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95" r:id="rId5"/>
    <p:sldId id="296" r:id="rId6"/>
    <p:sldId id="260" r:id="rId7"/>
    <p:sldId id="297" r:id="rId8"/>
    <p:sldId id="298" r:id="rId9"/>
    <p:sldId id="299" r:id="rId10"/>
    <p:sldId id="261" r:id="rId11"/>
    <p:sldId id="300" r:id="rId12"/>
    <p:sldId id="301" r:id="rId13"/>
    <p:sldId id="302" r:id="rId14"/>
    <p:sldId id="303" r:id="rId15"/>
    <p:sldId id="304" r:id="rId16"/>
    <p:sldId id="305" r:id="rId17"/>
    <p:sldId id="287" r:id="rId18"/>
    <p:sldId id="257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C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33AD332-953C-4F17-B850-8971138584E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C4CC5AF-376B-42BD-A260-4868AABBEC7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16593"/>
            <a:ext cx="704850" cy="496207"/>
          </a:xfrm>
          <a:prstGeom prst="rect">
            <a:avLst/>
          </a:prstGeom>
          <a:solidFill>
            <a:srgbClr val="FB9C07"/>
          </a:solidFill>
          <a:ln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2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1.png"/><Relationship Id="rId5" Type="http://schemas.openxmlformats.org/officeDocument/2006/relationships/tags" Target="../tags/tag23.xml"/><Relationship Id="rId10" Type="http://schemas.openxmlformats.org/officeDocument/2006/relationships/notesSlide" Target="../notesSlides/notesSlide18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image" Target="../media/image1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671513" y="416877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0238" y="292417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30"/>
          <p:cNvGrpSpPr/>
          <p:nvPr/>
        </p:nvGrpSpPr>
        <p:grpSpPr bwMode="auto">
          <a:xfrm>
            <a:off x="1506255" y="4567276"/>
            <a:ext cx="5068887" cy="399494"/>
            <a:chOff x="7206155" y="5040852"/>
            <a:chExt cx="5067096" cy="398488"/>
          </a:xfrm>
        </p:grpSpPr>
        <p:sp>
          <p:nvSpPr>
            <p:cNvPr id="12" name="文本框 11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xippt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副标题 2"/>
          <p:cNvSpPr>
            <a:spLocks noChangeArrowheads="1"/>
          </p:cNvSpPr>
          <p:nvPr/>
        </p:nvSpPr>
        <p:spPr bwMode="auto">
          <a:xfrm>
            <a:off x="761684" y="3226575"/>
            <a:ext cx="5566546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dist">
              <a:lnSpc>
                <a:spcPct val="90000"/>
              </a:lnSpc>
              <a:spcBef>
                <a:spcPts val="1000"/>
              </a:spcBef>
            </a:pPr>
            <a:r>
              <a:rPr lang="en-US" altLang="zh-CN" sz="4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8.3 </a:t>
            </a:r>
            <a:r>
              <a:rPr lang="zh-CN" altLang="en-US" sz="4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我们的校园</a:t>
            </a:r>
          </a:p>
        </p:txBody>
      </p:sp>
      <p:grpSp>
        <p:nvGrpSpPr>
          <p:cNvPr id="15" name="PA_组合 42"/>
          <p:cNvGrpSpPr/>
          <p:nvPr>
            <p:custDataLst>
              <p:tags r:id="rId1"/>
            </p:custDataLst>
          </p:nvPr>
        </p:nvGrpSpPr>
        <p:grpSpPr>
          <a:xfrm>
            <a:off x="2872192" y="1779588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5"/>
          <p:cNvGrpSpPr/>
          <p:nvPr>
            <p:custDataLst>
              <p:tags r:id="rId2"/>
            </p:custDataLst>
          </p:nvPr>
        </p:nvGrpSpPr>
        <p:grpSpPr>
          <a:xfrm>
            <a:off x="3412192" y="1779588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48"/>
          <p:cNvGrpSpPr/>
          <p:nvPr>
            <p:custDataLst>
              <p:tags r:id="rId3"/>
            </p:custDataLst>
          </p:nvPr>
        </p:nvGrpSpPr>
        <p:grpSpPr>
          <a:xfrm>
            <a:off x="3908720" y="1779588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4" name="PA_组合 51"/>
          <p:cNvGrpSpPr/>
          <p:nvPr>
            <p:custDataLst>
              <p:tags r:id="rId4"/>
            </p:custDataLst>
          </p:nvPr>
        </p:nvGrpSpPr>
        <p:grpSpPr>
          <a:xfrm>
            <a:off x="4411296" y="1779588"/>
            <a:ext cx="540000" cy="540000"/>
            <a:chOff x="5309025" y="2094564"/>
            <a:chExt cx="1461661" cy="1461661"/>
          </a:xfrm>
        </p:grpSpPr>
        <p:sp>
          <p:nvSpPr>
            <p:cNvPr id="25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7" name="PA_文本框 26"/>
          <p:cNvSpPr txBox="1"/>
          <p:nvPr>
            <p:custDataLst>
              <p:tags r:id="rId5"/>
            </p:custDataLst>
          </p:nvPr>
        </p:nvSpPr>
        <p:spPr>
          <a:xfrm>
            <a:off x="2846105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三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PA_文本框 26"/>
          <p:cNvSpPr txBox="1"/>
          <p:nvPr>
            <p:custDataLst>
              <p:tags r:id="rId6"/>
            </p:custDataLst>
          </p:nvPr>
        </p:nvSpPr>
        <p:spPr>
          <a:xfrm>
            <a:off x="3412192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9" name="PA_矩形 56"/>
          <p:cNvSpPr/>
          <p:nvPr>
            <p:custDataLst>
              <p:tags r:id="rId7"/>
            </p:custDataLst>
          </p:nvPr>
        </p:nvSpPr>
        <p:spPr>
          <a:xfrm>
            <a:off x="3896057" y="180317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30" name="PA_矩形 57"/>
          <p:cNvSpPr/>
          <p:nvPr>
            <p:custDataLst>
              <p:tags r:id="rId8"/>
            </p:custDataLst>
          </p:nvPr>
        </p:nvSpPr>
        <p:spPr>
          <a:xfrm>
            <a:off x="4411296" y="1779588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31" name="Picture 2" descr="“书”的图片搜索结果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49" y="151606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  <p:bldP spid="28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课堂练习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4003553" y="3162243"/>
            <a:ext cx="693868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请你们帮体育老师设计一份赛程安排。要求如下：</a:t>
            </a:r>
          </a:p>
        </p:txBody>
      </p:sp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4003553" y="3708645"/>
            <a:ext cx="6805280" cy="527413"/>
          </a:xfrm>
          <a:prstGeom prst="wedgeRoundRectCallout">
            <a:avLst>
              <a:gd name="adj1" fmla="val -47813"/>
              <a:gd name="adj2" fmla="val 2419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比赛安排在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～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之间进行。</a:t>
            </a:r>
          </a:p>
        </p:txBody>
      </p:sp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3964902" y="1738503"/>
            <a:ext cx="6762375" cy="864977"/>
          </a:xfrm>
          <a:prstGeom prst="wedgeRoundRectCallout">
            <a:avLst>
              <a:gd name="adj1" fmla="val -69452"/>
              <a:gd name="adj2" fmla="val 11559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本周五下午课外活动时间，在东、西草坪举行三年级拔河比赛，请同学们去加油助威！</a:t>
            </a:r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4003553" y="4366605"/>
            <a:ext cx="6805280" cy="527413"/>
          </a:xfrm>
          <a:prstGeom prst="wedgeRoundRectCallout">
            <a:avLst>
              <a:gd name="adj1" fmla="val -47813"/>
              <a:gd name="adj2" fmla="val 2419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比赛地点是在东、西两块草坪。</a:t>
            </a:r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4003553" y="5024565"/>
            <a:ext cx="6805280" cy="527413"/>
          </a:xfrm>
          <a:prstGeom prst="wedgeRoundRectCallout">
            <a:avLst>
              <a:gd name="adj1" fmla="val -47813"/>
              <a:gd name="adj2" fmla="val 2419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三年级有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个班，先分组比赛，胜者再进行决赛。</a:t>
            </a: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4013570" y="5682525"/>
            <a:ext cx="6805280" cy="527413"/>
          </a:xfrm>
          <a:prstGeom prst="wedgeRoundRectCallout">
            <a:avLst>
              <a:gd name="adj1" fmla="val -47813"/>
              <a:gd name="adj2" fmla="val 2419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每场比赛要用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分钟，准备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分钟。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5" grpId="0" animBg="1"/>
      <p:bldP spid="13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4155728" y="1788459"/>
            <a:ext cx="6048672" cy="540937"/>
          </a:xfrm>
          <a:prstGeom prst="wedgeRoundRectCallout">
            <a:avLst>
              <a:gd name="adj1" fmla="val -84068"/>
              <a:gd name="adj2" fmla="val 34158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可以用表格的形式通知比赛的时间和地点。</a:t>
            </a:r>
          </a:p>
        </p:txBody>
      </p:sp>
      <p:graphicFrame>
        <p:nvGraphicFramePr>
          <p:cNvPr id="44" name="Group 29"/>
          <p:cNvGraphicFramePr>
            <a:graphicFrameLocks noGrp="1"/>
          </p:cNvGraphicFramePr>
          <p:nvPr/>
        </p:nvGraphicFramePr>
        <p:xfrm>
          <a:off x="4359259" y="3640090"/>
          <a:ext cx="5641609" cy="245408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99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对阵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地点</a:t>
                      </a: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4634490" y="4831985"/>
            <a:ext cx="5042461" cy="585900"/>
          </a:xfrm>
          <a:prstGeom prst="wedgeRoundRectCallout">
            <a:avLst>
              <a:gd name="adj1" fmla="val 49898"/>
              <a:gd name="adj2" fmla="val 11064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FFC000"/>
            </a:solidFill>
            <a:miter lim="800000"/>
          </a:ln>
        </p:spPr>
        <p:txBody>
          <a:bodyPr lIns="68580" tIns="34290" rIns="68580" bIns="34290"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同学们还有其他的方法吗？</a:t>
            </a:r>
          </a:p>
        </p:txBody>
      </p:sp>
      <p:graphicFrame>
        <p:nvGraphicFramePr>
          <p:cNvPr id="12" name="Group 29"/>
          <p:cNvGraphicFramePr>
            <a:graphicFrameLocks noGrp="1"/>
          </p:cNvGraphicFramePr>
          <p:nvPr/>
        </p:nvGraphicFramePr>
        <p:xfrm>
          <a:off x="3484261" y="1811900"/>
          <a:ext cx="7416824" cy="296067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40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对阵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0" marB="3505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0" marB="35050" horzOverflow="overflow"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地点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组：三（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—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三（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</a:p>
                  </a:txBody>
                  <a:tcPr marL="70111" marR="70111" marT="35059" marB="350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～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9" marB="350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东草坪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组：三（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—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三（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</a:p>
                  </a:txBody>
                  <a:tcPr marL="70111" marR="70111" marT="35059" marB="350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～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9" marB="350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西草坪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组胜者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—B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组胜者</a:t>
                      </a:r>
                    </a:p>
                  </a:txBody>
                  <a:tcPr marL="70111" marR="70111" marT="35059" marB="350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40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～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16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00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9" marB="350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东草坪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颁奖</a:t>
                      </a:r>
                    </a:p>
                  </a:txBody>
                  <a:tcPr marL="70111" marR="70111" marT="35059" marB="350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16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～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16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9" marB="35059" horzOverflow="overflow"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西草坪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040754" y="1635326"/>
            <a:ext cx="2574938" cy="280013"/>
          </a:xfrm>
          <a:custGeom>
            <a:avLst/>
            <a:gdLst/>
            <a:ahLst/>
            <a:cxnLst/>
            <a:rect l="l" t="t" r="r" b="b"/>
            <a:pathLst>
              <a:path w="2574938" h="280013">
                <a:moveTo>
                  <a:pt x="2494220" y="210832"/>
                </a:moveTo>
                <a:lnTo>
                  <a:pt x="2534051" y="210832"/>
                </a:lnTo>
                <a:lnTo>
                  <a:pt x="2534051" y="250643"/>
                </a:lnTo>
                <a:lnTo>
                  <a:pt x="2494220" y="250643"/>
                </a:lnTo>
                <a:close/>
                <a:moveTo>
                  <a:pt x="1362020" y="137069"/>
                </a:moveTo>
                <a:cubicBezTo>
                  <a:pt x="1359322" y="136511"/>
                  <a:pt x="1345546" y="138383"/>
                  <a:pt x="1320692" y="142687"/>
                </a:cubicBezTo>
                <a:lnTo>
                  <a:pt x="1323873" y="174629"/>
                </a:lnTo>
                <a:cubicBezTo>
                  <a:pt x="1339587" y="171516"/>
                  <a:pt x="1352200" y="169377"/>
                  <a:pt x="1361713" y="168211"/>
                </a:cubicBezTo>
                <a:cubicBezTo>
                  <a:pt x="1363846" y="156863"/>
                  <a:pt x="1365105" y="148975"/>
                  <a:pt x="1365489" y="144547"/>
                </a:cubicBezTo>
                <a:cubicBezTo>
                  <a:pt x="1365874" y="140120"/>
                  <a:pt x="1364717" y="137627"/>
                  <a:pt x="1362020" y="137069"/>
                </a:cubicBezTo>
                <a:close/>
                <a:moveTo>
                  <a:pt x="1666573" y="135966"/>
                </a:moveTo>
                <a:cubicBezTo>
                  <a:pt x="1668902" y="135383"/>
                  <a:pt x="1672912" y="135921"/>
                  <a:pt x="1678605" y="137580"/>
                </a:cubicBezTo>
                <a:cubicBezTo>
                  <a:pt x="1689990" y="140898"/>
                  <a:pt x="1698185" y="145924"/>
                  <a:pt x="1703190" y="152658"/>
                </a:cubicBezTo>
                <a:cubicBezTo>
                  <a:pt x="1708194" y="159393"/>
                  <a:pt x="1709428" y="167678"/>
                  <a:pt x="1706892" y="177513"/>
                </a:cubicBezTo>
                <a:cubicBezTo>
                  <a:pt x="1704355" y="187348"/>
                  <a:pt x="1696359" y="185028"/>
                  <a:pt x="1682902" y="170555"/>
                </a:cubicBezTo>
                <a:cubicBezTo>
                  <a:pt x="1672795" y="156553"/>
                  <a:pt x="1666705" y="146727"/>
                  <a:pt x="1664634" y="141078"/>
                </a:cubicBezTo>
                <a:cubicBezTo>
                  <a:pt x="1663598" y="138253"/>
                  <a:pt x="1664245" y="136549"/>
                  <a:pt x="1666573" y="135966"/>
                </a:cubicBezTo>
                <a:close/>
                <a:moveTo>
                  <a:pt x="2216309" y="135895"/>
                </a:moveTo>
                <a:cubicBezTo>
                  <a:pt x="2218528" y="136510"/>
                  <a:pt x="2214947" y="147592"/>
                  <a:pt x="2205568" y="169141"/>
                </a:cubicBezTo>
                <a:cubicBezTo>
                  <a:pt x="2194815" y="193710"/>
                  <a:pt x="2188279" y="212658"/>
                  <a:pt x="2185960" y="225984"/>
                </a:cubicBezTo>
                <a:cubicBezTo>
                  <a:pt x="2183641" y="239310"/>
                  <a:pt x="2178838" y="242582"/>
                  <a:pt x="2171552" y="235797"/>
                </a:cubicBezTo>
                <a:cubicBezTo>
                  <a:pt x="2164265" y="229013"/>
                  <a:pt x="2159196" y="221411"/>
                  <a:pt x="2156343" y="212990"/>
                </a:cubicBezTo>
                <a:cubicBezTo>
                  <a:pt x="2153491" y="204568"/>
                  <a:pt x="2154570" y="199483"/>
                  <a:pt x="2159580" y="197735"/>
                </a:cubicBezTo>
                <a:cubicBezTo>
                  <a:pt x="2164591" y="195986"/>
                  <a:pt x="2169918" y="191720"/>
                  <a:pt x="2175561" y="184935"/>
                </a:cubicBezTo>
                <a:cubicBezTo>
                  <a:pt x="2181204" y="178151"/>
                  <a:pt x="2191367" y="165203"/>
                  <a:pt x="2206052" y="146091"/>
                </a:cubicBezTo>
                <a:cubicBezTo>
                  <a:pt x="2211559" y="138924"/>
                  <a:pt x="2214978" y="135525"/>
                  <a:pt x="2216309" y="135895"/>
                </a:cubicBezTo>
                <a:close/>
                <a:moveTo>
                  <a:pt x="1083793" y="133422"/>
                </a:moveTo>
                <a:cubicBezTo>
                  <a:pt x="1087065" y="132194"/>
                  <a:pt x="1094734" y="133968"/>
                  <a:pt x="1106798" y="138743"/>
                </a:cubicBezTo>
                <a:cubicBezTo>
                  <a:pt x="1130927" y="148293"/>
                  <a:pt x="1148266" y="157322"/>
                  <a:pt x="1158814" y="165830"/>
                </a:cubicBezTo>
                <a:cubicBezTo>
                  <a:pt x="1169362" y="174338"/>
                  <a:pt x="1174391" y="185153"/>
                  <a:pt x="1173901" y="198274"/>
                </a:cubicBezTo>
                <a:cubicBezTo>
                  <a:pt x="1173411" y="211396"/>
                  <a:pt x="1167746" y="213439"/>
                  <a:pt x="1156907" y="204404"/>
                </a:cubicBezTo>
                <a:cubicBezTo>
                  <a:pt x="1146067" y="195369"/>
                  <a:pt x="1134778" y="186225"/>
                  <a:pt x="1123039" y="176973"/>
                </a:cubicBezTo>
                <a:cubicBezTo>
                  <a:pt x="1111300" y="167721"/>
                  <a:pt x="1099341" y="157433"/>
                  <a:pt x="1087162" y="146110"/>
                </a:cubicBezTo>
                <a:cubicBezTo>
                  <a:pt x="1081643" y="138879"/>
                  <a:pt x="1080520" y="134650"/>
                  <a:pt x="1083793" y="133422"/>
                </a:cubicBezTo>
                <a:close/>
                <a:moveTo>
                  <a:pt x="1605484" y="112298"/>
                </a:moveTo>
                <a:cubicBezTo>
                  <a:pt x="1601224" y="112676"/>
                  <a:pt x="1590381" y="114602"/>
                  <a:pt x="1572956" y="118074"/>
                </a:cubicBezTo>
                <a:lnTo>
                  <a:pt x="1573979" y="151282"/>
                </a:lnTo>
                <a:cubicBezTo>
                  <a:pt x="1580837" y="150637"/>
                  <a:pt x="1586546" y="149111"/>
                  <a:pt x="1591103" y="146705"/>
                </a:cubicBezTo>
                <a:cubicBezTo>
                  <a:pt x="1595661" y="144299"/>
                  <a:pt x="1600585" y="145698"/>
                  <a:pt x="1605875" y="150900"/>
                </a:cubicBezTo>
                <a:cubicBezTo>
                  <a:pt x="1611164" y="156103"/>
                  <a:pt x="1609645" y="160407"/>
                  <a:pt x="1601317" y="163811"/>
                </a:cubicBezTo>
                <a:cubicBezTo>
                  <a:pt x="1592989" y="167216"/>
                  <a:pt x="1583926" y="168918"/>
                  <a:pt x="1574128" y="168918"/>
                </a:cubicBezTo>
                <a:lnTo>
                  <a:pt x="1575132" y="199130"/>
                </a:lnTo>
                <a:cubicBezTo>
                  <a:pt x="1579051" y="199242"/>
                  <a:pt x="1584893" y="197713"/>
                  <a:pt x="1592657" y="194544"/>
                </a:cubicBezTo>
                <a:cubicBezTo>
                  <a:pt x="1600421" y="191375"/>
                  <a:pt x="1605627" y="191543"/>
                  <a:pt x="1608274" y="195046"/>
                </a:cubicBezTo>
                <a:cubicBezTo>
                  <a:pt x="1610922" y="198550"/>
                  <a:pt x="1612873" y="198327"/>
                  <a:pt x="1614125" y="194377"/>
                </a:cubicBezTo>
                <a:cubicBezTo>
                  <a:pt x="1615378" y="190427"/>
                  <a:pt x="1616200" y="177007"/>
                  <a:pt x="1616590" y="154119"/>
                </a:cubicBezTo>
                <a:cubicBezTo>
                  <a:pt x="1616981" y="131230"/>
                  <a:pt x="1616293" y="118443"/>
                  <a:pt x="1614525" y="115758"/>
                </a:cubicBezTo>
                <a:cubicBezTo>
                  <a:pt x="1612758" y="113073"/>
                  <a:pt x="1609744" y="111920"/>
                  <a:pt x="1605484" y="112298"/>
                </a:cubicBezTo>
                <a:close/>
                <a:moveTo>
                  <a:pt x="1371342" y="111856"/>
                </a:moveTo>
                <a:cubicBezTo>
                  <a:pt x="1374234" y="111776"/>
                  <a:pt x="1377594" y="112562"/>
                  <a:pt x="1381423" y="114214"/>
                </a:cubicBezTo>
                <a:cubicBezTo>
                  <a:pt x="1389082" y="117519"/>
                  <a:pt x="1395661" y="121733"/>
                  <a:pt x="1401162" y="126855"/>
                </a:cubicBezTo>
                <a:cubicBezTo>
                  <a:pt x="1406662" y="131977"/>
                  <a:pt x="1406569" y="136765"/>
                  <a:pt x="1400883" y="141217"/>
                </a:cubicBezTo>
                <a:cubicBezTo>
                  <a:pt x="1395196" y="145670"/>
                  <a:pt x="1389475" y="155108"/>
                  <a:pt x="1383721" y="169532"/>
                </a:cubicBezTo>
                <a:cubicBezTo>
                  <a:pt x="1393841" y="179813"/>
                  <a:pt x="1392970" y="185199"/>
                  <a:pt x="1381107" y="185689"/>
                </a:cubicBezTo>
                <a:cubicBezTo>
                  <a:pt x="1369244" y="186179"/>
                  <a:pt x="1350823" y="188253"/>
                  <a:pt x="1325845" y="191912"/>
                </a:cubicBezTo>
                <a:cubicBezTo>
                  <a:pt x="1321591" y="205381"/>
                  <a:pt x="1316934" y="208199"/>
                  <a:pt x="1311874" y="200367"/>
                </a:cubicBezTo>
                <a:cubicBezTo>
                  <a:pt x="1306814" y="192535"/>
                  <a:pt x="1303316" y="182046"/>
                  <a:pt x="1301382" y="168899"/>
                </a:cubicBezTo>
                <a:cubicBezTo>
                  <a:pt x="1299447" y="155753"/>
                  <a:pt x="1296321" y="145446"/>
                  <a:pt x="1292005" y="137980"/>
                </a:cubicBezTo>
                <a:cubicBezTo>
                  <a:pt x="1287689" y="130514"/>
                  <a:pt x="1288663" y="126781"/>
                  <a:pt x="1294926" y="126781"/>
                </a:cubicBezTo>
                <a:cubicBezTo>
                  <a:pt x="1299924" y="126781"/>
                  <a:pt x="1304485" y="127165"/>
                  <a:pt x="1308609" y="127934"/>
                </a:cubicBezTo>
                <a:cubicBezTo>
                  <a:pt x="1312733" y="128703"/>
                  <a:pt x="1322032" y="127596"/>
                  <a:pt x="1336505" y="124614"/>
                </a:cubicBezTo>
                <a:cubicBezTo>
                  <a:pt x="1350979" y="121631"/>
                  <a:pt x="1360169" y="118326"/>
                  <a:pt x="1364075" y="114698"/>
                </a:cubicBezTo>
                <a:cubicBezTo>
                  <a:pt x="1366029" y="112884"/>
                  <a:pt x="1368451" y="111937"/>
                  <a:pt x="1371342" y="111856"/>
                </a:cubicBezTo>
                <a:close/>
                <a:moveTo>
                  <a:pt x="774927" y="98617"/>
                </a:moveTo>
                <a:cubicBezTo>
                  <a:pt x="776572" y="98808"/>
                  <a:pt x="778573" y="99310"/>
                  <a:pt x="780930" y="100122"/>
                </a:cubicBezTo>
                <a:cubicBezTo>
                  <a:pt x="788012" y="102776"/>
                  <a:pt x="793868" y="106844"/>
                  <a:pt x="798501" y="112326"/>
                </a:cubicBezTo>
                <a:cubicBezTo>
                  <a:pt x="803133" y="117808"/>
                  <a:pt x="803183" y="122567"/>
                  <a:pt x="798650" y="126604"/>
                </a:cubicBezTo>
                <a:cubicBezTo>
                  <a:pt x="794116" y="130641"/>
                  <a:pt x="787193" y="141388"/>
                  <a:pt x="777879" y="158844"/>
                </a:cubicBezTo>
                <a:cubicBezTo>
                  <a:pt x="768565" y="176300"/>
                  <a:pt x="757207" y="192324"/>
                  <a:pt x="743806" y="206916"/>
                </a:cubicBezTo>
                <a:cubicBezTo>
                  <a:pt x="730406" y="221507"/>
                  <a:pt x="714385" y="234551"/>
                  <a:pt x="695744" y="246048"/>
                </a:cubicBezTo>
                <a:cubicBezTo>
                  <a:pt x="677104" y="257545"/>
                  <a:pt x="657046" y="265659"/>
                  <a:pt x="635571" y="270391"/>
                </a:cubicBezTo>
                <a:cubicBezTo>
                  <a:pt x="614096" y="275122"/>
                  <a:pt x="612707" y="272704"/>
                  <a:pt x="631404" y="263135"/>
                </a:cubicBezTo>
                <a:cubicBezTo>
                  <a:pt x="650101" y="253567"/>
                  <a:pt x="668316" y="241847"/>
                  <a:pt x="686052" y="227975"/>
                </a:cubicBezTo>
                <a:cubicBezTo>
                  <a:pt x="703787" y="214103"/>
                  <a:pt x="718992" y="200063"/>
                  <a:pt x="731668" y="185856"/>
                </a:cubicBezTo>
                <a:cubicBezTo>
                  <a:pt x="744343" y="171649"/>
                  <a:pt x="754339" y="156345"/>
                  <a:pt x="761656" y="139943"/>
                </a:cubicBezTo>
                <a:cubicBezTo>
                  <a:pt x="768974" y="123541"/>
                  <a:pt x="771659" y="111991"/>
                  <a:pt x="769712" y="105294"/>
                </a:cubicBezTo>
                <a:cubicBezTo>
                  <a:pt x="768251" y="100271"/>
                  <a:pt x="769990" y="98045"/>
                  <a:pt x="774927" y="98617"/>
                </a:cubicBezTo>
                <a:close/>
                <a:moveTo>
                  <a:pt x="2163397" y="94841"/>
                </a:moveTo>
                <a:cubicBezTo>
                  <a:pt x="2165479" y="94954"/>
                  <a:pt x="2167995" y="95375"/>
                  <a:pt x="2170947" y="96104"/>
                </a:cubicBezTo>
                <a:cubicBezTo>
                  <a:pt x="2182754" y="99018"/>
                  <a:pt x="2190363" y="103545"/>
                  <a:pt x="2193774" y="109684"/>
                </a:cubicBezTo>
                <a:cubicBezTo>
                  <a:pt x="2197184" y="115823"/>
                  <a:pt x="2197107" y="122173"/>
                  <a:pt x="2193541" y="128734"/>
                </a:cubicBezTo>
                <a:cubicBezTo>
                  <a:pt x="2189975" y="135295"/>
                  <a:pt x="2181433" y="133056"/>
                  <a:pt x="2167915" y="122018"/>
                </a:cubicBezTo>
                <a:cubicBezTo>
                  <a:pt x="2162358" y="115693"/>
                  <a:pt x="2158523" y="109064"/>
                  <a:pt x="2156408" y="102131"/>
                </a:cubicBezTo>
                <a:cubicBezTo>
                  <a:pt x="2154822" y="96932"/>
                  <a:pt x="2157152" y="94501"/>
                  <a:pt x="2163397" y="94841"/>
                </a:cubicBezTo>
                <a:close/>
                <a:moveTo>
                  <a:pt x="657661" y="73854"/>
                </a:moveTo>
                <a:cubicBezTo>
                  <a:pt x="659324" y="73659"/>
                  <a:pt x="661384" y="74896"/>
                  <a:pt x="663839" y="77565"/>
                </a:cubicBezTo>
                <a:cubicBezTo>
                  <a:pt x="668751" y="82904"/>
                  <a:pt x="671206" y="90764"/>
                  <a:pt x="671206" y="101145"/>
                </a:cubicBezTo>
                <a:cubicBezTo>
                  <a:pt x="671206" y="111017"/>
                  <a:pt x="667287" y="122837"/>
                  <a:pt x="659449" y="136604"/>
                </a:cubicBezTo>
                <a:cubicBezTo>
                  <a:pt x="651610" y="150370"/>
                  <a:pt x="645167" y="152807"/>
                  <a:pt x="640120" y="143915"/>
                </a:cubicBezTo>
                <a:cubicBezTo>
                  <a:pt x="635072" y="135022"/>
                  <a:pt x="634111" y="127739"/>
                  <a:pt x="637236" y="122065"/>
                </a:cubicBezTo>
                <a:cubicBezTo>
                  <a:pt x="640362" y="116391"/>
                  <a:pt x="643524" y="109157"/>
                  <a:pt x="646724" y="100364"/>
                </a:cubicBezTo>
                <a:cubicBezTo>
                  <a:pt x="649738" y="92067"/>
                  <a:pt x="652116" y="84858"/>
                  <a:pt x="653858" y="78737"/>
                </a:cubicBezTo>
                <a:cubicBezTo>
                  <a:pt x="654730" y="75677"/>
                  <a:pt x="655997" y="74049"/>
                  <a:pt x="657661" y="73854"/>
                </a:cubicBezTo>
                <a:close/>
                <a:moveTo>
                  <a:pt x="1381921" y="71484"/>
                </a:moveTo>
                <a:cubicBezTo>
                  <a:pt x="1386662" y="71976"/>
                  <a:pt x="1390517" y="73500"/>
                  <a:pt x="1393488" y="76058"/>
                </a:cubicBezTo>
                <a:cubicBezTo>
                  <a:pt x="1399428" y="81174"/>
                  <a:pt x="1398439" y="85469"/>
                  <a:pt x="1390520" y="88941"/>
                </a:cubicBezTo>
                <a:cubicBezTo>
                  <a:pt x="1382601" y="92414"/>
                  <a:pt x="1368689" y="95524"/>
                  <a:pt x="1348783" y="98271"/>
                </a:cubicBezTo>
                <a:cubicBezTo>
                  <a:pt x="1328878" y="101018"/>
                  <a:pt x="1314137" y="99955"/>
                  <a:pt x="1304563" y="95080"/>
                </a:cubicBezTo>
                <a:cubicBezTo>
                  <a:pt x="1294988" y="90206"/>
                  <a:pt x="1293915" y="86898"/>
                  <a:pt x="1301344" y="85156"/>
                </a:cubicBezTo>
                <a:cubicBezTo>
                  <a:pt x="1308773" y="83413"/>
                  <a:pt x="1318125" y="81736"/>
                  <a:pt x="1329398" y="80123"/>
                </a:cubicBezTo>
                <a:cubicBezTo>
                  <a:pt x="1340139" y="78598"/>
                  <a:pt x="1352020" y="76260"/>
                  <a:pt x="1365043" y="73110"/>
                </a:cubicBezTo>
                <a:cubicBezTo>
                  <a:pt x="1371554" y="71535"/>
                  <a:pt x="1377180" y="70993"/>
                  <a:pt x="1381921" y="71484"/>
                </a:cubicBezTo>
                <a:close/>
                <a:moveTo>
                  <a:pt x="2030602" y="67361"/>
                </a:moveTo>
                <a:cubicBezTo>
                  <a:pt x="2028643" y="67361"/>
                  <a:pt x="2016215" y="70580"/>
                  <a:pt x="1993321" y="77016"/>
                </a:cubicBezTo>
                <a:lnTo>
                  <a:pt x="1993321" y="111582"/>
                </a:lnTo>
                <a:cubicBezTo>
                  <a:pt x="1994735" y="111693"/>
                  <a:pt x="1999113" y="110165"/>
                  <a:pt x="2006455" y="106996"/>
                </a:cubicBezTo>
                <a:cubicBezTo>
                  <a:pt x="2013797" y="103827"/>
                  <a:pt x="2020060" y="105095"/>
                  <a:pt x="2025244" y="110800"/>
                </a:cubicBezTo>
                <a:cubicBezTo>
                  <a:pt x="2030428" y="116506"/>
                  <a:pt x="2028636" y="120809"/>
                  <a:pt x="2019868" y="123711"/>
                </a:cubicBezTo>
                <a:cubicBezTo>
                  <a:pt x="2011099" y="126613"/>
                  <a:pt x="2002250" y="128065"/>
                  <a:pt x="1993321" y="128065"/>
                </a:cubicBezTo>
                <a:lnTo>
                  <a:pt x="1993321" y="153626"/>
                </a:lnTo>
                <a:cubicBezTo>
                  <a:pt x="1996657" y="153626"/>
                  <a:pt x="2001708" y="152457"/>
                  <a:pt x="2008473" y="150119"/>
                </a:cubicBezTo>
                <a:cubicBezTo>
                  <a:pt x="2015239" y="147781"/>
                  <a:pt x="2021021" y="149102"/>
                  <a:pt x="2025821" y="154082"/>
                </a:cubicBezTo>
                <a:cubicBezTo>
                  <a:pt x="2030621" y="159061"/>
                  <a:pt x="2027650" y="162974"/>
                  <a:pt x="2016910" y="165820"/>
                </a:cubicBezTo>
                <a:cubicBezTo>
                  <a:pt x="2006169" y="168667"/>
                  <a:pt x="1998195" y="170090"/>
                  <a:pt x="1992986" y="170090"/>
                </a:cubicBezTo>
                <a:cubicBezTo>
                  <a:pt x="1992428" y="176899"/>
                  <a:pt x="1992149" y="190082"/>
                  <a:pt x="1992149" y="209641"/>
                </a:cubicBezTo>
                <a:cubicBezTo>
                  <a:pt x="2010045" y="208177"/>
                  <a:pt x="2023620" y="206782"/>
                  <a:pt x="2032872" y="205455"/>
                </a:cubicBezTo>
                <a:lnTo>
                  <a:pt x="2032872" y="115154"/>
                </a:lnTo>
                <a:cubicBezTo>
                  <a:pt x="2032872" y="97518"/>
                  <a:pt x="2032534" y="85143"/>
                  <a:pt x="2031858" y="78030"/>
                </a:cubicBezTo>
                <a:cubicBezTo>
                  <a:pt x="2031182" y="70918"/>
                  <a:pt x="2030763" y="67361"/>
                  <a:pt x="2030602" y="67361"/>
                </a:cubicBezTo>
                <a:close/>
                <a:moveTo>
                  <a:pt x="805189" y="60264"/>
                </a:moveTo>
                <a:cubicBezTo>
                  <a:pt x="808674" y="59452"/>
                  <a:pt x="816115" y="61055"/>
                  <a:pt x="827513" y="65073"/>
                </a:cubicBezTo>
                <a:cubicBezTo>
                  <a:pt x="840734" y="67727"/>
                  <a:pt x="847561" y="74803"/>
                  <a:pt x="847995" y="86300"/>
                </a:cubicBezTo>
                <a:cubicBezTo>
                  <a:pt x="848429" y="97797"/>
                  <a:pt x="843484" y="101337"/>
                  <a:pt x="833159" y="96922"/>
                </a:cubicBezTo>
                <a:cubicBezTo>
                  <a:pt x="822834" y="92507"/>
                  <a:pt x="811331" y="85791"/>
                  <a:pt x="798650" y="76775"/>
                </a:cubicBezTo>
                <a:cubicBezTo>
                  <a:pt x="785968" y="67758"/>
                  <a:pt x="783016" y="62955"/>
                  <a:pt x="789794" y="62366"/>
                </a:cubicBezTo>
                <a:cubicBezTo>
                  <a:pt x="796572" y="61777"/>
                  <a:pt x="801704" y="61076"/>
                  <a:pt x="805189" y="60264"/>
                </a:cubicBezTo>
                <a:close/>
                <a:moveTo>
                  <a:pt x="2035034" y="45049"/>
                </a:moveTo>
                <a:cubicBezTo>
                  <a:pt x="2037766" y="45149"/>
                  <a:pt x="2041169" y="46029"/>
                  <a:pt x="2045243" y="47688"/>
                </a:cubicBezTo>
                <a:cubicBezTo>
                  <a:pt x="2053391" y="51006"/>
                  <a:pt x="2059227" y="54292"/>
                  <a:pt x="2062749" y="57548"/>
                </a:cubicBezTo>
                <a:cubicBezTo>
                  <a:pt x="2066271" y="60803"/>
                  <a:pt x="2066265" y="65749"/>
                  <a:pt x="2062730" y="72384"/>
                </a:cubicBezTo>
                <a:cubicBezTo>
                  <a:pt x="2059196" y="79019"/>
                  <a:pt x="2057242" y="88020"/>
                  <a:pt x="2056870" y="99387"/>
                </a:cubicBezTo>
                <a:cubicBezTo>
                  <a:pt x="2056498" y="110754"/>
                  <a:pt x="2056126" y="126328"/>
                  <a:pt x="2055754" y="146110"/>
                </a:cubicBezTo>
                <a:cubicBezTo>
                  <a:pt x="2055382" y="165892"/>
                  <a:pt x="2055196" y="184737"/>
                  <a:pt x="2055196" y="202646"/>
                </a:cubicBezTo>
                <a:cubicBezTo>
                  <a:pt x="2062154" y="202658"/>
                  <a:pt x="2068746" y="202665"/>
                  <a:pt x="2074972" y="202665"/>
                </a:cubicBezTo>
                <a:cubicBezTo>
                  <a:pt x="2082872" y="202665"/>
                  <a:pt x="2090112" y="204900"/>
                  <a:pt x="2096691" y="209371"/>
                </a:cubicBezTo>
                <a:cubicBezTo>
                  <a:pt x="2103271" y="213842"/>
                  <a:pt x="2105977" y="217947"/>
                  <a:pt x="2104812" y="221687"/>
                </a:cubicBezTo>
                <a:cubicBezTo>
                  <a:pt x="2103646" y="225426"/>
                  <a:pt x="2098089" y="226713"/>
                  <a:pt x="2088143" y="225547"/>
                </a:cubicBezTo>
                <a:cubicBezTo>
                  <a:pt x="2078196" y="224381"/>
                  <a:pt x="2067970" y="223798"/>
                  <a:pt x="2057466" y="223798"/>
                </a:cubicBezTo>
                <a:cubicBezTo>
                  <a:pt x="2046713" y="223798"/>
                  <a:pt x="2038413" y="223990"/>
                  <a:pt x="2032565" y="224375"/>
                </a:cubicBezTo>
                <a:cubicBezTo>
                  <a:pt x="2026717" y="224759"/>
                  <a:pt x="2020181" y="225141"/>
                  <a:pt x="2012957" y="225519"/>
                </a:cubicBezTo>
                <a:cubicBezTo>
                  <a:pt x="2005732" y="225897"/>
                  <a:pt x="1994294" y="227262"/>
                  <a:pt x="1978643" y="229612"/>
                </a:cubicBezTo>
                <a:cubicBezTo>
                  <a:pt x="1962991" y="231962"/>
                  <a:pt x="1952226" y="233720"/>
                  <a:pt x="1946347" y="234886"/>
                </a:cubicBezTo>
                <a:cubicBezTo>
                  <a:pt x="1940468" y="236052"/>
                  <a:pt x="1934354" y="233807"/>
                  <a:pt x="1928004" y="228151"/>
                </a:cubicBezTo>
                <a:cubicBezTo>
                  <a:pt x="1921654" y="222496"/>
                  <a:pt x="1921384" y="219383"/>
                  <a:pt x="1927195" y="218812"/>
                </a:cubicBezTo>
                <a:cubicBezTo>
                  <a:pt x="1933005" y="218242"/>
                  <a:pt x="1936285" y="217768"/>
                  <a:pt x="1937036" y="217389"/>
                </a:cubicBezTo>
                <a:cubicBezTo>
                  <a:pt x="1937786" y="217011"/>
                  <a:pt x="1949497" y="215358"/>
                  <a:pt x="1972169" y="212431"/>
                </a:cubicBezTo>
                <a:lnTo>
                  <a:pt x="1972169" y="115154"/>
                </a:lnTo>
                <a:cubicBezTo>
                  <a:pt x="1972169" y="94144"/>
                  <a:pt x="1970224" y="79931"/>
                  <a:pt x="1966336" y="72514"/>
                </a:cubicBezTo>
                <a:cubicBezTo>
                  <a:pt x="1962448" y="65098"/>
                  <a:pt x="1964510" y="61777"/>
                  <a:pt x="1972522" y="62552"/>
                </a:cubicBezTo>
                <a:cubicBezTo>
                  <a:pt x="1980534" y="63327"/>
                  <a:pt x="1991231" y="61672"/>
                  <a:pt x="2004613" y="57585"/>
                </a:cubicBezTo>
                <a:cubicBezTo>
                  <a:pt x="2017995" y="53499"/>
                  <a:pt x="2026075" y="49998"/>
                  <a:pt x="2028853" y="47083"/>
                </a:cubicBezTo>
                <a:cubicBezTo>
                  <a:pt x="2030243" y="45626"/>
                  <a:pt x="2032303" y="44948"/>
                  <a:pt x="2035034" y="45049"/>
                </a:cubicBezTo>
                <a:close/>
                <a:moveTo>
                  <a:pt x="432132" y="40516"/>
                </a:moveTo>
                <a:cubicBezTo>
                  <a:pt x="428765" y="43828"/>
                  <a:pt x="424619" y="47538"/>
                  <a:pt x="419694" y="51648"/>
                </a:cubicBezTo>
                <a:lnTo>
                  <a:pt x="405353" y="62984"/>
                </a:lnTo>
                <a:lnTo>
                  <a:pt x="414041" y="62701"/>
                </a:lnTo>
                <a:cubicBezTo>
                  <a:pt x="423324" y="64357"/>
                  <a:pt x="430157" y="67402"/>
                  <a:pt x="434542" y="71835"/>
                </a:cubicBezTo>
                <a:cubicBezTo>
                  <a:pt x="438926" y="76269"/>
                  <a:pt x="440727" y="79788"/>
                  <a:pt x="439946" y="82393"/>
                </a:cubicBezTo>
                <a:cubicBezTo>
                  <a:pt x="441868" y="79205"/>
                  <a:pt x="446640" y="73417"/>
                  <a:pt x="454261" y="65026"/>
                </a:cubicBezTo>
                <a:cubicBezTo>
                  <a:pt x="461883" y="56636"/>
                  <a:pt x="466437" y="50841"/>
                  <a:pt x="467926" y="47642"/>
                </a:cubicBezTo>
                <a:cubicBezTo>
                  <a:pt x="469414" y="44442"/>
                  <a:pt x="468236" y="42842"/>
                  <a:pt x="464391" y="42842"/>
                </a:cubicBezTo>
                <a:cubicBezTo>
                  <a:pt x="459281" y="42842"/>
                  <a:pt x="453806" y="43232"/>
                  <a:pt x="447964" y="44014"/>
                </a:cubicBezTo>
                <a:cubicBezTo>
                  <a:pt x="442123" y="44795"/>
                  <a:pt x="436845" y="43629"/>
                  <a:pt x="432132" y="40516"/>
                </a:cubicBezTo>
                <a:close/>
                <a:moveTo>
                  <a:pt x="2198536" y="40451"/>
                </a:moveTo>
                <a:cubicBezTo>
                  <a:pt x="2206945" y="41276"/>
                  <a:pt x="2214554" y="44684"/>
                  <a:pt x="2221363" y="50674"/>
                </a:cubicBezTo>
                <a:cubicBezTo>
                  <a:pt x="2228171" y="56664"/>
                  <a:pt x="2230822" y="64639"/>
                  <a:pt x="2229316" y="74598"/>
                </a:cubicBezTo>
                <a:cubicBezTo>
                  <a:pt x="2227809" y="84557"/>
                  <a:pt x="2220215" y="84073"/>
                  <a:pt x="2206536" y="73147"/>
                </a:cubicBezTo>
                <a:cubicBezTo>
                  <a:pt x="2198635" y="66822"/>
                  <a:pt x="2193225" y="59585"/>
                  <a:pt x="2190304" y="51437"/>
                </a:cubicBezTo>
                <a:cubicBezTo>
                  <a:pt x="2187383" y="43288"/>
                  <a:pt x="2190127" y="39627"/>
                  <a:pt x="2198536" y="40451"/>
                </a:cubicBezTo>
                <a:close/>
                <a:moveTo>
                  <a:pt x="2518926" y="30005"/>
                </a:moveTo>
                <a:cubicBezTo>
                  <a:pt x="2541399" y="26806"/>
                  <a:pt x="2559240" y="37893"/>
                  <a:pt x="2572448" y="63268"/>
                </a:cubicBezTo>
                <a:cubicBezTo>
                  <a:pt x="2580311" y="90913"/>
                  <a:pt x="2569552" y="118347"/>
                  <a:pt x="2540171" y="145570"/>
                </a:cubicBezTo>
                <a:cubicBezTo>
                  <a:pt x="2531415" y="158717"/>
                  <a:pt x="2527037" y="174282"/>
                  <a:pt x="2527037" y="192265"/>
                </a:cubicBezTo>
                <a:lnTo>
                  <a:pt x="2498983" y="192265"/>
                </a:lnTo>
                <a:cubicBezTo>
                  <a:pt x="2498140" y="160689"/>
                  <a:pt x="2511069" y="131934"/>
                  <a:pt x="2537771" y="106001"/>
                </a:cubicBezTo>
                <a:cubicBezTo>
                  <a:pt x="2543762" y="97046"/>
                  <a:pt x="2546379" y="87527"/>
                  <a:pt x="2545622" y="77444"/>
                </a:cubicBezTo>
                <a:cubicBezTo>
                  <a:pt x="2541542" y="63715"/>
                  <a:pt x="2533796" y="57241"/>
                  <a:pt x="2522386" y="58022"/>
                </a:cubicBezTo>
                <a:lnTo>
                  <a:pt x="2517810" y="58022"/>
                </a:lnTo>
                <a:cubicBezTo>
                  <a:pt x="2503733" y="58692"/>
                  <a:pt x="2497085" y="70753"/>
                  <a:pt x="2497867" y="94206"/>
                </a:cubicBezTo>
                <a:lnTo>
                  <a:pt x="2468622" y="94206"/>
                </a:lnTo>
                <a:cubicBezTo>
                  <a:pt x="2467791" y="62109"/>
                  <a:pt x="2477942" y="42402"/>
                  <a:pt x="2499076" y="35084"/>
                </a:cubicBezTo>
                <a:cubicBezTo>
                  <a:pt x="2502512" y="32504"/>
                  <a:pt x="2509128" y="30812"/>
                  <a:pt x="2518926" y="30005"/>
                </a:cubicBezTo>
                <a:close/>
                <a:moveTo>
                  <a:pt x="1133989" y="29964"/>
                </a:moveTo>
                <a:cubicBezTo>
                  <a:pt x="1138645" y="30013"/>
                  <a:pt x="1142911" y="30874"/>
                  <a:pt x="1146787" y="32545"/>
                </a:cubicBezTo>
                <a:cubicBezTo>
                  <a:pt x="1154538" y="35887"/>
                  <a:pt x="1160535" y="40581"/>
                  <a:pt x="1164776" y="46628"/>
                </a:cubicBezTo>
                <a:cubicBezTo>
                  <a:pt x="1169018" y="52674"/>
                  <a:pt x="1164113" y="55697"/>
                  <a:pt x="1150061" y="55697"/>
                </a:cubicBezTo>
                <a:cubicBezTo>
                  <a:pt x="1139246" y="55697"/>
                  <a:pt x="1128087" y="55886"/>
                  <a:pt x="1116584" y="56264"/>
                </a:cubicBezTo>
                <a:cubicBezTo>
                  <a:pt x="1105080" y="56643"/>
                  <a:pt x="1091751" y="57706"/>
                  <a:pt x="1076595" y="59455"/>
                </a:cubicBezTo>
                <a:cubicBezTo>
                  <a:pt x="1086703" y="67330"/>
                  <a:pt x="1089655" y="73345"/>
                  <a:pt x="1085451" y="77500"/>
                </a:cubicBezTo>
                <a:cubicBezTo>
                  <a:pt x="1081246" y="81655"/>
                  <a:pt x="1072441" y="93040"/>
                  <a:pt x="1059034" y="111656"/>
                </a:cubicBezTo>
                <a:cubicBezTo>
                  <a:pt x="1059803" y="146656"/>
                  <a:pt x="1060386" y="173358"/>
                  <a:pt x="1060782" y="191763"/>
                </a:cubicBezTo>
                <a:cubicBezTo>
                  <a:pt x="1061179" y="210168"/>
                  <a:pt x="1060181" y="228083"/>
                  <a:pt x="1057787" y="245508"/>
                </a:cubicBezTo>
                <a:cubicBezTo>
                  <a:pt x="1055394" y="262934"/>
                  <a:pt x="1050123" y="265507"/>
                  <a:pt x="1041974" y="253229"/>
                </a:cubicBezTo>
                <a:cubicBezTo>
                  <a:pt x="1033826" y="240951"/>
                  <a:pt x="1031113" y="230002"/>
                  <a:pt x="1033835" y="220384"/>
                </a:cubicBezTo>
                <a:cubicBezTo>
                  <a:pt x="1036557" y="210766"/>
                  <a:pt x="1037919" y="199818"/>
                  <a:pt x="1037919" y="187540"/>
                </a:cubicBezTo>
                <a:lnTo>
                  <a:pt x="1037919" y="133906"/>
                </a:lnTo>
                <a:cubicBezTo>
                  <a:pt x="1021746" y="158934"/>
                  <a:pt x="1004780" y="178350"/>
                  <a:pt x="987019" y="192154"/>
                </a:cubicBezTo>
                <a:cubicBezTo>
                  <a:pt x="969259" y="205957"/>
                  <a:pt x="952680" y="215653"/>
                  <a:pt x="937283" y="221240"/>
                </a:cubicBezTo>
                <a:cubicBezTo>
                  <a:pt x="921885" y="226827"/>
                  <a:pt x="921737" y="223510"/>
                  <a:pt x="936836" y="211287"/>
                </a:cubicBezTo>
                <a:cubicBezTo>
                  <a:pt x="951936" y="199065"/>
                  <a:pt x="968152" y="184095"/>
                  <a:pt x="985485" y="166378"/>
                </a:cubicBezTo>
                <a:cubicBezTo>
                  <a:pt x="1002817" y="148662"/>
                  <a:pt x="1018354" y="129156"/>
                  <a:pt x="1032096" y="107861"/>
                </a:cubicBezTo>
                <a:cubicBezTo>
                  <a:pt x="1031364" y="100283"/>
                  <a:pt x="1029625" y="93366"/>
                  <a:pt x="1026877" y="87109"/>
                </a:cubicBezTo>
                <a:cubicBezTo>
                  <a:pt x="1024130" y="80852"/>
                  <a:pt x="1026198" y="78564"/>
                  <a:pt x="1033082" y="80244"/>
                </a:cubicBezTo>
                <a:cubicBezTo>
                  <a:pt x="1039965" y="81925"/>
                  <a:pt x="1045069" y="84197"/>
                  <a:pt x="1048392" y="87062"/>
                </a:cubicBezTo>
                <a:cubicBezTo>
                  <a:pt x="1056975" y="72266"/>
                  <a:pt x="1060813" y="63368"/>
                  <a:pt x="1059908" y="60366"/>
                </a:cubicBezTo>
                <a:cubicBezTo>
                  <a:pt x="1015322" y="67361"/>
                  <a:pt x="987742" y="72028"/>
                  <a:pt x="977169" y="74365"/>
                </a:cubicBezTo>
                <a:cubicBezTo>
                  <a:pt x="966596" y="76703"/>
                  <a:pt x="956764" y="73832"/>
                  <a:pt x="947673" y="65752"/>
                </a:cubicBezTo>
                <a:cubicBezTo>
                  <a:pt x="938582" y="57672"/>
                  <a:pt x="939246" y="53378"/>
                  <a:pt x="949664" y="52869"/>
                </a:cubicBezTo>
                <a:cubicBezTo>
                  <a:pt x="960082" y="52361"/>
                  <a:pt x="969641" y="51731"/>
                  <a:pt x="978341" y="50981"/>
                </a:cubicBezTo>
                <a:cubicBezTo>
                  <a:pt x="987041" y="50231"/>
                  <a:pt x="1009917" y="47707"/>
                  <a:pt x="1046969" y="43409"/>
                </a:cubicBezTo>
                <a:cubicBezTo>
                  <a:pt x="1084021" y="39112"/>
                  <a:pt x="1107983" y="35391"/>
                  <a:pt x="1118853" y="32247"/>
                </a:cubicBezTo>
                <a:cubicBezTo>
                  <a:pt x="1124289" y="30675"/>
                  <a:pt x="1129334" y="29914"/>
                  <a:pt x="1133989" y="29964"/>
                </a:cubicBezTo>
                <a:close/>
                <a:moveTo>
                  <a:pt x="1926469" y="25208"/>
                </a:moveTo>
                <a:cubicBezTo>
                  <a:pt x="1930261" y="26140"/>
                  <a:pt x="1935582" y="29019"/>
                  <a:pt x="1942431" y="33847"/>
                </a:cubicBezTo>
                <a:cubicBezTo>
                  <a:pt x="1956129" y="43502"/>
                  <a:pt x="1958653" y="49344"/>
                  <a:pt x="1950002" y="51372"/>
                </a:cubicBezTo>
                <a:cubicBezTo>
                  <a:pt x="1941352" y="53399"/>
                  <a:pt x="1934772" y="55164"/>
                  <a:pt x="1930264" y="56664"/>
                </a:cubicBezTo>
                <a:cubicBezTo>
                  <a:pt x="1925756" y="58165"/>
                  <a:pt x="1919149" y="60435"/>
                  <a:pt x="1910442" y="63473"/>
                </a:cubicBezTo>
                <a:cubicBezTo>
                  <a:pt x="1919781" y="68087"/>
                  <a:pt x="1923654" y="71838"/>
                  <a:pt x="1922060" y="74728"/>
                </a:cubicBezTo>
                <a:cubicBezTo>
                  <a:pt x="1920466" y="77618"/>
                  <a:pt x="1919316" y="84458"/>
                  <a:pt x="1918609" y="95248"/>
                </a:cubicBezTo>
                <a:cubicBezTo>
                  <a:pt x="1922156" y="94653"/>
                  <a:pt x="1927362" y="92557"/>
                  <a:pt x="1934227" y="88960"/>
                </a:cubicBezTo>
                <a:cubicBezTo>
                  <a:pt x="1941091" y="85363"/>
                  <a:pt x="1947987" y="86424"/>
                  <a:pt x="1954914" y="92141"/>
                </a:cubicBezTo>
                <a:cubicBezTo>
                  <a:pt x="1961841" y="97859"/>
                  <a:pt x="1959754" y="102159"/>
                  <a:pt x="1948654" y="105043"/>
                </a:cubicBezTo>
                <a:cubicBezTo>
                  <a:pt x="1937554" y="107926"/>
                  <a:pt x="1927489" y="110658"/>
                  <a:pt x="1918460" y="113238"/>
                </a:cubicBezTo>
                <a:lnTo>
                  <a:pt x="1917437" y="140789"/>
                </a:lnTo>
                <a:cubicBezTo>
                  <a:pt x="1926553" y="140789"/>
                  <a:pt x="1934636" y="142333"/>
                  <a:pt x="1941687" y="145422"/>
                </a:cubicBezTo>
                <a:cubicBezTo>
                  <a:pt x="1948737" y="148510"/>
                  <a:pt x="1952684" y="153393"/>
                  <a:pt x="1953528" y="160072"/>
                </a:cubicBezTo>
                <a:cubicBezTo>
                  <a:pt x="1954371" y="166751"/>
                  <a:pt x="1951261" y="169882"/>
                  <a:pt x="1944198" y="169467"/>
                </a:cubicBezTo>
                <a:cubicBezTo>
                  <a:pt x="1937135" y="169051"/>
                  <a:pt x="1928215" y="164199"/>
                  <a:pt x="1917437" y="154909"/>
                </a:cubicBezTo>
                <a:cubicBezTo>
                  <a:pt x="1917437" y="201468"/>
                  <a:pt x="1916488" y="232954"/>
                  <a:pt x="1914591" y="249369"/>
                </a:cubicBezTo>
                <a:cubicBezTo>
                  <a:pt x="1912693" y="265783"/>
                  <a:pt x="1908817" y="270930"/>
                  <a:pt x="1902963" y="264810"/>
                </a:cubicBezTo>
                <a:cubicBezTo>
                  <a:pt x="1897110" y="258689"/>
                  <a:pt x="1893562" y="252652"/>
                  <a:pt x="1892322" y="246699"/>
                </a:cubicBezTo>
                <a:cubicBezTo>
                  <a:pt x="1891082" y="240746"/>
                  <a:pt x="1891243" y="234585"/>
                  <a:pt x="1892806" y="228217"/>
                </a:cubicBezTo>
                <a:cubicBezTo>
                  <a:pt x="1894369" y="221848"/>
                  <a:pt x="1895534" y="210739"/>
                  <a:pt x="1896303" y="194888"/>
                </a:cubicBezTo>
                <a:cubicBezTo>
                  <a:pt x="1897072" y="179038"/>
                  <a:pt x="1897848" y="161042"/>
                  <a:pt x="1898629" y="140901"/>
                </a:cubicBezTo>
                <a:cubicBezTo>
                  <a:pt x="1878525" y="175367"/>
                  <a:pt x="1860268" y="197022"/>
                  <a:pt x="1843860" y="205864"/>
                </a:cubicBezTo>
                <a:cubicBezTo>
                  <a:pt x="1827452" y="214707"/>
                  <a:pt x="1824193" y="213281"/>
                  <a:pt x="1834084" y="201586"/>
                </a:cubicBezTo>
                <a:cubicBezTo>
                  <a:pt x="1843975" y="189890"/>
                  <a:pt x="1855103" y="175733"/>
                  <a:pt x="1867468" y="159114"/>
                </a:cubicBezTo>
                <a:cubicBezTo>
                  <a:pt x="1879833" y="142495"/>
                  <a:pt x="1888273" y="129423"/>
                  <a:pt x="1892787" y="119898"/>
                </a:cubicBezTo>
                <a:cubicBezTo>
                  <a:pt x="1875945" y="127451"/>
                  <a:pt x="1863902" y="132839"/>
                  <a:pt x="1856659" y="136064"/>
                </a:cubicBezTo>
                <a:cubicBezTo>
                  <a:pt x="1849416" y="139289"/>
                  <a:pt x="1841566" y="137552"/>
                  <a:pt x="1833107" y="130855"/>
                </a:cubicBezTo>
                <a:cubicBezTo>
                  <a:pt x="1824649" y="124158"/>
                  <a:pt x="1823992" y="120260"/>
                  <a:pt x="1831135" y="119163"/>
                </a:cubicBezTo>
                <a:cubicBezTo>
                  <a:pt x="1838279" y="118065"/>
                  <a:pt x="1845348" y="116595"/>
                  <a:pt x="1852343" y="114754"/>
                </a:cubicBezTo>
                <a:cubicBezTo>
                  <a:pt x="1859338" y="112912"/>
                  <a:pt x="1875157" y="108264"/>
                  <a:pt x="1899801" y="100810"/>
                </a:cubicBezTo>
                <a:cubicBezTo>
                  <a:pt x="1899801" y="89611"/>
                  <a:pt x="1898908" y="78852"/>
                  <a:pt x="1897122" y="68533"/>
                </a:cubicBezTo>
                <a:cubicBezTo>
                  <a:pt x="1890958" y="71609"/>
                  <a:pt x="1884025" y="73544"/>
                  <a:pt x="1876323" y="74338"/>
                </a:cubicBezTo>
                <a:cubicBezTo>
                  <a:pt x="1868621" y="75131"/>
                  <a:pt x="1869803" y="71944"/>
                  <a:pt x="1879867" y="64775"/>
                </a:cubicBezTo>
                <a:cubicBezTo>
                  <a:pt x="1889932" y="57607"/>
                  <a:pt x="1898716" y="51210"/>
                  <a:pt x="1906219" y="45586"/>
                </a:cubicBezTo>
                <a:cubicBezTo>
                  <a:pt x="1913723" y="39961"/>
                  <a:pt x="1918209" y="34185"/>
                  <a:pt x="1919679" y="28257"/>
                </a:cubicBezTo>
                <a:cubicBezTo>
                  <a:pt x="1920414" y="25292"/>
                  <a:pt x="1922677" y="24276"/>
                  <a:pt x="1926469" y="25208"/>
                </a:cubicBezTo>
                <a:close/>
                <a:moveTo>
                  <a:pt x="1416442" y="22536"/>
                </a:moveTo>
                <a:cubicBezTo>
                  <a:pt x="1420738" y="23066"/>
                  <a:pt x="1425405" y="24654"/>
                  <a:pt x="1430443" y="27299"/>
                </a:cubicBezTo>
                <a:cubicBezTo>
                  <a:pt x="1440520" y="32588"/>
                  <a:pt x="1448483" y="37658"/>
                  <a:pt x="1454330" y="42507"/>
                </a:cubicBezTo>
                <a:cubicBezTo>
                  <a:pt x="1460178" y="47356"/>
                  <a:pt x="1461527" y="51948"/>
                  <a:pt x="1458377" y="56283"/>
                </a:cubicBezTo>
                <a:cubicBezTo>
                  <a:pt x="1455226" y="60617"/>
                  <a:pt x="1453273" y="69581"/>
                  <a:pt x="1452517" y="83174"/>
                </a:cubicBezTo>
                <a:cubicBezTo>
                  <a:pt x="1451760" y="96767"/>
                  <a:pt x="1452160" y="119870"/>
                  <a:pt x="1453716" y="152482"/>
                </a:cubicBezTo>
                <a:cubicBezTo>
                  <a:pt x="1455273" y="185094"/>
                  <a:pt x="1456643" y="209753"/>
                  <a:pt x="1457828" y="226458"/>
                </a:cubicBezTo>
                <a:cubicBezTo>
                  <a:pt x="1459012" y="243164"/>
                  <a:pt x="1455425" y="257598"/>
                  <a:pt x="1447066" y="269758"/>
                </a:cubicBezTo>
                <a:cubicBezTo>
                  <a:pt x="1438707" y="281919"/>
                  <a:pt x="1431588" y="282328"/>
                  <a:pt x="1425709" y="270986"/>
                </a:cubicBezTo>
                <a:cubicBezTo>
                  <a:pt x="1419830" y="259644"/>
                  <a:pt x="1411145" y="248336"/>
                  <a:pt x="1399655" y="237062"/>
                </a:cubicBezTo>
                <a:cubicBezTo>
                  <a:pt x="1388164" y="225789"/>
                  <a:pt x="1389249" y="222096"/>
                  <a:pt x="1402910" y="225984"/>
                </a:cubicBezTo>
                <a:cubicBezTo>
                  <a:pt x="1416572" y="229872"/>
                  <a:pt x="1424162" y="230207"/>
                  <a:pt x="1425681" y="226989"/>
                </a:cubicBezTo>
                <a:cubicBezTo>
                  <a:pt x="1427200" y="223770"/>
                  <a:pt x="1428152" y="215641"/>
                  <a:pt x="1428537" y="202599"/>
                </a:cubicBezTo>
                <a:cubicBezTo>
                  <a:pt x="1428921" y="189558"/>
                  <a:pt x="1428152" y="162462"/>
                  <a:pt x="1426230" y="121311"/>
                </a:cubicBezTo>
                <a:cubicBezTo>
                  <a:pt x="1424307" y="80160"/>
                  <a:pt x="1421517" y="57756"/>
                  <a:pt x="1417858" y="54097"/>
                </a:cubicBezTo>
                <a:cubicBezTo>
                  <a:pt x="1414200" y="50438"/>
                  <a:pt x="1408408" y="48426"/>
                  <a:pt x="1400483" y="48060"/>
                </a:cubicBezTo>
                <a:cubicBezTo>
                  <a:pt x="1392557" y="47694"/>
                  <a:pt x="1379854" y="48485"/>
                  <a:pt x="1362373" y="50432"/>
                </a:cubicBezTo>
                <a:cubicBezTo>
                  <a:pt x="1344892" y="52379"/>
                  <a:pt x="1318925" y="55188"/>
                  <a:pt x="1284471" y="58859"/>
                </a:cubicBezTo>
                <a:cubicBezTo>
                  <a:pt x="1285227" y="113591"/>
                  <a:pt x="1285218" y="155052"/>
                  <a:pt x="1284443" y="183243"/>
                </a:cubicBezTo>
                <a:cubicBezTo>
                  <a:pt x="1283668" y="211433"/>
                  <a:pt x="1280871" y="233022"/>
                  <a:pt x="1276053" y="248011"/>
                </a:cubicBezTo>
                <a:cubicBezTo>
                  <a:pt x="1271235" y="262999"/>
                  <a:pt x="1265576" y="264314"/>
                  <a:pt x="1259077" y="251955"/>
                </a:cubicBezTo>
                <a:cubicBezTo>
                  <a:pt x="1252578" y="239596"/>
                  <a:pt x="1250498" y="229993"/>
                  <a:pt x="1252836" y="223147"/>
                </a:cubicBezTo>
                <a:cubicBezTo>
                  <a:pt x="1255174" y="216301"/>
                  <a:pt x="1257508" y="202373"/>
                  <a:pt x="1259840" y="181364"/>
                </a:cubicBezTo>
                <a:cubicBezTo>
                  <a:pt x="1262172" y="160354"/>
                  <a:pt x="1263337" y="135171"/>
                  <a:pt x="1263337" y="105815"/>
                </a:cubicBezTo>
                <a:cubicBezTo>
                  <a:pt x="1263337" y="76260"/>
                  <a:pt x="1261003" y="57380"/>
                  <a:pt x="1256333" y="49176"/>
                </a:cubicBezTo>
                <a:cubicBezTo>
                  <a:pt x="1251664" y="40972"/>
                  <a:pt x="1252616" y="37279"/>
                  <a:pt x="1259189" y="38098"/>
                </a:cubicBezTo>
                <a:cubicBezTo>
                  <a:pt x="1265762" y="38916"/>
                  <a:pt x="1271306" y="39890"/>
                  <a:pt x="1275820" y="41019"/>
                </a:cubicBezTo>
                <a:cubicBezTo>
                  <a:pt x="1280335" y="42147"/>
                  <a:pt x="1291891" y="41952"/>
                  <a:pt x="1310488" y="40433"/>
                </a:cubicBezTo>
                <a:cubicBezTo>
                  <a:pt x="1329085" y="38913"/>
                  <a:pt x="1347655" y="36607"/>
                  <a:pt x="1366196" y="33512"/>
                </a:cubicBezTo>
                <a:cubicBezTo>
                  <a:pt x="1384738" y="30418"/>
                  <a:pt x="1397562" y="27286"/>
                  <a:pt x="1404668" y="24117"/>
                </a:cubicBezTo>
                <a:cubicBezTo>
                  <a:pt x="1408222" y="22533"/>
                  <a:pt x="1412146" y="22006"/>
                  <a:pt x="1416442" y="22536"/>
                </a:cubicBezTo>
                <a:close/>
                <a:moveTo>
                  <a:pt x="1699086" y="14488"/>
                </a:moveTo>
                <a:cubicBezTo>
                  <a:pt x="1700720" y="14438"/>
                  <a:pt x="1702738" y="14771"/>
                  <a:pt x="1705143" y="15485"/>
                </a:cubicBezTo>
                <a:cubicBezTo>
                  <a:pt x="1714761" y="18344"/>
                  <a:pt x="1721982" y="21671"/>
                  <a:pt x="1726807" y="25466"/>
                </a:cubicBezTo>
                <a:cubicBezTo>
                  <a:pt x="1731631" y="29261"/>
                  <a:pt x="1732199" y="33428"/>
                  <a:pt x="1728509" y="37968"/>
                </a:cubicBezTo>
                <a:cubicBezTo>
                  <a:pt x="1724819" y="42507"/>
                  <a:pt x="1720460" y="49800"/>
                  <a:pt x="1715431" y="59845"/>
                </a:cubicBezTo>
                <a:cubicBezTo>
                  <a:pt x="1710402" y="69891"/>
                  <a:pt x="1702988" y="80136"/>
                  <a:pt x="1693190" y="90578"/>
                </a:cubicBezTo>
                <a:cubicBezTo>
                  <a:pt x="1717710" y="89896"/>
                  <a:pt x="1732868" y="87391"/>
                  <a:pt x="1738667" y="83063"/>
                </a:cubicBezTo>
                <a:cubicBezTo>
                  <a:pt x="1744465" y="78734"/>
                  <a:pt x="1751184" y="78238"/>
                  <a:pt x="1758823" y="81574"/>
                </a:cubicBezTo>
                <a:cubicBezTo>
                  <a:pt x="1766463" y="84911"/>
                  <a:pt x="1772612" y="89081"/>
                  <a:pt x="1777269" y="94085"/>
                </a:cubicBezTo>
                <a:cubicBezTo>
                  <a:pt x="1781926" y="99090"/>
                  <a:pt x="1782276" y="103747"/>
                  <a:pt x="1778320" y="108056"/>
                </a:cubicBezTo>
                <a:cubicBezTo>
                  <a:pt x="1774364" y="112366"/>
                  <a:pt x="1771620" y="122586"/>
                  <a:pt x="1770088" y="138715"/>
                </a:cubicBezTo>
                <a:cubicBezTo>
                  <a:pt x="1768556" y="154844"/>
                  <a:pt x="1767207" y="171067"/>
                  <a:pt x="1766042" y="187382"/>
                </a:cubicBezTo>
                <a:cubicBezTo>
                  <a:pt x="1764876" y="203697"/>
                  <a:pt x="1761434" y="217771"/>
                  <a:pt x="1755717" y="229602"/>
                </a:cubicBezTo>
                <a:cubicBezTo>
                  <a:pt x="1749999" y="241434"/>
                  <a:pt x="1741128" y="250429"/>
                  <a:pt x="1729104" y="256587"/>
                </a:cubicBezTo>
                <a:cubicBezTo>
                  <a:pt x="1717080" y="262745"/>
                  <a:pt x="1710612" y="261197"/>
                  <a:pt x="1709701" y="251945"/>
                </a:cubicBezTo>
                <a:cubicBezTo>
                  <a:pt x="1708789" y="242693"/>
                  <a:pt x="1703841" y="232164"/>
                  <a:pt x="1694855" y="220357"/>
                </a:cubicBezTo>
                <a:cubicBezTo>
                  <a:pt x="1685870" y="208550"/>
                  <a:pt x="1687085" y="205412"/>
                  <a:pt x="1698502" y="210943"/>
                </a:cubicBezTo>
                <a:cubicBezTo>
                  <a:pt x="1709918" y="216475"/>
                  <a:pt x="1717889" y="219588"/>
                  <a:pt x="1722416" y="220282"/>
                </a:cubicBezTo>
                <a:cubicBezTo>
                  <a:pt x="1726943" y="220977"/>
                  <a:pt x="1731157" y="216819"/>
                  <a:pt x="1735057" y="207808"/>
                </a:cubicBezTo>
                <a:cubicBezTo>
                  <a:pt x="1738958" y="198798"/>
                  <a:pt x="1741687" y="185153"/>
                  <a:pt x="1743243" y="166871"/>
                </a:cubicBezTo>
                <a:cubicBezTo>
                  <a:pt x="1744799" y="148590"/>
                  <a:pt x="1745578" y="133298"/>
                  <a:pt x="1745578" y="120995"/>
                </a:cubicBezTo>
                <a:cubicBezTo>
                  <a:pt x="1745578" y="109895"/>
                  <a:pt x="1744508" y="103629"/>
                  <a:pt x="1742369" y="102196"/>
                </a:cubicBezTo>
                <a:cubicBezTo>
                  <a:pt x="1740229" y="100764"/>
                  <a:pt x="1734912" y="101114"/>
                  <a:pt x="1726416" y="103247"/>
                </a:cubicBezTo>
                <a:lnTo>
                  <a:pt x="1702083" y="109349"/>
                </a:lnTo>
                <a:cubicBezTo>
                  <a:pt x="1696179" y="110156"/>
                  <a:pt x="1690933" y="108221"/>
                  <a:pt x="1686344" y="103545"/>
                </a:cubicBezTo>
                <a:cubicBezTo>
                  <a:pt x="1674475" y="117026"/>
                  <a:pt x="1662119" y="127401"/>
                  <a:pt x="1649277" y="134669"/>
                </a:cubicBezTo>
                <a:cubicBezTo>
                  <a:pt x="1646066" y="136486"/>
                  <a:pt x="1643649" y="137591"/>
                  <a:pt x="1642025" y="137986"/>
                </a:cubicBezTo>
                <a:lnTo>
                  <a:pt x="1640587" y="137438"/>
                </a:lnTo>
                <a:lnTo>
                  <a:pt x="1640312" y="142250"/>
                </a:lnTo>
                <a:cubicBezTo>
                  <a:pt x="1640134" y="148590"/>
                  <a:pt x="1640238" y="156429"/>
                  <a:pt x="1640626" y="165765"/>
                </a:cubicBezTo>
                <a:cubicBezTo>
                  <a:pt x="1641401" y="184436"/>
                  <a:pt x="1640787" y="198575"/>
                  <a:pt x="1638784" y="208181"/>
                </a:cubicBezTo>
                <a:cubicBezTo>
                  <a:pt x="1636781" y="217786"/>
                  <a:pt x="1634090" y="225513"/>
                  <a:pt x="1630710" y="231361"/>
                </a:cubicBezTo>
                <a:cubicBezTo>
                  <a:pt x="1627331" y="237208"/>
                  <a:pt x="1623712" y="237295"/>
                  <a:pt x="1619855" y="231621"/>
                </a:cubicBezTo>
                <a:cubicBezTo>
                  <a:pt x="1615998" y="225947"/>
                  <a:pt x="1613046" y="221234"/>
                  <a:pt x="1611000" y="217482"/>
                </a:cubicBezTo>
                <a:cubicBezTo>
                  <a:pt x="1608954" y="213731"/>
                  <a:pt x="1606954" y="211703"/>
                  <a:pt x="1605000" y="211399"/>
                </a:cubicBezTo>
                <a:cubicBezTo>
                  <a:pt x="1603047" y="211095"/>
                  <a:pt x="1593339" y="212369"/>
                  <a:pt x="1575876" y="215222"/>
                </a:cubicBezTo>
                <a:cubicBezTo>
                  <a:pt x="1571809" y="232610"/>
                  <a:pt x="1567167" y="237366"/>
                  <a:pt x="1561952" y="229491"/>
                </a:cubicBezTo>
                <a:cubicBezTo>
                  <a:pt x="1556737" y="221615"/>
                  <a:pt x="1554129" y="211129"/>
                  <a:pt x="1554129" y="198032"/>
                </a:cubicBezTo>
                <a:cubicBezTo>
                  <a:pt x="1554129" y="185692"/>
                  <a:pt x="1553748" y="170360"/>
                  <a:pt x="1552985" y="152035"/>
                </a:cubicBezTo>
                <a:cubicBezTo>
                  <a:pt x="1552222" y="133711"/>
                  <a:pt x="1549500" y="120446"/>
                  <a:pt x="1544818" y="112242"/>
                </a:cubicBezTo>
                <a:cubicBezTo>
                  <a:pt x="1540136" y="104038"/>
                  <a:pt x="1540933" y="99936"/>
                  <a:pt x="1547208" y="99936"/>
                </a:cubicBezTo>
                <a:cubicBezTo>
                  <a:pt x="1551351" y="99936"/>
                  <a:pt x="1556194" y="100314"/>
                  <a:pt x="1561738" y="101071"/>
                </a:cubicBezTo>
                <a:cubicBezTo>
                  <a:pt x="1567691" y="93592"/>
                  <a:pt x="1574332" y="82027"/>
                  <a:pt x="1581662" y="66375"/>
                </a:cubicBezTo>
                <a:cubicBezTo>
                  <a:pt x="1588992" y="50723"/>
                  <a:pt x="1591296" y="38392"/>
                  <a:pt x="1588573" y="29382"/>
                </a:cubicBezTo>
                <a:cubicBezTo>
                  <a:pt x="1585851" y="20372"/>
                  <a:pt x="1592706" y="19432"/>
                  <a:pt x="1609140" y="26564"/>
                </a:cubicBezTo>
                <a:cubicBezTo>
                  <a:pt x="1623154" y="33335"/>
                  <a:pt x="1627486" y="39298"/>
                  <a:pt x="1622134" y="44451"/>
                </a:cubicBezTo>
                <a:cubicBezTo>
                  <a:pt x="1616783" y="49604"/>
                  <a:pt x="1611019" y="56813"/>
                  <a:pt x="1604842" y="66078"/>
                </a:cubicBezTo>
                <a:cubicBezTo>
                  <a:pt x="1598666" y="75342"/>
                  <a:pt x="1589203" y="87007"/>
                  <a:pt x="1576453" y="101071"/>
                </a:cubicBezTo>
                <a:cubicBezTo>
                  <a:pt x="1591460" y="98913"/>
                  <a:pt x="1601890" y="95260"/>
                  <a:pt x="1607744" y="90113"/>
                </a:cubicBezTo>
                <a:cubicBezTo>
                  <a:pt x="1613598" y="84966"/>
                  <a:pt x="1619936" y="84055"/>
                  <a:pt x="1626757" y="87379"/>
                </a:cubicBezTo>
                <a:cubicBezTo>
                  <a:pt x="1633578" y="90702"/>
                  <a:pt x="1639547" y="94163"/>
                  <a:pt x="1644663" y="97759"/>
                </a:cubicBezTo>
                <a:cubicBezTo>
                  <a:pt x="1649779" y="101356"/>
                  <a:pt x="1650935" y="105576"/>
                  <a:pt x="1648133" y="110419"/>
                </a:cubicBezTo>
                <a:cubicBezTo>
                  <a:pt x="1645330" y="115262"/>
                  <a:pt x="1643184" y="121029"/>
                  <a:pt x="1641696" y="127720"/>
                </a:cubicBezTo>
                <a:cubicBezTo>
                  <a:pt x="1641324" y="129393"/>
                  <a:pt x="1641022" y="131440"/>
                  <a:pt x="1640792" y="133862"/>
                </a:cubicBezTo>
                <a:lnTo>
                  <a:pt x="1640773" y="134184"/>
                </a:lnTo>
                <a:lnTo>
                  <a:pt x="1641802" y="131819"/>
                </a:lnTo>
                <a:cubicBezTo>
                  <a:pt x="1643351" y="129369"/>
                  <a:pt x="1645694" y="126207"/>
                  <a:pt x="1648830" y="122335"/>
                </a:cubicBezTo>
                <a:cubicBezTo>
                  <a:pt x="1661375" y="106844"/>
                  <a:pt x="1672854" y="89137"/>
                  <a:pt x="1683265" y="69212"/>
                </a:cubicBezTo>
                <a:cubicBezTo>
                  <a:pt x="1693677" y="49288"/>
                  <a:pt x="1697522" y="34638"/>
                  <a:pt x="1694799" y="25261"/>
                </a:cubicBezTo>
                <a:cubicBezTo>
                  <a:pt x="1692758" y="18229"/>
                  <a:pt x="1694187" y="14638"/>
                  <a:pt x="1699086" y="14488"/>
                </a:cubicBezTo>
                <a:close/>
                <a:moveTo>
                  <a:pt x="2281189" y="9831"/>
                </a:moveTo>
                <a:cubicBezTo>
                  <a:pt x="2282611" y="9630"/>
                  <a:pt x="2284416" y="9735"/>
                  <a:pt x="2286605" y="10146"/>
                </a:cubicBezTo>
                <a:cubicBezTo>
                  <a:pt x="2295361" y="11789"/>
                  <a:pt x="2303165" y="15061"/>
                  <a:pt x="2310018" y="19959"/>
                </a:cubicBezTo>
                <a:cubicBezTo>
                  <a:pt x="2316870" y="24858"/>
                  <a:pt x="2318532" y="30269"/>
                  <a:pt x="2315003" y="36191"/>
                </a:cubicBezTo>
                <a:cubicBezTo>
                  <a:pt x="2311475" y="42113"/>
                  <a:pt x="2309351" y="57129"/>
                  <a:pt x="2308632" y="81239"/>
                </a:cubicBezTo>
                <a:cubicBezTo>
                  <a:pt x="2316271" y="79813"/>
                  <a:pt x="2323961" y="77900"/>
                  <a:pt x="2331700" y="75500"/>
                </a:cubicBezTo>
                <a:cubicBezTo>
                  <a:pt x="2339439" y="73100"/>
                  <a:pt x="2346285" y="74694"/>
                  <a:pt x="2352238" y="80281"/>
                </a:cubicBezTo>
                <a:cubicBezTo>
                  <a:pt x="2358192" y="85869"/>
                  <a:pt x="2355630" y="90749"/>
                  <a:pt x="2344555" y="94922"/>
                </a:cubicBezTo>
                <a:cubicBezTo>
                  <a:pt x="2333480" y="99096"/>
                  <a:pt x="2321456" y="102206"/>
                  <a:pt x="2308483" y="104252"/>
                </a:cubicBezTo>
                <a:lnTo>
                  <a:pt x="2307460" y="138427"/>
                </a:lnTo>
                <a:cubicBezTo>
                  <a:pt x="2336580" y="134582"/>
                  <a:pt x="2356151" y="131677"/>
                  <a:pt x="2366173" y="129711"/>
                </a:cubicBezTo>
                <a:cubicBezTo>
                  <a:pt x="2376193" y="127745"/>
                  <a:pt x="2384922" y="128040"/>
                  <a:pt x="2392357" y="130595"/>
                </a:cubicBezTo>
                <a:cubicBezTo>
                  <a:pt x="2399792" y="133149"/>
                  <a:pt x="2405013" y="137648"/>
                  <a:pt x="2408021" y="144091"/>
                </a:cubicBezTo>
                <a:cubicBezTo>
                  <a:pt x="2411028" y="150534"/>
                  <a:pt x="2407082" y="153561"/>
                  <a:pt x="2396180" y="153170"/>
                </a:cubicBezTo>
                <a:cubicBezTo>
                  <a:pt x="2385278" y="152779"/>
                  <a:pt x="2371896" y="153167"/>
                  <a:pt x="2356034" y="154333"/>
                </a:cubicBezTo>
                <a:cubicBezTo>
                  <a:pt x="2340171" y="155498"/>
                  <a:pt x="2318919" y="157396"/>
                  <a:pt x="2292279" y="160025"/>
                </a:cubicBezTo>
                <a:cubicBezTo>
                  <a:pt x="2300849" y="167194"/>
                  <a:pt x="2303364" y="172285"/>
                  <a:pt x="2299823" y="175299"/>
                </a:cubicBezTo>
                <a:cubicBezTo>
                  <a:pt x="2296282" y="178313"/>
                  <a:pt x="2291702" y="183004"/>
                  <a:pt x="2286084" y="189372"/>
                </a:cubicBezTo>
                <a:cubicBezTo>
                  <a:pt x="2280466" y="195741"/>
                  <a:pt x="2276010" y="200324"/>
                  <a:pt x="2272718" y="203120"/>
                </a:cubicBezTo>
                <a:cubicBezTo>
                  <a:pt x="2269425" y="205917"/>
                  <a:pt x="2269583" y="207136"/>
                  <a:pt x="2273192" y="206776"/>
                </a:cubicBezTo>
                <a:cubicBezTo>
                  <a:pt x="2276801" y="206416"/>
                  <a:pt x="2296347" y="204444"/>
                  <a:pt x="2331830" y="200860"/>
                </a:cubicBezTo>
                <a:cubicBezTo>
                  <a:pt x="2327167" y="194026"/>
                  <a:pt x="2323084" y="186777"/>
                  <a:pt x="2319580" y="179113"/>
                </a:cubicBezTo>
                <a:cubicBezTo>
                  <a:pt x="2316076" y="171448"/>
                  <a:pt x="2318017" y="168878"/>
                  <a:pt x="2325403" y="171401"/>
                </a:cubicBezTo>
                <a:cubicBezTo>
                  <a:pt x="2332788" y="173925"/>
                  <a:pt x="2340115" y="178418"/>
                  <a:pt x="2347383" y="184880"/>
                </a:cubicBezTo>
                <a:cubicBezTo>
                  <a:pt x="2354651" y="191341"/>
                  <a:pt x="2361100" y="199018"/>
                  <a:pt x="2366731" y="207911"/>
                </a:cubicBezTo>
                <a:cubicBezTo>
                  <a:pt x="2372361" y="216803"/>
                  <a:pt x="2373707" y="226344"/>
                  <a:pt x="2370768" y="236532"/>
                </a:cubicBezTo>
                <a:cubicBezTo>
                  <a:pt x="2367828" y="246721"/>
                  <a:pt x="2363249" y="249062"/>
                  <a:pt x="2357029" y="243555"/>
                </a:cubicBezTo>
                <a:cubicBezTo>
                  <a:pt x="2350809" y="238048"/>
                  <a:pt x="2344127" y="228350"/>
                  <a:pt x="2336983" y="214459"/>
                </a:cubicBezTo>
                <a:cubicBezTo>
                  <a:pt x="2299020" y="221442"/>
                  <a:pt x="2273973" y="227020"/>
                  <a:pt x="2261844" y="231193"/>
                </a:cubicBezTo>
                <a:cubicBezTo>
                  <a:pt x="2249714" y="235366"/>
                  <a:pt x="2239668" y="239652"/>
                  <a:pt x="2231706" y="244048"/>
                </a:cubicBezTo>
                <a:cubicBezTo>
                  <a:pt x="2223744" y="248445"/>
                  <a:pt x="2219763" y="244783"/>
                  <a:pt x="2219763" y="233063"/>
                </a:cubicBezTo>
                <a:cubicBezTo>
                  <a:pt x="2219763" y="221987"/>
                  <a:pt x="2222935" y="215393"/>
                  <a:pt x="2229278" y="213278"/>
                </a:cubicBezTo>
                <a:cubicBezTo>
                  <a:pt x="2235622" y="211163"/>
                  <a:pt x="2240788" y="208655"/>
                  <a:pt x="2244775" y="205753"/>
                </a:cubicBezTo>
                <a:cubicBezTo>
                  <a:pt x="2248763" y="202851"/>
                  <a:pt x="2254353" y="197043"/>
                  <a:pt x="2261546" y="188331"/>
                </a:cubicBezTo>
                <a:cubicBezTo>
                  <a:pt x="2268739" y="179618"/>
                  <a:pt x="2273105" y="170815"/>
                  <a:pt x="2274643" y="161923"/>
                </a:cubicBezTo>
                <a:cubicBezTo>
                  <a:pt x="2260529" y="164961"/>
                  <a:pt x="2249696" y="167473"/>
                  <a:pt x="2242143" y="169457"/>
                </a:cubicBezTo>
                <a:cubicBezTo>
                  <a:pt x="2234590" y="171442"/>
                  <a:pt x="2226832" y="168912"/>
                  <a:pt x="2218870" y="161867"/>
                </a:cubicBezTo>
                <a:cubicBezTo>
                  <a:pt x="2210907" y="154823"/>
                  <a:pt x="2212786" y="151300"/>
                  <a:pt x="2224507" y="151300"/>
                </a:cubicBezTo>
                <a:cubicBezTo>
                  <a:pt x="2234342" y="151300"/>
                  <a:pt x="2254551" y="148020"/>
                  <a:pt x="2285135" y="141459"/>
                </a:cubicBezTo>
                <a:lnTo>
                  <a:pt x="2285135" y="108215"/>
                </a:lnTo>
                <a:cubicBezTo>
                  <a:pt x="2274742" y="109777"/>
                  <a:pt x="2265335" y="108339"/>
                  <a:pt x="2256914" y="103899"/>
                </a:cubicBezTo>
                <a:cubicBezTo>
                  <a:pt x="2248493" y="99458"/>
                  <a:pt x="2248610" y="96150"/>
                  <a:pt x="2257267" y="93974"/>
                </a:cubicBezTo>
                <a:cubicBezTo>
                  <a:pt x="2265924" y="91797"/>
                  <a:pt x="2275214" y="89388"/>
                  <a:pt x="2285135" y="86746"/>
                </a:cubicBezTo>
                <a:cubicBezTo>
                  <a:pt x="2285135" y="73885"/>
                  <a:pt x="2284949" y="61563"/>
                  <a:pt x="2284577" y="49781"/>
                </a:cubicBezTo>
                <a:cubicBezTo>
                  <a:pt x="2284205" y="37999"/>
                  <a:pt x="2282261" y="28037"/>
                  <a:pt x="2278745" y="19894"/>
                </a:cubicBezTo>
                <a:cubicBezTo>
                  <a:pt x="2276108" y="13788"/>
                  <a:pt x="2276923" y="10433"/>
                  <a:pt x="2281189" y="9831"/>
                </a:cubicBezTo>
                <a:close/>
                <a:moveTo>
                  <a:pt x="717880" y="6742"/>
                </a:moveTo>
                <a:cubicBezTo>
                  <a:pt x="721491" y="7027"/>
                  <a:pt x="726459" y="8165"/>
                  <a:pt x="732784" y="10155"/>
                </a:cubicBezTo>
                <a:cubicBezTo>
                  <a:pt x="745434" y="13938"/>
                  <a:pt x="750203" y="19473"/>
                  <a:pt x="747090" y="26759"/>
                </a:cubicBezTo>
                <a:cubicBezTo>
                  <a:pt x="743977" y="34045"/>
                  <a:pt x="742420" y="49111"/>
                  <a:pt x="742420" y="71956"/>
                </a:cubicBezTo>
                <a:cubicBezTo>
                  <a:pt x="742420" y="95186"/>
                  <a:pt x="741800" y="113231"/>
                  <a:pt x="740560" y="126093"/>
                </a:cubicBezTo>
                <a:cubicBezTo>
                  <a:pt x="739320" y="138954"/>
                  <a:pt x="736536" y="146389"/>
                  <a:pt x="732207" y="148398"/>
                </a:cubicBezTo>
                <a:cubicBezTo>
                  <a:pt x="727879" y="150407"/>
                  <a:pt x="723417" y="147198"/>
                  <a:pt x="718822" y="138771"/>
                </a:cubicBezTo>
                <a:cubicBezTo>
                  <a:pt x="714227" y="130343"/>
                  <a:pt x="713290" y="121928"/>
                  <a:pt x="716013" y="113526"/>
                </a:cubicBezTo>
                <a:cubicBezTo>
                  <a:pt x="718735" y="105123"/>
                  <a:pt x="720096" y="89326"/>
                  <a:pt x="720096" y="66133"/>
                </a:cubicBezTo>
                <a:cubicBezTo>
                  <a:pt x="720096" y="42780"/>
                  <a:pt x="718152" y="28037"/>
                  <a:pt x="714264" y="21904"/>
                </a:cubicBezTo>
                <a:cubicBezTo>
                  <a:pt x="710376" y="15771"/>
                  <a:pt x="709328" y="11284"/>
                  <a:pt x="711120" y="8444"/>
                </a:cubicBezTo>
                <a:cubicBezTo>
                  <a:pt x="712016" y="7024"/>
                  <a:pt x="714269" y="6456"/>
                  <a:pt x="717880" y="6742"/>
                </a:cubicBezTo>
                <a:close/>
                <a:moveTo>
                  <a:pt x="115240" y="4202"/>
                </a:moveTo>
                <a:cubicBezTo>
                  <a:pt x="118849" y="4202"/>
                  <a:pt x="125599" y="6016"/>
                  <a:pt x="135490" y="9644"/>
                </a:cubicBezTo>
                <a:cubicBezTo>
                  <a:pt x="145381" y="13272"/>
                  <a:pt x="148882" y="17290"/>
                  <a:pt x="145992" y="21699"/>
                </a:cubicBezTo>
                <a:cubicBezTo>
                  <a:pt x="143102" y="26108"/>
                  <a:pt x="140460" y="31500"/>
                  <a:pt x="138067" y="37875"/>
                </a:cubicBezTo>
                <a:cubicBezTo>
                  <a:pt x="135673" y="44249"/>
                  <a:pt x="132759" y="50141"/>
                  <a:pt x="129323" y="55548"/>
                </a:cubicBezTo>
                <a:cubicBezTo>
                  <a:pt x="142135" y="54035"/>
                  <a:pt x="156137" y="52109"/>
                  <a:pt x="171330" y="49772"/>
                </a:cubicBezTo>
                <a:cubicBezTo>
                  <a:pt x="186523" y="47434"/>
                  <a:pt x="198680" y="45477"/>
                  <a:pt x="207802" y="43902"/>
                </a:cubicBezTo>
                <a:cubicBezTo>
                  <a:pt x="216924" y="42327"/>
                  <a:pt x="225940" y="42367"/>
                  <a:pt x="234851" y="44023"/>
                </a:cubicBezTo>
                <a:cubicBezTo>
                  <a:pt x="243763" y="45679"/>
                  <a:pt x="250385" y="49632"/>
                  <a:pt x="254720" y="55883"/>
                </a:cubicBezTo>
                <a:cubicBezTo>
                  <a:pt x="259055" y="62134"/>
                  <a:pt x="258354" y="65805"/>
                  <a:pt x="252618" y="66896"/>
                </a:cubicBezTo>
                <a:cubicBezTo>
                  <a:pt x="246882" y="67988"/>
                  <a:pt x="237716" y="68143"/>
                  <a:pt x="225122" y="67361"/>
                </a:cubicBezTo>
                <a:cubicBezTo>
                  <a:pt x="212527" y="66580"/>
                  <a:pt x="197995" y="66769"/>
                  <a:pt x="181524" y="67929"/>
                </a:cubicBezTo>
                <a:cubicBezTo>
                  <a:pt x="165054" y="69088"/>
                  <a:pt x="146103" y="71144"/>
                  <a:pt x="124672" y="74096"/>
                </a:cubicBezTo>
                <a:cubicBezTo>
                  <a:pt x="118161" y="88594"/>
                  <a:pt x="111538" y="100432"/>
                  <a:pt x="104804" y="109610"/>
                </a:cubicBezTo>
                <a:cubicBezTo>
                  <a:pt x="106577" y="110924"/>
                  <a:pt x="114208" y="110053"/>
                  <a:pt x="127695" y="106996"/>
                </a:cubicBezTo>
                <a:cubicBezTo>
                  <a:pt x="141183" y="103939"/>
                  <a:pt x="150435" y="101409"/>
                  <a:pt x="155452" y="99406"/>
                </a:cubicBezTo>
                <a:cubicBezTo>
                  <a:pt x="160468" y="97403"/>
                  <a:pt x="166012" y="97434"/>
                  <a:pt x="172083" y="99499"/>
                </a:cubicBezTo>
                <a:cubicBezTo>
                  <a:pt x="178154" y="101564"/>
                  <a:pt x="183633" y="103967"/>
                  <a:pt x="188519" y="106708"/>
                </a:cubicBezTo>
                <a:cubicBezTo>
                  <a:pt x="193406" y="109449"/>
                  <a:pt x="194485" y="115315"/>
                  <a:pt x="191756" y="124307"/>
                </a:cubicBezTo>
                <a:cubicBezTo>
                  <a:pt x="189028" y="133298"/>
                  <a:pt x="188048" y="142954"/>
                  <a:pt x="188817" y="153272"/>
                </a:cubicBezTo>
                <a:cubicBezTo>
                  <a:pt x="189586" y="163591"/>
                  <a:pt x="190358" y="175748"/>
                  <a:pt x="191133" y="189744"/>
                </a:cubicBezTo>
                <a:cubicBezTo>
                  <a:pt x="191908" y="203741"/>
                  <a:pt x="192696" y="216503"/>
                  <a:pt x="193496" y="228030"/>
                </a:cubicBezTo>
                <a:cubicBezTo>
                  <a:pt x="194296" y="239558"/>
                  <a:pt x="193025" y="249294"/>
                  <a:pt x="189682" y="257238"/>
                </a:cubicBezTo>
                <a:cubicBezTo>
                  <a:pt x="186340" y="265182"/>
                  <a:pt x="181307" y="271712"/>
                  <a:pt x="174585" y="276828"/>
                </a:cubicBezTo>
                <a:cubicBezTo>
                  <a:pt x="167863" y="281943"/>
                  <a:pt x="163526" y="280899"/>
                  <a:pt x="161572" y="273693"/>
                </a:cubicBezTo>
                <a:cubicBezTo>
                  <a:pt x="159619" y="266487"/>
                  <a:pt x="154704" y="257902"/>
                  <a:pt x="146829" y="247936"/>
                </a:cubicBezTo>
                <a:cubicBezTo>
                  <a:pt x="138953" y="237971"/>
                  <a:pt x="139074" y="234176"/>
                  <a:pt x="147192" y="236551"/>
                </a:cubicBezTo>
                <a:cubicBezTo>
                  <a:pt x="155309" y="238926"/>
                  <a:pt x="160757" y="240095"/>
                  <a:pt x="163535" y="240058"/>
                </a:cubicBezTo>
                <a:cubicBezTo>
                  <a:pt x="166313" y="240020"/>
                  <a:pt x="167702" y="231072"/>
                  <a:pt x="167702" y="213213"/>
                </a:cubicBezTo>
                <a:cubicBezTo>
                  <a:pt x="167702" y="192389"/>
                  <a:pt x="166952" y="171498"/>
                  <a:pt x="165451" y="150538"/>
                </a:cubicBezTo>
                <a:cubicBezTo>
                  <a:pt x="163950" y="129578"/>
                  <a:pt x="161008" y="118453"/>
                  <a:pt x="156624" y="117163"/>
                </a:cubicBezTo>
                <a:cubicBezTo>
                  <a:pt x="152239" y="115873"/>
                  <a:pt x="136132" y="118124"/>
                  <a:pt x="108301" y="123916"/>
                </a:cubicBezTo>
                <a:lnTo>
                  <a:pt x="108301" y="147766"/>
                </a:lnTo>
                <a:cubicBezTo>
                  <a:pt x="113919" y="147840"/>
                  <a:pt x="122415" y="146302"/>
                  <a:pt x="133788" y="143152"/>
                </a:cubicBezTo>
                <a:cubicBezTo>
                  <a:pt x="145161" y="140002"/>
                  <a:pt x="152512" y="141397"/>
                  <a:pt x="155842" y="147338"/>
                </a:cubicBezTo>
                <a:cubicBezTo>
                  <a:pt x="159172" y="153278"/>
                  <a:pt x="155247" y="157390"/>
                  <a:pt x="144066" y="159672"/>
                </a:cubicBezTo>
                <a:cubicBezTo>
                  <a:pt x="132886" y="161954"/>
                  <a:pt x="120964" y="163095"/>
                  <a:pt x="108301" y="163095"/>
                </a:cubicBezTo>
                <a:cubicBezTo>
                  <a:pt x="108301" y="170933"/>
                  <a:pt x="107526" y="179057"/>
                  <a:pt x="105976" y="187466"/>
                </a:cubicBezTo>
                <a:cubicBezTo>
                  <a:pt x="116952" y="187528"/>
                  <a:pt x="126905" y="185987"/>
                  <a:pt x="135834" y="182843"/>
                </a:cubicBezTo>
                <a:cubicBezTo>
                  <a:pt x="144764" y="179699"/>
                  <a:pt x="151551" y="181292"/>
                  <a:pt x="156196" y="187624"/>
                </a:cubicBezTo>
                <a:cubicBezTo>
                  <a:pt x="160840" y="193955"/>
                  <a:pt x="155523" y="198454"/>
                  <a:pt x="140243" y="201121"/>
                </a:cubicBezTo>
                <a:cubicBezTo>
                  <a:pt x="124964" y="203787"/>
                  <a:pt x="113417" y="203564"/>
                  <a:pt x="105604" y="200451"/>
                </a:cubicBezTo>
                <a:cubicBezTo>
                  <a:pt x="104215" y="220555"/>
                  <a:pt x="100429" y="236476"/>
                  <a:pt x="94246" y="248215"/>
                </a:cubicBezTo>
                <a:cubicBezTo>
                  <a:pt x="88064" y="259954"/>
                  <a:pt x="82613" y="261780"/>
                  <a:pt x="77894" y="253694"/>
                </a:cubicBezTo>
                <a:cubicBezTo>
                  <a:pt x="73175" y="245608"/>
                  <a:pt x="72576" y="237531"/>
                  <a:pt x="76098" y="229463"/>
                </a:cubicBezTo>
                <a:cubicBezTo>
                  <a:pt x="79621" y="221395"/>
                  <a:pt x="82343" y="212366"/>
                  <a:pt x="84265" y="202376"/>
                </a:cubicBezTo>
                <a:cubicBezTo>
                  <a:pt x="86188" y="192386"/>
                  <a:pt x="87732" y="178297"/>
                  <a:pt x="88898" y="160109"/>
                </a:cubicBezTo>
                <a:cubicBezTo>
                  <a:pt x="90063" y="141921"/>
                  <a:pt x="90597" y="130464"/>
                  <a:pt x="90497" y="125739"/>
                </a:cubicBezTo>
                <a:cubicBezTo>
                  <a:pt x="81568" y="142023"/>
                  <a:pt x="70942" y="156122"/>
                  <a:pt x="58620" y="168034"/>
                </a:cubicBezTo>
                <a:cubicBezTo>
                  <a:pt x="46299" y="179947"/>
                  <a:pt x="31434" y="189884"/>
                  <a:pt x="14028" y="197846"/>
                </a:cubicBezTo>
                <a:cubicBezTo>
                  <a:pt x="-3379" y="205809"/>
                  <a:pt x="-4585" y="203142"/>
                  <a:pt x="10409" y="189847"/>
                </a:cubicBezTo>
                <a:cubicBezTo>
                  <a:pt x="25404" y="176551"/>
                  <a:pt x="41006" y="160059"/>
                  <a:pt x="57216" y="140371"/>
                </a:cubicBezTo>
                <a:cubicBezTo>
                  <a:pt x="73426" y="120682"/>
                  <a:pt x="88073" y="99068"/>
                  <a:pt x="101157" y="75528"/>
                </a:cubicBezTo>
                <a:cubicBezTo>
                  <a:pt x="71379" y="79385"/>
                  <a:pt x="52156" y="82297"/>
                  <a:pt x="43486" y="84263"/>
                </a:cubicBezTo>
                <a:cubicBezTo>
                  <a:pt x="34817" y="86228"/>
                  <a:pt x="26501" y="84042"/>
                  <a:pt x="18539" y="77705"/>
                </a:cubicBezTo>
                <a:cubicBezTo>
                  <a:pt x="10577" y="71367"/>
                  <a:pt x="8837" y="67854"/>
                  <a:pt x="13321" y="67166"/>
                </a:cubicBezTo>
                <a:cubicBezTo>
                  <a:pt x="17804" y="66478"/>
                  <a:pt x="26266" y="65938"/>
                  <a:pt x="38705" y="65547"/>
                </a:cubicBezTo>
                <a:cubicBezTo>
                  <a:pt x="51145" y="65157"/>
                  <a:pt x="73357" y="62735"/>
                  <a:pt x="105343" y="58283"/>
                </a:cubicBezTo>
                <a:cubicBezTo>
                  <a:pt x="114223" y="36566"/>
                  <a:pt x="116914" y="22124"/>
                  <a:pt x="113417" y="14955"/>
                </a:cubicBezTo>
                <a:cubicBezTo>
                  <a:pt x="109920" y="7787"/>
                  <a:pt x="110527" y="4202"/>
                  <a:pt x="115240" y="4202"/>
                </a:cubicBezTo>
                <a:close/>
                <a:moveTo>
                  <a:pt x="428871" y="2"/>
                </a:moveTo>
                <a:cubicBezTo>
                  <a:pt x="430053" y="29"/>
                  <a:pt x="431413" y="359"/>
                  <a:pt x="432951" y="993"/>
                </a:cubicBezTo>
                <a:cubicBezTo>
                  <a:pt x="439103" y="3529"/>
                  <a:pt x="444727" y="7170"/>
                  <a:pt x="449824" y="11913"/>
                </a:cubicBezTo>
                <a:cubicBezTo>
                  <a:pt x="454922" y="16657"/>
                  <a:pt x="456041" y="20177"/>
                  <a:pt x="453182" y="22471"/>
                </a:cubicBezTo>
                <a:cubicBezTo>
                  <a:pt x="450324" y="24765"/>
                  <a:pt x="445911" y="26849"/>
                  <a:pt x="439946" y="28722"/>
                </a:cubicBezTo>
                <a:cubicBezTo>
                  <a:pt x="457086" y="28722"/>
                  <a:pt x="468741" y="27162"/>
                  <a:pt x="474911" y="24043"/>
                </a:cubicBezTo>
                <a:cubicBezTo>
                  <a:pt x="481081" y="20924"/>
                  <a:pt x="487090" y="20828"/>
                  <a:pt x="492938" y="23755"/>
                </a:cubicBezTo>
                <a:cubicBezTo>
                  <a:pt x="498786" y="26682"/>
                  <a:pt x="504063" y="30433"/>
                  <a:pt x="508770" y="35010"/>
                </a:cubicBezTo>
                <a:cubicBezTo>
                  <a:pt x="513476" y="39586"/>
                  <a:pt x="513064" y="43108"/>
                  <a:pt x="507532" y="45577"/>
                </a:cubicBezTo>
                <a:cubicBezTo>
                  <a:pt x="502001" y="48045"/>
                  <a:pt x="496758" y="52330"/>
                  <a:pt x="491803" y="58432"/>
                </a:cubicBezTo>
                <a:cubicBezTo>
                  <a:pt x="486848" y="64534"/>
                  <a:pt x="479854" y="71900"/>
                  <a:pt x="470818" y="80533"/>
                </a:cubicBezTo>
                <a:cubicBezTo>
                  <a:pt x="461783" y="89165"/>
                  <a:pt x="452534" y="96832"/>
                  <a:pt x="443071" y="103536"/>
                </a:cubicBezTo>
                <a:lnTo>
                  <a:pt x="439131" y="105711"/>
                </a:lnTo>
                <a:lnTo>
                  <a:pt x="447527" y="106698"/>
                </a:lnTo>
                <a:cubicBezTo>
                  <a:pt x="454999" y="109669"/>
                  <a:pt x="460469" y="113365"/>
                  <a:pt x="463935" y="117786"/>
                </a:cubicBezTo>
                <a:cubicBezTo>
                  <a:pt x="467402" y="122208"/>
                  <a:pt x="467367" y="125671"/>
                  <a:pt x="463833" y="128176"/>
                </a:cubicBezTo>
                <a:cubicBezTo>
                  <a:pt x="460298" y="130681"/>
                  <a:pt x="456621" y="132554"/>
                  <a:pt x="452801" y="133794"/>
                </a:cubicBezTo>
                <a:cubicBezTo>
                  <a:pt x="460230" y="133794"/>
                  <a:pt x="468217" y="132864"/>
                  <a:pt x="476762" y="131004"/>
                </a:cubicBezTo>
                <a:cubicBezTo>
                  <a:pt x="485307" y="129144"/>
                  <a:pt x="491955" y="126803"/>
                  <a:pt x="496705" y="123981"/>
                </a:cubicBezTo>
                <a:cubicBezTo>
                  <a:pt x="501455" y="121159"/>
                  <a:pt x="507374" y="121417"/>
                  <a:pt x="514462" y="124753"/>
                </a:cubicBezTo>
                <a:cubicBezTo>
                  <a:pt x="521550" y="128089"/>
                  <a:pt x="528024" y="132576"/>
                  <a:pt x="533884" y="138213"/>
                </a:cubicBezTo>
                <a:cubicBezTo>
                  <a:pt x="539744" y="143850"/>
                  <a:pt x="539723" y="148324"/>
                  <a:pt x="533819" y="151635"/>
                </a:cubicBezTo>
                <a:cubicBezTo>
                  <a:pt x="527916" y="154947"/>
                  <a:pt x="520716" y="161619"/>
                  <a:pt x="512221" y="171653"/>
                </a:cubicBezTo>
                <a:cubicBezTo>
                  <a:pt x="503725" y="181686"/>
                  <a:pt x="490284" y="195115"/>
                  <a:pt x="471897" y="211938"/>
                </a:cubicBezTo>
                <a:cubicBezTo>
                  <a:pt x="453511" y="228762"/>
                  <a:pt x="432449" y="242907"/>
                  <a:pt x="408711" y="254373"/>
                </a:cubicBezTo>
                <a:cubicBezTo>
                  <a:pt x="384973" y="265839"/>
                  <a:pt x="361653" y="272753"/>
                  <a:pt x="338752" y="275116"/>
                </a:cubicBezTo>
                <a:cubicBezTo>
                  <a:pt x="315851" y="277479"/>
                  <a:pt x="314816" y="274611"/>
                  <a:pt x="335645" y="266512"/>
                </a:cubicBezTo>
                <a:cubicBezTo>
                  <a:pt x="356475" y="258413"/>
                  <a:pt x="377243" y="248609"/>
                  <a:pt x="397948" y="237100"/>
                </a:cubicBezTo>
                <a:cubicBezTo>
                  <a:pt x="418654" y="225590"/>
                  <a:pt x="433385" y="215941"/>
                  <a:pt x="442141" y="208153"/>
                </a:cubicBezTo>
                <a:cubicBezTo>
                  <a:pt x="436672" y="204779"/>
                  <a:pt x="429469" y="197964"/>
                  <a:pt x="420533" y="187707"/>
                </a:cubicBezTo>
                <a:cubicBezTo>
                  <a:pt x="411597" y="177451"/>
                  <a:pt x="409731" y="171538"/>
                  <a:pt x="414933" y="169969"/>
                </a:cubicBezTo>
                <a:cubicBezTo>
                  <a:pt x="420136" y="168400"/>
                  <a:pt x="428114" y="169727"/>
                  <a:pt x="438867" y="173950"/>
                </a:cubicBezTo>
                <a:cubicBezTo>
                  <a:pt x="449620" y="178173"/>
                  <a:pt x="455300" y="186566"/>
                  <a:pt x="455908" y="199130"/>
                </a:cubicBezTo>
                <a:cubicBezTo>
                  <a:pt x="464242" y="190572"/>
                  <a:pt x="472983" y="180384"/>
                  <a:pt x="482129" y="168564"/>
                </a:cubicBezTo>
                <a:cubicBezTo>
                  <a:pt x="491276" y="156745"/>
                  <a:pt x="495849" y="149062"/>
                  <a:pt x="495849" y="145515"/>
                </a:cubicBezTo>
                <a:cubicBezTo>
                  <a:pt x="495849" y="144002"/>
                  <a:pt x="492253" y="144023"/>
                  <a:pt x="485059" y="145580"/>
                </a:cubicBezTo>
                <a:cubicBezTo>
                  <a:pt x="477866" y="147136"/>
                  <a:pt x="470518" y="148497"/>
                  <a:pt x="463014" y="149663"/>
                </a:cubicBezTo>
                <a:cubicBezTo>
                  <a:pt x="455511" y="150829"/>
                  <a:pt x="449074" y="149080"/>
                  <a:pt x="443704" y="144417"/>
                </a:cubicBezTo>
                <a:cubicBezTo>
                  <a:pt x="432517" y="156398"/>
                  <a:pt x="418992" y="166549"/>
                  <a:pt x="403130" y="174871"/>
                </a:cubicBezTo>
                <a:cubicBezTo>
                  <a:pt x="387267" y="183193"/>
                  <a:pt x="372490" y="188951"/>
                  <a:pt x="358797" y="192144"/>
                </a:cubicBezTo>
                <a:cubicBezTo>
                  <a:pt x="345105" y="195338"/>
                  <a:pt x="345068" y="192557"/>
                  <a:pt x="358686" y="183801"/>
                </a:cubicBezTo>
                <a:cubicBezTo>
                  <a:pt x="372304" y="175045"/>
                  <a:pt x="386197" y="165498"/>
                  <a:pt x="400367" y="155161"/>
                </a:cubicBezTo>
                <a:cubicBezTo>
                  <a:pt x="414537" y="144823"/>
                  <a:pt x="424071" y="135695"/>
                  <a:pt x="428970" y="127776"/>
                </a:cubicBezTo>
                <a:cubicBezTo>
                  <a:pt x="433869" y="119857"/>
                  <a:pt x="436318" y="114484"/>
                  <a:pt x="436318" y="111656"/>
                </a:cubicBezTo>
                <a:lnTo>
                  <a:pt x="439116" y="105720"/>
                </a:lnTo>
                <a:lnTo>
                  <a:pt x="403334" y="125479"/>
                </a:lnTo>
                <a:cubicBezTo>
                  <a:pt x="386306" y="133404"/>
                  <a:pt x="370229" y="137763"/>
                  <a:pt x="355105" y="138557"/>
                </a:cubicBezTo>
                <a:cubicBezTo>
                  <a:pt x="339980" y="139351"/>
                  <a:pt x="338588" y="136656"/>
                  <a:pt x="350928" y="130474"/>
                </a:cubicBezTo>
                <a:cubicBezTo>
                  <a:pt x="363268" y="124291"/>
                  <a:pt x="375330" y="118353"/>
                  <a:pt x="387112" y="112661"/>
                </a:cubicBezTo>
                <a:cubicBezTo>
                  <a:pt x="398894" y="106968"/>
                  <a:pt x="411402" y="100103"/>
                  <a:pt x="424635" y="92067"/>
                </a:cubicBezTo>
                <a:cubicBezTo>
                  <a:pt x="411774" y="82467"/>
                  <a:pt x="404472" y="74759"/>
                  <a:pt x="402730" y="68943"/>
                </a:cubicBezTo>
                <a:lnTo>
                  <a:pt x="403981" y="64068"/>
                </a:lnTo>
                <a:lnTo>
                  <a:pt x="402581" y="65175"/>
                </a:lnTo>
                <a:cubicBezTo>
                  <a:pt x="389614" y="74992"/>
                  <a:pt x="375066" y="82092"/>
                  <a:pt x="358937" y="86476"/>
                </a:cubicBezTo>
                <a:cubicBezTo>
                  <a:pt x="342808" y="90861"/>
                  <a:pt x="341893" y="88113"/>
                  <a:pt x="356193" y="78235"/>
                </a:cubicBezTo>
                <a:cubicBezTo>
                  <a:pt x="370493" y="68357"/>
                  <a:pt x="385093" y="55970"/>
                  <a:pt x="399995" y="41074"/>
                </a:cubicBezTo>
                <a:cubicBezTo>
                  <a:pt x="414896" y="26179"/>
                  <a:pt x="422576" y="15141"/>
                  <a:pt x="423035" y="7960"/>
                </a:cubicBezTo>
                <a:cubicBezTo>
                  <a:pt x="423379" y="2574"/>
                  <a:pt x="425325" y="-78"/>
                  <a:pt x="428871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矩形 1"/>
          <p:cNvSpPr>
            <a:spLocks noChangeArrowheads="1"/>
          </p:cNvSpPr>
          <p:nvPr/>
        </p:nvSpPr>
        <p:spPr bwMode="auto">
          <a:xfrm>
            <a:off x="2538482" y="2036888"/>
            <a:ext cx="8136904" cy="1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租车问题：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学校计划在总费用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3000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元的限额内，利用汽车送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234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名学生和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名老师集体外出活动，现在有甲、乙、丙三种大客车，它们的载客量与租金如下表：</a:t>
            </a:r>
          </a:p>
        </p:txBody>
      </p:sp>
      <p:graphicFrame>
        <p:nvGraphicFramePr>
          <p:cNvPr id="14" name="Group 31"/>
          <p:cNvGraphicFramePr>
            <a:graphicFrameLocks noGrp="1"/>
          </p:cNvGraphicFramePr>
          <p:nvPr/>
        </p:nvGraphicFramePr>
        <p:xfrm>
          <a:off x="3362779" y="3628073"/>
          <a:ext cx="6337300" cy="177165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497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6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甲客车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乙客车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丙客车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载客量（人 </a:t>
                      </a: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 </a:t>
                      </a: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租金（元 </a:t>
                      </a: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 </a:t>
                      </a: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440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360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861126" y="2057766"/>
            <a:ext cx="3931366" cy="281228"/>
          </a:xfrm>
          <a:custGeom>
            <a:avLst/>
            <a:gdLst/>
            <a:ahLst/>
            <a:cxnLst/>
            <a:rect l="l" t="t" r="r" b="b"/>
            <a:pathLst>
              <a:path w="3931366" h="281228">
                <a:moveTo>
                  <a:pt x="1274658" y="204117"/>
                </a:moveTo>
                <a:cubicBezTo>
                  <a:pt x="1278751" y="204121"/>
                  <a:pt x="1282850" y="205204"/>
                  <a:pt x="1286955" y="207365"/>
                </a:cubicBezTo>
                <a:cubicBezTo>
                  <a:pt x="1295165" y="211688"/>
                  <a:pt x="1299271" y="218512"/>
                  <a:pt x="1299271" y="227838"/>
                </a:cubicBezTo>
                <a:cubicBezTo>
                  <a:pt x="1299271" y="237165"/>
                  <a:pt x="1294517" y="243782"/>
                  <a:pt x="1285011" y="247688"/>
                </a:cubicBezTo>
                <a:cubicBezTo>
                  <a:pt x="1275505" y="251595"/>
                  <a:pt x="1267114" y="251121"/>
                  <a:pt x="1259840" y="246265"/>
                </a:cubicBezTo>
                <a:cubicBezTo>
                  <a:pt x="1252566" y="241410"/>
                  <a:pt x="1249134" y="234784"/>
                  <a:pt x="1249543" y="226387"/>
                </a:cubicBezTo>
                <a:cubicBezTo>
                  <a:pt x="1249953" y="217991"/>
                  <a:pt x="1254238" y="211641"/>
                  <a:pt x="1262398" y="207337"/>
                </a:cubicBezTo>
                <a:cubicBezTo>
                  <a:pt x="1266479" y="205186"/>
                  <a:pt x="1270565" y="204112"/>
                  <a:pt x="1274658" y="204117"/>
                </a:cubicBezTo>
                <a:close/>
                <a:moveTo>
                  <a:pt x="1013000" y="183506"/>
                </a:moveTo>
                <a:lnTo>
                  <a:pt x="992182" y="187841"/>
                </a:lnTo>
                <a:cubicBezTo>
                  <a:pt x="987482" y="198395"/>
                  <a:pt x="985265" y="204116"/>
                  <a:pt x="985532" y="205003"/>
                </a:cubicBezTo>
                <a:cubicBezTo>
                  <a:pt x="985798" y="205889"/>
                  <a:pt x="987011" y="206643"/>
                  <a:pt x="989169" y="207263"/>
                </a:cubicBezTo>
                <a:cubicBezTo>
                  <a:pt x="991327" y="207883"/>
                  <a:pt x="994979" y="209260"/>
                  <a:pt x="1000126" y="211393"/>
                </a:cubicBezTo>
                <a:cubicBezTo>
                  <a:pt x="1004864" y="205638"/>
                  <a:pt x="1009155" y="196343"/>
                  <a:pt x="1013000" y="183506"/>
                </a:cubicBezTo>
                <a:close/>
                <a:moveTo>
                  <a:pt x="2467144" y="155378"/>
                </a:moveTo>
                <a:lnTo>
                  <a:pt x="2691428" y="155378"/>
                </a:lnTo>
                <a:lnTo>
                  <a:pt x="2691428" y="181181"/>
                </a:lnTo>
                <a:lnTo>
                  <a:pt x="2467144" y="181181"/>
                </a:lnTo>
                <a:close/>
                <a:moveTo>
                  <a:pt x="2347635" y="135528"/>
                </a:moveTo>
                <a:cubicBezTo>
                  <a:pt x="2336609" y="137004"/>
                  <a:pt x="2328591" y="142386"/>
                  <a:pt x="2323580" y="151676"/>
                </a:cubicBezTo>
                <a:cubicBezTo>
                  <a:pt x="2318570" y="160965"/>
                  <a:pt x="2316440" y="170999"/>
                  <a:pt x="2317190" y="181776"/>
                </a:cubicBezTo>
                <a:cubicBezTo>
                  <a:pt x="2317940" y="192554"/>
                  <a:pt x="2321571" y="201378"/>
                  <a:pt x="2328082" y="208249"/>
                </a:cubicBezTo>
                <a:cubicBezTo>
                  <a:pt x="2334593" y="215120"/>
                  <a:pt x="2343036" y="218723"/>
                  <a:pt x="2353411" y="219058"/>
                </a:cubicBezTo>
                <a:cubicBezTo>
                  <a:pt x="2363785" y="219392"/>
                  <a:pt x="2372582" y="215771"/>
                  <a:pt x="2379800" y="208193"/>
                </a:cubicBezTo>
                <a:cubicBezTo>
                  <a:pt x="2387018" y="200615"/>
                  <a:pt x="2390627" y="189087"/>
                  <a:pt x="2390627" y="173609"/>
                </a:cubicBezTo>
                <a:cubicBezTo>
                  <a:pt x="2390627" y="158131"/>
                  <a:pt x="2386218" y="147546"/>
                  <a:pt x="2377400" y="141853"/>
                </a:cubicBezTo>
                <a:cubicBezTo>
                  <a:pt x="2368582" y="136160"/>
                  <a:pt x="2358660" y="134052"/>
                  <a:pt x="2347635" y="135528"/>
                </a:cubicBezTo>
                <a:close/>
                <a:moveTo>
                  <a:pt x="1274672" y="116564"/>
                </a:moveTo>
                <a:cubicBezTo>
                  <a:pt x="1278765" y="116569"/>
                  <a:pt x="1282862" y="117650"/>
                  <a:pt x="1286964" y="119808"/>
                </a:cubicBezTo>
                <a:cubicBezTo>
                  <a:pt x="1295169" y="124124"/>
                  <a:pt x="1299271" y="130951"/>
                  <a:pt x="1299271" y="140290"/>
                </a:cubicBezTo>
                <a:cubicBezTo>
                  <a:pt x="1299271" y="149617"/>
                  <a:pt x="1294517" y="156234"/>
                  <a:pt x="1285011" y="160140"/>
                </a:cubicBezTo>
                <a:cubicBezTo>
                  <a:pt x="1275505" y="164047"/>
                  <a:pt x="1267114" y="163573"/>
                  <a:pt x="1259840" y="158717"/>
                </a:cubicBezTo>
                <a:cubicBezTo>
                  <a:pt x="1252566" y="153862"/>
                  <a:pt x="1249134" y="147233"/>
                  <a:pt x="1249543" y="138830"/>
                </a:cubicBezTo>
                <a:cubicBezTo>
                  <a:pt x="1249953" y="130427"/>
                  <a:pt x="1254241" y="124077"/>
                  <a:pt x="1262408" y="119780"/>
                </a:cubicBezTo>
                <a:cubicBezTo>
                  <a:pt x="1266491" y="117631"/>
                  <a:pt x="1270579" y="116559"/>
                  <a:pt x="1274672" y="116564"/>
                </a:cubicBezTo>
                <a:close/>
                <a:moveTo>
                  <a:pt x="2467144" y="97000"/>
                </a:moveTo>
                <a:lnTo>
                  <a:pt x="2691428" y="97000"/>
                </a:lnTo>
                <a:lnTo>
                  <a:pt x="2691428" y="122803"/>
                </a:lnTo>
                <a:lnTo>
                  <a:pt x="2467144" y="122803"/>
                </a:lnTo>
                <a:close/>
                <a:moveTo>
                  <a:pt x="2976880" y="86619"/>
                </a:moveTo>
                <a:lnTo>
                  <a:pt x="2918651" y="172884"/>
                </a:lnTo>
                <a:lnTo>
                  <a:pt x="2976880" y="172884"/>
                </a:lnTo>
                <a:close/>
                <a:moveTo>
                  <a:pt x="1900555" y="86619"/>
                </a:moveTo>
                <a:lnTo>
                  <a:pt x="1842326" y="172884"/>
                </a:lnTo>
                <a:lnTo>
                  <a:pt x="1900555" y="172884"/>
                </a:lnTo>
                <a:close/>
                <a:moveTo>
                  <a:pt x="99586" y="81950"/>
                </a:moveTo>
                <a:lnTo>
                  <a:pt x="65023" y="88187"/>
                </a:lnTo>
                <a:lnTo>
                  <a:pt x="72229" y="90014"/>
                </a:lnTo>
                <a:cubicBezTo>
                  <a:pt x="84340" y="93927"/>
                  <a:pt x="89599" y="97992"/>
                  <a:pt x="88005" y="102209"/>
                </a:cubicBezTo>
                <a:cubicBezTo>
                  <a:pt x="86411" y="106426"/>
                  <a:pt x="85242" y="111678"/>
                  <a:pt x="84498" y="117966"/>
                </a:cubicBezTo>
                <a:cubicBezTo>
                  <a:pt x="83754" y="124254"/>
                  <a:pt x="83382" y="132068"/>
                  <a:pt x="83382" y="141407"/>
                </a:cubicBezTo>
                <a:cubicBezTo>
                  <a:pt x="83382" y="146380"/>
                  <a:pt x="82864" y="150902"/>
                  <a:pt x="81829" y="154973"/>
                </a:cubicBezTo>
                <a:lnTo>
                  <a:pt x="79663" y="160020"/>
                </a:lnTo>
                <a:lnTo>
                  <a:pt x="80157" y="159401"/>
                </a:lnTo>
                <a:cubicBezTo>
                  <a:pt x="86976" y="149321"/>
                  <a:pt x="93453" y="138145"/>
                  <a:pt x="99586" y="125873"/>
                </a:cubicBezTo>
                <a:close/>
                <a:moveTo>
                  <a:pt x="136067" y="78452"/>
                </a:moveTo>
                <a:cubicBezTo>
                  <a:pt x="144042" y="80102"/>
                  <a:pt x="149902" y="82179"/>
                  <a:pt x="153648" y="84684"/>
                </a:cubicBezTo>
                <a:cubicBezTo>
                  <a:pt x="157393" y="87190"/>
                  <a:pt x="158469" y="90061"/>
                  <a:pt x="156875" y="93298"/>
                </a:cubicBezTo>
                <a:cubicBezTo>
                  <a:pt x="155282" y="96535"/>
                  <a:pt x="154131" y="101657"/>
                  <a:pt x="153424" y="108664"/>
                </a:cubicBezTo>
                <a:cubicBezTo>
                  <a:pt x="162677" y="101087"/>
                  <a:pt x="167303" y="94879"/>
                  <a:pt x="167303" y="90042"/>
                </a:cubicBezTo>
                <a:cubicBezTo>
                  <a:pt x="167303" y="81435"/>
                  <a:pt x="171073" y="78834"/>
                  <a:pt x="178614" y="82238"/>
                </a:cubicBezTo>
                <a:cubicBezTo>
                  <a:pt x="186154" y="85643"/>
                  <a:pt x="191428" y="89714"/>
                  <a:pt x="194436" y="94451"/>
                </a:cubicBezTo>
                <a:cubicBezTo>
                  <a:pt x="197443" y="99189"/>
                  <a:pt x="196439" y="102336"/>
                  <a:pt x="191422" y="103893"/>
                </a:cubicBezTo>
                <a:cubicBezTo>
                  <a:pt x="186405" y="105449"/>
                  <a:pt x="173671" y="110977"/>
                  <a:pt x="153220" y="120478"/>
                </a:cubicBezTo>
                <a:cubicBezTo>
                  <a:pt x="152575" y="129444"/>
                  <a:pt x="153148" y="134973"/>
                  <a:pt x="154941" y="137063"/>
                </a:cubicBezTo>
                <a:cubicBezTo>
                  <a:pt x="156733" y="139152"/>
                  <a:pt x="160097" y="140197"/>
                  <a:pt x="165033" y="140197"/>
                </a:cubicBezTo>
                <a:cubicBezTo>
                  <a:pt x="170862" y="140197"/>
                  <a:pt x="175727" y="139711"/>
                  <a:pt x="179627" y="138737"/>
                </a:cubicBezTo>
                <a:cubicBezTo>
                  <a:pt x="183528" y="137763"/>
                  <a:pt x="186154" y="135751"/>
                  <a:pt x="187506" y="132700"/>
                </a:cubicBezTo>
                <a:cubicBezTo>
                  <a:pt x="188858" y="129649"/>
                  <a:pt x="191053" y="123712"/>
                  <a:pt x="194092" y="114887"/>
                </a:cubicBezTo>
                <a:cubicBezTo>
                  <a:pt x="197130" y="106063"/>
                  <a:pt x="199657" y="107213"/>
                  <a:pt x="201673" y="118338"/>
                </a:cubicBezTo>
                <a:cubicBezTo>
                  <a:pt x="203688" y="129463"/>
                  <a:pt x="206268" y="137348"/>
                  <a:pt x="209412" y="141993"/>
                </a:cubicBezTo>
                <a:cubicBezTo>
                  <a:pt x="212556" y="146637"/>
                  <a:pt x="208959" y="151217"/>
                  <a:pt x="198622" y="155731"/>
                </a:cubicBezTo>
                <a:cubicBezTo>
                  <a:pt x="188284" y="160246"/>
                  <a:pt x="176862" y="161892"/>
                  <a:pt x="164354" y="160670"/>
                </a:cubicBezTo>
                <a:cubicBezTo>
                  <a:pt x="151846" y="159449"/>
                  <a:pt x="143372" y="155930"/>
                  <a:pt x="138932" y="150113"/>
                </a:cubicBezTo>
                <a:cubicBezTo>
                  <a:pt x="134492" y="144296"/>
                  <a:pt x="132663" y="137081"/>
                  <a:pt x="133444" y="128468"/>
                </a:cubicBezTo>
                <a:cubicBezTo>
                  <a:pt x="134226" y="119854"/>
                  <a:pt x="134616" y="111715"/>
                  <a:pt x="134616" y="104051"/>
                </a:cubicBezTo>
                <a:cubicBezTo>
                  <a:pt x="134616" y="96436"/>
                  <a:pt x="132864" y="89853"/>
                  <a:pt x="129361" y="84303"/>
                </a:cubicBezTo>
                <a:cubicBezTo>
                  <a:pt x="125857" y="78753"/>
                  <a:pt x="128093" y="76803"/>
                  <a:pt x="136067" y="78452"/>
                </a:cubicBezTo>
                <a:close/>
                <a:moveTo>
                  <a:pt x="3114555" y="62649"/>
                </a:moveTo>
                <a:cubicBezTo>
                  <a:pt x="3106115" y="62283"/>
                  <a:pt x="3098479" y="66791"/>
                  <a:pt x="3091645" y="76173"/>
                </a:cubicBezTo>
                <a:cubicBezTo>
                  <a:pt x="3084811" y="85556"/>
                  <a:pt x="3080247" y="100708"/>
                  <a:pt x="3077953" y="121631"/>
                </a:cubicBezTo>
                <a:cubicBezTo>
                  <a:pt x="3075671" y="142541"/>
                  <a:pt x="3076446" y="161222"/>
                  <a:pt x="3080278" y="177674"/>
                </a:cubicBezTo>
                <a:cubicBezTo>
                  <a:pt x="3084111" y="194126"/>
                  <a:pt x="3090036" y="205415"/>
                  <a:pt x="3098054" y="211542"/>
                </a:cubicBezTo>
                <a:cubicBezTo>
                  <a:pt x="3106072" y="217669"/>
                  <a:pt x="3114121" y="218955"/>
                  <a:pt x="3122201" y="215402"/>
                </a:cubicBezTo>
                <a:cubicBezTo>
                  <a:pt x="3130281" y="211849"/>
                  <a:pt x="3136399" y="203846"/>
                  <a:pt x="3140554" y="191394"/>
                </a:cubicBezTo>
                <a:cubicBezTo>
                  <a:pt x="3144708" y="178942"/>
                  <a:pt x="3146786" y="165219"/>
                  <a:pt x="3146786" y="150225"/>
                </a:cubicBezTo>
                <a:cubicBezTo>
                  <a:pt x="3146786" y="135230"/>
                  <a:pt x="3146215" y="121640"/>
                  <a:pt x="3145074" y="109455"/>
                </a:cubicBezTo>
                <a:cubicBezTo>
                  <a:pt x="3143933" y="97270"/>
                  <a:pt x="3140671" y="86514"/>
                  <a:pt x="3135289" y="77187"/>
                </a:cubicBezTo>
                <a:cubicBezTo>
                  <a:pt x="3129906" y="67861"/>
                  <a:pt x="3122995" y="63014"/>
                  <a:pt x="3114555" y="62649"/>
                </a:cubicBezTo>
                <a:close/>
                <a:moveTo>
                  <a:pt x="366418" y="53796"/>
                </a:moveTo>
                <a:cubicBezTo>
                  <a:pt x="367739" y="53963"/>
                  <a:pt x="369329" y="54465"/>
                  <a:pt x="371188" y="55300"/>
                </a:cubicBezTo>
                <a:cubicBezTo>
                  <a:pt x="378623" y="58643"/>
                  <a:pt x="384288" y="62193"/>
                  <a:pt x="388182" y="65951"/>
                </a:cubicBezTo>
                <a:cubicBezTo>
                  <a:pt x="392076" y="69709"/>
                  <a:pt x="392142" y="73866"/>
                  <a:pt x="388377" y="78424"/>
                </a:cubicBezTo>
                <a:cubicBezTo>
                  <a:pt x="384613" y="82982"/>
                  <a:pt x="378322" y="91903"/>
                  <a:pt x="369504" y="105185"/>
                </a:cubicBezTo>
                <a:cubicBezTo>
                  <a:pt x="380195" y="107802"/>
                  <a:pt x="388706" y="111867"/>
                  <a:pt x="395037" y="117380"/>
                </a:cubicBezTo>
                <a:cubicBezTo>
                  <a:pt x="401369" y="122893"/>
                  <a:pt x="403772" y="130818"/>
                  <a:pt x="402246" y="141155"/>
                </a:cubicBezTo>
                <a:cubicBezTo>
                  <a:pt x="400721" y="151493"/>
                  <a:pt x="395351" y="152327"/>
                  <a:pt x="386136" y="143658"/>
                </a:cubicBezTo>
                <a:cubicBezTo>
                  <a:pt x="376921" y="134988"/>
                  <a:pt x="369343" y="125315"/>
                  <a:pt x="363402" y="114636"/>
                </a:cubicBezTo>
                <a:cubicBezTo>
                  <a:pt x="358491" y="122970"/>
                  <a:pt x="352990" y="130384"/>
                  <a:pt x="346901" y="136877"/>
                </a:cubicBezTo>
                <a:cubicBezTo>
                  <a:pt x="340811" y="143369"/>
                  <a:pt x="331748" y="149651"/>
                  <a:pt x="319712" y="155722"/>
                </a:cubicBezTo>
                <a:cubicBezTo>
                  <a:pt x="307675" y="161793"/>
                  <a:pt x="307158" y="158426"/>
                  <a:pt x="318158" y="145620"/>
                </a:cubicBezTo>
                <a:cubicBezTo>
                  <a:pt x="329159" y="132815"/>
                  <a:pt x="339472" y="117402"/>
                  <a:pt x="349096" y="99381"/>
                </a:cubicBezTo>
                <a:cubicBezTo>
                  <a:pt x="358720" y="81361"/>
                  <a:pt x="362950" y="68673"/>
                  <a:pt x="361784" y="61318"/>
                </a:cubicBezTo>
                <a:cubicBezTo>
                  <a:pt x="360909" y="55802"/>
                  <a:pt x="362454" y="53295"/>
                  <a:pt x="366418" y="53796"/>
                </a:cubicBezTo>
                <a:close/>
                <a:moveTo>
                  <a:pt x="955294" y="53540"/>
                </a:moveTo>
                <a:cubicBezTo>
                  <a:pt x="957801" y="52869"/>
                  <a:pt x="962082" y="53282"/>
                  <a:pt x="968137" y="54779"/>
                </a:cubicBezTo>
                <a:cubicBezTo>
                  <a:pt x="980248" y="57774"/>
                  <a:pt x="985550" y="64996"/>
                  <a:pt x="984043" y="76443"/>
                </a:cubicBezTo>
                <a:cubicBezTo>
                  <a:pt x="982536" y="87890"/>
                  <a:pt x="976487" y="89279"/>
                  <a:pt x="965896" y="80610"/>
                </a:cubicBezTo>
                <a:cubicBezTo>
                  <a:pt x="959446" y="71755"/>
                  <a:pt x="955180" y="64487"/>
                  <a:pt x="953096" y="58807"/>
                </a:cubicBezTo>
                <a:cubicBezTo>
                  <a:pt x="952055" y="55967"/>
                  <a:pt x="952787" y="54211"/>
                  <a:pt x="955294" y="53540"/>
                </a:cubicBezTo>
                <a:close/>
                <a:moveTo>
                  <a:pt x="489450" y="46426"/>
                </a:moveTo>
                <a:cubicBezTo>
                  <a:pt x="496352" y="48516"/>
                  <a:pt x="502603" y="51635"/>
                  <a:pt x="508203" y="55784"/>
                </a:cubicBezTo>
                <a:cubicBezTo>
                  <a:pt x="513802" y="59932"/>
                  <a:pt x="514937" y="64106"/>
                  <a:pt x="511607" y="68304"/>
                </a:cubicBezTo>
                <a:cubicBezTo>
                  <a:pt x="508277" y="72502"/>
                  <a:pt x="504714" y="78012"/>
                  <a:pt x="500919" y="84833"/>
                </a:cubicBezTo>
                <a:lnTo>
                  <a:pt x="489739" y="102432"/>
                </a:lnTo>
                <a:cubicBezTo>
                  <a:pt x="492405" y="102730"/>
                  <a:pt x="499816" y="103927"/>
                  <a:pt x="511970" y="106023"/>
                </a:cubicBezTo>
                <a:cubicBezTo>
                  <a:pt x="524124" y="108119"/>
                  <a:pt x="531240" y="114748"/>
                  <a:pt x="533317" y="125910"/>
                </a:cubicBezTo>
                <a:cubicBezTo>
                  <a:pt x="535395" y="137072"/>
                  <a:pt x="530443" y="140424"/>
                  <a:pt x="518463" y="135965"/>
                </a:cubicBezTo>
                <a:cubicBezTo>
                  <a:pt x="506482" y="131506"/>
                  <a:pt x="495487" y="124006"/>
                  <a:pt x="485478" y="113464"/>
                </a:cubicBezTo>
                <a:cubicBezTo>
                  <a:pt x="475122" y="128458"/>
                  <a:pt x="463883" y="139016"/>
                  <a:pt x="451760" y="145137"/>
                </a:cubicBezTo>
                <a:cubicBezTo>
                  <a:pt x="439636" y="151257"/>
                  <a:pt x="438086" y="148336"/>
                  <a:pt x="447109" y="136374"/>
                </a:cubicBezTo>
                <a:cubicBezTo>
                  <a:pt x="456131" y="124412"/>
                  <a:pt x="464497" y="109427"/>
                  <a:pt x="472205" y="91419"/>
                </a:cubicBezTo>
                <a:cubicBezTo>
                  <a:pt x="479913" y="73411"/>
                  <a:pt x="482989" y="60887"/>
                  <a:pt x="481432" y="53849"/>
                </a:cubicBezTo>
                <a:cubicBezTo>
                  <a:pt x="479876" y="46811"/>
                  <a:pt x="482548" y="44337"/>
                  <a:pt x="489450" y="46426"/>
                </a:cubicBezTo>
                <a:close/>
                <a:moveTo>
                  <a:pt x="1037659" y="37227"/>
                </a:moveTo>
                <a:cubicBezTo>
                  <a:pt x="1040778" y="38641"/>
                  <a:pt x="1045221" y="41400"/>
                  <a:pt x="1050988" y="45505"/>
                </a:cubicBezTo>
                <a:cubicBezTo>
                  <a:pt x="1057673" y="51012"/>
                  <a:pt x="1058383" y="55086"/>
                  <a:pt x="1053118" y="57728"/>
                </a:cubicBezTo>
                <a:cubicBezTo>
                  <a:pt x="1047853" y="60370"/>
                  <a:pt x="1038294" y="66233"/>
                  <a:pt x="1024441" y="75318"/>
                </a:cubicBezTo>
                <a:cubicBezTo>
                  <a:pt x="1010587" y="84402"/>
                  <a:pt x="1007186" y="83760"/>
                  <a:pt x="1014237" y="73392"/>
                </a:cubicBezTo>
                <a:cubicBezTo>
                  <a:pt x="1021288" y="63024"/>
                  <a:pt x="1026174" y="54051"/>
                  <a:pt x="1028896" y="46473"/>
                </a:cubicBezTo>
                <a:cubicBezTo>
                  <a:pt x="1031619" y="38895"/>
                  <a:pt x="1034539" y="35813"/>
                  <a:pt x="1037659" y="37227"/>
                </a:cubicBezTo>
                <a:close/>
                <a:moveTo>
                  <a:pt x="2982889" y="36297"/>
                </a:moveTo>
                <a:lnTo>
                  <a:pt x="3006199" y="36297"/>
                </a:lnTo>
                <a:lnTo>
                  <a:pt x="3006199" y="172884"/>
                </a:lnTo>
                <a:lnTo>
                  <a:pt x="3034216" y="172884"/>
                </a:lnTo>
                <a:lnTo>
                  <a:pt x="3034216" y="198687"/>
                </a:lnTo>
                <a:lnTo>
                  <a:pt x="3006199" y="198687"/>
                </a:lnTo>
                <a:lnTo>
                  <a:pt x="3006199" y="243038"/>
                </a:lnTo>
                <a:lnTo>
                  <a:pt x="2976880" y="243038"/>
                </a:lnTo>
                <a:lnTo>
                  <a:pt x="2976880" y="198687"/>
                </a:lnTo>
                <a:lnTo>
                  <a:pt x="2886988" y="198687"/>
                </a:lnTo>
                <a:lnTo>
                  <a:pt x="2886988" y="174818"/>
                </a:lnTo>
                <a:close/>
                <a:moveTo>
                  <a:pt x="2356881" y="36297"/>
                </a:moveTo>
                <a:lnTo>
                  <a:pt x="2389604" y="36297"/>
                </a:lnTo>
                <a:lnTo>
                  <a:pt x="2340565" y="112162"/>
                </a:lnTo>
                <a:cubicBezTo>
                  <a:pt x="2359615" y="106717"/>
                  <a:pt x="2375769" y="107874"/>
                  <a:pt x="2389027" y="115631"/>
                </a:cubicBezTo>
                <a:cubicBezTo>
                  <a:pt x="2402285" y="123389"/>
                  <a:pt x="2411131" y="131903"/>
                  <a:pt x="2415565" y="141174"/>
                </a:cubicBezTo>
                <a:cubicBezTo>
                  <a:pt x="2419999" y="150445"/>
                  <a:pt x="2422418" y="160497"/>
                  <a:pt x="2422821" y="171330"/>
                </a:cubicBezTo>
                <a:cubicBezTo>
                  <a:pt x="2423224" y="182164"/>
                  <a:pt x="2421590" y="192882"/>
                  <a:pt x="2417919" y="203486"/>
                </a:cubicBezTo>
                <a:cubicBezTo>
                  <a:pt x="2414247" y="214090"/>
                  <a:pt x="2407684" y="223715"/>
                  <a:pt x="2398227" y="232359"/>
                </a:cubicBezTo>
                <a:cubicBezTo>
                  <a:pt x="2388770" y="241004"/>
                  <a:pt x="2375648" y="245723"/>
                  <a:pt x="2358862" y="246516"/>
                </a:cubicBezTo>
                <a:cubicBezTo>
                  <a:pt x="2342075" y="247310"/>
                  <a:pt x="2327710" y="244219"/>
                  <a:pt x="2315767" y="237243"/>
                </a:cubicBezTo>
                <a:cubicBezTo>
                  <a:pt x="2303823" y="230266"/>
                  <a:pt x="2295610" y="220431"/>
                  <a:pt x="2291126" y="207737"/>
                </a:cubicBezTo>
                <a:cubicBezTo>
                  <a:pt x="2286643" y="195044"/>
                  <a:pt x="2284792" y="182892"/>
                  <a:pt x="2285573" y="171284"/>
                </a:cubicBezTo>
                <a:cubicBezTo>
                  <a:pt x="2286354" y="159675"/>
                  <a:pt x="2288494" y="149992"/>
                  <a:pt x="2291991" y="142234"/>
                </a:cubicBezTo>
                <a:cubicBezTo>
                  <a:pt x="2295489" y="134477"/>
                  <a:pt x="2300828" y="124589"/>
                  <a:pt x="2308009" y="112571"/>
                </a:cubicBezTo>
                <a:close/>
                <a:moveTo>
                  <a:pt x="1906564" y="36297"/>
                </a:moveTo>
                <a:lnTo>
                  <a:pt x="1929874" y="36297"/>
                </a:lnTo>
                <a:lnTo>
                  <a:pt x="1929874" y="172884"/>
                </a:lnTo>
                <a:lnTo>
                  <a:pt x="1957891" y="172884"/>
                </a:lnTo>
                <a:lnTo>
                  <a:pt x="1957891" y="198687"/>
                </a:lnTo>
                <a:lnTo>
                  <a:pt x="1929874" y="198687"/>
                </a:lnTo>
                <a:lnTo>
                  <a:pt x="1929874" y="243038"/>
                </a:lnTo>
                <a:lnTo>
                  <a:pt x="1900555" y="243038"/>
                </a:lnTo>
                <a:lnTo>
                  <a:pt x="1900555" y="198687"/>
                </a:lnTo>
                <a:lnTo>
                  <a:pt x="1810663" y="198687"/>
                </a:lnTo>
                <a:lnTo>
                  <a:pt x="1810663" y="174818"/>
                </a:lnTo>
                <a:close/>
                <a:moveTo>
                  <a:pt x="1745243" y="35718"/>
                </a:moveTo>
                <a:cubicBezTo>
                  <a:pt x="1751817" y="36659"/>
                  <a:pt x="1757928" y="38579"/>
                  <a:pt x="1763577" y="41478"/>
                </a:cubicBezTo>
                <a:cubicBezTo>
                  <a:pt x="1774876" y="47276"/>
                  <a:pt x="1782742" y="55660"/>
                  <a:pt x="1787176" y="66630"/>
                </a:cubicBezTo>
                <a:cubicBezTo>
                  <a:pt x="1791610" y="77600"/>
                  <a:pt x="1792192" y="89689"/>
                  <a:pt x="1788924" y="102897"/>
                </a:cubicBezTo>
                <a:cubicBezTo>
                  <a:pt x="1785656" y="116106"/>
                  <a:pt x="1776786" y="126635"/>
                  <a:pt x="1762312" y="134486"/>
                </a:cubicBezTo>
                <a:cubicBezTo>
                  <a:pt x="1772693" y="138058"/>
                  <a:pt x="1780928" y="144730"/>
                  <a:pt x="1787018" y="154503"/>
                </a:cubicBezTo>
                <a:cubicBezTo>
                  <a:pt x="1793107" y="164276"/>
                  <a:pt x="1795141" y="177107"/>
                  <a:pt x="1793120" y="192994"/>
                </a:cubicBezTo>
                <a:cubicBezTo>
                  <a:pt x="1791098" y="208881"/>
                  <a:pt x="1783886" y="221780"/>
                  <a:pt x="1771484" y="231689"/>
                </a:cubicBezTo>
                <a:cubicBezTo>
                  <a:pt x="1759081" y="241599"/>
                  <a:pt x="1745067" y="246352"/>
                  <a:pt x="1729440" y="245949"/>
                </a:cubicBezTo>
                <a:cubicBezTo>
                  <a:pt x="1713813" y="245546"/>
                  <a:pt x="1700235" y="240613"/>
                  <a:pt x="1688707" y="231150"/>
                </a:cubicBezTo>
                <a:cubicBezTo>
                  <a:pt x="1677179" y="221687"/>
                  <a:pt x="1669760" y="207133"/>
                  <a:pt x="1666448" y="187487"/>
                </a:cubicBezTo>
                <a:lnTo>
                  <a:pt x="1693740" y="182204"/>
                </a:lnTo>
                <a:cubicBezTo>
                  <a:pt x="1697287" y="194172"/>
                  <a:pt x="1702279" y="203000"/>
                  <a:pt x="1708715" y="208686"/>
                </a:cubicBezTo>
                <a:cubicBezTo>
                  <a:pt x="1715152" y="214373"/>
                  <a:pt x="1722981" y="217241"/>
                  <a:pt x="1732202" y="217290"/>
                </a:cubicBezTo>
                <a:cubicBezTo>
                  <a:pt x="1741423" y="217340"/>
                  <a:pt x="1748918" y="213591"/>
                  <a:pt x="1754685" y="206044"/>
                </a:cubicBezTo>
                <a:cubicBezTo>
                  <a:pt x="1760452" y="198498"/>
                  <a:pt x="1762963" y="189850"/>
                  <a:pt x="1762219" y="180102"/>
                </a:cubicBezTo>
                <a:cubicBezTo>
                  <a:pt x="1761475" y="170354"/>
                  <a:pt x="1757739" y="162819"/>
                  <a:pt x="1751010" y="157499"/>
                </a:cubicBezTo>
                <a:cubicBezTo>
                  <a:pt x="1744282" y="152178"/>
                  <a:pt x="1732044" y="148253"/>
                  <a:pt x="1714296" y="145723"/>
                </a:cubicBezTo>
                <a:lnTo>
                  <a:pt x="1714296" y="125352"/>
                </a:lnTo>
                <a:cubicBezTo>
                  <a:pt x="1731684" y="123702"/>
                  <a:pt x="1743814" y="119631"/>
                  <a:pt x="1750685" y="113139"/>
                </a:cubicBezTo>
                <a:cubicBezTo>
                  <a:pt x="1757556" y="106646"/>
                  <a:pt x="1760628" y="98243"/>
                  <a:pt x="1759903" y="87931"/>
                </a:cubicBezTo>
                <a:cubicBezTo>
                  <a:pt x="1759177" y="77618"/>
                  <a:pt x="1754669" y="70152"/>
                  <a:pt x="1746378" y="65532"/>
                </a:cubicBezTo>
                <a:cubicBezTo>
                  <a:pt x="1738087" y="60912"/>
                  <a:pt x="1729201" y="60422"/>
                  <a:pt x="1719719" y="64062"/>
                </a:cubicBezTo>
                <a:cubicBezTo>
                  <a:pt x="1710238" y="67703"/>
                  <a:pt x="1702241" y="78725"/>
                  <a:pt x="1695730" y="97130"/>
                </a:cubicBezTo>
                <a:lnTo>
                  <a:pt x="1668774" y="92944"/>
                </a:lnTo>
                <a:cubicBezTo>
                  <a:pt x="1673586" y="76449"/>
                  <a:pt x="1680268" y="63315"/>
                  <a:pt x="1688819" y="53542"/>
                </a:cubicBezTo>
                <a:cubicBezTo>
                  <a:pt x="1697370" y="43769"/>
                  <a:pt x="1709143" y="37866"/>
                  <a:pt x="1724138" y="35832"/>
                </a:cubicBezTo>
                <a:cubicBezTo>
                  <a:pt x="1731635" y="34815"/>
                  <a:pt x="1738670" y="34777"/>
                  <a:pt x="1745243" y="35718"/>
                </a:cubicBezTo>
                <a:close/>
                <a:moveTo>
                  <a:pt x="3114890" y="35143"/>
                </a:moveTo>
                <a:cubicBezTo>
                  <a:pt x="3129692" y="35143"/>
                  <a:pt x="3142401" y="41065"/>
                  <a:pt x="3153018" y="52910"/>
                </a:cubicBezTo>
                <a:cubicBezTo>
                  <a:pt x="3163634" y="64754"/>
                  <a:pt x="3170521" y="79348"/>
                  <a:pt x="3173677" y="96693"/>
                </a:cubicBezTo>
                <a:cubicBezTo>
                  <a:pt x="3176833" y="114038"/>
                  <a:pt x="3177819" y="133962"/>
                  <a:pt x="3176635" y="156466"/>
                </a:cubicBezTo>
                <a:cubicBezTo>
                  <a:pt x="3175451" y="178970"/>
                  <a:pt x="3171401" y="197540"/>
                  <a:pt x="3164487" y="212174"/>
                </a:cubicBezTo>
                <a:cubicBezTo>
                  <a:pt x="3157573" y="226809"/>
                  <a:pt x="3147046" y="236976"/>
                  <a:pt x="3132908" y="242675"/>
                </a:cubicBezTo>
                <a:cubicBezTo>
                  <a:pt x="3118769" y="248374"/>
                  <a:pt x="3104658" y="247766"/>
                  <a:pt x="3090575" y="240852"/>
                </a:cubicBezTo>
                <a:cubicBezTo>
                  <a:pt x="3076492" y="233937"/>
                  <a:pt x="3066611" y="224797"/>
                  <a:pt x="3060931" y="213430"/>
                </a:cubicBezTo>
                <a:cubicBezTo>
                  <a:pt x="3055250" y="202063"/>
                  <a:pt x="3051213" y="190194"/>
                  <a:pt x="3048820" y="177823"/>
                </a:cubicBezTo>
                <a:cubicBezTo>
                  <a:pt x="3046426" y="165452"/>
                  <a:pt x="3045620" y="148829"/>
                  <a:pt x="3046401" y="127956"/>
                </a:cubicBezTo>
                <a:cubicBezTo>
                  <a:pt x="3047195" y="107083"/>
                  <a:pt x="3050159" y="90523"/>
                  <a:pt x="3055294" y="78276"/>
                </a:cubicBezTo>
                <a:cubicBezTo>
                  <a:pt x="3060428" y="66028"/>
                  <a:pt x="3067944" y="55778"/>
                  <a:pt x="3077841" y="47524"/>
                </a:cubicBezTo>
                <a:cubicBezTo>
                  <a:pt x="3087738" y="39270"/>
                  <a:pt x="3100088" y="35143"/>
                  <a:pt x="3114890" y="35143"/>
                </a:cubicBezTo>
                <a:close/>
                <a:moveTo>
                  <a:pt x="2813574" y="34011"/>
                </a:moveTo>
                <a:cubicBezTo>
                  <a:pt x="2817365" y="34019"/>
                  <a:pt x="2820945" y="34436"/>
                  <a:pt x="2824312" y="35264"/>
                </a:cubicBezTo>
                <a:cubicBezTo>
                  <a:pt x="2831047" y="36920"/>
                  <a:pt x="2837958" y="40042"/>
                  <a:pt x="2845046" y="44631"/>
                </a:cubicBezTo>
                <a:cubicBezTo>
                  <a:pt x="2852134" y="49220"/>
                  <a:pt x="2857895" y="55951"/>
                  <a:pt x="2862329" y="64825"/>
                </a:cubicBezTo>
                <a:cubicBezTo>
                  <a:pt x="2866762" y="73699"/>
                  <a:pt x="2868375" y="84408"/>
                  <a:pt x="2867166" y="96953"/>
                </a:cubicBezTo>
                <a:cubicBezTo>
                  <a:pt x="2865956" y="109498"/>
                  <a:pt x="2859789" y="124310"/>
                  <a:pt x="2848664" y="141388"/>
                </a:cubicBezTo>
                <a:cubicBezTo>
                  <a:pt x="2837540" y="158466"/>
                  <a:pt x="2816685" y="183364"/>
                  <a:pt x="2786101" y="216081"/>
                </a:cubicBezTo>
                <a:lnTo>
                  <a:pt x="2870152" y="216081"/>
                </a:lnTo>
                <a:lnTo>
                  <a:pt x="2870152" y="243038"/>
                </a:lnTo>
                <a:lnTo>
                  <a:pt x="2745099" y="243038"/>
                </a:lnTo>
                <a:lnTo>
                  <a:pt x="2745099" y="234647"/>
                </a:lnTo>
                <a:cubicBezTo>
                  <a:pt x="2745905" y="222567"/>
                  <a:pt x="2751452" y="211777"/>
                  <a:pt x="2761740" y="202277"/>
                </a:cubicBezTo>
                <a:cubicBezTo>
                  <a:pt x="2772027" y="192777"/>
                  <a:pt x="2784901" y="178176"/>
                  <a:pt x="2800360" y="158475"/>
                </a:cubicBezTo>
                <a:cubicBezTo>
                  <a:pt x="2815820" y="138774"/>
                  <a:pt x="2825844" y="123603"/>
                  <a:pt x="2830433" y="112962"/>
                </a:cubicBezTo>
                <a:cubicBezTo>
                  <a:pt x="2835022" y="102321"/>
                  <a:pt x="2836768" y="93437"/>
                  <a:pt x="2835670" y="86312"/>
                </a:cubicBezTo>
                <a:cubicBezTo>
                  <a:pt x="2834572" y="79187"/>
                  <a:pt x="2831279" y="73370"/>
                  <a:pt x="2825791" y="68862"/>
                </a:cubicBezTo>
                <a:cubicBezTo>
                  <a:pt x="2820303" y="64354"/>
                  <a:pt x="2813879" y="62475"/>
                  <a:pt x="2806518" y="63225"/>
                </a:cubicBezTo>
                <a:cubicBezTo>
                  <a:pt x="2799157" y="63976"/>
                  <a:pt x="2792066" y="66862"/>
                  <a:pt x="2785245" y="71885"/>
                </a:cubicBezTo>
                <a:cubicBezTo>
                  <a:pt x="2778424" y="76908"/>
                  <a:pt x="2772849" y="85323"/>
                  <a:pt x="2768521" y="97130"/>
                </a:cubicBezTo>
                <a:lnTo>
                  <a:pt x="2740429" y="92963"/>
                </a:lnTo>
                <a:cubicBezTo>
                  <a:pt x="2746804" y="72462"/>
                  <a:pt x="2755107" y="57914"/>
                  <a:pt x="2765339" y="49319"/>
                </a:cubicBezTo>
                <a:cubicBezTo>
                  <a:pt x="2775571" y="40724"/>
                  <a:pt x="2787645" y="36024"/>
                  <a:pt x="2801560" y="35218"/>
                </a:cubicBezTo>
                <a:cubicBezTo>
                  <a:pt x="2805777" y="34405"/>
                  <a:pt x="2809781" y="34003"/>
                  <a:pt x="2813574" y="34011"/>
                </a:cubicBezTo>
                <a:close/>
                <a:moveTo>
                  <a:pt x="1584848" y="34011"/>
                </a:moveTo>
                <a:cubicBezTo>
                  <a:pt x="1588641" y="34019"/>
                  <a:pt x="1592220" y="34436"/>
                  <a:pt x="1595587" y="35264"/>
                </a:cubicBezTo>
                <a:cubicBezTo>
                  <a:pt x="1602322" y="36920"/>
                  <a:pt x="1609233" y="40042"/>
                  <a:pt x="1616321" y="44631"/>
                </a:cubicBezTo>
                <a:cubicBezTo>
                  <a:pt x="1623409" y="49220"/>
                  <a:pt x="1629170" y="55951"/>
                  <a:pt x="1633604" y="64825"/>
                </a:cubicBezTo>
                <a:cubicBezTo>
                  <a:pt x="1638038" y="73699"/>
                  <a:pt x="1639650" y="84408"/>
                  <a:pt x="1638441" y="96953"/>
                </a:cubicBezTo>
                <a:cubicBezTo>
                  <a:pt x="1637231" y="109498"/>
                  <a:pt x="1631064" y="124310"/>
                  <a:pt x="1619939" y="141388"/>
                </a:cubicBezTo>
                <a:cubicBezTo>
                  <a:pt x="1608814" y="158466"/>
                  <a:pt x="1587960" y="183364"/>
                  <a:pt x="1557376" y="216081"/>
                </a:cubicBezTo>
                <a:lnTo>
                  <a:pt x="1641426" y="216081"/>
                </a:lnTo>
                <a:lnTo>
                  <a:pt x="1641426" y="243038"/>
                </a:lnTo>
                <a:lnTo>
                  <a:pt x="1516374" y="243038"/>
                </a:lnTo>
                <a:lnTo>
                  <a:pt x="1516374" y="234647"/>
                </a:lnTo>
                <a:cubicBezTo>
                  <a:pt x="1517180" y="222567"/>
                  <a:pt x="1522727" y="211777"/>
                  <a:pt x="1533014" y="202277"/>
                </a:cubicBezTo>
                <a:cubicBezTo>
                  <a:pt x="1543302" y="192777"/>
                  <a:pt x="1556176" y="178176"/>
                  <a:pt x="1571635" y="158475"/>
                </a:cubicBezTo>
                <a:cubicBezTo>
                  <a:pt x="1587095" y="138774"/>
                  <a:pt x="1597119" y="123603"/>
                  <a:pt x="1601708" y="112962"/>
                </a:cubicBezTo>
                <a:cubicBezTo>
                  <a:pt x="1606297" y="102321"/>
                  <a:pt x="1608042" y="93437"/>
                  <a:pt x="1606945" y="86312"/>
                </a:cubicBezTo>
                <a:cubicBezTo>
                  <a:pt x="1605847" y="79187"/>
                  <a:pt x="1602554" y="73370"/>
                  <a:pt x="1597066" y="68862"/>
                </a:cubicBezTo>
                <a:cubicBezTo>
                  <a:pt x="1591578" y="64354"/>
                  <a:pt x="1585154" y="62475"/>
                  <a:pt x="1577793" y="63225"/>
                </a:cubicBezTo>
                <a:cubicBezTo>
                  <a:pt x="1570432" y="63976"/>
                  <a:pt x="1563341" y="66862"/>
                  <a:pt x="1556520" y="71885"/>
                </a:cubicBezTo>
                <a:cubicBezTo>
                  <a:pt x="1549699" y="76908"/>
                  <a:pt x="1544124" y="85323"/>
                  <a:pt x="1539795" y="97130"/>
                </a:cubicBezTo>
                <a:lnTo>
                  <a:pt x="1511704" y="92963"/>
                </a:lnTo>
                <a:cubicBezTo>
                  <a:pt x="1518079" y="72462"/>
                  <a:pt x="1526382" y="57914"/>
                  <a:pt x="1536614" y="49319"/>
                </a:cubicBezTo>
                <a:cubicBezTo>
                  <a:pt x="1546846" y="40724"/>
                  <a:pt x="1558920" y="36024"/>
                  <a:pt x="1572835" y="35218"/>
                </a:cubicBezTo>
                <a:cubicBezTo>
                  <a:pt x="1577052" y="34405"/>
                  <a:pt x="1581057" y="34003"/>
                  <a:pt x="1584848" y="34011"/>
                </a:cubicBezTo>
                <a:close/>
                <a:moveTo>
                  <a:pt x="1086581" y="29946"/>
                </a:moveTo>
                <a:cubicBezTo>
                  <a:pt x="1089505" y="30214"/>
                  <a:pt x="1093993" y="31875"/>
                  <a:pt x="1100046" y="34929"/>
                </a:cubicBezTo>
                <a:cubicBezTo>
                  <a:pt x="1112150" y="41037"/>
                  <a:pt x="1116386" y="46789"/>
                  <a:pt x="1112752" y="52184"/>
                </a:cubicBezTo>
                <a:cubicBezTo>
                  <a:pt x="1109118" y="57579"/>
                  <a:pt x="1105561" y="65104"/>
                  <a:pt x="1102083" y="74759"/>
                </a:cubicBezTo>
                <a:cubicBezTo>
                  <a:pt x="1098604" y="84415"/>
                  <a:pt x="1092306" y="96101"/>
                  <a:pt x="1083191" y="109818"/>
                </a:cubicBezTo>
                <a:cubicBezTo>
                  <a:pt x="1098495" y="106878"/>
                  <a:pt x="1112473" y="102252"/>
                  <a:pt x="1125123" y="95940"/>
                </a:cubicBezTo>
                <a:cubicBezTo>
                  <a:pt x="1137773" y="89627"/>
                  <a:pt x="1147956" y="89425"/>
                  <a:pt x="1155670" y="95335"/>
                </a:cubicBezTo>
                <a:cubicBezTo>
                  <a:pt x="1163384" y="101245"/>
                  <a:pt x="1162550" y="106109"/>
                  <a:pt x="1153168" y="109929"/>
                </a:cubicBezTo>
                <a:cubicBezTo>
                  <a:pt x="1143786" y="113749"/>
                  <a:pt x="1128242" y="117284"/>
                  <a:pt x="1106538" y="120533"/>
                </a:cubicBezTo>
                <a:cubicBezTo>
                  <a:pt x="1118209" y="122753"/>
                  <a:pt x="1122652" y="128136"/>
                  <a:pt x="1119868" y="136681"/>
                </a:cubicBezTo>
                <a:cubicBezTo>
                  <a:pt x="1117083" y="145226"/>
                  <a:pt x="1114714" y="154581"/>
                  <a:pt x="1112761" y="164745"/>
                </a:cubicBezTo>
                <a:cubicBezTo>
                  <a:pt x="1110808" y="174908"/>
                  <a:pt x="1107177" y="186173"/>
                  <a:pt x="1101869" y="198538"/>
                </a:cubicBezTo>
                <a:cubicBezTo>
                  <a:pt x="1108442" y="206314"/>
                  <a:pt x="1116091" y="213808"/>
                  <a:pt x="1124816" y="221020"/>
                </a:cubicBezTo>
                <a:cubicBezTo>
                  <a:pt x="1133541" y="228232"/>
                  <a:pt x="1142607" y="233717"/>
                  <a:pt x="1152014" y="237475"/>
                </a:cubicBezTo>
                <a:cubicBezTo>
                  <a:pt x="1161422" y="241233"/>
                  <a:pt x="1170007" y="245258"/>
                  <a:pt x="1177771" y="249549"/>
                </a:cubicBezTo>
                <a:cubicBezTo>
                  <a:pt x="1185535" y="253840"/>
                  <a:pt x="1181572" y="256748"/>
                  <a:pt x="1165883" y="258274"/>
                </a:cubicBezTo>
                <a:cubicBezTo>
                  <a:pt x="1150195" y="259799"/>
                  <a:pt x="1138350" y="259939"/>
                  <a:pt x="1130351" y="258692"/>
                </a:cubicBezTo>
                <a:cubicBezTo>
                  <a:pt x="1122351" y="257446"/>
                  <a:pt x="1116513" y="253964"/>
                  <a:pt x="1112835" y="248247"/>
                </a:cubicBezTo>
                <a:cubicBezTo>
                  <a:pt x="1109158" y="242529"/>
                  <a:pt x="1101100" y="230679"/>
                  <a:pt x="1088660" y="212695"/>
                </a:cubicBezTo>
                <a:cubicBezTo>
                  <a:pt x="1083340" y="219975"/>
                  <a:pt x="1077067" y="226025"/>
                  <a:pt x="1069843" y="230843"/>
                </a:cubicBezTo>
                <a:cubicBezTo>
                  <a:pt x="1062618" y="235661"/>
                  <a:pt x="1053868" y="239289"/>
                  <a:pt x="1043593" y="241726"/>
                </a:cubicBezTo>
                <a:lnTo>
                  <a:pt x="1036175" y="241915"/>
                </a:lnTo>
                <a:lnTo>
                  <a:pt x="1035659" y="250916"/>
                </a:lnTo>
                <a:cubicBezTo>
                  <a:pt x="1033550" y="259678"/>
                  <a:pt x="1029228" y="260785"/>
                  <a:pt x="1022692" y="254237"/>
                </a:cubicBezTo>
                <a:cubicBezTo>
                  <a:pt x="1016156" y="247688"/>
                  <a:pt x="1010209" y="242014"/>
                  <a:pt x="1004851" y="237215"/>
                </a:cubicBezTo>
                <a:cubicBezTo>
                  <a:pt x="993553" y="246330"/>
                  <a:pt x="982524" y="252879"/>
                  <a:pt x="971765" y="256860"/>
                </a:cubicBezTo>
                <a:cubicBezTo>
                  <a:pt x="961006" y="260841"/>
                  <a:pt x="949624" y="263232"/>
                  <a:pt x="937618" y="264032"/>
                </a:cubicBezTo>
                <a:cubicBezTo>
                  <a:pt x="925613" y="264832"/>
                  <a:pt x="924236" y="262525"/>
                  <a:pt x="933488" y="257111"/>
                </a:cubicBezTo>
                <a:cubicBezTo>
                  <a:pt x="942740" y="251697"/>
                  <a:pt x="952247" y="246737"/>
                  <a:pt x="962007" y="242228"/>
                </a:cubicBezTo>
                <a:cubicBezTo>
                  <a:pt x="971768" y="237720"/>
                  <a:pt x="980599" y="231999"/>
                  <a:pt x="988499" y="225067"/>
                </a:cubicBezTo>
                <a:cubicBezTo>
                  <a:pt x="980251" y="219597"/>
                  <a:pt x="974103" y="215864"/>
                  <a:pt x="970053" y="213867"/>
                </a:cubicBezTo>
                <a:cubicBezTo>
                  <a:pt x="966004" y="211870"/>
                  <a:pt x="964965" y="208934"/>
                  <a:pt x="966937" y="205058"/>
                </a:cubicBezTo>
                <a:cubicBezTo>
                  <a:pt x="968909" y="201183"/>
                  <a:pt x="970646" y="196721"/>
                  <a:pt x="972146" y="191673"/>
                </a:cubicBezTo>
                <a:cubicBezTo>
                  <a:pt x="955031" y="193955"/>
                  <a:pt x="943317" y="196861"/>
                  <a:pt x="937004" y="200389"/>
                </a:cubicBezTo>
                <a:cubicBezTo>
                  <a:pt x="930692" y="203917"/>
                  <a:pt x="923101" y="201378"/>
                  <a:pt x="914234" y="192771"/>
                </a:cubicBezTo>
                <a:cubicBezTo>
                  <a:pt x="905366" y="184164"/>
                  <a:pt x="906510" y="180257"/>
                  <a:pt x="917666" y="181051"/>
                </a:cubicBezTo>
                <a:cubicBezTo>
                  <a:pt x="928822" y="181844"/>
                  <a:pt x="948278" y="180052"/>
                  <a:pt x="976034" y="175674"/>
                </a:cubicBezTo>
                <a:cubicBezTo>
                  <a:pt x="978118" y="166955"/>
                  <a:pt x="978382" y="159055"/>
                  <a:pt x="976825" y="151973"/>
                </a:cubicBezTo>
                <a:cubicBezTo>
                  <a:pt x="975269" y="144892"/>
                  <a:pt x="979960" y="143992"/>
                  <a:pt x="990899" y="149276"/>
                </a:cubicBezTo>
                <a:cubicBezTo>
                  <a:pt x="1001838" y="154559"/>
                  <a:pt x="1006414" y="158813"/>
                  <a:pt x="1004628" y="162038"/>
                </a:cubicBezTo>
                <a:cubicBezTo>
                  <a:pt x="1002842" y="165262"/>
                  <a:pt x="1000231" y="168481"/>
                  <a:pt x="996796" y="171693"/>
                </a:cubicBezTo>
                <a:lnTo>
                  <a:pt x="1013576" y="169796"/>
                </a:lnTo>
                <a:cubicBezTo>
                  <a:pt x="1014755" y="166397"/>
                  <a:pt x="1015148" y="162363"/>
                  <a:pt x="1014758" y="157694"/>
                </a:cubicBezTo>
                <a:cubicBezTo>
                  <a:pt x="1014367" y="153024"/>
                  <a:pt x="1017582" y="152615"/>
                  <a:pt x="1024404" y="156466"/>
                </a:cubicBezTo>
                <a:cubicBezTo>
                  <a:pt x="1031225" y="160317"/>
                  <a:pt x="1035724" y="163632"/>
                  <a:pt x="1037900" y="166410"/>
                </a:cubicBezTo>
                <a:cubicBezTo>
                  <a:pt x="1040077" y="169188"/>
                  <a:pt x="1040114" y="172819"/>
                  <a:pt x="1038012" y="177302"/>
                </a:cubicBezTo>
                <a:cubicBezTo>
                  <a:pt x="1035910" y="181785"/>
                  <a:pt x="1033305" y="188111"/>
                  <a:pt x="1030199" y="196278"/>
                </a:cubicBezTo>
                <a:cubicBezTo>
                  <a:pt x="1027092" y="204445"/>
                  <a:pt x="1022965" y="212509"/>
                  <a:pt x="1017818" y="220471"/>
                </a:cubicBezTo>
                <a:cubicBezTo>
                  <a:pt x="1022667" y="223584"/>
                  <a:pt x="1027380" y="227246"/>
                  <a:pt x="1031957" y="231457"/>
                </a:cubicBezTo>
                <a:cubicBezTo>
                  <a:pt x="1034245" y="233562"/>
                  <a:pt x="1035697" y="236236"/>
                  <a:pt x="1036315" y="239480"/>
                </a:cubicBezTo>
                <a:lnTo>
                  <a:pt x="1036244" y="240703"/>
                </a:lnTo>
                <a:lnTo>
                  <a:pt x="1040840" y="235271"/>
                </a:lnTo>
                <a:cubicBezTo>
                  <a:pt x="1049280" y="228530"/>
                  <a:pt x="1056547" y="222112"/>
                  <a:pt x="1062643" y="216016"/>
                </a:cubicBezTo>
                <a:cubicBezTo>
                  <a:pt x="1068739" y="209920"/>
                  <a:pt x="1073982" y="203815"/>
                  <a:pt x="1078372" y="197701"/>
                </a:cubicBezTo>
                <a:cubicBezTo>
                  <a:pt x="1073151" y="189304"/>
                  <a:pt x="1068103" y="181922"/>
                  <a:pt x="1063229" y="175553"/>
                </a:cubicBezTo>
                <a:cubicBezTo>
                  <a:pt x="1058355" y="169185"/>
                  <a:pt x="1054020" y="163356"/>
                  <a:pt x="1050225" y="158066"/>
                </a:cubicBezTo>
                <a:cubicBezTo>
                  <a:pt x="1046430" y="152776"/>
                  <a:pt x="1047571" y="149639"/>
                  <a:pt x="1053648" y="148653"/>
                </a:cubicBezTo>
                <a:cubicBezTo>
                  <a:pt x="1059726" y="147667"/>
                  <a:pt x="1064296" y="149096"/>
                  <a:pt x="1067359" y="152941"/>
                </a:cubicBezTo>
                <a:cubicBezTo>
                  <a:pt x="1070423" y="156785"/>
                  <a:pt x="1077052" y="166540"/>
                  <a:pt x="1087246" y="182204"/>
                </a:cubicBezTo>
                <a:cubicBezTo>
                  <a:pt x="1090682" y="174167"/>
                  <a:pt x="1092982" y="164571"/>
                  <a:pt x="1094148" y="153415"/>
                </a:cubicBezTo>
                <a:cubicBezTo>
                  <a:pt x="1095314" y="142259"/>
                  <a:pt x="1095593" y="132055"/>
                  <a:pt x="1094985" y="122803"/>
                </a:cubicBezTo>
                <a:cubicBezTo>
                  <a:pt x="1090979" y="123584"/>
                  <a:pt x="1085566" y="123584"/>
                  <a:pt x="1078745" y="122803"/>
                </a:cubicBezTo>
                <a:cubicBezTo>
                  <a:pt x="1070001" y="133134"/>
                  <a:pt x="1060749" y="140777"/>
                  <a:pt x="1050988" y="145732"/>
                </a:cubicBezTo>
                <a:cubicBezTo>
                  <a:pt x="1041227" y="150687"/>
                  <a:pt x="1041237" y="146417"/>
                  <a:pt x="1051016" y="132923"/>
                </a:cubicBezTo>
                <a:cubicBezTo>
                  <a:pt x="1060795" y="119430"/>
                  <a:pt x="1068968" y="102888"/>
                  <a:pt x="1075535" y="83298"/>
                </a:cubicBezTo>
                <a:cubicBezTo>
                  <a:pt x="1082102" y="63709"/>
                  <a:pt x="1085008" y="51741"/>
                  <a:pt x="1084251" y="47394"/>
                </a:cubicBezTo>
                <a:cubicBezTo>
                  <a:pt x="1083495" y="43047"/>
                  <a:pt x="1082912" y="38355"/>
                  <a:pt x="1082502" y="33320"/>
                </a:cubicBezTo>
                <a:cubicBezTo>
                  <a:pt x="1082298" y="30802"/>
                  <a:pt x="1083657" y="29678"/>
                  <a:pt x="1086581" y="29946"/>
                </a:cubicBezTo>
                <a:close/>
                <a:moveTo>
                  <a:pt x="3638987" y="26977"/>
                </a:moveTo>
                <a:cubicBezTo>
                  <a:pt x="3640788" y="27206"/>
                  <a:pt x="3643002" y="27882"/>
                  <a:pt x="3645630" y="29004"/>
                </a:cubicBezTo>
                <a:cubicBezTo>
                  <a:pt x="3656141" y="33494"/>
                  <a:pt x="3663945" y="38014"/>
                  <a:pt x="3669042" y="42566"/>
                </a:cubicBezTo>
                <a:cubicBezTo>
                  <a:pt x="3674140" y="47118"/>
                  <a:pt x="3674642" y="51846"/>
                  <a:pt x="3670549" y="56751"/>
                </a:cubicBezTo>
                <a:cubicBezTo>
                  <a:pt x="3666456" y="61656"/>
                  <a:pt x="3662317" y="68868"/>
                  <a:pt x="3658131" y="78387"/>
                </a:cubicBezTo>
                <a:cubicBezTo>
                  <a:pt x="3653946" y="87906"/>
                  <a:pt x="3649626" y="97614"/>
                  <a:pt x="3645174" y="107511"/>
                </a:cubicBezTo>
                <a:cubicBezTo>
                  <a:pt x="3658085" y="123175"/>
                  <a:pt x="3674568" y="140848"/>
                  <a:pt x="3694622" y="160531"/>
                </a:cubicBezTo>
                <a:cubicBezTo>
                  <a:pt x="3714677" y="180213"/>
                  <a:pt x="3731014" y="193682"/>
                  <a:pt x="3743633" y="200938"/>
                </a:cubicBezTo>
                <a:cubicBezTo>
                  <a:pt x="3756252" y="208193"/>
                  <a:pt x="3770627" y="215005"/>
                  <a:pt x="3786756" y="221374"/>
                </a:cubicBezTo>
                <a:cubicBezTo>
                  <a:pt x="3802885" y="227742"/>
                  <a:pt x="3802188" y="232167"/>
                  <a:pt x="3784663" y="234647"/>
                </a:cubicBezTo>
                <a:cubicBezTo>
                  <a:pt x="3767139" y="237128"/>
                  <a:pt x="3752386" y="237757"/>
                  <a:pt x="3740405" y="236536"/>
                </a:cubicBezTo>
                <a:cubicBezTo>
                  <a:pt x="3728425" y="235314"/>
                  <a:pt x="3719262" y="230161"/>
                  <a:pt x="3712919" y="221076"/>
                </a:cubicBezTo>
                <a:cubicBezTo>
                  <a:pt x="3706575" y="211991"/>
                  <a:pt x="3695360" y="197009"/>
                  <a:pt x="3679274" y="176130"/>
                </a:cubicBezTo>
                <a:cubicBezTo>
                  <a:pt x="3663188" y="155251"/>
                  <a:pt x="3649546" y="135528"/>
                  <a:pt x="3638346" y="116962"/>
                </a:cubicBezTo>
                <a:cubicBezTo>
                  <a:pt x="3626254" y="139881"/>
                  <a:pt x="3614280" y="159443"/>
                  <a:pt x="3602423" y="175646"/>
                </a:cubicBezTo>
                <a:cubicBezTo>
                  <a:pt x="3590566" y="191850"/>
                  <a:pt x="3578874" y="204724"/>
                  <a:pt x="3567346" y="214267"/>
                </a:cubicBezTo>
                <a:cubicBezTo>
                  <a:pt x="3555818" y="223811"/>
                  <a:pt x="3542926" y="230992"/>
                  <a:pt x="3528669" y="235810"/>
                </a:cubicBezTo>
                <a:cubicBezTo>
                  <a:pt x="3514413" y="240628"/>
                  <a:pt x="3514401" y="236967"/>
                  <a:pt x="3528632" y="224825"/>
                </a:cubicBezTo>
                <a:cubicBezTo>
                  <a:pt x="3542864" y="212683"/>
                  <a:pt x="3556897" y="198153"/>
                  <a:pt x="3570732" y="181237"/>
                </a:cubicBezTo>
                <a:cubicBezTo>
                  <a:pt x="3584567" y="164320"/>
                  <a:pt x="3596935" y="145158"/>
                  <a:pt x="3607837" y="123752"/>
                </a:cubicBezTo>
                <a:cubicBezTo>
                  <a:pt x="3618738" y="102345"/>
                  <a:pt x="3626496" y="84985"/>
                  <a:pt x="3631110" y="71671"/>
                </a:cubicBezTo>
                <a:cubicBezTo>
                  <a:pt x="3635723" y="58357"/>
                  <a:pt x="3636669" y="46795"/>
                  <a:pt x="3633947" y="36985"/>
                </a:cubicBezTo>
                <a:cubicBezTo>
                  <a:pt x="3631905" y="29627"/>
                  <a:pt x="3633585" y="26291"/>
                  <a:pt x="3638987" y="26977"/>
                </a:cubicBezTo>
                <a:close/>
                <a:moveTo>
                  <a:pt x="714812" y="26977"/>
                </a:moveTo>
                <a:cubicBezTo>
                  <a:pt x="716613" y="27206"/>
                  <a:pt x="718827" y="27882"/>
                  <a:pt x="721455" y="29004"/>
                </a:cubicBezTo>
                <a:cubicBezTo>
                  <a:pt x="731966" y="33494"/>
                  <a:pt x="739770" y="38014"/>
                  <a:pt x="744867" y="42566"/>
                </a:cubicBezTo>
                <a:cubicBezTo>
                  <a:pt x="749965" y="47118"/>
                  <a:pt x="750467" y="51846"/>
                  <a:pt x="746374" y="56751"/>
                </a:cubicBezTo>
                <a:cubicBezTo>
                  <a:pt x="742281" y="61656"/>
                  <a:pt x="738142" y="68868"/>
                  <a:pt x="733956" y="78387"/>
                </a:cubicBezTo>
                <a:cubicBezTo>
                  <a:pt x="729770" y="87906"/>
                  <a:pt x="725451" y="97614"/>
                  <a:pt x="720999" y="107511"/>
                </a:cubicBezTo>
                <a:cubicBezTo>
                  <a:pt x="733910" y="123175"/>
                  <a:pt x="750392" y="140848"/>
                  <a:pt x="770447" y="160531"/>
                </a:cubicBezTo>
                <a:cubicBezTo>
                  <a:pt x="790502" y="180213"/>
                  <a:pt x="806839" y="193682"/>
                  <a:pt x="819458" y="200938"/>
                </a:cubicBezTo>
                <a:cubicBezTo>
                  <a:pt x="832077" y="208193"/>
                  <a:pt x="846452" y="215005"/>
                  <a:pt x="862581" y="221374"/>
                </a:cubicBezTo>
                <a:cubicBezTo>
                  <a:pt x="878710" y="227742"/>
                  <a:pt x="878013" y="232167"/>
                  <a:pt x="860488" y="234647"/>
                </a:cubicBezTo>
                <a:cubicBezTo>
                  <a:pt x="842964" y="237128"/>
                  <a:pt x="828211" y="237757"/>
                  <a:pt x="816230" y="236536"/>
                </a:cubicBezTo>
                <a:cubicBezTo>
                  <a:pt x="804250" y="235314"/>
                  <a:pt x="795087" y="230161"/>
                  <a:pt x="788744" y="221076"/>
                </a:cubicBezTo>
                <a:cubicBezTo>
                  <a:pt x="782400" y="211991"/>
                  <a:pt x="771185" y="197009"/>
                  <a:pt x="755099" y="176130"/>
                </a:cubicBezTo>
                <a:cubicBezTo>
                  <a:pt x="739013" y="155251"/>
                  <a:pt x="725371" y="135528"/>
                  <a:pt x="714171" y="116962"/>
                </a:cubicBezTo>
                <a:cubicBezTo>
                  <a:pt x="702079" y="139881"/>
                  <a:pt x="690105" y="159443"/>
                  <a:pt x="678248" y="175646"/>
                </a:cubicBezTo>
                <a:cubicBezTo>
                  <a:pt x="666391" y="191850"/>
                  <a:pt x="654699" y="204724"/>
                  <a:pt x="643171" y="214267"/>
                </a:cubicBezTo>
                <a:cubicBezTo>
                  <a:pt x="631643" y="223811"/>
                  <a:pt x="618751" y="230992"/>
                  <a:pt x="604494" y="235810"/>
                </a:cubicBezTo>
                <a:cubicBezTo>
                  <a:pt x="590238" y="240628"/>
                  <a:pt x="590226" y="236967"/>
                  <a:pt x="604457" y="224825"/>
                </a:cubicBezTo>
                <a:cubicBezTo>
                  <a:pt x="618689" y="212683"/>
                  <a:pt x="632722" y="198153"/>
                  <a:pt x="646557" y="181237"/>
                </a:cubicBezTo>
                <a:cubicBezTo>
                  <a:pt x="660392" y="164320"/>
                  <a:pt x="672760" y="145158"/>
                  <a:pt x="683662" y="123752"/>
                </a:cubicBezTo>
                <a:cubicBezTo>
                  <a:pt x="694563" y="102345"/>
                  <a:pt x="702321" y="84985"/>
                  <a:pt x="706935" y="71671"/>
                </a:cubicBezTo>
                <a:cubicBezTo>
                  <a:pt x="711548" y="58357"/>
                  <a:pt x="712494" y="46795"/>
                  <a:pt x="709772" y="36985"/>
                </a:cubicBezTo>
                <a:cubicBezTo>
                  <a:pt x="707730" y="29627"/>
                  <a:pt x="709410" y="26291"/>
                  <a:pt x="714812" y="26977"/>
                </a:cubicBezTo>
                <a:close/>
                <a:moveTo>
                  <a:pt x="2098478" y="24632"/>
                </a:moveTo>
                <a:lnTo>
                  <a:pt x="2126643" y="24632"/>
                </a:lnTo>
                <a:lnTo>
                  <a:pt x="2126643" y="128533"/>
                </a:lnTo>
                <a:lnTo>
                  <a:pt x="2227028" y="128533"/>
                </a:lnTo>
                <a:lnTo>
                  <a:pt x="2227028" y="151992"/>
                </a:lnTo>
                <a:lnTo>
                  <a:pt x="2126643" y="151992"/>
                </a:lnTo>
                <a:lnTo>
                  <a:pt x="2126643" y="253549"/>
                </a:lnTo>
                <a:lnTo>
                  <a:pt x="2098478" y="253549"/>
                </a:lnTo>
                <a:lnTo>
                  <a:pt x="2098478" y="151992"/>
                </a:lnTo>
                <a:lnTo>
                  <a:pt x="1996921" y="151992"/>
                </a:lnTo>
                <a:lnTo>
                  <a:pt x="1996921" y="128533"/>
                </a:lnTo>
                <a:lnTo>
                  <a:pt x="2098478" y="128533"/>
                </a:lnTo>
                <a:close/>
                <a:moveTo>
                  <a:pt x="411446" y="13591"/>
                </a:moveTo>
                <a:cubicBezTo>
                  <a:pt x="418484" y="14813"/>
                  <a:pt x="425705" y="16996"/>
                  <a:pt x="433110" y="20140"/>
                </a:cubicBezTo>
                <a:cubicBezTo>
                  <a:pt x="440514" y="23284"/>
                  <a:pt x="443038" y="27891"/>
                  <a:pt x="440681" y="33962"/>
                </a:cubicBezTo>
                <a:cubicBezTo>
                  <a:pt x="438325" y="40033"/>
                  <a:pt x="436768" y="54506"/>
                  <a:pt x="436012" y="77383"/>
                </a:cubicBezTo>
                <a:cubicBezTo>
                  <a:pt x="435255" y="100259"/>
                  <a:pt x="434877" y="128583"/>
                  <a:pt x="434877" y="162354"/>
                </a:cubicBezTo>
                <a:cubicBezTo>
                  <a:pt x="443906" y="160977"/>
                  <a:pt x="452938" y="159077"/>
                  <a:pt x="461973" y="156652"/>
                </a:cubicBezTo>
                <a:cubicBezTo>
                  <a:pt x="471008" y="154227"/>
                  <a:pt x="479606" y="156457"/>
                  <a:pt x="487767" y="163340"/>
                </a:cubicBezTo>
                <a:cubicBezTo>
                  <a:pt x="496089" y="171563"/>
                  <a:pt x="493884" y="176397"/>
                  <a:pt x="481153" y="177842"/>
                </a:cubicBezTo>
                <a:cubicBezTo>
                  <a:pt x="468422" y="179286"/>
                  <a:pt x="452928" y="181063"/>
                  <a:pt x="434672" y="183171"/>
                </a:cubicBezTo>
                <a:cubicBezTo>
                  <a:pt x="434027" y="196082"/>
                  <a:pt x="433705" y="209378"/>
                  <a:pt x="433705" y="223057"/>
                </a:cubicBezTo>
                <a:cubicBezTo>
                  <a:pt x="451887" y="221557"/>
                  <a:pt x="465830" y="220611"/>
                  <a:pt x="475535" y="220220"/>
                </a:cubicBezTo>
                <a:cubicBezTo>
                  <a:pt x="485240" y="219830"/>
                  <a:pt x="494346" y="218844"/>
                  <a:pt x="502854" y="217262"/>
                </a:cubicBezTo>
                <a:cubicBezTo>
                  <a:pt x="511362" y="215681"/>
                  <a:pt x="520056" y="216341"/>
                  <a:pt x="528936" y="219244"/>
                </a:cubicBezTo>
                <a:cubicBezTo>
                  <a:pt x="537816" y="222146"/>
                  <a:pt x="544790" y="226887"/>
                  <a:pt x="549856" y="233466"/>
                </a:cubicBezTo>
                <a:cubicBezTo>
                  <a:pt x="554922" y="240045"/>
                  <a:pt x="554129" y="243872"/>
                  <a:pt x="547475" y="244944"/>
                </a:cubicBezTo>
                <a:cubicBezTo>
                  <a:pt x="540821" y="246017"/>
                  <a:pt x="531953" y="245772"/>
                  <a:pt x="520872" y="244210"/>
                </a:cubicBezTo>
                <a:cubicBezTo>
                  <a:pt x="509790" y="242647"/>
                  <a:pt x="497763" y="241673"/>
                  <a:pt x="484790" y="241289"/>
                </a:cubicBezTo>
                <a:cubicBezTo>
                  <a:pt x="471817" y="240904"/>
                  <a:pt x="456088" y="241289"/>
                  <a:pt x="437602" y="242442"/>
                </a:cubicBezTo>
                <a:cubicBezTo>
                  <a:pt x="419117" y="243596"/>
                  <a:pt x="404696" y="244761"/>
                  <a:pt x="394340" y="245940"/>
                </a:cubicBezTo>
                <a:cubicBezTo>
                  <a:pt x="383984" y="247118"/>
                  <a:pt x="373358" y="248681"/>
                  <a:pt x="362463" y="250628"/>
                </a:cubicBezTo>
                <a:cubicBezTo>
                  <a:pt x="351567" y="252575"/>
                  <a:pt x="342811" y="253939"/>
                  <a:pt x="336195" y="254721"/>
                </a:cubicBezTo>
                <a:cubicBezTo>
                  <a:pt x="329578" y="255502"/>
                  <a:pt x="322363" y="251781"/>
                  <a:pt x="314549" y="243558"/>
                </a:cubicBezTo>
                <a:cubicBezTo>
                  <a:pt x="306736" y="235336"/>
                  <a:pt x="306330" y="231621"/>
                  <a:pt x="313331" y="232415"/>
                </a:cubicBezTo>
                <a:cubicBezTo>
                  <a:pt x="320332" y="233209"/>
                  <a:pt x="333509" y="232830"/>
                  <a:pt x="352863" y="231280"/>
                </a:cubicBezTo>
                <a:cubicBezTo>
                  <a:pt x="372217" y="229730"/>
                  <a:pt x="392114" y="227900"/>
                  <a:pt x="412553" y="225792"/>
                </a:cubicBezTo>
                <a:lnTo>
                  <a:pt x="412553" y="185850"/>
                </a:lnTo>
                <a:cubicBezTo>
                  <a:pt x="398972" y="188182"/>
                  <a:pt x="389633" y="189735"/>
                  <a:pt x="384536" y="190511"/>
                </a:cubicBezTo>
                <a:cubicBezTo>
                  <a:pt x="379438" y="191286"/>
                  <a:pt x="372912" y="188743"/>
                  <a:pt x="364956" y="182883"/>
                </a:cubicBezTo>
                <a:cubicBezTo>
                  <a:pt x="357000" y="177023"/>
                  <a:pt x="356209" y="173516"/>
                  <a:pt x="362584" y="172363"/>
                </a:cubicBezTo>
                <a:cubicBezTo>
                  <a:pt x="368958" y="171209"/>
                  <a:pt x="374865" y="170437"/>
                  <a:pt x="380304" y="170047"/>
                </a:cubicBezTo>
                <a:cubicBezTo>
                  <a:pt x="385742" y="169656"/>
                  <a:pt x="396492" y="168413"/>
                  <a:pt x="412553" y="166317"/>
                </a:cubicBezTo>
                <a:cubicBezTo>
                  <a:pt x="412553" y="131851"/>
                  <a:pt x="412360" y="101914"/>
                  <a:pt x="411976" y="76508"/>
                </a:cubicBezTo>
                <a:cubicBezTo>
                  <a:pt x="411592" y="51102"/>
                  <a:pt x="409647" y="33959"/>
                  <a:pt x="406144" y="25079"/>
                </a:cubicBezTo>
                <a:cubicBezTo>
                  <a:pt x="402640" y="16199"/>
                  <a:pt x="404407" y="12369"/>
                  <a:pt x="411446" y="13591"/>
                </a:cubicBezTo>
                <a:close/>
                <a:moveTo>
                  <a:pt x="987643" y="11098"/>
                </a:moveTo>
                <a:cubicBezTo>
                  <a:pt x="990967" y="9988"/>
                  <a:pt x="997022" y="11656"/>
                  <a:pt x="1005809" y="16103"/>
                </a:cubicBezTo>
                <a:cubicBezTo>
                  <a:pt x="1014596" y="20549"/>
                  <a:pt x="1017626" y="25395"/>
                  <a:pt x="1014897" y="30641"/>
                </a:cubicBezTo>
                <a:cubicBezTo>
                  <a:pt x="1012169" y="35887"/>
                  <a:pt x="1010804" y="54888"/>
                  <a:pt x="1010804" y="87642"/>
                </a:cubicBezTo>
                <a:lnTo>
                  <a:pt x="1029854" y="84238"/>
                </a:lnTo>
                <a:cubicBezTo>
                  <a:pt x="1038983" y="81844"/>
                  <a:pt x="1045485" y="82883"/>
                  <a:pt x="1049360" y="87354"/>
                </a:cubicBezTo>
                <a:cubicBezTo>
                  <a:pt x="1053236" y="91825"/>
                  <a:pt x="1051193" y="95536"/>
                  <a:pt x="1043230" y="98488"/>
                </a:cubicBezTo>
                <a:cubicBezTo>
                  <a:pt x="1035268" y="101440"/>
                  <a:pt x="1024075" y="103951"/>
                  <a:pt x="1009651" y="106023"/>
                </a:cubicBezTo>
                <a:lnTo>
                  <a:pt x="1009651" y="110264"/>
                </a:lnTo>
                <a:cubicBezTo>
                  <a:pt x="1021570" y="111666"/>
                  <a:pt x="1030968" y="114773"/>
                  <a:pt x="1037845" y="119585"/>
                </a:cubicBezTo>
                <a:cubicBezTo>
                  <a:pt x="1044722" y="124397"/>
                  <a:pt x="1046852" y="130610"/>
                  <a:pt x="1044235" y="138225"/>
                </a:cubicBezTo>
                <a:cubicBezTo>
                  <a:pt x="1041618" y="145840"/>
                  <a:pt x="1035975" y="145444"/>
                  <a:pt x="1027306" y="137035"/>
                </a:cubicBezTo>
                <a:cubicBezTo>
                  <a:pt x="1018637" y="128626"/>
                  <a:pt x="1012752" y="122716"/>
                  <a:pt x="1009651" y="119306"/>
                </a:cubicBezTo>
                <a:cubicBezTo>
                  <a:pt x="1009651" y="126499"/>
                  <a:pt x="1008519" y="133940"/>
                  <a:pt x="1006256" y="141630"/>
                </a:cubicBezTo>
                <a:cubicBezTo>
                  <a:pt x="1003992" y="149319"/>
                  <a:pt x="1000272" y="149747"/>
                  <a:pt x="995094" y="142913"/>
                </a:cubicBezTo>
                <a:cubicBezTo>
                  <a:pt x="989916" y="136080"/>
                  <a:pt x="987910" y="130220"/>
                  <a:pt x="989076" y="125333"/>
                </a:cubicBezTo>
                <a:cubicBezTo>
                  <a:pt x="990241" y="120447"/>
                  <a:pt x="990793" y="116100"/>
                  <a:pt x="990731" y="112292"/>
                </a:cubicBezTo>
                <a:cubicBezTo>
                  <a:pt x="975253" y="135956"/>
                  <a:pt x="958752" y="151601"/>
                  <a:pt x="941227" y="159229"/>
                </a:cubicBezTo>
                <a:cubicBezTo>
                  <a:pt x="923703" y="166856"/>
                  <a:pt x="919526" y="166348"/>
                  <a:pt x="928698" y="157703"/>
                </a:cubicBezTo>
                <a:cubicBezTo>
                  <a:pt x="937869" y="149059"/>
                  <a:pt x="947258" y="139742"/>
                  <a:pt x="956864" y="129751"/>
                </a:cubicBezTo>
                <a:cubicBezTo>
                  <a:pt x="966469" y="119761"/>
                  <a:pt x="973120" y="112385"/>
                  <a:pt x="976816" y="107623"/>
                </a:cubicBezTo>
                <a:cubicBezTo>
                  <a:pt x="969077" y="111418"/>
                  <a:pt x="962727" y="113731"/>
                  <a:pt x="957766" y="114562"/>
                </a:cubicBezTo>
                <a:cubicBezTo>
                  <a:pt x="952805" y="115393"/>
                  <a:pt x="946762" y="112475"/>
                  <a:pt x="939637" y="105809"/>
                </a:cubicBezTo>
                <a:cubicBezTo>
                  <a:pt x="932512" y="99142"/>
                  <a:pt x="933758" y="96206"/>
                  <a:pt x="943376" y="97000"/>
                </a:cubicBezTo>
                <a:cubicBezTo>
                  <a:pt x="952994" y="97794"/>
                  <a:pt x="968810" y="96064"/>
                  <a:pt x="990824" y="91810"/>
                </a:cubicBezTo>
                <a:lnTo>
                  <a:pt x="990824" y="51533"/>
                </a:lnTo>
                <a:cubicBezTo>
                  <a:pt x="990824" y="35906"/>
                  <a:pt x="989463" y="25538"/>
                  <a:pt x="986741" y="20428"/>
                </a:cubicBezTo>
                <a:cubicBezTo>
                  <a:pt x="984019" y="15318"/>
                  <a:pt x="984319" y="12208"/>
                  <a:pt x="987643" y="11098"/>
                </a:cubicBezTo>
                <a:close/>
                <a:moveTo>
                  <a:pt x="3857124" y="4764"/>
                </a:moveTo>
                <a:cubicBezTo>
                  <a:pt x="3906572" y="44798"/>
                  <a:pt x="3931296" y="87066"/>
                  <a:pt x="3931296" y="131565"/>
                </a:cubicBezTo>
                <a:cubicBezTo>
                  <a:pt x="3932859" y="183692"/>
                  <a:pt x="3908500" y="227466"/>
                  <a:pt x="3858221" y="262887"/>
                </a:cubicBezTo>
                <a:lnTo>
                  <a:pt x="3842446" y="244154"/>
                </a:lnTo>
                <a:cubicBezTo>
                  <a:pt x="3883696" y="213222"/>
                  <a:pt x="3904705" y="177392"/>
                  <a:pt x="3905474" y="136663"/>
                </a:cubicBezTo>
                <a:cubicBezTo>
                  <a:pt x="3907037" y="95102"/>
                  <a:pt x="3885637" y="57697"/>
                  <a:pt x="3841274" y="24446"/>
                </a:cubicBezTo>
                <a:close/>
                <a:moveTo>
                  <a:pt x="3445688" y="4764"/>
                </a:moveTo>
                <a:lnTo>
                  <a:pt x="3461594" y="24446"/>
                </a:lnTo>
                <a:cubicBezTo>
                  <a:pt x="3417231" y="57697"/>
                  <a:pt x="3395812" y="95115"/>
                  <a:pt x="3397338" y="136700"/>
                </a:cubicBezTo>
                <a:cubicBezTo>
                  <a:pt x="3398107" y="177417"/>
                  <a:pt x="3419135" y="213229"/>
                  <a:pt x="3460422" y="244135"/>
                </a:cubicBezTo>
                <a:lnTo>
                  <a:pt x="3444591" y="262887"/>
                </a:lnTo>
                <a:cubicBezTo>
                  <a:pt x="3394349" y="227479"/>
                  <a:pt x="3370009" y="183097"/>
                  <a:pt x="3371572" y="129742"/>
                </a:cubicBezTo>
                <a:cubicBezTo>
                  <a:pt x="3371572" y="86421"/>
                  <a:pt x="3396278" y="44761"/>
                  <a:pt x="3445688" y="4764"/>
                </a:cubicBezTo>
                <a:close/>
                <a:moveTo>
                  <a:pt x="127751" y="180"/>
                </a:moveTo>
                <a:cubicBezTo>
                  <a:pt x="130356" y="-355"/>
                  <a:pt x="133804" y="305"/>
                  <a:pt x="138095" y="2159"/>
                </a:cubicBezTo>
                <a:cubicBezTo>
                  <a:pt x="146677" y="5868"/>
                  <a:pt x="153517" y="10370"/>
                  <a:pt x="158615" y="15665"/>
                </a:cubicBezTo>
                <a:cubicBezTo>
                  <a:pt x="163712" y="20961"/>
                  <a:pt x="162326" y="24369"/>
                  <a:pt x="154457" y="25888"/>
                </a:cubicBezTo>
                <a:cubicBezTo>
                  <a:pt x="146588" y="27407"/>
                  <a:pt x="132235" y="31881"/>
                  <a:pt x="111399" y="39310"/>
                </a:cubicBezTo>
                <a:cubicBezTo>
                  <a:pt x="122301" y="43031"/>
                  <a:pt x="126952" y="46575"/>
                  <a:pt x="125352" y="49942"/>
                </a:cubicBezTo>
                <a:cubicBezTo>
                  <a:pt x="123752" y="53310"/>
                  <a:pt x="122605" y="57319"/>
                  <a:pt x="121910" y="61970"/>
                </a:cubicBezTo>
                <a:cubicBezTo>
                  <a:pt x="157108" y="56587"/>
                  <a:pt x="178424" y="52711"/>
                  <a:pt x="185860" y="50342"/>
                </a:cubicBezTo>
                <a:cubicBezTo>
                  <a:pt x="193295" y="47973"/>
                  <a:pt x="200584" y="48727"/>
                  <a:pt x="207728" y="52603"/>
                </a:cubicBezTo>
                <a:cubicBezTo>
                  <a:pt x="214872" y="56478"/>
                  <a:pt x="218893" y="60549"/>
                  <a:pt x="219792" y="64816"/>
                </a:cubicBezTo>
                <a:cubicBezTo>
                  <a:pt x="220692" y="69082"/>
                  <a:pt x="212683" y="71637"/>
                  <a:pt x="195766" y="72481"/>
                </a:cubicBezTo>
                <a:cubicBezTo>
                  <a:pt x="178849" y="73324"/>
                  <a:pt x="154175" y="75587"/>
                  <a:pt x="121743" y="79271"/>
                </a:cubicBezTo>
                <a:cubicBezTo>
                  <a:pt x="121073" y="96386"/>
                  <a:pt x="120738" y="115337"/>
                  <a:pt x="120738" y="136123"/>
                </a:cubicBezTo>
                <a:cubicBezTo>
                  <a:pt x="149735" y="165120"/>
                  <a:pt x="173197" y="184768"/>
                  <a:pt x="191124" y="195068"/>
                </a:cubicBezTo>
                <a:cubicBezTo>
                  <a:pt x="209052" y="205369"/>
                  <a:pt x="226902" y="212714"/>
                  <a:pt x="244675" y="217104"/>
                </a:cubicBezTo>
                <a:cubicBezTo>
                  <a:pt x="262447" y="221495"/>
                  <a:pt x="264413" y="225550"/>
                  <a:pt x="250572" y="229271"/>
                </a:cubicBezTo>
                <a:cubicBezTo>
                  <a:pt x="236731" y="232992"/>
                  <a:pt x="223039" y="235050"/>
                  <a:pt x="209495" y="235447"/>
                </a:cubicBezTo>
                <a:cubicBezTo>
                  <a:pt x="195952" y="235844"/>
                  <a:pt x="186678" y="233547"/>
                  <a:pt x="181674" y="228555"/>
                </a:cubicBezTo>
                <a:cubicBezTo>
                  <a:pt x="176669" y="223563"/>
                  <a:pt x="168592" y="214298"/>
                  <a:pt x="157443" y="200761"/>
                </a:cubicBezTo>
                <a:cubicBezTo>
                  <a:pt x="146293" y="187224"/>
                  <a:pt x="134058" y="170577"/>
                  <a:pt x="120738" y="150820"/>
                </a:cubicBezTo>
                <a:cubicBezTo>
                  <a:pt x="120738" y="174074"/>
                  <a:pt x="120530" y="196488"/>
                  <a:pt x="120115" y="218062"/>
                </a:cubicBezTo>
                <a:cubicBezTo>
                  <a:pt x="119699" y="239636"/>
                  <a:pt x="117988" y="257170"/>
                  <a:pt x="114980" y="270664"/>
                </a:cubicBezTo>
                <a:cubicBezTo>
                  <a:pt x="111973" y="284158"/>
                  <a:pt x="106903" y="284725"/>
                  <a:pt x="99772" y="272366"/>
                </a:cubicBezTo>
                <a:cubicBezTo>
                  <a:pt x="92640" y="260007"/>
                  <a:pt x="90631" y="249431"/>
                  <a:pt x="93744" y="240638"/>
                </a:cubicBezTo>
                <a:cubicBezTo>
                  <a:pt x="96857" y="231844"/>
                  <a:pt x="98804" y="205018"/>
                  <a:pt x="99586" y="160159"/>
                </a:cubicBezTo>
                <a:cubicBezTo>
                  <a:pt x="94414" y="174955"/>
                  <a:pt x="84325" y="189463"/>
                  <a:pt x="69318" y="203682"/>
                </a:cubicBezTo>
                <a:cubicBezTo>
                  <a:pt x="54311" y="217901"/>
                  <a:pt x="36731" y="228793"/>
                  <a:pt x="16577" y="236359"/>
                </a:cubicBezTo>
                <a:cubicBezTo>
                  <a:pt x="-3577" y="243924"/>
                  <a:pt x="-5354" y="241425"/>
                  <a:pt x="11247" y="228862"/>
                </a:cubicBezTo>
                <a:cubicBezTo>
                  <a:pt x="27848" y="216298"/>
                  <a:pt x="43654" y="202128"/>
                  <a:pt x="58667" y="186353"/>
                </a:cubicBezTo>
                <a:lnTo>
                  <a:pt x="70268" y="171804"/>
                </a:lnTo>
                <a:lnTo>
                  <a:pt x="66639" y="171321"/>
                </a:lnTo>
                <a:cubicBezTo>
                  <a:pt x="63762" y="168642"/>
                  <a:pt x="62056" y="163756"/>
                  <a:pt x="61523" y="156661"/>
                </a:cubicBezTo>
                <a:cubicBezTo>
                  <a:pt x="52358" y="162577"/>
                  <a:pt x="44916" y="167557"/>
                  <a:pt x="39199" y="171600"/>
                </a:cubicBezTo>
                <a:cubicBezTo>
                  <a:pt x="33481" y="175643"/>
                  <a:pt x="26747" y="173755"/>
                  <a:pt x="18995" y="165935"/>
                </a:cubicBezTo>
                <a:cubicBezTo>
                  <a:pt x="11244" y="158116"/>
                  <a:pt x="12447" y="154206"/>
                  <a:pt x="22604" y="154206"/>
                </a:cubicBezTo>
                <a:cubicBezTo>
                  <a:pt x="30641" y="154206"/>
                  <a:pt x="43850" y="150671"/>
                  <a:pt x="62230" y="143602"/>
                </a:cubicBezTo>
                <a:lnTo>
                  <a:pt x="62230" y="126300"/>
                </a:lnTo>
                <a:cubicBezTo>
                  <a:pt x="54987" y="130170"/>
                  <a:pt x="48190" y="132502"/>
                  <a:pt x="41840" y="133295"/>
                </a:cubicBezTo>
                <a:cubicBezTo>
                  <a:pt x="35490" y="134089"/>
                  <a:pt x="29323" y="132154"/>
                  <a:pt x="23339" y="127491"/>
                </a:cubicBezTo>
                <a:cubicBezTo>
                  <a:pt x="17355" y="122828"/>
                  <a:pt x="18527" y="119706"/>
                  <a:pt x="26855" y="118124"/>
                </a:cubicBezTo>
                <a:cubicBezTo>
                  <a:pt x="35183" y="116543"/>
                  <a:pt x="42402" y="114763"/>
                  <a:pt x="48510" y="112785"/>
                </a:cubicBezTo>
                <a:cubicBezTo>
                  <a:pt x="54618" y="110807"/>
                  <a:pt x="59191" y="110599"/>
                  <a:pt x="62230" y="112162"/>
                </a:cubicBezTo>
                <a:cubicBezTo>
                  <a:pt x="62230" y="106655"/>
                  <a:pt x="60869" y="100609"/>
                  <a:pt x="58146" y="94023"/>
                </a:cubicBezTo>
                <a:cubicBezTo>
                  <a:pt x="57466" y="92377"/>
                  <a:pt x="57249" y="91059"/>
                  <a:pt x="57495" y="90068"/>
                </a:cubicBezTo>
                <a:lnTo>
                  <a:pt x="58190" y="89420"/>
                </a:lnTo>
                <a:lnTo>
                  <a:pt x="56728" y="89684"/>
                </a:lnTo>
                <a:cubicBezTo>
                  <a:pt x="45922" y="91727"/>
                  <a:pt x="38597" y="93236"/>
                  <a:pt x="34753" y="94209"/>
                </a:cubicBezTo>
                <a:cubicBezTo>
                  <a:pt x="27063" y="96157"/>
                  <a:pt x="18825" y="93875"/>
                  <a:pt x="10038" y="87363"/>
                </a:cubicBezTo>
                <a:cubicBezTo>
                  <a:pt x="1251" y="80852"/>
                  <a:pt x="2401" y="77339"/>
                  <a:pt x="13489" y="76824"/>
                </a:cubicBezTo>
                <a:cubicBezTo>
                  <a:pt x="24576" y="76310"/>
                  <a:pt x="37903" y="75082"/>
                  <a:pt x="53468" y="73141"/>
                </a:cubicBezTo>
                <a:cubicBezTo>
                  <a:pt x="69033" y="71200"/>
                  <a:pt x="84405" y="68853"/>
                  <a:pt x="99586" y="66100"/>
                </a:cubicBezTo>
                <a:cubicBezTo>
                  <a:pt x="98854" y="54367"/>
                  <a:pt x="97707" y="47589"/>
                  <a:pt x="96144" y="45766"/>
                </a:cubicBezTo>
                <a:cubicBezTo>
                  <a:pt x="87326" y="48073"/>
                  <a:pt x="78303" y="49620"/>
                  <a:pt x="69076" y="50407"/>
                </a:cubicBezTo>
                <a:cubicBezTo>
                  <a:pt x="59849" y="51195"/>
                  <a:pt x="60156" y="48730"/>
                  <a:pt x="69997" y="43013"/>
                </a:cubicBezTo>
                <a:cubicBezTo>
                  <a:pt x="79838" y="37295"/>
                  <a:pt x="90585" y="31054"/>
                  <a:pt x="102237" y="24288"/>
                </a:cubicBezTo>
                <a:cubicBezTo>
                  <a:pt x="113889" y="17523"/>
                  <a:pt x="120633" y="11216"/>
                  <a:pt x="122468" y="5368"/>
                </a:cubicBezTo>
                <a:cubicBezTo>
                  <a:pt x="123386" y="2444"/>
                  <a:pt x="125147" y="715"/>
                  <a:pt x="127751" y="1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54848" y="2057766"/>
            <a:ext cx="2366080" cy="517735"/>
          </a:xfrm>
          <a:prstGeom prst="wedgeRoundRectCallout">
            <a:avLst>
              <a:gd name="adj1" fmla="val -45363"/>
              <a:gd name="adj2" fmla="val 32869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可以用列表法。</a:t>
            </a:r>
          </a:p>
        </p:txBody>
      </p:sp>
      <p:graphicFrame>
        <p:nvGraphicFramePr>
          <p:cNvPr id="16" name="Group 41"/>
          <p:cNvGraphicFramePr>
            <a:graphicFrameLocks noGrp="1"/>
          </p:cNvGraphicFramePr>
          <p:nvPr/>
        </p:nvGraphicFramePr>
        <p:xfrm>
          <a:off x="4733791" y="3135074"/>
          <a:ext cx="6005514" cy="241841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2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6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租车方案</a:t>
                      </a:r>
                      <a:endParaRPr kumimoji="0" lang="zh-CN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租车费用</a:t>
                      </a:r>
                      <a:endParaRPr kumimoji="0" lang="zh-CN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458275" y="1582057"/>
            <a:ext cx="4248472" cy="356999"/>
          </a:xfrm>
          <a:custGeom>
            <a:avLst/>
            <a:gdLst/>
            <a:ahLst/>
            <a:cxnLst/>
            <a:rect l="l" t="t" r="r" b="b"/>
            <a:pathLst>
              <a:path w="3931366" h="281228">
                <a:moveTo>
                  <a:pt x="1274658" y="204117"/>
                </a:moveTo>
                <a:cubicBezTo>
                  <a:pt x="1278751" y="204121"/>
                  <a:pt x="1282850" y="205204"/>
                  <a:pt x="1286955" y="207365"/>
                </a:cubicBezTo>
                <a:cubicBezTo>
                  <a:pt x="1295165" y="211688"/>
                  <a:pt x="1299271" y="218512"/>
                  <a:pt x="1299271" y="227838"/>
                </a:cubicBezTo>
                <a:cubicBezTo>
                  <a:pt x="1299271" y="237165"/>
                  <a:pt x="1294517" y="243782"/>
                  <a:pt x="1285011" y="247688"/>
                </a:cubicBezTo>
                <a:cubicBezTo>
                  <a:pt x="1275505" y="251595"/>
                  <a:pt x="1267114" y="251121"/>
                  <a:pt x="1259840" y="246265"/>
                </a:cubicBezTo>
                <a:cubicBezTo>
                  <a:pt x="1252566" y="241410"/>
                  <a:pt x="1249134" y="234784"/>
                  <a:pt x="1249543" y="226387"/>
                </a:cubicBezTo>
                <a:cubicBezTo>
                  <a:pt x="1249953" y="217991"/>
                  <a:pt x="1254238" y="211641"/>
                  <a:pt x="1262398" y="207337"/>
                </a:cubicBezTo>
                <a:cubicBezTo>
                  <a:pt x="1266479" y="205186"/>
                  <a:pt x="1270565" y="204112"/>
                  <a:pt x="1274658" y="204117"/>
                </a:cubicBezTo>
                <a:close/>
                <a:moveTo>
                  <a:pt x="1013000" y="183506"/>
                </a:moveTo>
                <a:lnTo>
                  <a:pt x="992182" y="187841"/>
                </a:lnTo>
                <a:cubicBezTo>
                  <a:pt x="987482" y="198395"/>
                  <a:pt x="985265" y="204116"/>
                  <a:pt x="985532" y="205003"/>
                </a:cubicBezTo>
                <a:cubicBezTo>
                  <a:pt x="985798" y="205889"/>
                  <a:pt x="987011" y="206643"/>
                  <a:pt x="989169" y="207263"/>
                </a:cubicBezTo>
                <a:cubicBezTo>
                  <a:pt x="991327" y="207883"/>
                  <a:pt x="994979" y="209260"/>
                  <a:pt x="1000126" y="211393"/>
                </a:cubicBezTo>
                <a:cubicBezTo>
                  <a:pt x="1004864" y="205638"/>
                  <a:pt x="1009155" y="196343"/>
                  <a:pt x="1013000" y="183506"/>
                </a:cubicBezTo>
                <a:close/>
                <a:moveTo>
                  <a:pt x="2467144" y="155378"/>
                </a:moveTo>
                <a:lnTo>
                  <a:pt x="2691428" y="155378"/>
                </a:lnTo>
                <a:lnTo>
                  <a:pt x="2691428" y="181181"/>
                </a:lnTo>
                <a:lnTo>
                  <a:pt x="2467144" y="181181"/>
                </a:lnTo>
                <a:close/>
                <a:moveTo>
                  <a:pt x="2347635" y="135528"/>
                </a:moveTo>
                <a:cubicBezTo>
                  <a:pt x="2336609" y="137004"/>
                  <a:pt x="2328591" y="142386"/>
                  <a:pt x="2323580" y="151676"/>
                </a:cubicBezTo>
                <a:cubicBezTo>
                  <a:pt x="2318570" y="160965"/>
                  <a:pt x="2316440" y="170999"/>
                  <a:pt x="2317190" y="181776"/>
                </a:cubicBezTo>
                <a:cubicBezTo>
                  <a:pt x="2317940" y="192554"/>
                  <a:pt x="2321571" y="201378"/>
                  <a:pt x="2328082" y="208249"/>
                </a:cubicBezTo>
                <a:cubicBezTo>
                  <a:pt x="2334593" y="215120"/>
                  <a:pt x="2343036" y="218723"/>
                  <a:pt x="2353411" y="219058"/>
                </a:cubicBezTo>
                <a:cubicBezTo>
                  <a:pt x="2363785" y="219392"/>
                  <a:pt x="2372582" y="215771"/>
                  <a:pt x="2379800" y="208193"/>
                </a:cubicBezTo>
                <a:cubicBezTo>
                  <a:pt x="2387018" y="200615"/>
                  <a:pt x="2390627" y="189087"/>
                  <a:pt x="2390627" y="173609"/>
                </a:cubicBezTo>
                <a:cubicBezTo>
                  <a:pt x="2390627" y="158131"/>
                  <a:pt x="2386218" y="147546"/>
                  <a:pt x="2377400" y="141853"/>
                </a:cubicBezTo>
                <a:cubicBezTo>
                  <a:pt x="2368582" y="136160"/>
                  <a:pt x="2358660" y="134052"/>
                  <a:pt x="2347635" y="135528"/>
                </a:cubicBezTo>
                <a:close/>
                <a:moveTo>
                  <a:pt x="1274672" y="116564"/>
                </a:moveTo>
                <a:cubicBezTo>
                  <a:pt x="1278765" y="116569"/>
                  <a:pt x="1282862" y="117650"/>
                  <a:pt x="1286964" y="119808"/>
                </a:cubicBezTo>
                <a:cubicBezTo>
                  <a:pt x="1295169" y="124124"/>
                  <a:pt x="1299271" y="130951"/>
                  <a:pt x="1299271" y="140290"/>
                </a:cubicBezTo>
                <a:cubicBezTo>
                  <a:pt x="1299271" y="149617"/>
                  <a:pt x="1294517" y="156234"/>
                  <a:pt x="1285011" y="160140"/>
                </a:cubicBezTo>
                <a:cubicBezTo>
                  <a:pt x="1275505" y="164047"/>
                  <a:pt x="1267114" y="163573"/>
                  <a:pt x="1259840" y="158717"/>
                </a:cubicBezTo>
                <a:cubicBezTo>
                  <a:pt x="1252566" y="153862"/>
                  <a:pt x="1249134" y="147233"/>
                  <a:pt x="1249543" y="138830"/>
                </a:cubicBezTo>
                <a:cubicBezTo>
                  <a:pt x="1249953" y="130427"/>
                  <a:pt x="1254241" y="124077"/>
                  <a:pt x="1262408" y="119780"/>
                </a:cubicBezTo>
                <a:cubicBezTo>
                  <a:pt x="1266491" y="117631"/>
                  <a:pt x="1270579" y="116559"/>
                  <a:pt x="1274672" y="116564"/>
                </a:cubicBezTo>
                <a:close/>
                <a:moveTo>
                  <a:pt x="2467144" y="97000"/>
                </a:moveTo>
                <a:lnTo>
                  <a:pt x="2691428" y="97000"/>
                </a:lnTo>
                <a:lnTo>
                  <a:pt x="2691428" y="122803"/>
                </a:lnTo>
                <a:lnTo>
                  <a:pt x="2467144" y="122803"/>
                </a:lnTo>
                <a:close/>
                <a:moveTo>
                  <a:pt x="2976880" y="86619"/>
                </a:moveTo>
                <a:lnTo>
                  <a:pt x="2918651" y="172884"/>
                </a:lnTo>
                <a:lnTo>
                  <a:pt x="2976880" y="172884"/>
                </a:lnTo>
                <a:close/>
                <a:moveTo>
                  <a:pt x="1900555" y="86619"/>
                </a:moveTo>
                <a:lnTo>
                  <a:pt x="1842326" y="172884"/>
                </a:lnTo>
                <a:lnTo>
                  <a:pt x="1900555" y="172884"/>
                </a:lnTo>
                <a:close/>
                <a:moveTo>
                  <a:pt x="99586" y="81950"/>
                </a:moveTo>
                <a:lnTo>
                  <a:pt x="65023" y="88187"/>
                </a:lnTo>
                <a:lnTo>
                  <a:pt x="72229" y="90014"/>
                </a:lnTo>
                <a:cubicBezTo>
                  <a:pt x="84340" y="93927"/>
                  <a:pt x="89599" y="97992"/>
                  <a:pt x="88005" y="102209"/>
                </a:cubicBezTo>
                <a:cubicBezTo>
                  <a:pt x="86411" y="106426"/>
                  <a:pt x="85242" y="111678"/>
                  <a:pt x="84498" y="117966"/>
                </a:cubicBezTo>
                <a:cubicBezTo>
                  <a:pt x="83754" y="124254"/>
                  <a:pt x="83382" y="132068"/>
                  <a:pt x="83382" y="141407"/>
                </a:cubicBezTo>
                <a:cubicBezTo>
                  <a:pt x="83382" y="146380"/>
                  <a:pt x="82864" y="150902"/>
                  <a:pt x="81829" y="154973"/>
                </a:cubicBezTo>
                <a:lnTo>
                  <a:pt x="79663" y="160020"/>
                </a:lnTo>
                <a:lnTo>
                  <a:pt x="80157" y="159401"/>
                </a:lnTo>
                <a:cubicBezTo>
                  <a:pt x="86976" y="149321"/>
                  <a:pt x="93453" y="138145"/>
                  <a:pt x="99586" y="125873"/>
                </a:cubicBezTo>
                <a:close/>
                <a:moveTo>
                  <a:pt x="136067" y="78452"/>
                </a:moveTo>
                <a:cubicBezTo>
                  <a:pt x="144042" y="80102"/>
                  <a:pt x="149902" y="82179"/>
                  <a:pt x="153647" y="84684"/>
                </a:cubicBezTo>
                <a:cubicBezTo>
                  <a:pt x="157393" y="87190"/>
                  <a:pt x="158469" y="90061"/>
                  <a:pt x="156875" y="93298"/>
                </a:cubicBezTo>
                <a:cubicBezTo>
                  <a:pt x="155281" y="96535"/>
                  <a:pt x="154131" y="101657"/>
                  <a:pt x="153424" y="108664"/>
                </a:cubicBezTo>
                <a:cubicBezTo>
                  <a:pt x="162676" y="101087"/>
                  <a:pt x="167302" y="94879"/>
                  <a:pt x="167302" y="90042"/>
                </a:cubicBezTo>
                <a:cubicBezTo>
                  <a:pt x="167302" y="81435"/>
                  <a:pt x="171073" y="78834"/>
                  <a:pt x="178613" y="82238"/>
                </a:cubicBezTo>
                <a:cubicBezTo>
                  <a:pt x="186154" y="85643"/>
                  <a:pt x="191428" y="89714"/>
                  <a:pt x="194436" y="94451"/>
                </a:cubicBezTo>
                <a:cubicBezTo>
                  <a:pt x="197443" y="99189"/>
                  <a:pt x="196439" y="102336"/>
                  <a:pt x="191422" y="103893"/>
                </a:cubicBezTo>
                <a:cubicBezTo>
                  <a:pt x="186405" y="105449"/>
                  <a:pt x="173671" y="110977"/>
                  <a:pt x="153220" y="120478"/>
                </a:cubicBezTo>
                <a:cubicBezTo>
                  <a:pt x="152575" y="129444"/>
                  <a:pt x="153148" y="134973"/>
                  <a:pt x="154940" y="137063"/>
                </a:cubicBezTo>
                <a:cubicBezTo>
                  <a:pt x="156733" y="139152"/>
                  <a:pt x="160097" y="140197"/>
                  <a:pt x="165033" y="140197"/>
                </a:cubicBezTo>
                <a:cubicBezTo>
                  <a:pt x="170862" y="140197"/>
                  <a:pt x="175727" y="139711"/>
                  <a:pt x="179627" y="138737"/>
                </a:cubicBezTo>
                <a:cubicBezTo>
                  <a:pt x="183528" y="137763"/>
                  <a:pt x="186154" y="135751"/>
                  <a:pt x="187506" y="132700"/>
                </a:cubicBezTo>
                <a:cubicBezTo>
                  <a:pt x="188858" y="129649"/>
                  <a:pt x="191053" y="123712"/>
                  <a:pt x="194092" y="114887"/>
                </a:cubicBezTo>
                <a:cubicBezTo>
                  <a:pt x="197130" y="106063"/>
                  <a:pt x="199657" y="107213"/>
                  <a:pt x="201672" y="118338"/>
                </a:cubicBezTo>
                <a:cubicBezTo>
                  <a:pt x="203688" y="129463"/>
                  <a:pt x="206268" y="137348"/>
                  <a:pt x="209412" y="141993"/>
                </a:cubicBezTo>
                <a:cubicBezTo>
                  <a:pt x="212556" y="146637"/>
                  <a:pt x="208959" y="151217"/>
                  <a:pt x="198621" y="155731"/>
                </a:cubicBezTo>
                <a:cubicBezTo>
                  <a:pt x="188284" y="160246"/>
                  <a:pt x="176862" y="161892"/>
                  <a:pt x="164354" y="160670"/>
                </a:cubicBezTo>
                <a:cubicBezTo>
                  <a:pt x="151846" y="159449"/>
                  <a:pt x="143372" y="155930"/>
                  <a:pt x="138932" y="150113"/>
                </a:cubicBezTo>
                <a:cubicBezTo>
                  <a:pt x="134492" y="144296"/>
                  <a:pt x="132663" y="137081"/>
                  <a:pt x="133444" y="128468"/>
                </a:cubicBezTo>
                <a:cubicBezTo>
                  <a:pt x="134225" y="119854"/>
                  <a:pt x="134616" y="111715"/>
                  <a:pt x="134616" y="104051"/>
                </a:cubicBezTo>
                <a:cubicBezTo>
                  <a:pt x="134616" y="96436"/>
                  <a:pt x="132864" y="89853"/>
                  <a:pt x="129361" y="84303"/>
                </a:cubicBezTo>
                <a:cubicBezTo>
                  <a:pt x="125857" y="78753"/>
                  <a:pt x="128092" y="76803"/>
                  <a:pt x="136067" y="78452"/>
                </a:cubicBezTo>
                <a:close/>
                <a:moveTo>
                  <a:pt x="3114555" y="62649"/>
                </a:moveTo>
                <a:cubicBezTo>
                  <a:pt x="3106115" y="62283"/>
                  <a:pt x="3098479" y="66791"/>
                  <a:pt x="3091645" y="76173"/>
                </a:cubicBezTo>
                <a:cubicBezTo>
                  <a:pt x="3084811" y="85556"/>
                  <a:pt x="3080247" y="100708"/>
                  <a:pt x="3077953" y="121631"/>
                </a:cubicBezTo>
                <a:cubicBezTo>
                  <a:pt x="3075671" y="142541"/>
                  <a:pt x="3076446" y="161222"/>
                  <a:pt x="3080278" y="177674"/>
                </a:cubicBezTo>
                <a:cubicBezTo>
                  <a:pt x="3084111" y="194126"/>
                  <a:pt x="3090036" y="205415"/>
                  <a:pt x="3098054" y="211542"/>
                </a:cubicBezTo>
                <a:cubicBezTo>
                  <a:pt x="3106072" y="217669"/>
                  <a:pt x="3114121" y="218955"/>
                  <a:pt x="3122201" y="215402"/>
                </a:cubicBezTo>
                <a:cubicBezTo>
                  <a:pt x="3130281" y="211849"/>
                  <a:pt x="3136399" y="203846"/>
                  <a:pt x="3140554" y="191394"/>
                </a:cubicBezTo>
                <a:cubicBezTo>
                  <a:pt x="3144708" y="178942"/>
                  <a:pt x="3146786" y="165219"/>
                  <a:pt x="3146786" y="150225"/>
                </a:cubicBezTo>
                <a:cubicBezTo>
                  <a:pt x="3146786" y="135230"/>
                  <a:pt x="3146215" y="121640"/>
                  <a:pt x="3145074" y="109455"/>
                </a:cubicBezTo>
                <a:cubicBezTo>
                  <a:pt x="3143933" y="97270"/>
                  <a:pt x="3140671" y="86514"/>
                  <a:pt x="3135289" y="77187"/>
                </a:cubicBezTo>
                <a:cubicBezTo>
                  <a:pt x="3129906" y="67861"/>
                  <a:pt x="3122995" y="63014"/>
                  <a:pt x="3114555" y="62649"/>
                </a:cubicBezTo>
                <a:close/>
                <a:moveTo>
                  <a:pt x="366418" y="53796"/>
                </a:moveTo>
                <a:cubicBezTo>
                  <a:pt x="367739" y="53963"/>
                  <a:pt x="369329" y="54465"/>
                  <a:pt x="371188" y="55300"/>
                </a:cubicBezTo>
                <a:cubicBezTo>
                  <a:pt x="378623" y="58643"/>
                  <a:pt x="384288" y="62193"/>
                  <a:pt x="388182" y="65951"/>
                </a:cubicBezTo>
                <a:cubicBezTo>
                  <a:pt x="392076" y="69709"/>
                  <a:pt x="392142" y="73866"/>
                  <a:pt x="388377" y="78424"/>
                </a:cubicBezTo>
                <a:cubicBezTo>
                  <a:pt x="384613" y="82982"/>
                  <a:pt x="378322" y="91903"/>
                  <a:pt x="369504" y="105185"/>
                </a:cubicBezTo>
                <a:cubicBezTo>
                  <a:pt x="380195" y="107802"/>
                  <a:pt x="388706" y="111867"/>
                  <a:pt x="395037" y="117380"/>
                </a:cubicBezTo>
                <a:cubicBezTo>
                  <a:pt x="401369" y="122893"/>
                  <a:pt x="403772" y="130818"/>
                  <a:pt x="402246" y="141155"/>
                </a:cubicBezTo>
                <a:cubicBezTo>
                  <a:pt x="400721" y="151493"/>
                  <a:pt x="395351" y="152327"/>
                  <a:pt x="386136" y="143658"/>
                </a:cubicBezTo>
                <a:cubicBezTo>
                  <a:pt x="376921" y="134988"/>
                  <a:pt x="369343" y="125315"/>
                  <a:pt x="363402" y="114636"/>
                </a:cubicBezTo>
                <a:cubicBezTo>
                  <a:pt x="358491" y="122970"/>
                  <a:pt x="352990" y="130384"/>
                  <a:pt x="346901" y="136877"/>
                </a:cubicBezTo>
                <a:cubicBezTo>
                  <a:pt x="340811" y="143369"/>
                  <a:pt x="331748" y="149651"/>
                  <a:pt x="319712" y="155722"/>
                </a:cubicBezTo>
                <a:cubicBezTo>
                  <a:pt x="307675" y="161793"/>
                  <a:pt x="307158" y="158426"/>
                  <a:pt x="318158" y="145620"/>
                </a:cubicBezTo>
                <a:cubicBezTo>
                  <a:pt x="329159" y="132815"/>
                  <a:pt x="339472" y="117402"/>
                  <a:pt x="349096" y="99381"/>
                </a:cubicBezTo>
                <a:cubicBezTo>
                  <a:pt x="358720" y="81361"/>
                  <a:pt x="362950" y="68673"/>
                  <a:pt x="361784" y="61318"/>
                </a:cubicBezTo>
                <a:cubicBezTo>
                  <a:pt x="360909" y="55802"/>
                  <a:pt x="362454" y="53295"/>
                  <a:pt x="366418" y="53796"/>
                </a:cubicBezTo>
                <a:close/>
                <a:moveTo>
                  <a:pt x="955294" y="53540"/>
                </a:moveTo>
                <a:cubicBezTo>
                  <a:pt x="957801" y="52869"/>
                  <a:pt x="962082" y="53282"/>
                  <a:pt x="968137" y="54779"/>
                </a:cubicBezTo>
                <a:cubicBezTo>
                  <a:pt x="980248" y="57774"/>
                  <a:pt x="985550" y="64996"/>
                  <a:pt x="984043" y="76443"/>
                </a:cubicBezTo>
                <a:cubicBezTo>
                  <a:pt x="982536" y="87890"/>
                  <a:pt x="976487" y="89279"/>
                  <a:pt x="965896" y="80610"/>
                </a:cubicBezTo>
                <a:cubicBezTo>
                  <a:pt x="959446" y="71755"/>
                  <a:pt x="955180" y="64487"/>
                  <a:pt x="953096" y="58807"/>
                </a:cubicBezTo>
                <a:cubicBezTo>
                  <a:pt x="952055" y="55967"/>
                  <a:pt x="952787" y="54211"/>
                  <a:pt x="955294" y="53540"/>
                </a:cubicBezTo>
                <a:close/>
                <a:moveTo>
                  <a:pt x="489450" y="46426"/>
                </a:moveTo>
                <a:cubicBezTo>
                  <a:pt x="496352" y="48516"/>
                  <a:pt x="502603" y="51635"/>
                  <a:pt x="508203" y="55784"/>
                </a:cubicBezTo>
                <a:cubicBezTo>
                  <a:pt x="513802" y="59932"/>
                  <a:pt x="514937" y="64106"/>
                  <a:pt x="511607" y="68304"/>
                </a:cubicBezTo>
                <a:cubicBezTo>
                  <a:pt x="508277" y="72502"/>
                  <a:pt x="504714" y="78012"/>
                  <a:pt x="500919" y="84833"/>
                </a:cubicBezTo>
                <a:lnTo>
                  <a:pt x="489739" y="102432"/>
                </a:lnTo>
                <a:cubicBezTo>
                  <a:pt x="492405" y="102730"/>
                  <a:pt x="499816" y="103927"/>
                  <a:pt x="511970" y="106023"/>
                </a:cubicBezTo>
                <a:cubicBezTo>
                  <a:pt x="524124" y="108119"/>
                  <a:pt x="531240" y="114748"/>
                  <a:pt x="533317" y="125910"/>
                </a:cubicBezTo>
                <a:cubicBezTo>
                  <a:pt x="535395" y="137072"/>
                  <a:pt x="530443" y="140424"/>
                  <a:pt x="518463" y="135965"/>
                </a:cubicBezTo>
                <a:cubicBezTo>
                  <a:pt x="506482" y="131506"/>
                  <a:pt x="495487" y="124006"/>
                  <a:pt x="485478" y="113464"/>
                </a:cubicBezTo>
                <a:cubicBezTo>
                  <a:pt x="475122" y="128458"/>
                  <a:pt x="463883" y="139016"/>
                  <a:pt x="451760" y="145137"/>
                </a:cubicBezTo>
                <a:cubicBezTo>
                  <a:pt x="439636" y="151257"/>
                  <a:pt x="438086" y="148336"/>
                  <a:pt x="447109" y="136374"/>
                </a:cubicBezTo>
                <a:cubicBezTo>
                  <a:pt x="456131" y="124412"/>
                  <a:pt x="464497" y="109427"/>
                  <a:pt x="472205" y="91419"/>
                </a:cubicBezTo>
                <a:cubicBezTo>
                  <a:pt x="479913" y="73411"/>
                  <a:pt x="482989" y="60887"/>
                  <a:pt x="481432" y="53849"/>
                </a:cubicBezTo>
                <a:cubicBezTo>
                  <a:pt x="479876" y="46811"/>
                  <a:pt x="482548" y="44337"/>
                  <a:pt x="489450" y="46426"/>
                </a:cubicBezTo>
                <a:close/>
                <a:moveTo>
                  <a:pt x="1037659" y="37227"/>
                </a:moveTo>
                <a:cubicBezTo>
                  <a:pt x="1040778" y="38641"/>
                  <a:pt x="1045221" y="41400"/>
                  <a:pt x="1050988" y="45505"/>
                </a:cubicBezTo>
                <a:cubicBezTo>
                  <a:pt x="1057673" y="51012"/>
                  <a:pt x="1058383" y="55086"/>
                  <a:pt x="1053118" y="57728"/>
                </a:cubicBezTo>
                <a:cubicBezTo>
                  <a:pt x="1047853" y="60370"/>
                  <a:pt x="1038294" y="66233"/>
                  <a:pt x="1024441" y="75318"/>
                </a:cubicBezTo>
                <a:cubicBezTo>
                  <a:pt x="1010587" y="84402"/>
                  <a:pt x="1007186" y="83760"/>
                  <a:pt x="1014237" y="73392"/>
                </a:cubicBezTo>
                <a:cubicBezTo>
                  <a:pt x="1021288" y="63024"/>
                  <a:pt x="1026174" y="54051"/>
                  <a:pt x="1028896" y="46473"/>
                </a:cubicBezTo>
                <a:cubicBezTo>
                  <a:pt x="1031619" y="38895"/>
                  <a:pt x="1034539" y="35813"/>
                  <a:pt x="1037659" y="37227"/>
                </a:cubicBezTo>
                <a:close/>
                <a:moveTo>
                  <a:pt x="2982889" y="36297"/>
                </a:moveTo>
                <a:lnTo>
                  <a:pt x="3006199" y="36297"/>
                </a:lnTo>
                <a:lnTo>
                  <a:pt x="3006199" y="172884"/>
                </a:lnTo>
                <a:lnTo>
                  <a:pt x="3034216" y="172884"/>
                </a:lnTo>
                <a:lnTo>
                  <a:pt x="3034216" y="198687"/>
                </a:lnTo>
                <a:lnTo>
                  <a:pt x="3006199" y="198687"/>
                </a:lnTo>
                <a:lnTo>
                  <a:pt x="3006199" y="243038"/>
                </a:lnTo>
                <a:lnTo>
                  <a:pt x="2976880" y="243038"/>
                </a:lnTo>
                <a:lnTo>
                  <a:pt x="2976880" y="198687"/>
                </a:lnTo>
                <a:lnTo>
                  <a:pt x="2886988" y="198687"/>
                </a:lnTo>
                <a:lnTo>
                  <a:pt x="2886988" y="174818"/>
                </a:lnTo>
                <a:close/>
                <a:moveTo>
                  <a:pt x="2356881" y="36297"/>
                </a:moveTo>
                <a:lnTo>
                  <a:pt x="2389604" y="36297"/>
                </a:lnTo>
                <a:lnTo>
                  <a:pt x="2340565" y="112162"/>
                </a:lnTo>
                <a:cubicBezTo>
                  <a:pt x="2359615" y="106717"/>
                  <a:pt x="2375769" y="107874"/>
                  <a:pt x="2389027" y="115631"/>
                </a:cubicBezTo>
                <a:cubicBezTo>
                  <a:pt x="2402285" y="123389"/>
                  <a:pt x="2411131" y="131903"/>
                  <a:pt x="2415565" y="141174"/>
                </a:cubicBezTo>
                <a:cubicBezTo>
                  <a:pt x="2419999" y="150445"/>
                  <a:pt x="2422418" y="160497"/>
                  <a:pt x="2422821" y="171330"/>
                </a:cubicBezTo>
                <a:cubicBezTo>
                  <a:pt x="2423224" y="182164"/>
                  <a:pt x="2421590" y="192882"/>
                  <a:pt x="2417919" y="203486"/>
                </a:cubicBezTo>
                <a:cubicBezTo>
                  <a:pt x="2414247" y="214090"/>
                  <a:pt x="2407684" y="223715"/>
                  <a:pt x="2398227" y="232359"/>
                </a:cubicBezTo>
                <a:cubicBezTo>
                  <a:pt x="2388770" y="241004"/>
                  <a:pt x="2375648" y="245723"/>
                  <a:pt x="2358862" y="246516"/>
                </a:cubicBezTo>
                <a:cubicBezTo>
                  <a:pt x="2342075" y="247310"/>
                  <a:pt x="2327710" y="244219"/>
                  <a:pt x="2315767" y="237243"/>
                </a:cubicBezTo>
                <a:cubicBezTo>
                  <a:pt x="2303823" y="230266"/>
                  <a:pt x="2295610" y="220431"/>
                  <a:pt x="2291126" y="207737"/>
                </a:cubicBezTo>
                <a:cubicBezTo>
                  <a:pt x="2286643" y="195044"/>
                  <a:pt x="2284792" y="182892"/>
                  <a:pt x="2285573" y="171284"/>
                </a:cubicBezTo>
                <a:cubicBezTo>
                  <a:pt x="2286354" y="159675"/>
                  <a:pt x="2288494" y="149992"/>
                  <a:pt x="2291991" y="142234"/>
                </a:cubicBezTo>
                <a:cubicBezTo>
                  <a:pt x="2295489" y="134477"/>
                  <a:pt x="2300828" y="124589"/>
                  <a:pt x="2308009" y="112571"/>
                </a:cubicBezTo>
                <a:close/>
                <a:moveTo>
                  <a:pt x="1906564" y="36297"/>
                </a:moveTo>
                <a:lnTo>
                  <a:pt x="1929874" y="36297"/>
                </a:lnTo>
                <a:lnTo>
                  <a:pt x="1929874" y="172884"/>
                </a:lnTo>
                <a:lnTo>
                  <a:pt x="1957891" y="172884"/>
                </a:lnTo>
                <a:lnTo>
                  <a:pt x="1957891" y="198687"/>
                </a:lnTo>
                <a:lnTo>
                  <a:pt x="1929874" y="198687"/>
                </a:lnTo>
                <a:lnTo>
                  <a:pt x="1929874" y="243038"/>
                </a:lnTo>
                <a:lnTo>
                  <a:pt x="1900555" y="243038"/>
                </a:lnTo>
                <a:lnTo>
                  <a:pt x="1900555" y="198687"/>
                </a:lnTo>
                <a:lnTo>
                  <a:pt x="1810663" y="198687"/>
                </a:lnTo>
                <a:lnTo>
                  <a:pt x="1810663" y="174818"/>
                </a:lnTo>
                <a:close/>
                <a:moveTo>
                  <a:pt x="1745243" y="35718"/>
                </a:moveTo>
                <a:cubicBezTo>
                  <a:pt x="1751817" y="36659"/>
                  <a:pt x="1757928" y="38579"/>
                  <a:pt x="1763577" y="41478"/>
                </a:cubicBezTo>
                <a:cubicBezTo>
                  <a:pt x="1774876" y="47276"/>
                  <a:pt x="1782742" y="55660"/>
                  <a:pt x="1787176" y="66630"/>
                </a:cubicBezTo>
                <a:cubicBezTo>
                  <a:pt x="1791610" y="77600"/>
                  <a:pt x="1792192" y="89689"/>
                  <a:pt x="1788924" y="102897"/>
                </a:cubicBezTo>
                <a:cubicBezTo>
                  <a:pt x="1785656" y="116106"/>
                  <a:pt x="1776786" y="126635"/>
                  <a:pt x="1762312" y="134486"/>
                </a:cubicBezTo>
                <a:cubicBezTo>
                  <a:pt x="1772693" y="138058"/>
                  <a:pt x="1780928" y="144730"/>
                  <a:pt x="1787018" y="154503"/>
                </a:cubicBezTo>
                <a:cubicBezTo>
                  <a:pt x="1793107" y="164276"/>
                  <a:pt x="1795141" y="177107"/>
                  <a:pt x="1793120" y="192994"/>
                </a:cubicBezTo>
                <a:cubicBezTo>
                  <a:pt x="1791098" y="208881"/>
                  <a:pt x="1783886" y="221780"/>
                  <a:pt x="1771484" y="231689"/>
                </a:cubicBezTo>
                <a:cubicBezTo>
                  <a:pt x="1759081" y="241599"/>
                  <a:pt x="1745067" y="246352"/>
                  <a:pt x="1729440" y="245949"/>
                </a:cubicBezTo>
                <a:cubicBezTo>
                  <a:pt x="1713813" y="245546"/>
                  <a:pt x="1700235" y="240613"/>
                  <a:pt x="1688707" y="231150"/>
                </a:cubicBezTo>
                <a:cubicBezTo>
                  <a:pt x="1677179" y="221687"/>
                  <a:pt x="1669760" y="207133"/>
                  <a:pt x="1666448" y="187487"/>
                </a:cubicBezTo>
                <a:lnTo>
                  <a:pt x="1693740" y="182204"/>
                </a:lnTo>
                <a:cubicBezTo>
                  <a:pt x="1697287" y="194172"/>
                  <a:pt x="1702279" y="203000"/>
                  <a:pt x="1708715" y="208686"/>
                </a:cubicBezTo>
                <a:cubicBezTo>
                  <a:pt x="1715152" y="214373"/>
                  <a:pt x="1722981" y="217241"/>
                  <a:pt x="1732202" y="217290"/>
                </a:cubicBezTo>
                <a:cubicBezTo>
                  <a:pt x="1741423" y="217340"/>
                  <a:pt x="1748918" y="213591"/>
                  <a:pt x="1754685" y="206044"/>
                </a:cubicBezTo>
                <a:cubicBezTo>
                  <a:pt x="1760452" y="198498"/>
                  <a:pt x="1762963" y="189850"/>
                  <a:pt x="1762219" y="180102"/>
                </a:cubicBezTo>
                <a:cubicBezTo>
                  <a:pt x="1761475" y="170354"/>
                  <a:pt x="1757739" y="162819"/>
                  <a:pt x="1751010" y="157499"/>
                </a:cubicBezTo>
                <a:cubicBezTo>
                  <a:pt x="1744282" y="152178"/>
                  <a:pt x="1732044" y="148253"/>
                  <a:pt x="1714296" y="145723"/>
                </a:cubicBezTo>
                <a:lnTo>
                  <a:pt x="1714296" y="125352"/>
                </a:lnTo>
                <a:cubicBezTo>
                  <a:pt x="1731684" y="123702"/>
                  <a:pt x="1743814" y="119631"/>
                  <a:pt x="1750685" y="113139"/>
                </a:cubicBezTo>
                <a:cubicBezTo>
                  <a:pt x="1757556" y="106646"/>
                  <a:pt x="1760628" y="98243"/>
                  <a:pt x="1759903" y="87931"/>
                </a:cubicBezTo>
                <a:cubicBezTo>
                  <a:pt x="1759177" y="77618"/>
                  <a:pt x="1754669" y="70152"/>
                  <a:pt x="1746378" y="65532"/>
                </a:cubicBezTo>
                <a:cubicBezTo>
                  <a:pt x="1738087" y="60912"/>
                  <a:pt x="1729201" y="60422"/>
                  <a:pt x="1719719" y="64062"/>
                </a:cubicBezTo>
                <a:cubicBezTo>
                  <a:pt x="1710238" y="67703"/>
                  <a:pt x="1702241" y="78725"/>
                  <a:pt x="1695730" y="97130"/>
                </a:cubicBezTo>
                <a:lnTo>
                  <a:pt x="1668774" y="92944"/>
                </a:lnTo>
                <a:cubicBezTo>
                  <a:pt x="1673586" y="76449"/>
                  <a:pt x="1680268" y="63315"/>
                  <a:pt x="1688819" y="53542"/>
                </a:cubicBezTo>
                <a:cubicBezTo>
                  <a:pt x="1697370" y="43769"/>
                  <a:pt x="1709143" y="37866"/>
                  <a:pt x="1724138" y="35832"/>
                </a:cubicBezTo>
                <a:cubicBezTo>
                  <a:pt x="1731635" y="34815"/>
                  <a:pt x="1738670" y="34777"/>
                  <a:pt x="1745243" y="35718"/>
                </a:cubicBezTo>
                <a:close/>
                <a:moveTo>
                  <a:pt x="3114890" y="35143"/>
                </a:moveTo>
                <a:cubicBezTo>
                  <a:pt x="3129692" y="35143"/>
                  <a:pt x="3142401" y="41065"/>
                  <a:pt x="3153018" y="52910"/>
                </a:cubicBezTo>
                <a:cubicBezTo>
                  <a:pt x="3163634" y="64754"/>
                  <a:pt x="3170521" y="79348"/>
                  <a:pt x="3173677" y="96693"/>
                </a:cubicBezTo>
                <a:cubicBezTo>
                  <a:pt x="3176833" y="114038"/>
                  <a:pt x="3177819" y="133962"/>
                  <a:pt x="3176635" y="156466"/>
                </a:cubicBezTo>
                <a:cubicBezTo>
                  <a:pt x="3175451" y="178970"/>
                  <a:pt x="3171401" y="197540"/>
                  <a:pt x="3164487" y="212174"/>
                </a:cubicBezTo>
                <a:cubicBezTo>
                  <a:pt x="3157573" y="226809"/>
                  <a:pt x="3147046" y="236976"/>
                  <a:pt x="3132908" y="242675"/>
                </a:cubicBezTo>
                <a:cubicBezTo>
                  <a:pt x="3118769" y="248374"/>
                  <a:pt x="3104658" y="247766"/>
                  <a:pt x="3090575" y="240852"/>
                </a:cubicBezTo>
                <a:cubicBezTo>
                  <a:pt x="3076492" y="233937"/>
                  <a:pt x="3066611" y="224797"/>
                  <a:pt x="3060931" y="213430"/>
                </a:cubicBezTo>
                <a:cubicBezTo>
                  <a:pt x="3055250" y="202063"/>
                  <a:pt x="3051213" y="190194"/>
                  <a:pt x="3048820" y="177823"/>
                </a:cubicBezTo>
                <a:cubicBezTo>
                  <a:pt x="3046426" y="165452"/>
                  <a:pt x="3045620" y="148829"/>
                  <a:pt x="3046401" y="127956"/>
                </a:cubicBezTo>
                <a:cubicBezTo>
                  <a:pt x="3047195" y="107083"/>
                  <a:pt x="3050159" y="90523"/>
                  <a:pt x="3055294" y="78276"/>
                </a:cubicBezTo>
                <a:cubicBezTo>
                  <a:pt x="3060428" y="66028"/>
                  <a:pt x="3067944" y="55778"/>
                  <a:pt x="3077841" y="47524"/>
                </a:cubicBezTo>
                <a:cubicBezTo>
                  <a:pt x="3087738" y="39270"/>
                  <a:pt x="3100088" y="35143"/>
                  <a:pt x="3114890" y="35143"/>
                </a:cubicBezTo>
                <a:close/>
                <a:moveTo>
                  <a:pt x="2813574" y="34011"/>
                </a:moveTo>
                <a:cubicBezTo>
                  <a:pt x="2817365" y="34019"/>
                  <a:pt x="2820945" y="34436"/>
                  <a:pt x="2824312" y="35264"/>
                </a:cubicBezTo>
                <a:cubicBezTo>
                  <a:pt x="2831047" y="36920"/>
                  <a:pt x="2837958" y="40042"/>
                  <a:pt x="2845046" y="44631"/>
                </a:cubicBezTo>
                <a:cubicBezTo>
                  <a:pt x="2852134" y="49220"/>
                  <a:pt x="2857895" y="55951"/>
                  <a:pt x="2862329" y="64825"/>
                </a:cubicBezTo>
                <a:cubicBezTo>
                  <a:pt x="2866762" y="73699"/>
                  <a:pt x="2868375" y="84408"/>
                  <a:pt x="2867166" y="96953"/>
                </a:cubicBezTo>
                <a:cubicBezTo>
                  <a:pt x="2865956" y="109498"/>
                  <a:pt x="2859789" y="124310"/>
                  <a:pt x="2848664" y="141388"/>
                </a:cubicBezTo>
                <a:cubicBezTo>
                  <a:pt x="2837540" y="158466"/>
                  <a:pt x="2816685" y="183364"/>
                  <a:pt x="2786101" y="216081"/>
                </a:cubicBezTo>
                <a:lnTo>
                  <a:pt x="2870152" y="216081"/>
                </a:lnTo>
                <a:lnTo>
                  <a:pt x="2870152" y="243038"/>
                </a:lnTo>
                <a:lnTo>
                  <a:pt x="2745099" y="243038"/>
                </a:lnTo>
                <a:lnTo>
                  <a:pt x="2745099" y="234647"/>
                </a:lnTo>
                <a:cubicBezTo>
                  <a:pt x="2745905" y="222567"/>
                  <a:pt x="2751452" y="211777"/>
                  <a:pt x="2761740" y="202277"/>
                </a:cubicBezTo>
                <a:cubicBezTo>
                  <a:pt x="2772027" y="192777"/>
                  <a:pt x="2784901" y="178176"/>
                  <a:pt x="2800360" y="158475"/>
                </a:cubicBezTo>
                <a:cubicBezTo>
                  <a:pt x="2815820" y="138774"/>
                  <a:pt x="2825844" y="123603"/>
                  <a:pt x="2830433" y="112962"/>
                </a:cubicBezTo>
                <a:cubicBezTo>
                  <a:pt x="2835022" y="102321"/>
                  <a:pt x="2836768" y="93437"/>
                  <a:pt x="2835670" y="86312"/>
                </a:cubicBezTo>
                <a:cubicBezTo>
                  <a:pt x="2834572" y="79187"/>
                  <a:pt x="2831279" y="73370"/>
                  <a:pt x="2825791" y="68862"/>
                </a:cubicBezTo>
                <a:cubicBezTo>
                  <a:pt x="2820303" y="64354"/>
                  <a:pt x="2813879" y="62475"/>
                  <a:pt x="2806518" y="63225"/>
                </a:cubicBezTo>
                <a:cubicBezTo>
                  <a:pt x="2799157" y="63976"/>
                  <a:pt x="2792066" y="66862"/>
                  <a:pt x="2785245" y="71885"/>
                </a:cubicBezTo>
                <a:cubicBezTo>
                  <a:pt x="2778424" y="76908"/>
                  <a:pt x="2772849" y="85323"/>
                  <a:pt x="2768521" y="97130"/>
                </a:cubicBezTo>
                <a:lnTo>
                  <a:pt x="2740429" y="92963"/>
                </a:lnTo>
                <a:cubicBezTo>
                  <a:pt x="2746804" y="72462"/>
                  <a:pt x="2755107" y="57914"/>
                  <a:pt x="2765339" y="49319"/>
                </a:cubicBezTo>
                <a:cubicBezTo>
                  <a:pt x="2775571" y="40724"/>
                  <a:pt x="2787645" y="36024"/>
                  <a:pt x="2801560" y="35218"/>
                </a:cubicBezTo>
                <a:cubicBezTo>
                  <a:pt x="2805777" y="34405"/>
                  <a:pt x="2809781" y="34003"/>
                  <a:pt x="2813574" y="34011"/>
                </a:cubicBezTo>
                <a:close/>
                <a:moveTo>
                  <a:pt x="1584848" y="34011"/>
                </a:moveTo>
                <a:cubicBezTo>
                  <a:pt x="1588641" y="34019"/>
                  <a:pt x="1592220" y="34436"/>
                  <a:pt x="1595587" y="35264"/>
                </a:cubicBezTo>
                <a:cubicBezTo>
                  <a:pt x="1602322" y="36920"/>
                  <a:pt x="1609233" y="40042"/>
                  <a:pt x="1616321" y="44631"/>
                </a:cubicBezTo>
                <a:cubicBezTo>
                  <a:pt x="1623409" y="49220"/>
                  <a:pt x="1629170" y="55951"/>
                  <a:pt x="1633604" y="64825"/>
                </a:cubicBezTo>
                <a:cubicBezTo>
                  <a:pt x="1638038" y="73699"/>
                  <a:pt x="1639650" y="84408"/>
                  <a:pt x="1638441" y="96953"/>
                </a:cubicBezTo>
                <a:cubicBezTo>
                  <a:pt x="1637231" y="109498"/>
                  <a:pt x="1631064" y="124310"/>
                  <a:pt x="1619939" y="141388"/>
                </a:cubicBezTo>
                <a:cubicBezTo>
                  <a:pt x="1608814" y="158466"/>
                  <a:pt x="1587960" y="183364"/>
                  <a:pt x="1557376" y="216081"/>
                </a:cubicBezTo>
                <a:lnTo>
                  <a:pt x="1641426" y="216081"/>
                </a:lnTo>
                <a:lnTo>
                  <a:pt x="1641426" y="243038"/>
                </a:lnTo>
                <a:lnTo>
                  <a:pt x="1516374" y="243038"/>
                </a:lnTo>
                <a:lnTo>
                  <a:pt x="1516374" y="234647"/>
                </a:lnTo>
                <a:cubicBezTo>
                  <a:pt x="1517180" y="222567"/>
                  <a:pt x="1522727" y="211777"/>
                  <a:pt x="1533014" y="202277"/>
                </a:cubicBezTo>
                <a:cubicBezTo>
                  <a:pt x="1543302" y="192777"/>
                  <a:pt x="1556176" y="178176"/>
                  <a:pt x="1571635" y="158475"/>
                </a:cubicBezTo>
                <a:cubicBezTo>
                  <a:pt x="1587095" y="138774"/>
                  <a:pt x="1597119" y="123603"/>
                  <a:pt x="1601708" y="112962"/>
                </a:cubicBezTo>
                <a:cubicBezTo>
                  <a:pt x="1606297" y="102321"/>
                  <a:pt x="1608042" y="93437"/>
                  <a:pt x="1606945" y="86312"/>
                </a:cubicBezTo>
                <a:cubicBezTo>
                  <a:pt x="1605847" y="79187"/>
                  <a:pt x="1602554" y="73370"/>
                  <a:pt x="1597066" y="68862"/>
                </a:cubicBezTo>
                <a:cubicBezTo>
                  <a:pt x="1591578" y="64354"/>
                  <a:pt x="1585154" y="62475"/>
                  <a:pt x="1577793" y="63225"/>
                </a:cubicBezTo>
                <a:cubicBezTo>
                  <a:pt x="1570432" y="63976"/>
                  <a:pt x="1563341" y="66862"/>
                  <a:pt x="1556520" y="71885"/>
                </a:cubicBezTo>
                <a:cubicBezTo>
                  <a:pt x="1549699" y="76908"/>
                  <a:pt x="1544124" y="85323"/>
                  <a:pt x="1539795" y="97130"/>
                </a:cubicBezTo>
                <a:lnTo>
                  <a:pt x="1511704" y="92963"/>
                </a:lnTo>
                <a:cubicBezTo>
                  <a:pt x="1518079" y="72462"/>
                  <a:pt x="1526382" y="57914"/>
                  <a:pt x="1536614" y="49319"/>
                </a:cubicBezTo>
                <a:cubicBezTo>
                  <a:pt x="1546846" y="40724"/>
                  <a:pt x="1558920" y="36024"/>
                  <a:pt x="1572835" y="35218"/>
                </a:cubicBezTo>
                <a:cubicBezTo>
                  <a:pt x="1577052" y="34405"/>
                  <a:pt x="1581057" y="34003"/>
                  <a:pt x="1584848" y="34011"/>
                </a:cubicBezTo>
                <a:close/>
                <a:moveTo>
                  <a:pt x="1086581" y="29946"/>
                </a:moveTo>
                <a:cubicBezTo>
                  <a:pt x="1089505" y="30214"/>
                  <a:pt x="1093993" y="31875"/>
                  <a:pt x="1100046" y="34929"/>
                </a:cubicBezTo>
                <a:cubicBezTo>
                  <a:pt x="1112150" y="41037"/>
                  <a:pt x="1116386" y="46789"/>
                  <a:pt x="1112752" y="52184"/>
                </a:cubicBezTo>
                <a:cubicBezTo>
                  <a:pt x="1109118" y="57579"/>
                  <a:pt x="1105561" y="65104"/>
                  <a:pt x="1102083" y="74759"/>
                </a:cubicBezTo>
                <a:cubicBezTo>
                  <a:pt x="1098604" y="84415"/>
                  <a:pt x="1092306" y="96101"/>
                  <a:pt x="1083191" y="109818"/>
                </a:cubicBezTo>
                <a:cubicBezTo>
                  <a:pt x="1098495" y="106878"/>
                  <a:pt x="1112473" y="102252"/>
                  <a:pt x="1125123" y="95940"/>
                </a:cubicBezTo>
                <a:cubicBezTo>
                  <a:pt x="1137773" y="89627"/>
                  <a:pt x="1147956" y="89425"/>
                  <a:pt x="1155670" y="95335"/>
                </a:cubicBezTo>
                <a:cubicBezTo>
                  <a:pt x="1163384" y="101245"/>
                  <a:pt x="1162550" y="106109"/>
                  <a:pt x="1153168" y="109929"/>
                </a:cubicBezTo>
                <a:cubicBezTo>
                  <a:pt x="1143786" y="113749"/>
                  <a:pt x="1128242" y="117284"/>
                  <a:pt x="1106538" y="120533"/>
                </a:cubicBezTo>
                <a:cubicBezTo>
                  <a:pt x="1118209" y="122753"/>
                  <a:pt x="1122652" y="128136"/>
                  <a:pt x="1119868" y="136681"/>
                </a:cubicBezTo>
                <a:cubicBezTo>
                  <a:pt x="1117083" y="145226"/>
                  <a:pt x="1114714" y="154581"/>
                  <a:pt x="1112761" y="164745"/>
                </a:cubicBezTo>
                <a:cubicBezTo>
                  <a:pt x="1110808" y="174908"/>
                  <a:pt x="1107177" y="186173"/>
                  <a:pt x="1101869" y="198538"/>
                </a:cubicBezTo>
                <a:cubicBezTo>
                  <a:pt x="1108442" y="206314"/>
                  <a:pt x="1116091" y="213808"/>
                  <a:pt x="1124816" y="221020"/>
                </a:cubicBezTo>
                <a:cubicBezTo>
                  <a:pt x="1133541" y="228232"/>
                  <a:pt x="1142607" y="233717"/>
                  <a:pt x="1152014" y="237475"/>
                </a:cubicBezTo>
                <a:cubicBezTo>
                  <a:pt x="1161422" y="241233"/>
                  <a:pt x="1170007" y="245258"/>
                  <a:pt x="1177771" y="249549"/>
                </a:cubicBezTo>
                <a:cubicBezTo>
                  <a:pt x="1185535" y="253840"/>
                  <a:pt x="1181572" y="256748"/>
                  <a:pt x="1165883" y="258274"/>
                </a:cubicBezTo>
                <a:cubicBezTo>
                  <a:pt x="1150195" y="259799"/>
                  <a:pt x="1138350" y="259939"/>
                  <a:pt x="1130351" y="258692"/>
                </a:cubicBezTo>
                <a:cubicBezTo>
                  <a:pt x="1122351" y="257446"/>
                  <a:pt x="1116513" y="253964"/>
                  <a:pt x="1112835" y="248247"/>
                </a:cubicBezTo>
                <a:cubicBezTo>
                  <a:pt x="1109158" y="242529"/>
                  <a:pt x="1101100" y="230679"/>
                  <a:pt x="1088660" y="212695"/>
                </a:cubicBezTo>
                <a:cubicBezTo>
                  <a:pt x="1083340" y="219975"/>
                  <a:pt x="1077067" y="226025"/>
                  <a:pt x="1069843" y="230843"/>
                </a:cubicBezTo>
                <a:cubicBezTo>
                  <a:pt x="1062618" y="235661"/>
                  <a:pt x="1053868" y="239289"/>
                  <a:pt x="1043593" y="241726"/>
                </a:cubicBezTo>
                <a:lnTo>
                  <a:pt x="1036175" y="241915"/>
                </a:lnTo>
                <a:lnTo>
                  <a:pt x="1035659" y="250916"/>
                </a:lnTo>
                <a:cubicBezTo>
                  <a:pt x="1033550" y="259678"/>
                  <a:pt x="1029228" y="260785"/>
                  <a:pt x="1022692" y="254237"/>
                </a:cubicBezTo>
                <a:cubicBezTo>
                  <a:pt x="1016156" y="247688"/>
                  <a:pt x="1010209" y="242014"/>
                  <a:pt x="1004851" y="237215"/>
                </a:cubicBezTo>
                <a:cubicBezTo>
                  <a:pt x="993553" y="246330"/>
                  <a:pt x="982524" y="252879"/>
                  <a:pt x="971765" y="256860"/>
                </a:cubicBezTo>
                <a:cubicBezTo>
                  <a:pt x="961006" y="260841"/>
                  <a:pt x="949624" y="263232"/>
                  <a:pt x="937618" y="264032"/>
                </a:cubicBezTo>
                <a:cubicBezTo>
                  <a:pt x="925613" y="264832"/>
                  <a:pt x="924236" y="262525"/>
                  <a:pt x="933488" y="257111"/>
                </a:cubicBezTo>
                <a:cubicBezTo>
                  <a:pt x="942740" y="251697"/>
                  <a:pt x="952247" y="246737"/>
                  <a:pt x="962007" y="242228"/>
                </a:cubicBezTo>
                <a:cubicBezTo>
                  <a:pt x="971768" y="237720"/>
                  <a:pt x="980599" y="231999"/>
                  <a:pt x="988499" y="225067"/>
                </a:cubicBezTo>
                <a:cubicBezTo>
                  <a:pt x="980251" y="219597"/>
                  <a:pt x="974103" y="215864"/>
                  <a:pt x="970053" y="213867"/>
                </a:cubicBezTo>
                <a:cubicBezTo>
                  <a:pt x="966004" y="211870"/>
                  <a:pt x="964965" y="208934"/>
                  <a:pt x="966937" y="205058"/>
                </a:cubicBezTo>
                <a:cubicBezTo>
                  <a:pt x="968909" y="201183"/>
                  <a:pt x="970646" y="196721"/>
                  <a:pt x="972146" y="191673"/>
                </a:cubicBezTo>
                <a:cubicBezTo>
                  <a:pt x="955031" y="193955"/>
                  <a:pt x="943317" y="196861"/>
                  <a:pt x="937004" y="200389"/>
                </a:cubicBezTo>
                <a:cubicBezTo>
                  <a:pt x="930692" y="203917"/>
                  <a:pt x="923101" y="201378"/>
                  <a:pt x="914234" y="192771"/>
                </a:cubicBezTo>
                <a:cubicBezTo>
                  <a:pt x="905366" y="184164"/>
                  <a:pt x="906510" y="180257"/>
                  <a:pt x="917666" y="181051"/>
                </a:cubicBezTo>
                <a:cubicBezTo>
                  <a:pt x="928822" y="181844"/>
                  <a:pt x="948278" y="180052"/>
                  <a:pt x="976034" y="175674"/>
                </a:cubicBezTo>
                <a:cubicBezTo>
                  <a:pt x="978118" y="166955"/>
                  <a:pt x="978382" y="159055"/>
                  <a:pt x="976825" y="151973"/>
                </a:cubicBezTo>
                <a:cubicBezTo>
                  <a:pt x="975269" y="144892"/>
                  <a:pt x="979960" y="143992"/>
                  <a:pt x="990899" y="149276"/>
                </a:cubicBezTo>
                <a:cubicBezTo>
                  <a:pt x="1001838" y="154559"/>
                  <a:pt x="1006414" y="158813"/>
                  <a:pt x="1004628" y="162038"/>
                </a:cubicBezTo>
                <a:cubicBezTo>
                  <a:pt x="1002842" y="165262"/>
                  <a:pt x="1000231" y="168481"/>
                  <a:pt x="996796" y="171693"/>
                </a:cubicBezTo>
                <a:lnTo>
                  <a:pt x="1013576" y="169796"/>
                </a:lnTo>
                <a:cubicBezTo>
                  <a:pt x="1014755" y="166397"/>
                  <a:pt x="1015148" y="162363"/>
                  <a:pt x="1014758" y="157694"/>
                </a:cubicBezTo>
                <a:cubicBezTo>
                  <a:pt x="1014367" y="153024"/>
                  <a:pt x="1017582" y="152615"/>
                  <a:pt x="1024404" y="156466"/>
                </a:cubicBezTo>
                <a:cubicBezTo>
                  <a:pt x="1031225" y="160317"/>
                  <a:pt x="1035724" y="163632"/>
                  <a:pt x="1037900" y="166410"/>
                </a:cubicBezTo>
                <a:cubicBezTo>
                  <a:pt x="1040077" y="169188"/>
                  <a:pt x="1040114" y="172819"/>
                  <a:pt x="1038012" y="177302"/>
                </a:cubicBezTo>
                <a:cubicBezTo>
                  <a:pt x="1035910" y="181785"/>
                  <a:pt x="1033305" y="188111"/>
                  <a:pt x="1030199" y="196278"/>
                </a:cubicBezTo>
                <a:cubicBezTo>
                  <a:pt x="1027092" y="204445"/>
                  <a:pt x="1022965" y="212509"/>
                  <a:pt x="1017818" y="220471"/>
                </a:cubicBezTo>
                <a:cubicBezTo>
                  <a:pt x="1022667" y="223584"/>
                  <a:pt x="1027380" y="227246"/>
                  <a:pt x="1031957" y="231457"/>
                </a:cubicBezTo>
                <a:cubicBezTo>
                  <a:pt x="1034245" y="233562"/>
                  <a:pt x="1035697" y="236236"/>
                  <a:pt x="1036315" y="239480"/>
                </a:cubicBezTo>
                <a:lnTo>
                  <a:pt x="1036244" y="240703"/>
                </a:lnTo>
                <a:lnTo>
                  <a:pt x="1040840" y="235271"/>
                </a:lnTo>
                <a:cubicBezTo>
                  <a:pt x="1049280" y="228530"/>
                  <a:pt x="1056547" y="222112"/>
                  <a:pt x="1062643" y="216016"/>
                </a:cubicBezTo>
                <a:cubicBezTo>
                  <a:pt x="1068739" y="209920"/>
                  <a:pt x="1073982" y="203815"/>
                  <a:pt x="1078372" y="197701"/>
                </a:cubicBezTo>
                <a:cubicBezTo>
                  <a:pt x="1073151" y="189304"/>
                  <a:pt x="1068103" y="181922"/>
                  <a:pt x="1063229" y="175553"/>
                </a:cubicBezTo>
                <a:cubicBezTo>
                  <a:pt x="1058355" y="169185"/>
                  <a:pt x="1054020" y="163356"/>
                  <a:pt x="1050225" y="158066"/>
                </a:cubicBezTo>
                <a:cubicBezTo>
                  <a:pt x="1046430" y="152776"/>
                  <a:pt x="1047571" y="149639"/>
                  <a:pt x="1053648" y="148653"/>
                </a:cubicBezTo>
                <a:cubicBezTo>
                  <a:pt x="1059726" y="147667"/>
                  <a:pt x="1064296" y="149096"/>
                  <a:pt x="1067359" y="152941"/>
                </a:cubicBezTo>
                <a:cubicBezTo>
                  <a:pt x="1070423" y="156785"/>
                  <a:pt x="1077052" y="166540"/>
                  <a:pt x="1087246" y="182204"/>
                </a:cubicBezTo>
                <a:cubicBezTo>
                  <a:pt x="1090682" y="174167"/>
                  <a:pt x="1092982" y="164571"/>
                  <a:pt x="1094148" y="153415"/>
                </a:cubicBezTo>
                <a:cubicBezTo>
                  <a:pt x="1095314" y="142259"/>
                  <a:pt x="1095593" y="132055"/>
                  <a:pt x="1094985" y="122803"/>
                </a:cubicBezTo>
                <a:cubicBezTo>
                  <a:pt x="1090979" y="123584"/>
                  <a:pt x="1085566" y="123584"/>
                  <a:pt x="1078745" y="122803"/>
                </a:cubicBezTo>
                <a:cubicBezTo>
                  <a:pt x="1070001" y="133134"/>
                  <a:pt x="1060749" y="140777"/>
                  <a:pt x="1050988" y="145732"/>
                </a:cubicBezTo>
                <a:cubicBezTo>
                  <a:pt x="1041227" y="150687"/>
                  <a:pt x="1041237" y="146417"/>
                  <a:pt x="1051016" y="132923"/>
                </a:cubicBezTo>
                <a:cubicBezTo>
                  <a:pt x="1060795" y="119430"/>
                  <a:pt x="1068968" y="102888"/>
                  <a:pt x="1075535" y="83298"/>
                </a:cubicBezTo>
                <a:cubicBezTo>
                  <a:pt x="1082102" y="63709"/>
                  <a:pt x="1085008" y="51741"/>
                  <a:pt x="1084251" y="47394"/>
                </a:cubicBezTo>
                <a:cubicBezTo>
                  <a:pt x="1083495" y="43047"/>
                  <a:pt x="1082912" y="38355"/>
                  <a:pt x="1082502" y="33320"/>
                </a:cubicBezTo>
                <a:cubicBezTo>
                  <a:pt x="1082298" y="30802"/>
                  <a:pt x="1083657" y="29678"/>
                  <a:pt x="1086581" y="29946"/>
                </a:cubicBezTo>
                <a:close/>
                <a:moveTo>
                  <a:pt x="3638987" y="26977"/>
                </a:moveTo>
                <a:cubicBezTo>
                  <a:pt x="3640788" y="27206"/>
                  <a:pt x="3643002" y="27882"/>
                  <a:pt x="3645630" y="29004"/>
                </a:cubicBezTo>
                <a:cubicBezTo>
                  <a:pt x="3656141" y="33494"/>
                  <a:pt x="3663945" y="38014"/>
                  <a:pt x="3669042" y="42566"/>
                </a:cubicBezTo>
                <a:cubicBezTo>
                  <a:pt x="3674140" y="47118"/>
                  <a:pt x="3674642" y="51846"/>
                  <a:pt x="3670549" y="56751"/>
                </a:cubicBezTo>
                <a:cubicBezTo>
                  <a:pt x="3666456" y="61656"/>
                  <a:pt x="3662317" y="68868"/>
                  <a:pt x="3658131" y="78387"/>
                </a:cubicBezTo>
                <a:cubicBezTo>
                  <a:pt x="3653946" y="87906"/>
                  <a:pt x="3649626" y="97614"/>
                  <a:pt x="3645174" y="107511"/>
                </a:cubicBezTo>
                <a:cubicBezTo>
                  <a:pt x="3658085" y="123175"/>
                  <a:pt x="3674568" y="140848"/>
                  <a:pt x="3694622" y="160531"/>
                </a:cubicBezTo>
                <a:cubicBezTo>
                  <a:pt x="3714677" y="180213"/>
                  <a:pt x="3731014" y="193682"/>
                  <a:pt x="3743633" y="200938"/>
                </a:cubicBezTo>
                <a:cubicBezTo>
                  <a:pt x="3756252" y="208193"/>
                  <a:pt x="3770627" y="215005"/>
                  <a:pt x="3786756" y="221374"/>
                </a:cubicBezTo>
                <a:cubicBezTo>
                  <a:pt x="3802885" y="227742"/>
                  <a:pt x="3802188" y="232167"/>
                  <a:pt x="3784663" y="234647"/>
                </a:cubicBezTo>
                <a:cubicBezTo>
                  <a:pt x="3767139" y="237128"/>
                  <a:pt x="3752386" y="237757"/>
                  <a:pt x="3740405" y="236536"/>
                </a:cubicBezTo>
                <a:cubicBezTo>
                  <a:pt x="3728425" y="235314"/>
                  <a:pt x="3719262" y="230161"/>
                  <a:pt x="3712919" y="221076"/>
                </a:cubicBezTo>
                <a:cubicBezTo>
                  <a:pt x="3706575" y="211991"/>
                  <a:pt x="3695360" y="197009"/>
                  <a:pt x="3679274" y="176130"/>
                </a:cubicBezTo>
                <a:cubicBezTo>
                  <a:pt x="3663188" y="155251"/>
                  <a:pt x="3649546" y="135528"/>
                  <a:pt x="3638346" y="116962"/>
                </a:cubicBezTo>
                <a:cubicBezTo>
                  <a:pt x="3626254" y="139881"/>
                  <a:pt x="3614280" y="159443"/>
                  <a:pt x="3602423" y="175646"/>
                </a:cubicBezTo>
                <a:cubicBezTo>
                  <a:pt x="3590566" y="191850"/>
                  <a:pt x="3578874" y="204724"/>
                  <a:pt x="3567346" y="214267"/>
                </a:cubicBezTo>
                <a:cubicBezTo>
                  <a:pt x="3555818" y="223811"/>
                  <a:pt x="3542926" y="230992"/>
                  <a:pt x="3528669" y="235810"/>
                </a:cubicBezTo>
                <a:cubicBezTo>
                  <a:pt x="3514413" y="240628"/>
                  <a:pt x="3514401" y="236967"/>
                  <a:pt x="3528632" y="224825"/>
                </a:cubicBezTo>
                <a:cubicBezTo>
                  <a:pt x="3542864" y="212683"/>
                  <a:pt x="3556897" y="198153"/>
                  <a:pt x="3570732" y="181237"/>
                </a:cubicBezTo>
                <a:cubicBezTo>
                  <a:pt x="3584567" y="164320"/>
                  <a:pt x="3596935" y="145158"/>
                  <a:pt x="3607837" y="123752"/>
                </a:cubicBezTo>
                <a:cubicBezTo>
                  <a:pt x="3618738" y="102345"/>
                  <a:pt x="3626496" y="84985"/>
                  <a:pt x="3631110" y="71671"/>
                </a:cubicBezTo>
                <a:cubicBezTo>
                  <a:pt x="3635723" y="58357"/>
                  <a:pt x="3636669" y="46795"/>
                  <a:pt x="3633947" y="36985"/>
                </a:cubicBezTo>
                <a:cubicBezTo>
                  <a:pt x="3631905" y="29627"/>
                  <a:pt x="3633585" y="26291"/>
                  <a:pt x="3638987" y="26977"/>
                </a:cubicBezTo>
                <a:close/>
                <a:moveTo>
                  <a:pt x="714812" y="26977"/>
                </a:moveTo>
                <a:cubicBezTo>
                  <a:pt x="716613" y="27206"/>
                  <a:pt x="718827" y="27882"/>
                  <a:pt x="721455" y="29004"/>
                </a:cubicBezTo>
                <a:cubicBezTo>
                  <a:pt x="731966" y="33494"/>
                  <a:pt x="739770" y="38014"/>
                  <a:pt x="744867" y="42566"/>
                </a:cubicBezTo>
                <a:cubicBezTo>
                  <a:pt x="749965" y="47118"/>
                  <a:pt x="750467" y="51846"/>
                  <a:pt x="746374" y="56751"/>
                </a:cubicBezTo>
                <a:cubicBezTo>
                  <a:pt x="742281" y="61656"/>
                  <a:pt x="738142" y="68868"/>
                  <a:pt x="733956" y="78387"/>
                </a:cubicBezTo>
                <a:cubicBezTo>
                  <a:pt x="729770" y="87906"/>
                  <a:pt x="725451" y="97614"/>
                  <a:pt x="720999" y="107511"/>
                </a:cubicBezTo>
                <a:cubicBezTo>
                  <a:pt x="733910" y="123175"/>
                  <a:pt x="750392" y="140848"/>
                  <a:pt x="770447" y="160531"/>
                </a:cubicBezTo>
                <a:cubicBezTo>
                  <a:pt x="790502" y="180213"/>
                  <a:pt x="806839" y="193682"/>
                  <a:pt x="819458" y="200938"/>
                </a:cubicBezTo>
                <a:cubicBezTo>
                  <a:pt x="832077" y="208193"/>
                  <a:pt x="846452" y="215005"/>
                  <a:pt x="862581" y="221374"/>
                </a:cubicBezTo>
                <a:cubicBezTo>
                  <a:pt x="878710" y="227742"/>
                  <a:pt x="878013" y="232167"/>
                  <a:pt x="860488" y="234647"/>
                </a:cubicBezTo>
                <a:cubicBezTo>
                  <a:pt x="842964" y="237128"/>
                  <a:pt x="828211" y="237757"/>
                  <a:pt x="816230" y="236536"/>
                </a:cubicBezTo>
                <a:cubicBezTo>
                  <a:pt x="804250" y="235314"/>
                  <a:pt x="795087" y="230161"/>
                  <a:pt x="788744" y="221076"/>
                </a:cubicBezTo>
                <a:cubicBezTo>
                  <a:pt x="782400" y="211991"/>
                  <a:pt x="771185" y="197009"/>
                  <a:pt x="755099" y="176130"/>
                </a:cubicBezTo>
                <a:cubicBezTo>
                  <a:pt x="739013" y="155251"/>
                  <a:pt x="725371" y="135528"/>
                  <a:pt x="714171" y="116962"/>
                </a:cubicBezTo>
                <a:cubicBezTo>
                  <a:pt x="702079" y="139881"/>
                  <a:pt x="690105" y="159443"/>
                  <a:pt x="678248" y="175646"/>
                </a:cubicBezTo>
                <a:cubicBezTo>
                  <a:pt x="666391" y="191850"/>
                  <a:pt x="654699" y="204724"/>
                  <a:pt x="643171" y="214267"/>
                </a:cubicBezTo>
                <a:cubicBezTo>
                  <a:pt x="631643" y="223811"/>
                  <a:pt x="618751" y="230992"/>
                  <a:pt x="604494" y="235810"/>
                </a:cubicBezTo>
                <a:cubicBezTo>
                  <a:pt x="590238" y="240628"/>
                  <a:pt x="590226" y="236967"/>
                  <a:pt x="604457" y="224825"/>
                </a:cubicBezTo>
                <a:cubicBezTo>
                  <a:pt x="618689" y="212683"/>
                  <a:pt x="632722" y="198153"/>
                  <a:pt x="646557" y="181237"/>
                </a:cubicBezTo>
                <a:cubicBezTo>
                  <a:pt x="660392" y="164320"/>
                  <a:pt x="672760" y="145158"/>
                  <a:pt x="683662" y="123752"/>
                </a:cubicBezTo>
                <a:cubicBezTo>
                  <a:pt x="694563" y="102345"/>
                  <a:pt x="702321" y="84985"/>
                  <a:pt x="706935" y="71671"/>
                </a:cubicBezTo>
                <a:cubicBezTo>
                  <a:pt x="711548" y="58357"/>
                  <a:pt x="712494" y="46795"/>
                  <a:pt x="709772" y="36985"/>
                </a:cubicBezTo>
                <a:cubicBezTo>
                  <a:pt x="707730" y="29627"/>
                  <a:pt x="709410" y="26291"/>
                  <a:pt x="714812" y="26977"/>
                </a:cubicBezTo>
                <a:close/>
                <a:moveTo>
                  <a:pt x="2098478" y="24632"/>
                </a:moveTo>
                <a:lnTo>
                  <a:pt x="2126643" y="24632"/>
                </a:lnTo>
                <a:lnTo>
                  <a:pt x="2126643" y="128533"/>
                </a:lnTo>
                <a:lnTo>
                  <a:pt x="2227028" y="128533"/>
                </a:lnTo>
                <a:lnTo>
                  <a:pt x="2227028" y="151992"/>
                </a:lnTo>
                <a:lnTo>
                  <a:pt x="2126643" y="151992"/>
                </a:lnTo>
                <a:lnTo>
                  <a:pt x="2126643" y="253549"/>
                </a:lnTo>
                <a:lnTo>
                  <a:pt x="2098478" y="253549"/>
                </a:lnTo>
                <a:lnTo>
                  <a:pt x="2098478" y="151992"/>
                </a:lnTo>
                <a:lnTo>
                  <a:pt x="1996921" y="151992"/>
                </a:lnTo>
                <a:lnTo>
                  <a:pt x="1996921" y="128533"/>
                </a:lnTo>
                <a:lnTo>
                  <a:pt x="2098478" y="128533"/>
                </a:lnTo>
                <a:close/>
                <a:moveTo>
                  <a:pt x="411446" y="13591"/>
                </a:moveTo>
                <a:cubicBezTo>
                  <a:pt x="418484" y="14813"/>
                  <a:pt x="425705" y="16996"/>
                  <a:pt x="433110" y="20140"/>
                </a:cubicBezTo>
                <a:cubicBezTo>
                  <a:pt x="440514" y="23284"/>
                  <a:pt x="443038" y="27891"/>
                  <a:pt x="440681" y="33962"/>
                </a:cubicBezTo>
                <a:cubicBezTo>
                  <a:pt x="438325" y="40033"/>
                  <a:pt x="436768" y="54506"/>
                  <a:pt x="436012" y="77383"/>
                </a:cubicBezTo>
                <a:cubicBezTo>
                  <a:pt x="435255" y="100259"/>
                  <a:pt x="434877" y="128583"/>
                  <a:pt x="434877" y="162354"/>
                </a:cubicBezTo>
                <a:cubicBezTo>
                  <a:pt x="443906" y="160977"/>
                  <a:pt x="452938" y="159077"/>
                  <a:pt x="461973" y="156652"/>
                </a:cubicBezTo>
                <a:cubicBezTo>
                  <a:pt x="471008" y="154227"/>
                  <a:pt x="479606" y="156457"/>
                  <a:pt x="487767" y="163340"/>
                </a:cubicBezTo>
                <a:cubicBezTo>
                  <a:pt x="496089" y="171563"/>
                  <a:pt x="493884" y="176397"/>
                  <a:pt x="481153" y="177842"/>
                </a:cubicBezTo>
                <a:cubicBezTo>
                  <a:pt x="468422" y="179286"/>
                  <a:pt x="452928" y="181063"/>
                  <a:pt x="434672" y="183171"/>
                </a:cubicBezTo>
                <a:cubicBezTo>
                  <a:pt x="434027" y="196082"/>
                  <a:pt x="433705" y="209378"/>
                  <a:pt x="433705" y="223057"/>
                </a:cubicBezTo>
                <a:cubicBezTo>
                  <a:pt x="451887" y="221557"/>
                  <a:pt x="465830" y="220611"/>
                  <a:pt x="475535" y="220220"/>
                </a:cubicBezTo>
                <a:cubicBezTo>
                  <a:pt x="485240" y="219830"/>
                  <a:pt x="494346" y="218844"/>
                  <a:pt x="502854" y="217262"/>
                </a:cubicBezTo>
                <a:cubicBezTo>
                  <a:pt x="511362" y="215681"/>
                  <a:pt x="520056" y="216341"/>
                  <a:pt x="528936" y="219244"/>
                </a:cubicBezTo>
                <a:cubicBezTo>
                  <a:pt x="537816" y="222146"/>
                  <a:pt x="544790" y="226887"/>
                  <a:pt x="549856" y="233466"/>
                </a:cubicBezTo>
                <a:cubicBezTo>
                  <a:pt x="554922" y="240045"/>
                  <a:pt x="554129" y="243872"/>
                  <a:pt x="547475" y="244944"/>
                </a:cubicBezTo>
                <a:cubicBezTo>
                  <a:pt x="540821" y="246017"/>
                  <a:pt x="531953" y="245772"/>
                  <a:pt x="520872" y="244210"/>
                </a:cubicBezTo>
                <a:cubicBezTo>
                  <a:pt x="509790" y="242647"/>
                  <a:pt x="497763" y="241673"/>
                  <a:pt x="484790" y="241289"/>
                </a:cubicBezTo>
                <a:cubicBezTo>
                  <a:pt x="471817" y="240904"/>
                  <a:pt x="456088" y="241289"/>
                  <a:pt x="437602" y="242442"/>
                </a:cubicBezTo>
                <a:cubicBezTo>
                  <a:pt x="419117" y="243596"/>
                  <a:pt x="404696" y="244761"/>
                  <a:pt x="394340" y="245940"/>
                </a:cubicBezTo>
                <a:cubicBezTo>
                  <a:pt x="383984" y="247118"/>
                  <a:pt x="373358" y="248681"/>
                  <a:pt x="362463" y="250628"/>
                </a:cubicBezTo>
                <a:cubicBezTo>
                  <a:pt x="351567" y="252575"/>
                  <a:pt x="342811" y="253939"/>
                  <a:pt x="336195" y="254721"/>
                </a:cubicBezTo>
                <a:cubicBezTo>
                  <a:pt x="329578" y="255502"/>
                  <a:pt x="322363" y="251781"/>
                  <a:pt x="314549" y="243558"/>
                </a:cubicBezTo>
                <a:cubicBezTo>
                  <a:pt x="306736" y="235336"/>
                  <a:pt x="306330" y="231621"/>
                  <a:pt x="313331" y="232415"/>
                </a:cubicBezTo>
                <a:cubicBezTo>
                  <a:pt x="320332" y="233209"/>
                  <a:pt x="333509" y="232830"/>
                  <a:pt x="352863" y="231280"/>
                </a:cubicBezTo>
                <a:cubicBezTo>
                  <a:pt x="372217" y="229730"/>
                  <a:pt x="392114" y="227900"/>
                  <a:pt x="412553" y="225792"/>
                </a:cubicBezTo>
                <a:lnTo>
                  <a:pt x="412553" y="185850"/>
                </a:lnTo>
                <a:cubicBezTo>
                  <a:pt x="398972" y="188182"/>
                  <a:pt x="389633" y="189735"/>
                  <a:pt x="384536" y="190511"/>
                </a:cubicBezTo>
                <a:cubicBezTo>
                  <a:pt x="379438" y="191286"/>
                  <a:pt x="372912" y="188743"/>
                  <a:pt x="364956" y="182883"/>
                </a:cubicBezTo>
                <a:cubicBezTo>
                  <a:pt x="357000" y="177023"/>
                  <a:pt x="356209" y="173516"/>
                  <a:pt x="362584" y="172363"/>
                </a:cubicBezTo>
                <a:cubicBezTo>
                  <a:pt x="368958" y="171209"/>
                  <a:pt x="374865" y="170437"/>
                  <a:pt x="380304" y="170047"/>
                </a:cubicBezTo>
                <a:cubicBezTo>
                  <a:pt x="385742" y="169656"/>
                  <a:pt x="396492" y="168413"/>
                  <a:pt x="412553" y="166317"/>
                </a:cubicBezTo>
                <a:cubicBezTo>
                  <a:pt x="412553" y="131851"/>
                  <a:pt x="412360" y="101914"/>
                  <a:pt x="411976" y="76508"/>
                </a:cubicBezTo>
                <a:cubicBezTo>
                  <a:pt x="411592" y="51102"/>
                  <a:pt x="409647" y="33959"/>
                  <a:pt x="406144" y="25079"/>
                </a:cubicBezTo>
                <a:cubicBezTo>
                  <a:pt x="402640" y="16199"/>
                  <a:pt x="404407" y="12369"/>
                  <a:pt x="411446" y="13591"/>
                </a:cubicBezTo>
                <a:close/>
                <a:moveTo>
                  <a:pt x="987643" y="11098"/>
                </a:moveTo>
                <a:cubicBezTo>
                  <a:pt x="990967" y="9988"/>
                  <a:pt x="997022" y="11656"/>
                  <a:pt x="1005809" y="16103"/>
                </a:cubicBezTo>
                <a:cubicBezTo>
                  <a:pt x="1014596" y="20549"/>
                  <a:pt x="1017626" y="25395"/>
                  <a:pt x="1014897" y="30641"/>
                </a:cubicBezTo>
                <a:cubicBezTo>
                  <a:pt x="1012169" y="35887"/>
                  <a:pt x="1010804" y="54888"/>
                  <a:pt x="1010804" y="87642"/>
                </a:cubicBezTo>
                <a:lnTo>
                  <a:pt x="1029854" y="84238"/>
                </a:lnTo>
                <a:cubicBezTo>
                  <a:pt x="1038983" y="81844"/>
                  <a:pt x="1045485" y="82883"/>
                  <a:pt x="1049360" y="87354"/>
                </a:cubicBezTo>
                <a:cubicBezTo>
                  <a:pt x="1053236" y="91825"/>
                  <a:pt x="1051193" y="95536"/>
                  <a:pt x="1043230" y="98488"/>
                </a:cubicBezTo>
                <a:cubicBezTo>
                  <a:pt x="1035268" y="101440"/>
                  <a:pt x="1024075" y="103951"/>
                  <a:pt x="1009651" y="106023"/>
                </a:cubicBezTo>
                <a:lnTo>
                  <a:pt x="1009651" y="110264"/>
                </a:lnTo>
                <a:cubicBezTo>
                  <a:pt x="1021570" y="111666"/>
                  <a:pt x="1030968" y="114773"/>
                  <a:pt x="1037845" y="119585"/>
                </a:cubicBezTo>
                <a:cubicBezTo>
                  <a:pt x="1044722" y="124397"/>
                  <a:pt x="1046852" y="130610"/>
                  <a:pt x="1044235" y="138225"/>
                </a:cubicBezTo>
                <a:cubicBezTo>
                  <a:pt x="1041618" y="145840"/>
                  <a:pt x="1035975" y="145444"/>
                  <a:pt x="1027306" y="137035"/>
                </a:cubicBezTo>
                <a:cubicBezTo>
                  <a:pt x="1018637" y="128626"/>
                  <a:pt x="1012752" y="122716"/>
                  <a:pt x="1009651" y="119306"/>
                </a:cubicBezTo>
                <a:cubicBezTo>
                  <a:pt x="1009651" y="126499"/>
                  <a:pt x="1008519" y="133940"/>
                  <a:pt x="1006256" y="141630"/>
                </a:cubicBezTo>
                <a:cubicBezTo>
                  <a:pt x="1003992" y="149319"/>
                  <a:pt x="1000272" y="149747"/>
                  <a:pt x="995094" y="142913"/>
                </a:cubicBezTo>
                <a:cubicBezTo>
                  <a:pt x="989916" y="136080"/>
                  <a:pt x="987910" y="130220"/>
                  <a:pt x="989076" y="125333"/>
                </a:cubicBezTo>
                <a:cubicBezTo>
                  <a:pt x="990241" y="120447"/>
                  <a:pt x="990793" y="116100"/>
                  <a:pt x="990731" y="112292"/>
                </a:cubicBezTo>
                <a:cubicBezTo>
                  <a:pt x="975253" y="135956"/>
                  <a:pt x="958752" y="151601"/>
                  <a:pt x="941227" y="159229"/>
                </a:cubicBezTo>
                <a:cubicBezTo>
                  <a:pt x="923703" y="166856"/>
                  <a:pt x="919526" y="166348"/>
                  <a:pt x="928698" y="157703"/>
                </a:cubicBezTo>
                <a:cubicBezTo>
                  <a:pt x="937869" y="149059"/>
                  <a:pt x="947258" y="139742"/>
                  <a:pt x="956864" y="129751"/>
                </a:cubicBezTo>
                <a:cubicBezTo>
                  <a:pt x="966469" y="119761"/>
                  <a:pt x="973120" y="112385"/>
                  <a:pt x="976816" y="107623"/>
                </a:cubicBezTo>
                <a:cubicBezTo>
                  <a:pt x="969077" y="111418"/>
                  <a:pt x="962727" y="113731"/>
                  <a:pt x="957766" y="114562"/>
                </a:cubicBezTo>
                <a:cubicBezTo>
                  <a:pt x="952805" y="115393"/>
                  <a:pt x="946762" y="112475"/>
                  <a:pt x="939637" y="105809"/>
                </a:cubicBezTo>
                <a:cubicBezTo>
                  <a:pt x="932512" y="99142"/>
                  <a:pt x="933758" y="96206"/>
                  <a:pt x="943376" y="97000"/>
                </a:cubicBezTo>
                <a:cubicBezTo>
                  <a:pt x="952994" y="97794"/>
                  <a:pt x="968810" y="96064"/>
                  <a:pt x="990824" y="91810"/>
                </a:cubicBezTo>
                <a:lnTo>
                  <a:pt x="990824" y="51533"/>
                </a:lnTo>
                <a:cubicBezTo>
                  <a:pt x="990824" y="35906"/>
                  <a:pt x="989463" y="25538"/>
                  <a:pt x="986741" y="20428"/>
                </a:cubicBezTo>
                <a:cubicBezTo>
                  <a:pt x="984019" y="15318"/>
                  <a:pt x="984319" y="12208"/>
                  <a:pt x="987643" y="11098"/>
                </a:cubicBezTo>
                <a:close/>
                <a:moveTo>
                  <a:pt x="3857124" y="4764"/>
                </a:moveTo>
                <a:cubicBezTo>
                  <a:pt x="3906572" y="44798"/>
                  <a:pt x="3931296" y="87066"/>
                  <a:pt x="3931296" y="131565"/>
                </a:cubicBezTo>
                <a:cubicBezTo>
                  <a:pt x="3932859" y="183692"/>
                  <a:pt x="3908500" y="227466"/>
                  <a:pt x="3858221" y="262887"/>
                </a:cubicBezTo>
                <a:lnTo>
                  <a:pt x="3842446" y="244154"/>
                </a:lnTo>
                <a:cubicBezTo>
                  <a:pt x="3883696" y="213222"/>
                  <a:pt x="3904705" y="177392"/>
                  <a:pt x="3905474" y="136663"/>
                </a:cubicBezTo>
                <a:cubicBezTo>
                  <a:pt x="3907037" y="95102"/>
                  <a:pt x="3885637" y="57697"/>
                  <a:pt x="3841274" y="24446"/>
                </a:cubicBezTo>
                <a:close/>
                <a:moveTo>
                  <a:pt x="3445688" y="4764"/>
                </a:moveTo>
                <a:lnTo>
                  <a:pt x="3461594" y="24446"/>
                </a:lnTo>
                <a:cubicBezTo>
                  <a:pt x="3417231" y="57697"/>
                  <a:pt x="3395812" y="95115"/>
                  <a:pt x="3397338" y="136700"/>
                </a:cubicBezTo>
                <a:cubicBezTo>
                  <a:pt x="3398107" y="177417"/>
                  <a:pt x="3419135" y="213229"/>
                  <a:pt x="3460422" y="244135"/>
                </a:cubicBezTo>
                <a:lnTo>
                  <a:pt x="3444591" y="262887"/>
                </a:lnTo>
                <a:cubicBezTo>
                  <a:pt x="3394349" y="227479"/>
                  <a:pt x="3370009" y="183097"/>
                  <a:pt x="3371572" y="129742"/>
                </a:cubicBezTo>
                <a:cubicBezTo>
                  <a:pt x="3371572" y="86421"/>
                  <a:pt x="3396278" y="44761"/>
                  <a:pt x="3445688" y="4764"/>
                </a:cubicBezTo>
                <a:close/>
                <a:moveTo>
                  <a:pt x="127751" y="180"/>
                </a:moveTo>
                <a:cubicBezTo>
                  <a:pt x="130356" y="-355"/>
                  <a:pt x="133804" y="305"/>
                  <a:pt x="138095" y="2159"/>
                </a:cubicBezTo>
                <a:cubicBezTo>
                  <a:pt x="146677" y="5868"/>
                  <a:pt x="153517" y="10370"/>
                  <a:pt x="158615" y="15665"/>
                </a:cubicBezTo>
                <a:cubicBezTo>
                  <a:pt x="163712" y="20961"/>
                  <a:pt x="162326" y="24369"/>
                  <a:pt x="154457" y="25888"/>
                </a:cubicBezTo>
                <a:cubicBezTo>
                  <a:pt x="146587" y="27407"/>
                  <a:pt x="132235" y="31881"/>
                  <a:pt x="111399" y="39310"/>
                </a:cubicBezTo>
                <a:cubicBezTo>
                  <a:pt x="122301" y="43031"/>
                  <a:pt x="126951" y="46575"/>
                  <a:pt x="125352" y="49942"/>
                </a:cubicBezTo>
                <a:cubicBezTo>
                  <a:pt x="123752" y="53310"/>
                  <a:pt x="122604" y="57319"/>
                  <a:pt x="121910" y="61970"/>
                </a:cubicBezTo>
                <a:cubicBezTo>
                  <a:pt x="157108" y="56587"/>
                  <a:pt x="178424" y="52711"/>
                  <a:pt x="185859" y="50342"/>
                </a:cubicBezTo>
                <a:cubicBezTo>
                  <a:pt x="193295" y="47973"/>
                  <a:pt x="200584" y="48727"/>
                  <a:pt x="207728" y="52603"/>
                </a:cubicBezTo>
                <a:cubicBezTo>
                  <a:pt x="214872" y="56478"/>
                  <a:pt x="218893" y="60549"/>
                  <a:pt x="219792" y="64816"/>
                </a:cubicBezTo>
                <a:cubicBezTo>
                  <a:pt x="220691" y="69082"/>
                  <a:pt x="212683" y="71637"/>
                  <a:pt x="195766" y="72481"/>
                </a:cubicBezTo>
                <a:cubicBezTo>
                  <a:pt x="178849" y="73324"/>
                  <a:pt x="154175" y="75587"/>
                  <a:pt x="121742" y="79271"/>
                </a:cubicBezTo>
                <a:cubicBezTo>
                  <a:pt x="121073" y="96386"/>
                  <a:pt x="120738" y="115337"/>
                  <a:pt x="120738" y="136123"/>
                </a:cubicBezTo>
                <a:cubicBezTo>
                  <a:pt x="149735" y="165120"/>
                  <a:pt x="173197" y="184768"/>
                  <a:pt x="191124" y="195068"/>
                </a:cubicBezTo>
                <a:cubicBezTo>
                  <a:pt x="209052" y="205369"/>
                  <a:pt x="226902" y="212714"/>
                  <a:pt x="244674" y="217104"/>
                </a:cubicBezTo>
                <a:cubicBezTo>
                  <a:pt x="262447" y="221495"/>
                  <a:pt x="264413" y="225550"/>
                  <a:pt x="250572" y="229271"/>
                </a:cubicBezTo>
                <a:cubicBezTo>
                  <a:pt x="236731" y="232992"/>
                  <a:pt x="223039" y="235050"/>
                  <a:pt x="209495" y="235447"/>
                </a:cubicBezTo>
                <a:cubicBezTo>
                  <a:pt x="195952" y="235844"/>
                  <a:pt x="186678" y="233547"/>
                  <a:pt x="181674" y="228555"/>
                </a:cubicBezTo>
                <a:cubicBezTo>
                  <a:pt x="176669" y="223563"/>
                  <a:pt x="168592" y="214298"/>
                  <a:pt x="157443" y="200761"/>
                </a:cubicBezTo>
                <a:cubicBezTo>
                  <a:pt x="146293" y="187224"/>
                  <a:pt x="134058" y="170577"/>
                  <a:pt x="120738" y="150820"/>
                </a:cubicBezTo>
                <a:cubicBezTo>
                  <a:pt x="120738" y="174074"/>
                  <a:pt x="120530" y="196488"/>
                  <a:pt x="120115" y="218062"/>
                </a:cubicBezTo>
                <a:cubicBezTo>
                  <a:pt x="119699" y="239636"/>
                  <a:pt x="117988" y="257170"/>
                  <a:pt x="114980" y="270664"/>
                </a:cubicBezTo>
                <a:cubicBezTo>
                  <a:pt x="111973" y="284158"/>
                  <a:pt x="106903" y="284725"/>
                  <a:pt x="99772" y="272366"/>
                </a:cubicBezTo>
                <a:cubicBezTo>
                  <a:pt x="92640" y="260007"/>
                  <a:pt x="90631" y="249431"/>
                  <a:pt x="93744" y="240638"/>
                </a:cubicBezTo>
                <a:cubicBezTo>
                  <a:pt x="96857" y="231844"/>
                  <a:pt x="98804" y="205018"/>
                  <a:pt x="99586" y="160159"/>
                </a:cubicBezTo>
                <a:cubicBezTo>
                  <a:pt x="94414" y="174955"/>
                  <a:pt x="84325" y="189463"/>
                  <a:pt x="69318" y="203682"/>
                </a:cubicBezTo>
                <a:cubicBezTo>
                  <a:pt x="54311" y="217901"/>
                  <a:pt x="36731" y="228793"/>
                  <a:pt x="16577" y="236359"/>
                </a:cubicBezTo>
                <a:cubicBezTo>
                  <a:pt x="-3577" y="243924"/>
                  <a:pt x="-5354" y="241425"/>
                  <a:pt x="11247" y="228862"/>
                </a:cubicBezTo>
                <a:cubicBezTo>
                  <a:pt x="27847" y="216298"/>
                  <a:pt x="43654" y="202128"/>
                  <a:pt x="58667" y="186353"/>
                </a:cubicBezTo>
                <a:lnTo>
                  <a:pt x="70268" y="171804"/>
                </a:lnTo>
                <a:lnTo>
                  <a:pt x="66639" y="171321"/>
                </a:lnTo>
                <a:cubicBezTo>
                  <a:pt x="63761" y="168642"/>
                  <a:pt x="62056" y="163756"/>
                  <a:pt x="61523" y="156661"/>
                </a:cubicBezTo>
                <a:cubicBezTo>
                  <a:pt x="52358" y="162577"/>
                  <a:pt x="44916" y="167557"/>
                  <a:pt x="39199" y="171600"/>
                </a:cubicBezTo>
                <a:cubicBezTo>
                  <a:pt x="33481" y="175643"/>
                  <a:pt x="26747" y="173755"/>
                  <a:pt x="18995" y="165935"/>
                </a:cubicBezTo>
                <a:cubicBezTo>
                  <a:pt x="11244" y="158116"/>
                  <a:pt x="12447" y="154206"/>
                  <a:pt x="22604" y="154206"/>
                </a:cubicBezTo>
                <a:cubicBezTo>
                  <a:pt x="30641" y="154206"/>
                  <a:pt x="43850" y="150671"/>
                  <a:pt x="62230" y="143602"/>
                </a:cubicBezTo>
                <a:lnTo>
                  <a:pt x="62230" y="126300"/>
                </a:lnTo>
                <a:cubicBezTo>
                  <a:pt x="54987" y="130170"/>
                  <a:pt x="48190" y="132502"/>
                  <a:pt x="41840" y="133295"/>
                </a:cubicBezTo>
                <a:cubicBezTo>
                  <a:pt x="35490" y="134089"/>
                  <a:pt x="29323" y="132154"/>
                  <a:pt x="23339" y="127491"/>
                </a:cubicBezTo>
                <a:cubicBezTo>
                  <a:pt x="17355" y="122828"/>
                  <a:pt x="18527" y="119706"/>
                  <a:pt x="26855" y="118124"/>
                </a:cubicBezTo>
                <a:cubicBezTo>
                  <a:pt x="35183" y="116543"/>
                  <a:pt x="42402" y="114763"/>
                  <a:pt x="48510" y="112785"/>
                </a:cubicBezTo>
                <a:cubicBezTo>
                  <a:pt x="54618" y="110807"/>
                  <a:pt x="59191" y="110599"/>
                  <a:pt x="62230" y="112162"/>
                </a:cubicBezTo>
                <a:cubicBezTo>
                  <a:pt x="62230" y="106655"/>
                  <a:pt x="60869" y="100609"/>
                  <a:pt x="58146" y="94023"/>
                </a:cubicBezTo>
                <a:cubicBezTo>
                  <a:pt x="57466" y="92377"/>
                  <a:pt x="57249" y="91059"/>
                  <a:pt x="57495" y="90068"/>
                </a:cubicBezTo>
                <a:lnTo>
                  <a:pt x="58190" y="89420"/>
                </a:lnTo>
                <a:lnTo>
                  <a:pt x="56728" y="89684"/>
                </a:lnTo>
                <a:cubicBezTo>
                  <a:pt x="45922" y="91727"/>
                  <a:pt x="38597" y="93236"/>
                  <a:pt x="34752" y="94209"/>
                </a:cubicBezTo>
                <a:cubicBezTo>
                  <a:pt x="27063" y="96157"/>
                  <a:pt x="18825" y="93875"/>
                  <a:pt x="10038" y="87363"/>
                </a:cubicBezTo>
                <a:cubicBezTo>
                  <a:pt x="1251" y="80852"/>
                  <a:pt x="2401" y="77339"/>
                  <a:pt x="13489" y="76824"/>
                </a:cubicBezTo>
                <a:cubicBezTo>
                  <a:pt x="24576" y="76310"/>
                  <a:pt x="37903" y="75082"/>
                  <a:pt x="53468" y="73141"/>
                </a:cubicBezTo>
                <a:cubicBezTo>
                  <a:pt x="69032" y="71200"/>
                  <a:pt x="84405" y="68853"/>
                  <a:pt x="99586" y="66100"/>
                </a:cubicBezTo>
                <a:cubicBezTo>
                  <a:pt x="98854" y="54367"/>
                  <a:pt x="97707" y="47589"/>
                  <a:pt x="96144" y="45766"/>
                </a:cubicBezTo>
                <a:cubicBezTo>
                  <a:pt x="87326" y="48073"/>
                  <a:pt x="78303" y="49620"/>
                  <a:pt x="69076" y="50407"/>
                </a:cubicBezTo>
                <a:cubicBezTo>
                  <a:pt x="59849" y="51195"/>
                  <a:pt x="60156" y="48730"/>
                  <a:pt x="69997" y="43013"/>
                </a:cubicBezTo>
                <a:cubicBezTo>
                  <a:pt x="79838" y="37295"/>
                  <a:pt x="90585" y="31054"/>
                  <a:pt x="102237" y="24288"/>
                </a:cubicBezTo>
                <a:cubicBezTo>
                  <a:pt x="113889" y="17523"/>
                  <a:pt x="120632" y="11216"/>
                  <a:pt x="122468" y="5368"/>
                </a:cubicBezTo>
                <a:cubicBezTo>
                  <a:pt x="123386" y="2444"/>
                  <a:pt x="125147" y="715"/>
                  <a:pt x="127751" y="1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3" name="Group 41"/>
          <p:cNvGraphicFramePr>
            <a:graphicFrameLocks noGrp="1"/>
          </p:cNvGraphicFramePr>
          <p:nvPr/>
        </p:nvGraphicFramePr>
        <p:xfrm>
          <a:off x="3494832" y="2594992"/>
          <a:ext cx="7128792" cy="33750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租车方案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租车费用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辆乙客车</a:t>
                      </a:r>
                    </a:p>
                  </a:txBody>
                  <a:tcPr marL="68469" marR="68469" marT="34220" marB="34220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440×6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2640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（元）</a:t>
                      </a: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8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辆丙客车</a:t>
                      </a:r>
                    </a:p>
                  </a:txBody>
                  <a:tcPr marL="68469" marR="68469" marT="34220" marB="34220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360×8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2880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（元）</a:t>
                      </a: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2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辆甲客车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辆乙客车</a:t>
                      </a:r>
                    </a:p>
                  </a:txBody>
                  <a:tcPr marL="68469" marR="68469" marT="34220" marB="34220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500×4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440×1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2440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（元）</a:t>
                      </a: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2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甲、乙、丙客车各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</a:t>
                      </a:r>
                    </a:p>
                  </a:txBody>
                  <a:tcPr marL="68469" marR="68469" marT="34220" marB="34220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440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360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×2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2600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（元）</a:t>
                      </a: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……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……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671513" y="416877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0238" y="292417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30"/>
          <p:cNvGrpSpPr/>
          <p:nvPr/>
        </p:nvGrpSpPr>
        <p:grpSpPr bwMode="auto">
          <a:xfrm>
            <a:off x="1506255" y="4567276"/>
            <a:ext cx="5068887" cy="399494"/>
            <a:chOff x="7206155" y="5040852"/>
            <a:chExt cx="5067096" cy="398488"/>
          </a:xfrm>
        </p:grpSpPr>
        <p:sp>
          <p:nvSpPr>
            <p:cNvPr id="12" name="文本框 11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xippt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副标题 2"/>
          <p:cNvSpPr>
            <a:spLocks noChangeArrowheads="1"/>
          </p:cNvSpPr>
          <p:nvPr/>
        </p:nvSpPr>
        <p:spPr bwMode="auto">
          <a:xfrm>
            <a:off x="0" y="3226575"/>
            <a:ext cx="7089913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感谢各位的聆听</a:t>
            </a:r>
          </a:p>
        </p:txBody>
      </p:sp>
      <p:grpSp>
        <p:nvGrpSpPr>
          <p:cNvPr id="15" name="PA_组合 42"/>
          <p:cNvGrpSpPr/>
          <p:nvPr>
            <p:custDataLst>
              <p:tags r:id="rId1"/>
            </p:custDataLst>
          </p:nvPr>
        </p:nvGrpSpPr>
        <p:grpSpPr>
          <a:xfrm>
            <a:off x="2872192" y="1779588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5"/>
          <p:cNvGrpSpPr/>
          <p:nvPr>
            <p:custDataLst>
              <p:tags r:id="rId2"/>
            </p:custDataLst>
          </p:nvPr>
        </p:nvGrpSpPr>
        <p:grpSpPr>
          <a:xfrm>
            <a:off x="3412192" y="1779588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48"/>
          <p:cNvGrpSpPr/>
          <p:nvPr>
            <p:custDataLst>
              <p:tags r:id="rId3"/>
            </p:custDataLst>
          </p:nvPr>
        </p:nvGrpSpPr>
        <p:grpSpPr>
          <a:xfrm>
            <a:off x="3908720" y="1779588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4" name="PA_组合 51"/>
          <p:cNvGrpSpPr/>
          <p:nvPr>
            <p:custDataLst>
              <p:tags r:id="rId4"/>
            </p:custDataLst>
          </p:nvPr>
        </p:nvGrpSpPr>
        <p:grpSpPr>
          <a:xfrm>
            <a:off x="4411296" y="1779588"/>
            <a:ext cx="540000" cy="540000"/>
            <a:chOff x="5309025" y="2094564"/>
            <a:chExt cx="1461661" cy="1461661"/>
          </a:xfrm>
        </p:grpSpPr>
        <p:sp>
          <p:nvSpPr>
            <p:cNvPr id="25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7" name="PA_文本框 26"/>
          <p:cNvSpPr txBox="1"/>
          <p:nvPr>
            <p:custDataLst>
              <p:tags r:id="rId5"/>
            </p:custDataLst>
          </p:nvPr>
        </p:nvSpPr>
        <p:spPr>
          <a:xfrm>
            <a:off x="2846105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三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PA_文本框 26"/>
          <p:cNvSpPr txBox="1"/>
          <p:nvPr>
            <p:custDataLst>
              <p:tags r:id="rId6"/>
            </p:custDataLst>
          </p:nvPr>
        </p:nvSpPr>
        <p:spPr>
          <a:xfrm>
            <a:off x="3412192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9" name="PA_矩形 56"/>
          <p:cNvSpPr/>
          <p:nvPr>
            <p:custDataLst>
              <p:tags r:id="rId7"/>
            </p:custDataLst>
          </p:nvPr>
        </p:nvSpPr>
        <p:spPr>
          <a:xfrm>
            <a:off x="3896057" y="180317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30" name="PA_矩形 57"/>
          <p:cNvSpPr/>
          <p:nvPr>
            <p:custDataLst>
              <p:tags r:id="rId8"/>
            </p:custDataLst>
          </p:nvPr>
        </p:nvSpPr>
        <p:spPr>
          <a:xfrm>
            <a:off x="4411296" y="1779588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31" name="Picture 2" descr="“书”的图片搜索结果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49" y="151606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236302" y="1802044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4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3236302" y="2756132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5" name="MH_Other_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236302" y="3710219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6" name="MH_Other_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3236302" y="4665894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7" name="MH_Text_1"/>
          <p:cNvSpPr/>
          <p:nvPr>
            <p:custDataLst>
              <p:tags r:id="rId5"/>
            </p:custDataLst>
          </p:nvPr>
        </p:nvSpPr>
        <p:spPr>
          <a:xfrm>
            <a:off x="4344384" y="1905232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MH_Text_2"/>
          <p:cNvSpPr/>
          <p:nvPr>
            <p:custDataLst>
              <p:tags r:id="rId6"/>
            </p:custDataLst>
          </p:nvPr>
        </p:nvSpPr>
        <p:spPr>
          <a:xfrm>
            <a:off x="4344384" y="2859319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新知探究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MH_Text_3"/>
          <p:cNvSpPr/>
          <p:nvPr>
            <p:custDataLst>
              <p:tags r:id="rId7"/>
            </p:custDataLst>
          </p:nvPr>
        </p:nvSpPr>
        <p:spPr>
          <a:xfrm>
            <a:off x="4344384" y="3814994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MH_Text_4"/>
          <p:cNvSpPr/>
          <p:nvPr>
            <p:custDataLst>
              <p:tags r:id="rId8"/>
            </p:custDataLst>
          </p:nvPr>
        </p:nvSpPr>
        <p:spPr>
          <a:xfrm>
            <a:off x="4344384" y="4769082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课堂小结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MH_Others_1"/>
          <p:cNvSpPr txBox="1"/>
          <p:nvPr>
            <p:custDataLst>
              <p:tags r:id="rId9"/>
            </p:custDataLst>
          </p:nvPr>
        </p:nvSpPr>
        <p:spPr>
          <a:xfrm>
            <a:off x="816952" y="1516063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42" name="MH_Others_2"/>
          <p:cNvSpPr txBox="1"/>
          <p:nvPr>
            <p:custDataLst>
              <p:tags r:id="rId10"/>
            </p:custDataLst>
          </p:nvPr>
        </p:nvSpPr>
        <p:spPr>
          <a:xfrm>
            <a:off x="1407394" y="2451332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温故知新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ChangeArrowheads="1"/>
          </p:cNvSpPr>
          <p:nvPr/>
        </p:nvSpPr>
        <p:spPr bwMode="auto">
          <a:xfrm>
            <a:off x="3431704" y="1825676"/>
            <a:ext cx="6909981" cy="326325"/>
          </a:xfrm>
          <a:custGeom>
            <a:avLst/>
            <a:gdLst/>
            <a:ahLst/>
            <a:cxnLst/>
            <a:rect l="l" t="t" r="r" b="b"/>
            <a:pathLst>
              <a:path w="6909981" h="326325">
                <a:moveTo>
                  <a:pt x="6864366" y="229723"/>
                </a:moveTo>
                <a:cubicBezTo>
                  <a:pt x="6860994" y="229913"/>
                  <a:pt x="6857714" y="231192"/>
                  <a:pt x="6854527" y="233562"/>
                </a:cubicBezTo>
                <a:cubicBezTo>
                  <a:pt x="6848153" y="238302"/>
                  <a:pt x="6844966" y="244618"/>
                  <a:pt x="6844966" y="252513"/>
                </a:cubicBezTo>
                <a:cubicBezTo>
                  <a:pt x="6844966" y="260407"/>
                  <a:pt x="6848514" y="266333"/>
                  <a:pt x="6855613" y="270291"/>
                </a:cubicBezTo>
                <a:cubicBezTo>
                  <a:pt x="6862712" y="274249"/>
                  <a:pt x="6869659" y="274048"/>
                  <a:pt x="6876456" y="269689"/>
                </a:cubicBezTo>
                <a:cubicBezTo>
                  <a:pt x="6883254" y="265315"/>
                  <a:pt x="6886448" y="259005"/>
                  <a:pt x="6886040" y="250760"/>
                </a:cubicBezTo>
                <a:cubicBezTo>
                  <a:pt x="6885631" y="242514"/>
                  <a:pt x="6881870" y="236402"/>
                  <a:pt x="6874757" y="232422"/>
                </a:cubicBezTo>
                <a:cubicBezTo>
                  <a:pt x="6871201" y="230432"/>
                  <a:pt x="6867737" y="229533"/>
                  <a:pt x="6864366" y="229723"/>
                </a:cubicBezTo>
                <a:close/>
                <a:moveTo>
                  <a:pt x="5124282" y="214300"/>
                </a:moveTo>
                <a:lnTo>
                  <a:pt x="5100212" y="219312"/>
                </a:lnTo>
                <a:cubicBezTo>
                  <a:pt x="5094778" y="231515"/>
                  <a:pt x="5092214" y="238130"/>
                  <a:pt x="5092522" y="239155"/>
                </a:cubicBezTo>
                <a:cubicBezTo>
                  <a:pt x="5092831" y="240180"/>
                  <a:pt x="5094232" y="241051"/>
                  <a:pt x="5096727" y="241768"/>
                </a:cubicBezTo>
                <a:cubicBezTo>
                  <a:pt x="5099223" y="242485"/>
                  <a:pt x="5103446" y="244077"/>
                  <a:pt x="5109397" y="246544"/>
                </a:cubicBezTo>
                <a:cubicBezTo>
                  <a:pt x="5114875" y="239890"/>
                  <a:pt x="5119837" y="229142"/>
                  <a:pt x="5124282" y="214300"/>
                </a:cubicBezTo>
                <a:close/>
                <a:moveTo>
                  <a:pt x="6866847" y="206803"/>
                </a:moveTo>
                <a:cubicBezTo>
                  <a:pt x="6872368" y="206925"/>
                  <a:pt x="6878012" y="208198"/>
                  <a:pt x="6883781" y="210621"/>
                </a:cubicBezTo>
                <a:cubicBezTo>
                  <a:pt x="6895318" y="215468"/>
                  <a:pt x="6902978" y="223148"/>
                  <a:pt x="6906764" y="233659"/>
                </a:cubicBezTo>
                <a:cubicBezTo>
                  <a:pt x="6910550" y="244170"/>
                  <a:pt x="6910996" y="254567"/>
                  <a:pt x="6908098" y="264849"/>
                </a:cubicBezTo>
                <a:cubicBezTo>
                  <a:pt x="6905202" y="275131"/>
                  <a:pt x="6899781" y="283000"/>
                  <a:pt x="6891836" y="288456"/>
                </a:cubicBezTo>
                <a:cubicBezTo>
                  <a:pt x="6883892" y="293913"/>
                  <a:pt x="6874453" y="296641"/>
                  <a:pt x="6863518" y="296641"/>
                </a:cubicBezTo>
                <a:cubicBezTo>
                  <a:pt x="6852584" y="296641"/>
                  <a:pt x="6842682" y="292203"/>
                  <a:pt x="6833812" y="283326"/>
                </a:cubicBezTo>
                <a:cubicBezTo>
                  <a:pt x="6824943" y="274450"/>
                  <a:pt x="6820508" y="264906"/>
                  <a:pt x="6820508" y="254696"/>
                </a:cubicBezTo>
                <a:cubicBezTo>
                  <a:pt x="6820508" y="244486"/>
                  <a:pt x="6822896" y="235555"/>
                  <a:pt x="6827671" y="227905"/>
                </a:cubicBezTo>
                <a:cubicBezTo>
                  <a:pt x="6832446" y="220254"/>
                  <a:pt x="6840108" y="214249"/>
                  <a:pt x="6850655" y="209890"/>
                </a:cubicBezTo>
                <a:cubicBezTo>
                  <a:pt x="6855928" y="207710"/>
                  <a:pt x="6861326" y="206681"/>
                  <a:pt x="6866847" y="206803"/>
                </a:cubicBezTo>
                <a:close/>
                <a:moveTo>
                  <a:pt x="4457166" y="202146"/>
                </a:moveTo>
                <a:lnTo>
                  <a:pt x="4420577" y="206018"/>
                </a:lnTo>
                <a:cubicBezTo>
                  <a:pt x="4417881" y="210736"/>
                  <a:pt x="4415683" y="214371"/>
                  <a:pt x="4413984" y="216924"/>
                </a:cubicBezTo>
                <a:cubicBezTo>
                  <a:pt x="4412284" y="219477"/>
                  <a:pt x="4412740" y="221025"/>
                  <a:pt x="4415350" y="221570"/>
                </a:cubicBezTo>
                <a:cubicBezTo>
                  <a:pt x="4417960" y="222115"/>
                  <a:pt x="4427238" y="224589"/>
                  <a:pt x="4443184" y="228991"/>
                </a:cubicBezTo>
                <a:cubicBezTo>
                  <a:pt x="4447228" y="223972"/>
                  <a:pt x="4451888" y="215024"/>
                  <a:pt x="4457166" y="202146"/>
                </a:cubicBezTo>
                <a:close/>
                <a:moveTo>
                  <a:pt x="4165068" y="201654"/>
                </a:moveTo>
                <a:cubicBezTo>
                  <a:pt x="4167279" y="201595"/>
                  <a:pt x="4170358" y="202268"/>
                  <a:pt x="4174305" y="203674"/>
                </a:cubicBezTo>
                <a:cubicBezTo>
                  <a:pt x="4190094" y="209295"/>
                  <a:pt x="4201143" y="215289"/>
                  <a:pt x="4207452" y="221656"/>
                </a:cubicBezTo>
                <a:cubicBezTo>
                  <a:pt x="4213762" y="228023"/>
                  <a:pt x="4216021" y="236039"/>
                  <a:pt x="4214228" y="245705"/>
                </a:cubicBezTo>
                <a:cubicBezTo>
                  <a:pt x="4212436" y="255370"/>
                  <a:pt x="4206907" y="256557"/>
                  <a:pt x="4197644" y="249265"/>
                </a:cubicBezTo>
                <a:cubicBezTo>
                  <a:pt x="4188380" y="241973"/>
                  <a:pt x="4178700" y="232870"/>
                  <a:pt x="4168605" y="221957"/>
                </a:cubicBezTo>
                <a:cubicBezTo>
                  <a:pt x="4159613" y="208599"/>
                  <a:pt x="4158434" y="201832"/>
                  <a:pt x="4165068" y="201654"/>
                </a:cubicBezTo>
                <a:close/>
                <a:moveTo>
                  <a:pt x="1276925" y="179216"/>
                </a:moveTo>
                <a:lnTo>
                  <a:pt x="1226507" y="183170"/>
                </a:lnTo>
                <a:lnTo>
                  <a:pt x="1230990" y="184357"/>
                </a:lnTo>
                <a:cubicBezTo>
                  <a:pt x="1242656" y="188803"/>
                  <a:pt x="1248979" y="194127"/>
                  <a:pt x="1249962" y="200329"/>
                </a:cubicBezTo>
                <a:cubicBezTo>
                  <a:pt x="1250944" y="206531"/>
                  <a:pt x="1249374" y="212435"/>
                  <a:pt x="1245251" y="218042"/>
                </a:cubicBezTo>
                <a:cubicBezTo>
                  <a:pt x="1241128" y="223650"/>
                  <a:pt x="1236464" y="222509"/>
                  <a:pt x="1231258" y="214622"/>
                </a:cubicBezTo>
                <a:cubicBezTo>
                  <a:pt x="1226053" y="206735"/>
                  <a:pt x="1221608" y="199565"/>
                  <a:pt x="1217922" y="193112"/>
                </a:cubicBezTo>
                <a:cubicBezTo>
                  <a:pt x="1217184" y="190542"/>
                  <a:pt x="1216902" y="188431"/>
                  <a:pt x="1217077" y="186781"/>
                </a:cubicBezTo>
                <a:lnTo>
                  <a:pt x="1218669" y="183785"/>
                </a:lnTo>
                <a:lnTo>
                  <a:pt x="1193271" y="185777"/>
                </a:lnTo>
                <a:cubicBezTo>
                  <a:pt x="1181240" y="209797"/>
                  <a:pt x="1173632" y="222402"/>
                  <a:pt x="1170449" y="223592"/>
                </a:cubicBezTo>
                <a:cubicBezTo>
                  <a:pt x="1207332" y="223635"/>
                  <a:pt x="1241160" y="223635"/>
                  <a:pt x="1271935" y="223592"/>
                </a:cubicBezTo>
                <a:cubicBezTo>
                  <a:pt x="1273498" y="215131"/>
                  <a:pt x="1275161" y="200339"/>
                  <a:pt x="1276925" y="179216"/>
                </a:cubicBezTo>
                <a:close/>
                <a:moveTo>
                  <a:pt x="1931262" y="179052"/>
                </a:moveTo>
                <a:cubicBezTo>
                  <a:pt x="1929514" y="178706"/>
                  <a:pt x="1927278" y="178757"/>
                  <a:pt x="1924553" y="179206"/>
                </a:cubicBezTo>
                <a:cubicBezTo>
                  <a:pt x="1919104" y="180102"/>
                  <a:pt x="1908564" y="181726"/>
                  <a:pt x="1892933" y="184078"/>
                </a:cubicBezTo>
                <a:lnTo>
                  <a:pt x="1892933" y="208750"/>
                </a:lnTo>
                <a:cubicBezTo>
                  <a:pt x="1898182" y="207101"/>
                  <a:pt x="1904212" y="204889"/>
                  <a:pt x="1911023" y="202114"/>
                </a:cubicBezTo>
                <a:cubicBezTo>
                  <a:pt x="1917835" y="199339"/>
                  <a:pt x="1923948" y="201587"/>
                  <a:pt x="1929361" y="208858"/>
                </a:cubicBezTo>
                <a:cubicBezTo>
                  <a:pt x="1934774" y="216128"/>
                  <a:pt x="1929458" y="221463"/>
                  <a:pt x="1913411" y="224861"/>
                </a:cubicBezTo>
                <a:cubicBezTo>
                  <a:pt x="1898770" y="227715"/>
                  <a:pt x="1891944" y="227794"/>
                  <a:pt x="1892933" y="225098"/>
                </a:cubicBezTo>
                <a:lnTo>
                  <a:pt x="1892933" y="251943"/>
                </a:lnTo>
                <a:cubicBezTo>
                  <a:pt x="1893665" y="252100"/>
                  <a:pt x="1899128" y="250788"/>
                  <a:pt x="1909324" y="248006"/>
                </a:cubicBezTo>
                <a:cubicBezTo>
                  <a:pt x="1919520" y="245224"/>
                  <a:pt x="1926461" y="245185"/>
                  <a:pt x="1930146" y="247888"/>
                </a:cubicBezTo>
                <a:cubicBezTo>
                  <a:pt x="1933832" y="250591"/>
                  <a:pt x="1936173" y="249440"/>
                  <a:pt x="1937169" y="244436"/>
                </a:cubicBezTo>
                <a:cubicBezTo>
                  <a:pt x="1938166" y="239431"/>
                  <a:pt x="1938445" y="228224"/>
                  <a:pt x="1938008" y="210815"/>
                </a:cubicBezTo>
                <a:cubicBezTo>
                  <a:pt x="1937571" y="193406"/>
                  <a:pt x="1936581" y="183561"/>
                  <a:pt x="1935040" y="181281"/>
                </a:cubicBezTo>
                <a:cubicBezTo>
                  <a:pt x="1934269" y="180141"/>
                  <a:pt x="1933010" y="179398"/>
                  <a:pt x="1931262" y="179052"/>
                </a:cubicBezTo>
                <a:close/>
                <a:moveTo>
                  <a:pt x="6137368" y="173060"/>
                </a:moveTo>
                <a:lnTo>
                  <a:pt x="6136604" y="187401"/>
                </a:lnTo>
                <a:lnTo>
                  <a:pt x="6134260" y="201871"/>
                </a:lnTo>
                <a:lnTo>
                  <a:pt x="6154726" y="197199"/>
                </a:lnTo>
                <a:lnTo>
                  <a:pt x="6154726" y="173817"/>
                </a:lnTo>
                <a:cubicBezTo>
                  <a:pt x="6149234" y="174706"/>
                  <a:pt x="6143586" y="174527"/>
                  <a:pt x="6137786" y="173280"/>
                </a:cubicBezTo>
                <a:close/>
                <a:moveTo>
                  <a:pt x="2364428" y="170333"/>
                </a:moveTo>
                <a:cubicBezTo>
                  <a:pt x="2372437" y="168942"/>
                  <a:pt x="2380016" y="172107"/>
                  <a:pt x="2387165" y="179829"/>
                </a:cubicBezTo>
                <a:cubicBezTo>
                  <a:pt x="2394314" y="187552"/>
                  <a:pt x="2393321" y="192291"/>
                  <a:pt x="2384186" y="194048"/>
                </a:cubicBezTo>
                <a:cubicBezTo>
                  <a:pt x="2375051" y="195804"/>
                  <a:pt x="2363629" y="197371"/>
                  <a:pt x="2349920" y="198748"/>
                </a:cubicBezTo>
                <a:cubicBezTo>
                  <a:pt x="2336211" y="200124"/>
                  <a:pt x="2313955" y="202311"/>
                  <a:pt x="2283152" y="205308"/>
                </a:cubicBezTo>
                <a:cubicBezTo>
                  <a:pt x="2296646" y="215461"/>
                  <a:pt x="2299772" y="223173"/>
                  <a:pt x="2292530" y="228443"/>
                </a:cubicBezTo>
                <a:cubicBezTo>
                  <a:pt x="2285288" y="233713"/>
                  <a:pt x="2277961" y="240055"/>
                  <a:pt x="2270547" y="247469"/>
                </a:cubicBezTo>
                <a:cubicBezTo>
                  <a:pt x="2263133" y="254882"/>
                  <a:pt x="2256407" y="260855"/>
                  <a:pt x="2250370" y="265387"/>
                </a:cubicBezTo>
                <a:cubicBezTo>
                  <a:pt x="2244333" y="269918"/>
                  <a:pt x="2244835" y="271969"/>
                  <a:pt x="2251876" y="271539"/>
                </a:cubicBezTo>
                <a:cubicBezTo>
                  <a:pt x="2258917" y="271108"/>
                  <a:pt x="2270084" y="270219"/>
                  <a:pt x="2285378" y="268871"/>
                </a:cubicBezTo>
                <a:cubicBezTo>
                  <a:pt x="2300672" y="267523"/>
                  <a:pt x="2318321" y="266104"/>
                  <a:pt x="2338326" y="264612"/>
                </a:cubicBezTo>
                <a:cubicBezTo>
                  <a:pt x="2329535" y="251018"/>
                  <a:pt x="2323064" y="239883"/>
                  <a:pt x="2318913" y="231207"/>
                </a:cubicBezTo>
                <a:cubicBezTo>
                  <a:pt x="2314761" y="222531"/>
                  <a:pt x="2317382" y="219871"/>
                  <a:pt x="2326775" y="223226"/>
                </a:cubicBezTo>
                <a:cubicBezTo>
                  <a:pt x="2336168" y="226582"/>
                  <a:pt x="2346729" y="232720"/>
                  <a:pt x="2358459" y="241639"/>
                </a:cubicBezTo>
                <a:cubicBezTo>
                  <a:pt x="2370190" y="250559"/>
                  <a:pt x="2377442" y="261124"/>
                  <a:pt x="2380217" y="273335"/>
                </a:cubicBezTo>
                <a:cubicBezTo>
                  <a:pt x="2382992" y="285545"/>
                  <a:pt x="2382497" y="295408"/>
                  <a:pt x="2378733" y="302922"/>
                </a:cubicBezTo>
                <a:cubicBezTo>
                  <a:pt x="2374968" y="310436"/>
                  <a:pt x="2369214" y="309637"/>
                  <a:pt x="2361471" y="300524"/>
                </a:cubicBezTo>
                <a:cubicBezTo>
                  <a:pt x="2353727" y="291411"/>
                  <a:pt x="2348091" y="284266"/>
                  <a:pt x="2344564" y="279089"/>
                </a:cubicBezTo>
                <a:cubicBezTo>
                  <a:pt x="2311165" y="284495"/>
                  <a:pt x="2285582" y="289195"/>
                  <a:pt x="2267815" y="293189"/>
                </a:cubicBezTo>
                <a:cubicBezTo>
                  <a:pt x="2250047" y="297183"/>
                  <a:pt x="2236008" y="301230"/>
                  <a:pt x="2225698" y="305331"/>
                </a:cubicBezTo>
                <a:cubicBezTo>
                  <a:pt x="2215387" y="309433"/>
                  <a:pt x="2209311" y="308640"/>
                  <a:pt x="2207468" y="302954"/>
                </a:cubicBezTo>
                <a:cubicBezTo>
                  <a:pt x="2205625" y="297269"/>
                  <a:pt x="2204944" y="291640"/>
                  <a:pt x="2205424" y="286069"/>
                </a:cubicBezTo>
                <a:cubicBezTo>
                  <a:pt x="2205905" y="280498"/>
                  <a:pt x="2208748" y="276292"/>
                  <a:pt x="2213953" y="273453"/>
                </a:cubicBezTo>
                <a:cubicBezTo>
                  <a:pt x="2219159" y="270614"/>
                  <a:pt x="2228591" y="261042"/>
                  <a:pt x="2242250" y="244737"/>
                </a:cubicBezTo>
                <a:cubicBezTo>
                  <a:pt x="2255909" y="228432"/>
                  <a:pt x="2262739" y="216487"/>
                  <a:pt x="2262739" y="208901"/>
                </a:cubicBezTo>
                <a:cubicBezTo>
                  <a:pt x="2248958" y="211597"/>
                  <a:pt x="2237493" y="213844"/>
                  <a:pt x="2228344" y="215644"/>
                </a:cubicBezTo>
                <a:cubicBezTo>
                  <a:pt x="2219195" y="217444"/>
                  <a:pt x="2209594" y="214049"/>
                  <a:pt x="2199541" y="205459"/>
                </a:cubicBezTo>
                <a:cubicBezTo>
                  <a:pt x="2189489" y="196869"/>
                  <a:pt x="2191238" y="192574"/>
                  <a:pt x="2204790" y="192574"/>
                </a:cubicBezTo>
                <a:cubicBezTo>
                  <a:pt x="2216377" y="192574"/>
                  <a:pt x="2233305" y="191237"/>
                  <a:pt x="2255575" y="188563"/>
                </a:cubicBezTo>
                <a:cubicBezTo>
                  <a:pt x="2277846" y="185888"/>
                  <a:pt x="2299553" y="182529"/>
                  <a:pt x="2320698" y="178485"/>
                </a:cubicBezTo>
                <a:cubicBezTo>
                  <a:pt x="2341843" y="174441"/>
                  <a:pt x="2356419" y="171724"/>
                  <a:pt x="2364428" y="170333"/>
                </a:cubicBezTo>
                <a:close/>
                <a:moveTo>
                  <a:pt x="6198992" y="163138"/>
                </a:moveTo>
                <a:lnTo>
                  <a:pt x="6193036" y="167536"/>
                </a:lnTo>
                <a:cubicBezTo>
                  <a:pt x="6186080" y="169902"/>
                  <a:pt x="6181012" y="171351"/>
                  <a:pt x="6177828" y="171881"/>
                </a:cubicBezTo>
                <a:lnTo>
                  <a:pt x="6177828" y="192553"/>
                </a:lnTo>
                <a:cubicBezTo>
                  <a:pt x="6176780" y="192711"/>
                  <a:pt x="6179036" y="192072"/>
                  <a:pt x="6184593" y="190638"/>
                </a:cubicBezTo>
                <a:cubicBezTo>
                  <a:pt x="6190150" y="189204"/>
                  <a:pt x="6195136" y="191506"/>
                  <a:pt x="6199554" y="197543"/>
                </a:cubicBezTo>
                <a:lnTo>
                  <a:pt x="6199886" y="198872"/>
                </a:lnTo>
                <a:lnTo>
                  <a:pt x="6199835" y="195385"/>
                </a:lnTo>
                <a:cubicBezTo>
                  <a:pt x="6199699" y="188160"/>
                  <a:pt x="6199522" y="180186"/>
                  <a:pt x="6199306" y="171462"/>
                </a:cubicBezTo>
                <a:close/>
                <a:moveTo>
                  <a:pt x="205757" y="152705"/>
                </a:moveTo>
                <a:cubicBezTo>
                  <a:pt x="207392" y="151669"/>
                  <a:pt x="210294" y="151748"/>
                  <a:pt x="214463" y="152942"/>
                </a:cubicBezTo>
                <a:cubicBezTo>
                  <a:pt x="222802" y="155329"/>
                  <a:pt x="229578" y="158208"/>
                  <a:pt x="234790" y="161578"/>
                </a:cubicBezTo>
                <a:cubicBezTo>
                  <a:pt x="240003" y="164948"/>
                  <a:pt x="241405" y="168601"/>
                  <a:pt x="238996" y="172537"/>
                </a:cubicBezTo>
                <a:cubicBezTo>
                  <a:pt x="236587" y="176474"/>
                  <a:pt x="234055" y="182425"/>
                  <a:pt x="231403" y="190391"/>
                </a:cubicBezTo>
                <a:cubicBezTo>
                  <a:pt x="228750" y="198357"/>
                  <a:pt x="223487" y="209352"/>
                  <a:pt x="215614" y="223377"/>
                </a:cubicBezTo>
                <a:cubicBezTo>
                  <a:pt x="242531" y="245576"/>
                  <a:pt x="262765" y="259303"/>
                  <a:pt x="276316" y="264559"/>
                </a:cubicBezTo>
                <a:cubicBezTo>
                  <a:pt x="289868" y="269814"/>
                  <a:pt x="302709" y="274543"/>
                  <a:pt x="314841" y="278745"/>
                </a:cubicBezTo>
                <a:cubicBezTo>
                  <a:pt x="326973" y="282946"/>
                  <a:pt x="321965" y="286528"/>
                  <a:pt x="299816" y="289489"/>
                </a:cubicBezTo>
                <a:cubicBezTo>
                  <a:pt x="277668" y="292450"/>
                  <a:pt x="263575" y="293443"/>
                  <a:pt x="257538" y="292468"/>
                </a:cubicBezTo>
                <a:cubicBezTo>
                  <a:pt x="251501" y="291493"/>
                  <a:pt x="245703" y="287761"/>
                  <a:pt x="240146" y="281272"/>
                </a:cubicBezTo>
                <a:cubicBezTo>
                  <a:pt x="234590" y="274783"/>
                  <a:pt x="222455" y="261006"/>
                  <a:pt x="203740" y="239940"/>
                </a:cubicBezTo>
                <a:cubicBezTo>
                  <a:pt x="192655" y="256546"/>
                  <a:pt x="180065" y="267896"/>
                  <a:pt x="165968" y="273991"/>
                </a:cubicBezTo>
                <a:cubicBezTo>
                  <a:pt x="151872" y="280085"/>
                  <a:pt x="137797" y="283133"/>
                  <a:pt x="123744" y="283133"/>
                </a:cubicBezTo>
                <a:cubicBezTo>
                  <a:pt x="108399" y="283133"/>
                  <a:pt x="107349" y="280257"/>
                  <a:pt x="120592" y="274507"/>
                </a:cubicBezTo>
                <a:cubicBezTo>
                  <a:pt x="133836" y="268757"/>
                  <a:pt x="145641" y="262641"/>
                  <a:pt x="156009" y="256159"/>
                </a:cubicBezTo>
                <a:cubicBezTo>
                  <a:pt x="166377" y="249677"/>
                  <a:pt x="176293" y="239115"/>
                  <a:pt x="185758" y="224474"/>
                </a:cubicBezTo>
                <a:cubicBezTo>
                  <a:pt x="167818" y="204570"/>
                  <a:pt x="154335" y="191983"/>
                  <a:pt x="145308" y="186713"/>
                </a:cubicBezTo>
                <a:cubicBezTo>
                  <a:pt x="136280" y="181443"/>
                  <a:pt x="135355" y="177499"/>
                  <a:pt x="142533" y="174882"/>
                </a:cubicBezTo>
                <a:cubicBezTo>
                  <a:pt x="149710" y="172265"/>
                  <a:pt x="157386" y="174473"/>
                  <a:pt x="165560" y="181507"/>
                </a:cubicBezTo>
                <a:cubicBezTo>
                  <a:pt x="173733" y="188541"/>
                  <a:pt x="184023" y="197622"/>
                  <a:pt x="196427" y="208750"/>
                </a:cubicBezTo>
                <a:cubicBezTo>
                  <a:pt x="201919" y="196790"/>
                  <a:pt x="205113" y="187168"/>
                  <a:pt x="206010" y="179883"/>
                </a:cubicBezTo>
                <a:cubicBezTo>
                  <a:pt x="206906" y="172598"/>
                  <a:pt x="206454" y="165690"/>
                  <a:pt x="204654" y="159158"/>
                </a:cubicBezTo>
                <a:cubicBezTo>
                  <a:pt x="203755" y="155892"/>
                  <a:pt x="204122" y="153741"/>
                  <a:pt x="205757" y="152705"/>
                </a:cubicBezTo>
                <a:close/>
                <a:moveTo>
                  <a:pt x="3749340" y="139369"/>
                </a:moveTo>
                <a:cubicBezTo>
                  <a:pt x="3744715" y="139806"/>
                  <a:pt x="3734846" y="141236"/>
                  <a:pt x="3719731" y="143660"/>
                </a:cubicBezTo>
                <a:cubicBezTo>
                  <a:pt x="3704617" y="146083"/>
                  <a:pt x="3697493" y="147571"/>
                  <a:pt x="3698361" y="148123"/>
                </a:cubicBezTo>
                <a:cubicBezTo>
                  <a:pt x="3699229" y="148675"/>
                  <a:pt x="3700910" y="162130"/>
                  <a:pt x="3703405" y="188487"/>
                </a:cubicBezTo>
                <a:cubicBezTo>
                  <a:pt x="3725059" y="184157"/>
                  <a:pt x="3740080" y="180471"/>
                  <a:pt x="3748469" y="177431"/>
                </a:cubicBezTo>
                <a:cubicBezTo>
                  <a:pt x="3753674" y="151619"/>
                  <a:pt x="3753965" y="138931"/>
                  <a:pt x="3749340" y="139369"/>
                </a:cubicBezTo>
                <a:close/>
                <a:moveTo>
                  <a:pt x="4086546" y="134854"/>
                </a:moveTo>
                <a:cubicBezTo>
                  <a:pt x="4090186" y="135487"/>
                  <a:pt x="4093140" y="137135"/>
                  <a:pt x="4095405" y="139799"/>
                </a:cubicBezTo>
                <a:cubicBezTo>
                  <a:pt x="4099937" y="145126"/>
                  <a:pt x="4097033" y="149170"/>
                  <a:pt x="4086693" y="151931"/>
                </a:cubicBezTo>
                <a:cubicBezTo>
                  <a:pt x="4076354" y="154691"/>
                  <a:pt x="4062172" y="157405"/>
                  <a:pt x="4044146" y="160072"/>
                </a:cubicBezTo>
                <a:cubicBezTo>
                  <a:pt x="4050456" y="162223"/>
                  <a:pt x="4053610" y="165873"/>
                  <a:pt x="4053610" y="171021"/>
                </a:cubicBezTo>
                <a:lnTo>
                  <a:pt x="4053610" y="183088"/>
                </a:lnTo>
                <a:cubicBezTo>
                  <a:pt x="4056120" y="183232"/>
                  <a:pt x="4061096" y="181468"/>
                  <a:pt x="4068539" y="177797"/>
                </a:cubicBezTo>
                <a:cubicBezTo>
                  <a:pt x="4075981" y="174126"/>
                  <a:pt x="4082775" y="175115"/>
                  <a:pt x="4088920" y="180765"/>
                </a:cubicBezTo>
                <a:cubicBezTo>
                  <a:pt x="4095064" y="186415"/>
                  <a:pt x="4093505" y="190717"/>
                  <a:pt x="4084241" y="193671"/>
                </a:cubicBezTo>
                <a:cubicBezTo>
                  <a:pt x="4074978" y="196625"/>
                  <a:pt x="4064645" y="198102"/>
                  <a:pt x="4053245" y="198102"/>
                </a:cubicBezTo>
                <a:lnTo>
                  <a:pt x="4050900" y="226345"/>
                </a:lnTo>
                <a:lnTo>
                  <a:pt x="4094682" y="244022"/>
                </a:lnTo>
                <a:lnTo>
                  <a:pt x="4094620" y="244089"/>
                </a:lnTo>
                <a:lnTo>
                  <a:pt x="4094805" y="244072"/>
                </a:lnTo>
                <a:lnTo>
                  <a:pt x="4126286" y="256783"/>
                </a:lnTo>
                <a:cubicBezTo>
                  <a:pt x="4146421" y="263989"/>
                  <a:pt x="4161564" y="268255"/>
                  <a:pt x="4171713" y="269581"/>
                </a:cubicBezTo>
                <a:cubicBezTo>
                  <a:pt x="4192011" y="272234"/>
                  <a:pt x="4211102" y="273561"/>
                  <a:pt x="4228984" y="273561"/>
                </a:cubicBezTo>
                <a:cubicBezTo>
                  <a:pt x="4249734" y="273561"/>
                  <a:pt x="4258418" y="275765"/>
                  <a:pt x="4255033" y="280175"/>
                </a:cubicBezTo>
                <a:cubicBezTo>
                  <a:pt x="4251649" y="284585"/>
                  <a:pt x="4240291" y="289779"/>
                  <a:pt x="4220961" y="295759"/>
                </a:cubicBezTo>
                <a:cubicBezTo>
                  <a:pt x="4201630" y="301739"/>
                  <a:pt x="4186308" y="304729"/>
                  <a:pt x="4174993" y="304729"/>
                </a:cubicBezTo>
                <a:cubicBezTo>
                  <a:pt x="4163478" y="304729"/>
                  <a:pt x="4147872" y="299921"/>
                  <a:pt x="4128176" y="290306"/>
                </a:cubicBezTo>
                <a:cubicBezTo>
                  <a:pt x="4108480" y="280691"/>
                  <a:pt x="4086335" y="268728"/>
                  <a:pt x="4061741" y="254416"/>
                </a:cubicBezTo>
                <a:cubicBezTo>
                  <a:pt x="4037148" y="240105"/>
                  <a:pt x="4017473" y="229880"/>
                  <a:pt x="4002717" y="223743"/>
                </a:cubicBezTo>
                <a:cubicBezTo>
                  <a:pt x="3999146" y="230841"/>
                  <a:pt x="3992561" y="240108"/>
                  <a:pt x="3982960" y="251545"/>
                </a:cubicBezTo>
                <a:cubicBezTo>
                  <a:pt x="3973359" y="262981"/>
                  <a:pt x="3961335" y="272231"/>
                  <a:pt x="3946887" y="279293"/>
                </a:cubicBezTo>
                <a:cubicBezTo>
                  <a:pt x="3932439" y="286356"/>
                  <a:pt x="3932457" y="281828"/>
                  <a:pt x="3946941" y="265709"/>
                </a:cubicBezTo>
                <a:cubicBezTo>
                  <a:pt x="3961425" y="249591"/>
                  <a:pt x="3971997" y="233386"/>
                  <a:pt x="3978658" y="217096"/>
                </a:cubicBezTo>
                <a:cubicBezTo>
                  <a:pt x="3985319" y="200806"/>
                  <a:pt x="3988201" y="190165"/>
                  <a:pt x="3987305" y="185175"/>
                </a:cubicBezTo>
                <a:cubicBezTo>
                  <a:pt x="3986409" y="180184"/>
                  <a:pt x="3991610" y="179733"/>
                  <a:pt x="4002911" y="183820"/>
                </a:cubicBezTo>
                <a:cubicBezTo>
                  <a:pt x="4014211" y="187907"/>
                  <a:pt x="4019327" y="191861"/>
                  <a:pt x="4018258" y="195682"/>
                </a:cubicBezTo>
                <a:cubicBezTo>
                  <a:pt x="4017190" y="199504"/>
                  <a:pt x="4013673" y="204556"/>
                  <a:pt x="4007707" y="210837"/>
                </a:cubicBezTo>
                <a:cubicBezTo>
                  <a:pt x="4020628" y="216013"/>
                  <a:pt x="4027777" y="218917"/>
                  <a:pt x="4029153" y="219548"/>
                </a:cubicBezTo>
                <a:cubicBezTo>
                  <a:pt x="4029153" y="197536"/>
                  <a:pt x="4028723" y="183547"/>
                  <a:pt x="4027863" y="177582"/>
                </a:cubicBezTo>
                <a:cubicBezTo>
                  <a:pt x="4027002" y="171616"/>
                  <a:pt x="4025991" y="167658"/>
                  <a:pt x="4024830" y="165708"/>
                </a:cubicBezTo>
                <a:cubicBezTo>
                  <a:pt x="3996049" y="173724"/>
                  <a:pt x="3977991" y="178654"/>
                  <a:pt x="3970656" y="180496"/>
                </a:cubicBezTo>
                <a:cubicBezTo>
                  <a:pt x="3963321" y="182339"/>
                  <a:pt x="3955262" y="179725"/>
                  <a:pt x="3946478" y="172656"/>
                </a:cubicBezTo>
                <a:cubicBezTo>
                  <a:pt x="3937695" y="165586"/>
                  <a:pt x="3939039" y="161750"/>
                  <a:pt x="3950512" y="161148"/>
                </a:cubicBezTo>
                <a:cubicBezTo>
                  <a:pt x="3961984" y="160545"/>
                  <a:pt x="3982852" y="156903"/>
                  <a:pt x="4013117" y="150220"/>
                </a:cubicBezTo>
                <a:cubicBezTo>
                  <a:pt x="4043382" y="143538"/>
                  <a:pt x="4063530" y="138798"/>
                  <a:pt x="4073561" y="136002"/>
                </a:cubicBezTo>
                <a:cubicBezTo>
                  <a:pt x="4078577" y="134604"/>
                  <a:pt x="4082905" y="134221"/>
                  <a:pt x="4086546" y="134854"/>
                </a:cubicBezTo>
                <a:close/>
                <a:moveTo>
                  <a:pt x="6151650" y="123870"/>
                </a:moveTo>
                <a:lnTo>
                  <a:pt x="6138680" y="126086"/>
                </a:lnTo>
                <a:cubicBezTo>
                  <a:pt x="6138680" y="137286"/>
                  <a:pt x="6138506" y="147995"/>
                  <a:pt x="6138160" y="158214"/>
                </a:cubicBezTo>
                <a:lnTo>
                  <a:pt x="6138101" y="159321"/>
                </a:lnTo>
                <a:lnTo>
                  <a:pt x="6138628" y="158892"/>
                </a:lnTo>
                <a:cubicBezTo>
                  <a:pt x="6142484" y="157334"/>
                  <a:pt x="6147850" y="156129"/>
                  <a:pt x="6154726" y="155275"/>
                </a:cubicBezTo>
                <a:cubicBezTo>
                  <a:pt x="6154726" y="142900"/>
                  <a:pt x="6153700" y="132431"/>
                  <a:pt x="6151650" y="123870"/>
                </a:cubicBezTo>
                <a:close/>
                <a:moveTo>
                  <a:pt x="4152709" y="123784"/>
                </a:moveTo>
                <a:cubicBezTo>
                  <a:pt x="4158588" y="124745"/>
                  <a:pt x="4164012" y="126412"/>
                  <a:pt x="4168981" y="128785"/>
                </a:cubicBezTo>
                <a:cubicBezTo>
                  <a:pt x="4173950" y="131159"/>
                  <a:pt x="4175506" y="134292"/>
                  <a:pt x="4173649" y="138185"/>
                </a:cubicBezTo>
                <a:cubicBezTo>
                  <a:pt x="4171792" y="142079"/>
                  <a:pt x="4170200" y="149575"/>
                  <a:pt x="4168874" y="160674"/>
                </a:cubicBezTo>
                <a:cubicBezTo>
                  <a:pt x="4167547" y="171774"/>
                  <a:pt x="4164762" y="182984"/>
                  <a:pt x="4160517" y="194306"/>
                </a:cubicBezTo>
                <a:cubicBezTo>
                  <a:pt x="4156272" y="205627"/>
                  <a:pt x="4149668" y="215533"/>
                  <a:pt x="4140706" y="224022"/>
                </a:cubicBezTo>
                <a:cubicBezTo>
                  <a:pt x="4131743" y="232512"/>
                  <a:pt x="4120131" y="238864"/>
                  <a:pt x="4105870" y="243080"/>
                </a:cubicBezTo>
                <a:lnTo>
                  <a:pt x="4094805" y="244072"/>
                </a:lnTo>
                <a:lnTo>
                  <a:pt x="4094682" y="244022"/>
                </a:lnTo>
                <a:lnTo>
                  <a:pt x="4103654" y="234466"/>
                </a:lnTo>
                <a:cubicBezTo>
                  <a:pt x="4116439" y="224506"/>
                  <a:pt x="4125889" y="213629"/>
                  <a:pt x="4132005" y="201834"/>
                </a:cubicBezTo>
                <a:cubicBezTo>
                  <a:pt x="4138121" y="190040"/>
                  <a:pt x="4142305" y="177133"/>
                  <a:pt x="4144556" y="163116"/>
                </a:cubicBezTo>
                <a:cubicBezTo>
                  <a:pt x="4146808" y="149098"/>
                  <a:pt x="4146582" y="138576"/>
                  <a:pt x="4143879" y="131549"/>
                </a:cubicBezTo>
                <a:cubicBezTo>
                  <a:pt x="4141176" y="124523"/>
                  <a:pt x="4144119" y="121934"/>
                  <a:pt x="4152709" y="123784"/>
                </a:cubicBezTo>
                <a:close/>
                <a:moveTo>
                  <a:pt x="6297221" y="123128"/>
                </a:moveTo>
                <a:cubicBezTo>
                  <a:pt x="6304928" y="124541"/>
                  <a:pt x="6311926" y="126627"/>
                  <a:pt x="6318215" y="129388"/>
                </a:cubicBezTo>
                <a:cubicBezTo>
                  <a:pt x="6324503" y="132148"/>
                  <a:pt x="6326747" y="135662"/>
                  <a:pt x="6324948" y="139928"/>
                </a:cubicBezTo>
                <a:cubicBezTo>
                  <a:pt x="6323148" y="144194"/>
                  <a:pt x="6322248" y="149138"/>
                  <a:pt x="6322248" y="154759"/>
                </a:cubicBezTo>
                <a:cubicBezTo>
                  <a:pt x="6327712" y="154859"/>
                  <a:pt x="6333436" y="153985"/>
                  <a:pt x="6339424" y="152135"/>
                </a:cubicBezTo>
                <a:cubicBezTo>
                  <a:pt x="6345411" y="150285"/>
                  <a:pt x="6352144" y="151798"/>
                  <a:pt x="6359622" y="156674"/>
                </a:cubicBezTo>
                <a:cubicBezTo>
                  <a:pt x="6367100" y="161549"/>
                  <a:pt x="6367388" y="165615"/>
                  <a:pt x="6360482" y="168870"/>
                </a:cubicBezTo>
                <a:cubicBezTo>
                  <a:pt x="6353578" y="172125"/>
                  <a:pt x="6340834" y="174965"/>
                  <a:pt x="6322248" y="177388"/>
                </a:cubicBezTo>
                <a:lnTo>
                  <a:pt x="6322248" y="197952"/>
                </a:lnTo>
                <a:cubicBezTo>
                  <a:pt x="6340460" y="197120"/>
                  <a:pt x="6355116" y="195561"/>
                  <a:pt x="6366216" y="193273"/>
                </a:cubicBezTo>
                <a:cubicBezTo>
                  <a:pt x="6377315" y="190986"/>
                  <a:pt x="6386936" y="193865"/>
                  <a:pt x="6395082" y="201910"/>
                </a:cubicBezTo>
                <a:cubicBezTo>
                  <a:pt x="6403227" y="209955"/>
                  <a:pt x="6399201" y="214257"/>
                  <a:pt x="6383004" y="214816"/>
                </a:cubicBezTo>
                <a:cubicBezTo>
                  <a:pt x="6366806" y="215375"/>
                  <a:pt x="6346555" y="216064"/>
                  <a:pt x="6322248" y="216881"/>
                </a:cubicBezTo>
                <a:cubicBezTo>
                  <a:pt x="6322248" y="243382"/>
                  <a:pt x="6321524" y="268248"/>
                  <a:pt x="6320076" y="291479"/>
                </a:cubicBezTo>
                <a:cubicBezTo>
                  <a:pt x="6318627" y="314710"/>
                  <a:pt x="6314828" y="326325"/>
                  <a:pt x="6308676" y="326325"/>
                </a:cubicBezTo>
                <a:cubicBezTo>
                  <a:pt x="6302379" y="326325"/>
                  <a:pt x="6298992" y="315739"/>
                  <a:pt x="6298512" y="294565"/>
                </a:cubicBezTo>
                <a:cubicBezTo>
                  <a:pt x="6298030" y="273392"/>
                  <a:pt x="6297791" y="247985"/>
                  <a:pt x="6297791" y="218344"/>
                </a:cubicBezTo>
                <a:cubicBezTo>
                  <a:pt x="6273226" y="221025"/>
                  <a:pt x="6257771" y="223273"/>
                  <a:pt x="6251426" y="225087"/>
                </a:cubicBezTo>
                <a:cubicBezTo>
                  <a:pt x="6245080" y="226901"/>
                  <a:pt x="6237500" y="224184"/>
                  <a:pt x="6228689" y="216935"/>
                </a:cubicBezTo>
                <a:cubicBezTo>
                  <a:pt x="6219876" y="209686"/>
                  <a:pt x="6222247" y="206061"/>
                  <a:pt x="6235798" y="206061"/>
                </a:cubicBezTo>
                <a:cubicBezTo>
                  <a:pt x="6247399" y="206061"/>
                  <a:pt x="6268064" y="204412"/>
                  <a:pt x="6297791" y="201114"/>
                </a:cubicBezTo>
                <a:lnTo>
                  <a:pt x="6297791" y="179216"/>
                </a:lnTo>
                <a:cubicBezTo>
                  <a:pt x="6282834" y="181009"/>
                  <a:pt x="6272888" y="180105"/>
                  <a:pt x="6267956" y="176506"/>
                </a:cubicBezTo>
                <a:cubicBezTo>
                  <a:pt x="6261144" y="186430"/>
                  <a:pt x="6252716" y="194535"/>
                  <a:pt x="6242670" y="200823"/>
                </a:cubicBezTo>
                <a:cubicBezTo>
                  <a:pt x="6232626" y="207112"/>
                  <a:pt x="6230335" y="204473"/>
                  <a:pt x="6235798" y="192908"/>
                </a:cubicBezTo>
                <a:cubicBezTo>
                  <a:pt x="6241262" y="181342"/>
                  <a:pt x="6245538" y="171716"/>
                  <a:pt x="6248629" y="164030"/>
                </a:cubicBezTo>
                <a:cubicBezTo>
                  <a:pt x="6251719" y="156344"/>
                  <a:pt x="6252364" y="149726"/>
                  <a:pt x="6250565" y="144176"/>
                </a:cubicBezTo>
                <a:cubicBezTo>
                  <a:pt x="6248765" y="138626"/>
                  <a:pt x="6251515" y="136332"/>
                  <a:pt x="6258814" y="137293"/>
                </a:cubicBezTo>
                <a:cubicBezTo>
                  <a:pt x="6266113" y="138254"/>
                  <a:pt x="6272663" y="140487"/>
                  <a:pt x="6278464" y="143993"/>
                </a:cubicBezTo>
                <a:cubicBezTo>
                  <a:pt x="6284264" y="147499"/>
                  <a:pt x="6285660" y="151077"/>
                  <a:pt x="6282648" y="154727"/>
                </a:cubicBezTo>
                <a:cubicBezTo>
                  <a:pt x="6279636" y="158376"/>
                  <a:pt x="6276639" y="161083"/>
                  <a:pt x="6273656" y="162847"/>
                </a:cubicBezTo>
                <a:cubicBezTo>
                  <a:pt x="6279306" y="162919"/>
                  <a:pt x="6287351" y="161843"/>
                  <a:pt x="6297791" y="159620"/>
                </a:cubicBezTo>
                <a:cubicBezTo>
                  <a:pt x="6296944" y="148406"/>
                  <a:pt x="6294711" y="139168"/>
                  <a:pt x="6291090" y="131904"/>
                </a:cubicBezTo>
                <a:cubicBezTo>
                  <a:pt x="6287469" y="124641"/>
                  <a:pt x="6289512" y="121716"/>
                  <a:pt x="6297221" y="123128"/>
                </a:cubicBezTo>
                <a:close/>
                <a:moveTo>
                  <a:pt x="164484" y="122666"/>
                </a:moveTo>
                <a:cubicBezTo>
                  <a:pt x="169073" y="121562"/>
                  <a:pt x="174536" y="124516"/>
                  <a:pt x="180875" y="131528"/>
                </a:cubicBezTo>
                <a:cubicBezTo>
                  <a:pt x="187830" y="137264"/>
                  <a:pt x="189938" y="141770"/>
                  <a:pt x="187199" y="145047"/>
                </a:cubicBezTo>
                <a:cubicBezTo>
                  <a:pt x="184460" y="148324"/>
                  <a:pt x="176437" y="154089"/>
                  <a:pt x="163129" y="162342"/>
                </a:cubicBezTo>
                <a:cubicBezTo>
                  <a:pt x="149821" y="170594"/>
                  <a:pt x="140367" y="175470"/>
                  <a:pt x="134768" y="176969"/>
                </a:cubicBezTo>
                <a:cubicBezTo>
                  <a:pt x="129168" y="178467"/>
                  <a:pt x="129046" y="175484"/>
                  <a:pt x="134402" y="168020"/>
                </a:cubicBezTo>
                <a:cubicBezTo>
                  <a:pt x="139758" y="160556"/>
                  <a:pt x="144712" y="154132"/>
                  <a:pt x="149266" y="148747"/>
                </a:cubicBezTo>
                <a:cubicBezTo>
                  <a:pt x="153819" y="143362"/>
                  <a:pt x="156346" y="137945"/>
                  <a:pt x="156848" y="132496"/>
                </a:cubicBezTo>
                <a:cubicBezTo>
                  <a:pt x="157350" y="127047"/>
                  <a:pt x="159895" y="123770"/>
                  <a:pt x="164484" y="122666"/>
                </a:cubicBezTo>
                <a:close/>
                <a:moveTo>
                  <a:pt x="2323503" y="121386"/>
                </a:moveTo>
                <a:cubicBezTo>
                  <a:pt x="2329818" y="121364"/>
                  <a:pt x="2335497" y="124408"/>
                  <a:pt x="2340541" y="130517"/>
                </a:cubicBezTo>
                <a:cubicBezTo>
                  <a:pt x="2347267" y="138662"/>
                  <a:pt x="2338050" y="145216"/>
                  <a:pt x="2312890" y="150177"/>
                </a:cubicBezTo>
                <a:cubicBezTo>
                  <a:pt x="2287730" y="155139"/>
                  <a:pt x="2271744" y="157383"/>
                  <a:pt x="2264933" y="156910"/>
                </a:cubicBezTo>
                <a:cubicBezTo>
                  <a:pt x="2258121" y="156437"/>
                  <a:pt x="2251779" y="153777"/>
                  <a:pt x="2245907" y="148930"/>
                </a:cubicBezTo>
                <a:cubicBezTo>
                  <a:pt x="2240034" y="144083"/>
                  <a:pt x="2242178" y="140526"/>
                  <a:pt x="2252338" y="138261"/>
                </a:cubicBezTo>
                <a:cubicBezTo>
                  <a:pt x="2262498" y="135995"/>
                  <a:pt x="2273766" y="133428"/>
                  <a:pt x="2286142" y="130560"/>
                </a:cubicBezTo>
                <a:cubicBezTo>
                  <a:pt x="2297714" y="127893"/>
                  <a:pt x="2307993" y="125182"/>
                  <a:pt x="2316977" y="122429"/>
                </a:cubicBezTo>
                <a:cubicBezTo>
                  <a:pt x="2319223" y="121741"/>
                  <a:pt x="2321398" y="121393"/>
                  <a:pt x="2323503" y="121386"/>
                </a:cubicBezTo>
                <a:close/>
                <a:moveTo>
                  <a:pt x="1225875" y="120417"/>
                </a:moveTo>
                <a:cubicBezTo>
                  <a:pt x="1227472" y="120305"/>
                  <a:pt x="1229464" y="120613"/>
                  <a:pt x="1231850" y="121343"/>
                </a:cubicBezTo>
                <a:cubicBezTo>
                  <a:pt x="1241394" y="124261"/>
                  <a:pt x="1247944" y="128076"/>
                  <a:pt x="1251500" y="132786"/>
                </a:cubicBezTo>
                <a:cubicBezTo>
                  <a:pt x="1255056" y="137497"/>
                  <a:pt x="1255257" y="143714"/>
                  <a:pt x="1252102" y="151436"/>
                </a:cubicBezTo>
                <a:cubicBezTo>
                  <a:pt x="1248947" y="159158"/>
                  <a:pt x="1243824" y="159291"/>
                  <a:pt x="1236733" y="151834"/>
                </a:cubicBezTo>
                <a:cubicBezTo>
                  <a:pt x="1229642" y="144377"/>
                  <a:pt x="1224777" y="138031"/>
                  <a:pt x="1222138" y="132797"/>
                </a:cubicBezTo>
                <a:cubicBezTo>
                  <a:pt x="1219837" y="124881"/>
                  <a:pt x="1221082" y="120755"/>
                  <a:pt x="1225875" y="120417"/>
                </a:cubicBezTo>
                <a:close/>
                <a:moveTo>
                  <a:pt x="5541003" y="120009"/>
                </a:moveTo>
                <a:cubicBezTo>
                  <a:pt x="5544562" y="120418"/>
                  <a:pt x="5548275" y="121841"/>
                  <a:pt x="5552140" y="124279"/>
                </a:cubicBezTo>
                <a:cubicBezTo>
                  <a:pt x="5559868" y="129155"/>
                  <a:pt x="5566368" y="134468"/>
                  <a:pt x="5571638" y="140218"/>
                </a:cubicBezTo>
                <a:cubicBezTo>
                  <a:pt x="5576908" y="145969"/>
                  <a:pt x="5575540" y="150260"/>
                  <a:pt x="5567530" y="153092"/>
                </a:cubicBezTo>
                <a:cubicBezTo>
                  <a:pt x="5559521" y="155924"/>
                  <a:pt x="5552039" y="159732"/>
                  <a:pt x="5545084" y="164514"/>
                </a:cubicBezTo>
                <a:cubicBezTo>
                  <a:pt x="5538130" y="169297"/>
                  <a:pt x="5532515" y="173064"/>
                  <a:pt x="5528242" y="175818"/>
                </a:cubicBezTo>
                <a:cubicBezTo>
                  <a:pt x="5531569" y="178184"/>
                  <a:pt x="5534243" y="181059"/>
                  <a:pt x="5536265" y="184443"/>
                </a:cubicBezTo>
                <a:cubicBezTo>
                  <a:pt x="5574539" y="180012"/>
                  <a:pt x="5601147" y="177331"/>
                  <a:pt x="5616090" y="176398"/>
                </a:cubicBezTo>
                <a:cubicBezTo>
                  <a:pt x="5631032" y="175466"/>
                  <a:pt x="5641948" y="180425"/>
                  <a:pt x="5648840" y="191273"/>
                </a:cubicBezTo>
                <a:cubicBezTo>
                  <a:pt x="5655730" y="202121"/>
                  <a:pt x="5652077" y="206868"/>
                  <a:pt x="5637880" y="205513"/>
                </a:cubicBezTo>
                <a:cubicBezTo>
                  <a:pt x="5623684" y="204158"/>
                  <a:pt x="5608220" y="203258"/>
                  <a:pt x="5591492" y="202813"/>
                </a:cubicBezTo>
                <a:cubicBezTo>
                  <a:pt x="5574765" y="202369"/>
                  <a:pt x="5558184" y="203258"/>
                  <a:pt x="5541750" y="205480"/>
                </a:cubicBezTo>
                <a:cubicBezTo>
                  <a:pt x="5545306" y="211044"/>
                  <a:pt x="5547310" y="227019"/>
                  <a:pt x="5547762" y="253405"/>
                </a:cubicBezTo>
                <a:cubicBezTo>
                  <a:pt x="5548214" y="279791"/>
                  <a:pt x="5541170" y="299441"/>
                  <a:pt x="5526629" y="312354"/>
                </a:cubicBezTo>
                <a:cubicBezTo>
                  <a:pt x="5512088" y="325268"/>
                  <a:pt x="5502953" y="327215"/>
                  <a:pt x="5499224" y="318194"/>
                </a:cubicBezTo>
                <a:cubicBezTo>
                  <a:pt x="5495496" y="309175"/>
                  <a:pt x="5488799" y="300377"/>
                  <a:pt x="5479134" y="291801"/>
                </a:cubicBezTo>
                <a:cubicBezTo>
                  <a:pt x="5469469" y="283226"/>
                  <a:pt x="5467651" y="279397"/>
                  <a:pt x="5473681" y="280315"/>
                </a:cubicBezTo>
                <a:cubicBezTo>
                  <a:pt x="5479711" y="281233"/>
                  <a:pt x="5487508" y="282132"/>
                  <a:pt x="5497073" y="283014"/>
                </a:cubicBezTo>
                <a:cubicBezTo>
                  <a:pt x="5506638" y="283896"/>
                  <a:pt x="5512622" y="280681"/>
                  <a:pt x="5515023" y="273367"/>
                </a:cubicBezTo>
                <a:cubicBezTo>
                  <a:pt x="5517426" y="266053"/>
                  <a:pt x="5518627" y="254890"/>
                  <a:pt x="5518627" y="239875"/>
                </a:cubicBezTo>
                <a:cubicBezTo>
                  <a:pt x="5518627" y="225091"/>
                  <a:pt x="5517709" y="214766"/>
                  <a:pt x="5515873" y="208901"/>
                </a:cubicBezTo>
                <a:cubicBezTo>
                  <a:pt x="5469211" y="216099"/>
                  <a:pt x="5439214" y="221050"/>
                  <a:pt x="5425885" y="223753"/>
                </a:cubicBezTo>
                <a:cubicBezTo>
                  <a:pt x="5412556" y="226457"/>
                  <a:pt x="5401510" y="225166"/>
                  <a:pt x="5392748" y="219882"/>
                </a:cubicBezTo>
                <a:cubicBezTo>
                  <a:pt x="5383987" y="214597"/>
                  <a:pt x="5380251" y="210299"/>
                  <a:pt x="5381541" y="206986"/>
                </a:cubicBezTo>
                <a:cubicBezTo>
                  <a:pt x="5382832" y="203674"/>
                  <a:pt x="5389414" y="202017"/>
                  <a:pt x="5401288" y="202017"/>
                </a:cubicBezTo>
                <a:cubicBezTo>
                  <a:pt x="5411082" y="202017"/>
                  <a:pt x="5425368" y="200899"/>
                  <a:pt x="5444147" y="198662"/>
                </a:cubicBezTo>
                <a:cubicBezTo>
                  <a:pt x="5462925" y="196425"/>
                  <a:pt x="5485508" y="193714"/>
                  <a:pt x="5511894" y="190531"/>
                </a:cubicBezTo>
                <a:cubicBezTo>
                  <a:pt x="5508739" y="185526"/>
                  <a:pt x="5504574" y="179661"/>
                  <a:pt x="5499396" y="172935"/>
                </a:cubicBezTo>
                <a:cubicBezTo>
                  <a:pt x="5494219" y="166210"/>
                  <a:pt x="5500113" y="164647"/>
                  <a:pt x="5517078" y="168246"/>
                </a:cubicBezTo>
                <a:cubicBezTo>
                  <a:pt x="5517465" y="168447"/>
                  <a:pt x="5518974" y="166124"/>
                  <a:pt x="5521606" y="161277"/>
                </a:cubicBezTo>
                <a:cubicBezTo>
                  <a:pt x="5524237" y="156430"/>
                  <a:pt x="5526876" y="152303"/>
                  <a:pt x="5529521" y="148898"/>
                </a:cubicBezTo>
                <a:cubicBezTo>
                  <a:pt x="5532167" y="145492"/>
                  <a:pt x="5532669" y="143169"/>
                  <a:pt x="5531027" y="141928"/>
                </a:cubicBezTo>
                <a:cubicBezTo>
                  <a:pt x="5529385" y="140688"/>
                  <a:pt x="5520513" y="142541"/>
                  <a:pt x="5504408" y="147489"/>
                </a:cubicBezTo>
                <a:cubicBezTo>
                  <a:pt x="5488304" y="152436"/>
                  <a:pt x="5477309" y="155810"/>
                  <a:pt x="5471422" y="157609"/>
                </a:cubicBezTo>
                <a:cubicBezTo>
                  <a:pt x="5465536" y="159409"/>
                  <a:pt x="5458211" y="156236"/>
                  <a:pt x="5449450" y="148091"/>
                </a:cubicBezTo>
                <a:cubicBezTo>
                  <a:pt x="5440688" y="139946"/>
                  <a:pt x="5442631" y="135873"/>
                  <a:pt x="5455279" y="135873"/>
                </a:cubicBezTo>
                <a:cubicBezTo>
                  <a:pt x="5465876" y="135873"/>
                  <a:pt x="5479481" y="134342"/>
                  <a:pt x="5496094" y="131281"/>
                </a:cubicBezTo>
                <a:cubicBezTo>
                  <a:pt x="5512708" y="128219"/>
                  <a:pt x="5524269" y="125068"/>
                  <a:pt x="5530780" y="121827"/>
                </a:cubicBezTo>
                <a:cubicBezTo>
                  <a:pt x="5534035" y="120206"/>
                  <a:pt x="5537443" y="119601"/>
                  <a:pt x="5541003" y="120009"/>
                </a:cubicBezTo>
                <a:close/>
                <a:moveTo>
                  <a:pt x="6634987" y="118697"/>
                </a:moveTo>
                <a:cubicBezTo>
                  <a:pt x="6633826" y="117643"/>
                  <a:pt x="6627200" y="119045"/>
                  <a:pt x="6615112" y="122902"/>
                </a:cubicBezTo>
                <a:cubicBezTo>
                  <a:pt x="6614279" y="145646"/>
                  <a:pt x="6612988" y="161212"/>
                  <a:pt x="6611240" y="169601"/>
                </a:cubicBezTo>
                <a:cubicBezTo>
                  <a:pt x="6615986" y="169673"/>
                  <a:pt x="6623614" y="168583"/>
                  <a:pt x="6634126" y="166332"/>
                </a:cubicBezTo>
                <a:cubicBezTo>
                  <a:pt x="6634958" y="150486"/>
                  <a:pt x="6635600" y="138849"/>
                  <a:pt x="6636052" y="131420"/>
                </a:cubicBezTo>
                <a:cubicBezTo>
                  <a:pt x="6636503" y="123992"/>
                  <a:pt x="6636148" y="119751"/>
                  <a:pt x="6634987" y="118697"/>
                </a:cubicBezTo>
                <a:close/>
                <a:moveTo>
                  <a:pt x="6193240" y="118116"/>
                </a:moveTo>
                <a:cubicBezTo>
                  <a:pt x="6190064" y="117449"/>
                  <a:pt x="6182674" y="117883"/>
                  <a:pt x="6171074" y="119418"/>
                </a:cubicBezTo>
                <a:cubicBezTo>
                  <a:pt x="6178272" y="121755"/>
                  <a:pt x="6181198" y="125605"/>
                  <a:pt x="6179850" y="130969"/>
                </a:cubicBezTo>
                <a:cubicBezTo>
                  <a:pt x="6178502" y="136332"/>
                  <a:pt x="6177828" y="143366"/>
                  <a:pt x="6177828" y="152070"/>
                </a:cubicBezTo>
                <a:cubicBezTo>
                  <a:pt x="6176466" y="152070"/>
                  <a:pt x="6178684" y="151167"/>
                  <a:pt x="6184485" y="149360"/>
                </a:cubicBezTo>
                <a:cubicBezTo>
                  <a:pt x="6190286" y="147553"/>
                  <a:pt x="6194900" y="149539"/>
                  <a:pt x="6198328" y="155318"/>
                </a:cubicBezTo>
                <a:lnTo>
                  <a:pt x="6198802" y="158133"/>
                </a:lnTo>
                <a:lnTo>
                  <a:pt x="6198438" y="148498"/>
                </a:lnTo>
                <a:cubicBezTo>
                  <a:pt x="6197355" y="128744"/>
                  <a:pt x="6195622" y="118616"/>
                  <a:pt x="6193240" y="118116"/>
                </a:cubicBezTo>
                <a:close/>
                <a:moveTo>
                  <a:pt x="4404659" y="117116"/>
                </a:moveTo>
                <a:lnTo>
                  <a:pt x="4381729" y="121719"/>
                </a:lnTo>
                <a:cubicBezTo>
                  <a:pt x="4383407" y="124444"/>
                  <a:pt x="4385171" y="129269"/>
                  <a:pt x="4387020" y="136196"/>
                </a:cubicBezTo>
                <a:cubicBezTo>
                  <a:pt x="4388870" y="143122"/>
                  <a:pt x="4390111" y="148858"/>
                  <a:pt x="4390742" y="153404"/>
                </a:cubicBezTo>
                <a:lnTo>
                  <a:pt x="4405864" y="152544"/>
                </a:lnTo>
                <a:close/>
                <a:moveTo>
                  <a:pt x="224335" y="115595"/>
                </a:moveTo>
                <a:cubicBezTo>
                  <a:pt x="227007" y="115641"/>
                  <a:pt x="230524" y="116119"/>
                  <a:pt x="234887" y="117030"/>
                </a:cubicBezTo>
                <a:cubicBezTo>
                  <a:pt x="250303" y="118952"/>
                  <a:pt x="261517" y="122433"/>
                  <a:pt x="268529" y="127473"/>
                </a:cubicBezTo>
                <a:cubicBezTo>
                  <a:pt x="275542" y="132514"/>
                  <a:pt x="278460" y="139472"/>
                  <a:pt x="277284" y="148349"/>
                </a:cubicBezTo>
                <a:cubicBezTo>
                  <a:pt x="276108" y="157226"/>
                  <a:pt x="269189" y="158409"/>
                  <a:pt x="256527" y="151898"/>
                </a:cubicBezTo>
                <a:cubicBezTo>
                  <a:pt x="243864" y="145388"/>
                  <a:pt x="232729" y="137038"/>
                  <a:pt x="223121" y="126849"/>
                </a:cubicBezTo>
                <a:cubicBezTo>
                  <a:pt x="215915" y="119208"/>
                  <a:pt x="216320" y="115456"/>
                  <a:pt x="224335" y="115595"/>
                </a:cubicBezTo>
                <a:close/>
                <a:moveTo>
                  <a:pt x="3759802" y="113513"/>
                </a:moveTo>
                <a:cubicBezTo>
                  <a:pt x="3762712" y="113183"/>
                  <a:pt x="3765620" y="113502"/>
                  <a:pt x="3768527" y="114470"/>
                </a:cubicBezTo>
                <a:cubicBezTo>
                  <a:pt x="3774343" y="116406"/>
                  <a:pt x="3782104" y="120565"/>
                  <a:pt x="3791812" y="126946"/>
                </a:cubicBezTo>
                <a:cubicBezTo>
                  <a:pt x="3801521" y="133328"/>
                  <a:pt x="3802614" y="139153"/>
                  <a:pt x="3795093" y="144423"/>
                </a:cubicBezTo>
                <a:cubicBezTo>
                  <a:pt x="3787571" y="149693"/>
                  <a:pt x="3780433" y="159513"/>
                  <a:pt x="3773679" y="173882"/>
                </a:cubicBezTo>
                <a:lnTo>
                  <a:pt x="3772647" y="176033"/>
                </a:lnTo>
                <a:cubicBezTo>
                  <a:pt x="3782541" y="188451"/>
                  <a:pt x="3782233" y="195224"/>
                  <a:pt x="3771722" y="196349"/>
                </a:cubicBezTo>
                <a:cubicBezTo>
                  <a:pt x="3761211" y="197475"/>
                  <a:pt x="3750047" y="198949"/>
                  <a:pt x="3738230" y="200770"/>
                </a:cubicBezTo>
                <a:cubicBezTo>
                  <a:pt x="3726414" y="202591"/>
                  <a:pt x="3715035" y="204283"/>
                  <a:pt x="3704093" y="205846"/>
                </a:cubicBezTo>
                <a:lnTo>
                  <a:pt x="3699920" y="218344"/>
                </a:lnTo>
                <a:cubicBezTo>
                  <a:pt x="3691216" y="218344"/>
                  <a:pt x="3684519" y="207567"/>
                  <a:pt x="3679830" y="186014"/>
                </a:cubicBezTo>
                <a:cubicBezTo>
                  <a:pt x="3675140" y="164460"/>
                  <a:pt x="3671412" y="151149"/>
                  <a:pt x="3668644" y="146080"/>
                </a:cubicBezTo>
                <a:cubicBezTo>
                  <a:pt x="3665877" y="141010"/>
                  <a:pt x="3664493" y="136726"/>
                  <a:pt x="3664493" y="133227"/>
                </a:cubicBezTo>
                <a:cubicBezTo>
                  <a:pt x="3664493" y="127778"/>
                  <a:pt x="3669246" y="126179"/>
                  <a:pt x="3678754" y="128430"/>
                </a:cubicBezTo>
                <a:cubicBezTo>
                  <a:pt x="3688262" y="130682"/>
                  <a:pt x="3701236" y="130062"/>
                  <a:pt x="3717677" y="126570"/>
                </a:cubicBezTo>
                <a:cubicBezTo>
                  <a:pt x="3734118" y="123078"/>
                  <a:pt x="3745250" y="119704"/>
                  <a:pt x="3751072" y="116449"/>
                </a:cubicBezTo>
                <a:cubicBezTo>
                  <a:pt x="3753983" y="114822"/>
                  <a:pt x="3756893" y="113843"/>
                  <a:pt x="3759802" y="113513"/>
                </a:cubicBezTo>
                <a:close/>
                <a:moveTo>
                  <a:pt x="577975" y="112986"/>
                </a:moveTo>
                <a:cubicBezTo>
                  <a:pt x="584610" y="113233"/>
                  <a:pt x="589775" y="114857"/>
                  <a:pt x="593471" y="117858"/>
                </a:cubicBezTo>
                <a:cubicBezTo>
                  <a:pt x="600863" y="123860"/>
                  <a:pt x="599781" y="128595"/>
                  <a:pt x="590223" y="132066"/>
                </a:cubicBezTo>
                <a:cubicBezTo>
                  <a:pt x="580665" y="135536"/>
                  <a:pt x="563848" y="138942"/>
                  <a:pt x="539771" y="142283"/>
                </a:cubicBezTo>
                <a:cubicBezTo>
                  <a:pt x="550569" y="145596"/>
                  <a:pt x="554817" y="149855"/>
                  <a:pt x="552515" y="155060"/>
                </a:cubicBezTo>
                <a:cubicBezTo>
                  <a:pt x="550214" y="160266"/>
                  <a:pt x="548188" y="167992"/>
                  <a:pt x="546439" y="178238"/>
                </a:cubicBezTo>
                <a:cubicBezTo>
                  <a:pt x="544689" y="188484"/>
                  <a:pt x="544933" y="195073"/>
                  <a:pt x="547170" y="198006"/>
                </a:cubicBezTo>
                <a:cubicBezTo>
                  <a:pt x="549407" y="200938"/>
                  <a:pt x="552616" y="202562"/>
                  <a:pt x="556796" y="202878"/>
                </a:cubicBezTo>
                <a:cubicBezTo>
                  <a:pt x="560976" y="203193"/>
                  <a:pt x="565493" y="202232"/>
                  <a:pt x="570347" y="199995"/>
                </a:cubicBezTo>
                <a:cubicBezTo>
                  <a:pt x="575202" y="197758"/>
                  <a:pt x="579536" y="189882"/>
                  <a:pt x="583350" y="176366"/>
                </a:cubicBezTo>
                <a:cubicBezTo>
                  <a:pt x="587165" y="162851"/>
                  <a:pt x="590284" y="162316"/>
                  <a:pt x="592707" y="174764"/>
                </a:cubicBezTo>
                <a:cubicBezTo>
                  <a:pt x="595131" y="187211"/>
                  <a:pt x="597712" y="196184"/>
                  <a:pt x="600451" y="201684"/>
                </a:cubicBezTo>
                <a:cubicBezTo>
                  <a:pt x="603190" y="207183"/>
                  <a:pt x="601914" y="212432"/>
                  <a:pt x="596622" y="217429"/>
                </a:cubicBezTo>
                <a:cubicBezTo>
                  <a:pt x="591331" y="222427"/>
                  <a:pt x="583816" y="225628"/>
                  <a:pt x="574079" y="227034"/>
                </a:cubicBezTo>
                <a:cubicBezTo>
                  <a:pt x="564342" y="228439"/>
                  <a:pt x="553914" y="227145"/>
                  <a:pt x="542793" y="223151"/>
                </a:cubicBezTo>
                <a:cubicBezTo>
                  <a:pt x="531672" y="219157"/>
                  <a:pt x="526111" y="208083"/>
                  <a:pt x="526111" y="189928"/>
                </a:cubicBezTo>
                <a:lnTo>
                  <a:pt x="526111" y="157534"/>
                </a:lnTo>
                <a:cubicBezTo>
                  <a:pt x="526111" y="152859"/>
                  <a:pt x="525323" y="148837"/>
                  <a:pt x="523745" y="145467"/>
                </a:cubicBezTo>
                <a:lnTo>
                  <a:pt x="507376" y="147101"/>
                </a:lnTo>
                <a:cubicBezTo>
                  <a:pt x="514116" y="149482"/>
                  <a:pt x="518274" y="152153"/>
                  <a:pt x="519852" y="155114"/>
                </a:cubicBezTo>
                <a:cubicBezTo>
                  <a:pt x="521429" y="158075"/>
                  <a:pt x="520576" y="161789"/>
                  <a:pt x="517292" y="166256"/>
                </a:cubicBezTo>
                <a:cubicBezTo>
                  <a:pt x="514008" y="170723"/>
                  <a:pt x="507028" y="180159"/>
                  <a:pt x="496352" y="194564"/>
                </a:cubicBezTo>
                <a:cubicBezTo>
                  <a:pt x="485676" y="208969"/>
                  <a:pt x="473795" y="219010"/>
                  <a:pt x="460709" y="224689"/>
                </a:cubicBezTo>
                <a:cubicBezTo>
                  <a:pt x="447624" y="230368"/>
                  <a:pt x="444953" y="228299"/>
                  <a:pt x="452697" y="218483"/>
                </a:cubicBezTo>
                <a:cubicBezTo>
                  <a:pt x="460440" y="208668"/>
                  <a:pt x="468543" y="196636"/>
                  <a:pt x="477003" y="182389"/>
                </a:cubicBezTo>
                <a:cubicBezTo>
                  <a:pt x="485464" y="168142"/>
                  <a:pt x="490132" y="157183"/>
                  <a:pt x="491007" y="149511"/>
                </a:cubicBezTo>
                <a:cubicBezTo>
                  <a:pt x="483607" y="151317"/>
                  <a:pt x="476724" y="151264"/>
                  <a:pt x="470357" y="149349"/>
                </a:cubicBezTo>
                <a:cubicBezTo>
                  <a:pt x="463990" y="147435"/>
                  <a:pt x="458641" y="144122"/>
                  <a:pt x="454310" y="139412"/>
                </a:cubicBezTo>
                <a:cubicBezTo>
                  <a:pt x="449979" y="134701"/>
                  <a:pt x="453084" y="132044"/>
                  <a:pt x="463624" y="131442"/>
                </a:cubicBezTo>
                <a:cubicBezTo>
                  <a:pt x="474164" y="130840"/>
                  <a:pt x="487020" y="129431"/>
                  <a:pt x="502192" y="127215"/>
                </a:cubicBezTo>
                <a:cubicBezTo>
                  <a:pt x="517364" y="125000"/>
                  <a:pt x="534522" y="121386"/>
                  <a:pt x="553666" y="116374"/>
                </a:cubicBezTo>
                <a:cubicBezTo>
                  <a:pt x="563238" y="113868"/>
                  <a:pt x="571341" y="112739"/>
                  <a:pt x="577975" y="112986"/>
                </a:cubicBezTo>
                <a:close/>
                <a:moveTo>
                  <a:pt x="1269095" y="111628"/>
                </a:moveTo>
                <a:cubicBezTo>
                  <a:pt x="1266155" y="111673"/>
                  <a:pt x="1262277" y="112140"/>
                  <a:pt x="1257458" y="113029"/>
                </a:cubicBezTo>
                <a:cubicBezTo>
                  <a:pt x="1247821" y="114807"/>
                  <a:pt x="1233797" y="116535"/>
                  <a:pt x="1215384" y="118213"/>
                </a:cubicBezTo>
                <a:cubicBezTo>
                  <a:pt x="1211526" y="130589"/>
                  <a:pt x="1206450" y="145467"/>
                  <a:pt x="1200154" y="162847"/>
                </a:cubicBezTo>
                <a:cubicBezTo>
                  <a:pt x="1225035" y="162001"/>
                  <a:pt x="1250647" y="160337"/>
                  <a:pt x="1276989" y="157857"/>
                </a:cubicBezTo>
                <a:cubicBezTo>
                  <a:pt x="1277850" y="129391"/>
                  <a:pt x="1277219" y="114359"/>
                  <a:pt x="1275097" y="112760"/>
                </a:cubicBezTo>
                <a:cubicBezTo>
                  <a:pt x="1274035" y="111961"/>
                  <a:pt x="1272035" y="111583"/>
                  <a:pt x="1269095" y="111628"/>
                </a:cubicBezTo>
                <a:close/>
                <a:moveTo>
                  <a:pt x="2935265" y="110020"/>
                </a:moveTo>
                <a:cubicBezTo>
                  <a:pt x="2938069" y="109542"/>
                  <a:pt x="2941507" y="109903"/>
                  <a:pt x="2945579" y="111104"/>
                </a:cubicBezTo>
                <a:cubicBezTo>
                  <a:pt x="2953724" y="113506"/>
                  <a:pt x="2960145" y="116446"/>
                  <a:pt x="2964842" y="119923"/>
                </a:cubicBezTo>
                <a:cubicBezTo>
                  <a:pt x="2969538" y="123401"/>
                  <a:pt x="2969151" y="128380"/>
                  <a:pt x="2963681" y="134862"/>
                </a:cubicBezTo>
                <a:cubicBezTo>
                  <a:pt x="2958209" y="141344"/>
                  <a:pt x="2954811" y="150518"/>
                  <a:pt x="2953485" y="162385"/>
                </a:cubicBezTo>
                <a:cubicBezTo>
                  <a:pt x="2952158" y="174251"/>
                  <a:pt x="2951068" y="185544"/>
                  <a:pt x="2950215" y="196263"/>
                </a:cubicBezTo>
                <a:cubicBezTo>
                  <a:pt x="2949362" y="206983"/>
                  <a:pt x="2948935" y="217892"/>
                  <a:pt x="2948935" y="228991"/>
                </a:cubicBezTo>
                <a:cubicBezTo>
                  <a:pt x="2958442" y="222495"/>
                  <a:pt x="2968693" y="216146"/>
                  <a:pt x="2979684" y="209944"/>
                </a:cubicBezTo>
                <a:cubicBezTo>
                  <a:pt x="2990676" y="203742"/>
                  <a:pt x="2994182" y="204283"/>
                  <a:pt x="2990203" y="211568"/>
                </a:cubicBezTo>
                <a:cubicBezTo>
                  <a:pt x="2986223" y="218853"/>
                  <a:pt x="2978623" y="228106"/>
                  <a:pt x="2967402" y="239327"/>
                </a:cubicBezTo>
                <a:cubicBezTo>
                  <a:pt x="2956180" y="250548"/>
                  <a:pt x="2946336" y="262006"/>
                  <a:pt x="2937868" y="273700"/>
                </a:cubicBezTo>
                <a:cubicBezTo>
                  <a:pt x="2929400" y="285395"/>
                  <a:pt x="2922352" y="285373"/>
                  <a:pt x="2916723" y="273636"/>
                </a:cubicBezTo>
                <a:cubicBezTo>
                  <a:pt x="2911095" y="261898"/>
                  <a:pt x="2909682" y="254069"/>
                  <a:pt x="2912486" y="250147"/>
                </a:cubicBezTo>
                <a:cubicBezTo>
                  <a:pt x="2915289" y="246225"/>
                  <a:pt x="2918215" y="241001"/>
                  <a:pt x="2921262" y="234476"/>
                </a:cubicBezTo>
                <a:cubicBezTo>
                  <a:pt x="2924309" y="227952"/>
                  <a:pt x="2926507" y="214343"/>
                  <a:pt x="2927855" y="193650"/>
                </a:cubicBezTo>
                <a:cubicBezTo>
                  <a:pt x="2929203" y="172957"/>
                  <a:pt x="2929877" y="157319"/>
                  <a:pt x="2929877" y="146736"/>
                </a:cubicBezTo>
                <a:cubicBezTo>
                  <a:pt x="2929877" y="138691"/>
                  <a:pt x="2926148" y="136622"/>
                  <a:pt x="2918691" y="140530"/>
                </a:cubicBezTo>
                <a:cubicBezTo>
                  <a:pt x="2911235" y="144438"/>
                  <a:pt x="2904040" y="148263"/>
                  <a:pt x="2897106" y="152006"/>
                </a:cubicBezTo>
                <a:cubicBezTo>
                  <a:pt x="2890172" y="155749"/>
                  <a:pt x="2881751" y="154182"/>
                  <a:pt x="2871842" y="147306"/>
                </a:cubicBezTo>
                <a:cubicBezTo>
                  <a:pt x="2861933" y="140430"/>
                  <a:pt x="2861969" y="136375"/>
                  <a:pt x="2871949" y="135142"/>
                </a:cubicBezTo>
                <a:cubicBezTo>
                  <a:pt x="2881930" y="133908"/>
                  <a:pt x="2893127" y="131152"/>
                  <a:pt x="2905538" y="126871"/>
                </a:cubicBezTo>
                <a:cubicBezTo>
                  <a:pt x="2917950" y="122590"/>
                  <a:pt x="2925690" y="118292"/>
                  <a:pt x="2928758" y="113976"/>
                </a:cubicBezTo>
                <a:cubicBezTo>
                  <a:pt x="2930293" y="111817"/>
                  <a:pt x="2932462" y="110499"/>
                  <a:pt x="2935265" y="110020"/>
                </a:cubicBezTo>
                <a:close/>
                <a:moveTo>
                  <a:pt x="4449056" y="109028"/>
                </a:moveTo>
                <a:lnTo>
                  <a:pt x="4425954" y="113868"/>
                </a:lnTo>
                <a:cubicBezTo>
                  <a:pt x="4425266" y="122114"/>
                  <a:pt x="4424922" y="133493"/>
                  <a:pt x="4424922" y="148005"/>
                </a:cubicBezTo>
                <a:lnTo>
                  <a:pt x="4440129" y="144692"/>
                </a:lnTo>
                <a:cubicBezTo>
                  <a:pt x="4446081" y="124257"/>
                  <a:pt x="4449056" y="112369"/>
                  <a:pt x="4449056" y="109028"/>
                </a:cubicBezTo>
                <a:close/>
                <a:moveTo>
                  <a:pt x="5805719" y="103871"/>
                </a:moveTo>
                <a:cubicBezTo>
                  <a:pt x="5807750" y="103631"/>
                  <a:pt x="5810244" y="103816"/>
                  <a:pt x="5813200" y="104425"/>
                </a:cubicBezTo>
                <a:cubicBezTo>
                  <a:pt x="5825023" y="106863"/>
                  <a:pt x="5832924" y="111477"/>
                  <a:pt x="5836904" y="118267"/>
                </a:cubicBezTo>
                <a:cubicBezTo>
                  <a:pt x="5840884" y="125057"/>
                  <a:pt x="5840740" y="131062"/>
                  <a:pt x="5836474" y="136282"/>
                </a:cubicBezTo>
                <a:cubicBezTo>
                  <a:pt x="5832208" y="141502"/>
                  <a:pt x="5826042" y="141416"/>
                  <a:pt x="5817975" y="136024"/>
                </a:cubicBezTo>
                <a:cubicBezTo>
                  <a:pt x="5809908" y="130632"/>
                  <a:pt x="5803890" y="124458"/>
                  <a:pt x="5799917" y="117503"/>
                </a:cubicBezTo>
                <a:cubicBezTo>
                  <a:pt x="5797690" y="109136"/>
                  <a:pt x="5799624" y="104592"/>
                  <a:pt x="5805719" y="103871"/>
                </a:cubicBezTo>
                <a:close/>
                <a:moveTo>
                  <a:pt x="4497110" y="102952"/>
                </a:moveTo>
                <a:cubicBezTo>
                  <a:pt x="4489668" y="103403"/>
                  <a:pt x="4481910" y="104360"/>
                  <a:pt x="4473836" y="105823"/>
                </a:cubicBezTo>
                <a:lnTo>
                  <a:pt x="4460027" y="141251"/>
                </a:lnTo>
                <a:lnTo>
                  <a:pt x="4497584" y="138841"/>
                </a:lnTo>
                <a:cubicBezTo>
                  <a:pt x="4503076" y="130237"/>
                  <a:pt x="4506485" y="122723"/>
                  <a:pt x="4507812" y="116299"/>
                </a:cubicBezTo>
                <a:cubicBezTo>
                  <a:pt x="4509138" y="109874"/>
                  <a:pt x="4509547" y="105931"/>
                  <a:pt x="4509038" y="104468"/>
                </a:cubicBezTo>
                <a:cubicBezTo>
                  <a:pt x="4508529" y="103005"/>
                  <a:pt x="4504553" y="102500"/>
                  <a:pt x="4497110" y="102952"/>
                </a:cubicBezTo>
                <a:close/>
                <a:moveTo>
                  <a:pt x="1278017" y="83840"/>
                </a:moveTo>
                <a:cubicBezTo>
                  <a:pt x="1281878" y="83549"/>
                  <a:pt x="1285751" y="84370"/>
                  <a:pt x="1289638" y="86303"/>
                </a:cubicBezTo>
                <a:cubicBezTo>
                  <a:pt x="1297410" y="90167"/>
                  <a:pt x="1304236" y="94684"/>
                  <a:pt x="1310115" y="99854"/>
                </a:cubicBezTo>
                <a:cubicBezTo>
                  <a:pt x="1315995" y="105024"/>
                  <a:pt x="1316909" y="110538"/>
                  <a:pt x="1312858" y="116395"/>
                </a:cubicBezTo>
                <a:cubicBezTo>
                  <a:pt x="1308807" y="122253"/>
                  <a:pt x="1306781" y="135041"/>
                  <a:pt x="1306781" y="154759"/>
                </a:cubicBezTo>
                <a:cubicBezTo>
                  <a:pt x="1326184" y="153899"/>
                  <a:pt x="1343736" y="152332"/>
                  <a:pt x="1359439" y="150059"/>
                </a:cubicBezTo>
                <a:cubicBezTo>
                  <a:pt x="1375141" y="147786"/>
                  <a:pt x="1386939" y="152300"/>
                  <a:pt x="1394834" y="163600"/>
                </a:cubicBezTo>
                <a:cubicBezTo>
                  <a:pt x="1402728" y="174900"/>
                  <a:pt x="1401455" y="180328"/>
                  <a:pt x="1391016" y="179883"/>
                </a:cubicBezTo>
                <a:cubicBezTo>
                  <a:pt x="1380576" y="179439"/>
                  <a:pt x="1368864" y="178990"/>
                  <a:pt x="1355879" y="178539"/>
                </a:cubicBezTo>
                <a:cubicBezTo>
                  <a:pt x="1342893" y="178087"/>
                  <a:pt x="1326004" y="177861"/>
                  <a:pt x="1305211" y="177861"/>
                </a:cubicBezTo>
                <a:cubicBezTo>
                  <a:pt x="1304408" y="199027"/>
                  <a:pt x="1303132" y="215182"/>
                  <a:pt x="1301382" y="226324"/>
                </a:cubicBezTo>
                <a:cubicBezTo>
                  <a:pt x="1306989" y="226324"/>
                  <a:pt x="1316841" y="227536"/>
                  <a:pt x="1330937" y="229959"/>
                </a:cubicBezTo>
                <a:cubicBezTo>
                  <a:pt x="1345034" y="232383"/>
                  <a:pt x="1353304" y="238929"/>
                  <a:pt x="1355750" y="249598"/>
                </a:cubicBezTo>
                <a:cubicBezTo>
                  <a:pt x="1358195" y="260267"/>
                  <a:pt x="1353136" y="263781"/>
                  <a:pt x="1340574" y="260138"/>
                </a:cubicBezTo>
                <a:cubicBezTo>
                  <a:pt x="1328012" y="256496"/>
                  <a:pt x="1314202" y="252918"/>
                  <a:pt x="1299145" y="249405"/>
                </a:cubicBezTo>
                <a:cubicBezTo>
                  <a:pt x="1294112" y="277626"/>
                  <a:pt x="1285171" y="298401"/>
                  <a:pt x="1272322" y="311731"/>
                </a:cubicBezTo>
                <a:cubicBezTo>
                  <a:pt x="1259473" y="325060"/>
                  <a:pt x="1250424" y="327007"/>
                  <a:pt x="1245176" y="317571"/>
                </a:cubicBezTo>
                <a:cubicBezTo>
                  <a:pt x="1239927" y="308135"/>
                  <a:pt x="1231983" y="298885"/>
                  <a:pt x="1221342" y="289822"/>
                </a:cubicBezTo>
                <a:cubicBezTo>
                  <a:pt x="1210702" y="280759"/>
                  <a:pt x="1212824" y="277579"/>
                  <a:pt x="1227709" y="280283"/>
                </a:cubicBezTo>
                <a:cubicBezTo>
                  <a:pt x="1242594" y="282986"/>
                  <a:pt x="1252289" y="282821"/>
                  <a:pt x="1256791" y="279788"/>
                </a:cubicBezTo>
                <a:cubicBezTo>
                  <a:pt x="1261294" y="276755"/>
                  <a:pt x="1265310" y="265645"/>
                  <a:pt x="1268837" y="246458"/>
                </a:cubicBezTo>
                <a:cubicBezTo>
                  <a:pt x="1221371" y="243919"/>
                  <a:pt x="1190403" y="243970"/>
                  <a:pt x="1175934" y="246608"/>
                </a:cubicBezTo>
                <a:cubicBezTo>
                  <a:pt x="1161465" y="249247"/>
                  <a:pt x="1150218" y="252620"/>
                  <a:pt x="1142195" y="256729"/>
                </a:cubicBezTo>
                <a:cubicBezTo>
                  <a:pt x="1134172" y="260837"/>
                  <a:pt x="1128525" y="257722"/>
                  <a:pt x="1125256" y="247383"/>
                </a:cubicBezTo>
                <a:cubicBezTo>
                  <a:pt x="1121986" y="237043"/>
                  <a:pt x="1124972" y="229984"/>
                  <a:pt x="1134215" y="226206"/>
                </a:cubicBezTo>
                <a:cubicBezTo>
                  <a:pt x="1143457" y="222427"/>
                  <a:pt x="1154581" y="209460"/>
                  <a:pt x="1167588" y="187304"/>
                </a:cubicBezTo>
                <a:cubicBezTo>
                  <a:pt x="1138391" y="189986"/>
                  <a:pt x="1119218" y="192230"/>
                  <a:pt x="1110069" y="194037"/>
                </a:cubicBezTo>
                <a:cubicBezTo>
                  <a:pt x="1100920" y="195844"/>
                  <a:pt x="1091800" y="191997"/>
                  <a:pt x="1082708" y="182497"/>
                </a:cubicBezTo>
                <a:cubicBezTo>
                  <a:pt x="1073617" y="172996"/>
                  <a:pt x="1076026" y="168705"/>
                  <a:pt x="1089936" y="169623"/>
                </a:cubicBezTo>
                <a:cubicBezTo>
                  <a:pt x="1103846" y="170541"/>
                  <a:pt x="1132261" y="169286"/>
                  <a:pt x="1175181" y="165858"/>
                </a:cubicBezTo>
                <a:cubicBezTo>
                  <a:pt x="1186324" y="137135"/>
                  <a:pt x="1190095" y="117528"/>
                  <a:pt x="1186495" y="107038"/>
                </a:cubicBezTo>
                <a:cubicBezTo>
                  <a:pt x="1182896" y="96549"/>
                  <a:pt x="1184065" y="91788"/>
                  <a:pt x="1190002" y="92756"/>
                </a:cubicBezTo>
                <a:cubicBezTo>
                  <a:pt x="1195939" y="93724"/>
                  <a:pt x="1201058" y="95075"/>
                  <a:pt x="1205360" y="96810"/>
                </a:cubicBezTo>
                <a:cubicBezTo>
                  <a:pt x="1209662" y="98546"/>
                  <a:pt x="1219005" y="98775"/>
                  <a:pt x="1233388" y="97499"/>
                </a:cubicBezTo>
                <a:cubicBezTo>
                  <a:pt x="1247771" y="96222"/>
                  <a:pt x="1258799" y="93071"/>
                  <a:pt x="1266471" y="88045"/>
                </a:cubicBezTo>
                <a:cubicBezTo>
                  <a:pt x="1270307" y="85532"/>
                  <a:pt x="1274156" y="84130"/>
                  <a:pt x="1278017" y="83840"/>
                </a:cubicBezTo>
                <a:close/>
                <a:moveTo>
                  <a:pt x="5912492" y="80309"/>
                </a:moveTo>
                <a:cubicBezTo>
                  <a:pt x="5917166" y="80175"/>
                  <a:pt x="5924404" y="81775"/>
                  <a:pt x="5934206" y="85109"/>
                </a:cubicBezTo>
                <a:cubicBezTo>
                  <a:pt x="5947112" y="95677"/>
                  <a:pt x="5950310" y="102439"/>
                  <a:pt x="5943800" y="105393"/>
                </a:cubicBezTo>
                <a:cubicBezTo>
                  <a:pt x="5937288" y="108347"/>
                  <a:pt x="5931388" y="112029"/>
                  <a:pt x="5926096" y="116438"/>
                </a:cubicBezTo>
                <a:cubicBezTo>
                  <a:pt x="5920805" y="120848"/>
                  <a:pt x="5911208" y="127237"/>
                  <a:pt x="5897305" y="135604"/>
                </a:cubicBezTo>
                <a:cubicBezTo>
                  <a:pt x="5883402" y="143972"/>
                  <a:pt x="5880319" y="142595"/>
                  <a:pt x="5888056" y="131474"/>
                </a:cubicBezTo>
                <a:cubicBezTo>
                  <a:pt x="5895792" y="120353"/>
                  <a:pt x="5900969" y="111782"/>
                  <a:pt x="5903586" y="105759"/>
                </a:cubicBezTo>
                <a:cubicBezTo>
                  <a:pt x="5906203" y="99736"/>
                  <a:pt x="5907060" y="93121"/>
                  <a:pt x="5906157" y="85915"/>
                </a:cubicBezTo>
                <a:cubicBezTo>
                  <a:pt x="5905705" y="82312"/>
                  <a:pt x="5907816" y="80444"/>
                  <a:pt x="5912492" y="80309"/>
                </a:cubicBezTo>
                <a:close/>
                <a:moveTo>
                  <a:pt x="6471441" y="76964"/>
                </a:moveTo>
                <a:cubicBezTo>
                  <a:pt x="6473802" y="76391"/>
                  <a:pt x="6477108" y="76514"/>
                  <a:pt x="6481360" y="77333"/>
                </a:cubicBezTo>
                <a:cubicBezTo>
                  <a:pt x="6498367" y="80609"/>
                  <a:pt x="6510320" y="85474"/>
                  <a:pt x="6517218" y="91927"/>
                </a:cubicBezTo>
                <a:cubicBezTo>
                  <a:pt x="6524115" y="98381"/>
                  <a:pt x="6526456" y="106892"/>
                  <a:pt x="6524240" y="117460"/>
                </a:cubicBezTo>
                <a:cubicBezTo>
                  <a:pt x="6522025" y="128029"/>
                  <a:pt x="6516841" y="131370"/>
                  <a:pt x="6508688" y="127484"/>
                </a:cubicBezTo>
                <a:cubicBezTo>
                  <a:pt x="6500536" y="123598"/>
                  <a:pt x="6489548" y="114743"/>
                  <a:pt x="6475724" y="100919"/>
                </a:cubicBezTo>
                <a:cubicBezTo>
                  <a:pt x="6465786" y="86668"/>
                  <a:pt x="6464358" y="78683"/>
                  <a:pt x="6471441" y="76964"/>
                </a:cubicBezTo>
                <a:close/>
                <a:moveTo>
                  <a:pt x="1946615" y="75496"/>
                </a:moveTo>
                <a:lnTo>
                  <a:pt x="1942117" y="79989"/>
                </a:lnTo>
                <a:cubicBezTo>
                  <a:pt x="1936216" y="82140"/>
                  <a:pt x="1927859" y="84377"/>
                  <a:pt x="1917046" y="86700"/>
                </a:cubicBezTo>
                <a:lnTo>
                  <a:pt x="1915885" y="116965"/>
                </a:lnTo>
                <a:lnTo>
                  <a:pt x="1923693" y="116105"/>
                </a:lnTo>
                <a:cubicBezTo>
                  <a:pt x="1931093" y="105422"/>
                  <a:pt x="1937911" y="93835"/>
                  <a:pt x="1944149" y="81344"/>
                </a:cubicBezTo>
                <a:close/>
                <a:moveTo>
                  <a:pt x="257040" y="71810"/>
                </a:moveTo>
                <a:cubicBezTo>
                  <a:pt x="264407" y="71487"/>
                  <a:pt x="270815" y="74278"/>
                  <a:pt x="276262" y="80183"/>
                </a:cubicBezTo>
                <a:cubicBezTo>
                  <a:pt x="283526" y="88056"/>
                  <a:pt x="282092" y="92576"/>
                  <a:pt x="271960" y="93745"/>
                </a:cubicBezTo>
                <a:cubicBezTo>
                  <a:pt x="261829" y="94914"/>
                  <a:pt x="246112" y="97936"/>
                  <a:pt x="224810" y="102812"/>
                </a:cubicBezTo>
                <a:cubicBezTo>
                  <a:pt x="203508" y="107687"/>
                  <a:pt x="187464" y="111065"/>
                  <a:pt x="176680" y="112943"/>
                </a:cubicBezTo>
                <a:cubicBezTo>
                  <a:pt x="165897" y="114822"/>
                  <a:pt x="156163" y="112000"/>
                  <a:pt x="147480" y="104479"/>
                </a:cubicBezTo>
                <a:cubicBezTo>
                  <a:pt x="138797" y="96957"/>
                  <a:pt x="139754" y="92899"/>
                  <a:pt x="150352" y="92304"/>
                </a:cubicBezTo>
                <a:cubicBezTo>
                  <a:pt x="160949" y="91709"/>
                  <a:pt x="177448" y="89167"/>
                  <a:pt x="199847" y="84679"/>
                </a:cubicBezTo>
                <a:cubicBezTo>
                  <a:pt x="222175" y="80204"/>
                  <a:pt x="238677" y="76368"/>
                  <a:pt x="249353" y="73170"/>
                </a:cubicBezTo>
                <a:cubicBezTo>
                  <a:pt x="252022" y="72371"/>
                  <a:pt x="254584" y="71918"/>
                  <a:pt x="257040" y="71810"/>
                </a:cubicBezTo>
                <a:close/>
                <a:moveTo>
                  <a:pt x="551924" y="71450"/>
                </a:moveTo>
                <a:cubicBezTo>
                  <a:pt x="558692" y="71643"/>
                  <a:pt x="563647" y="73766"/>
                  <a:pt x="566787" y="77817"/>
                </a:cubicBezTo>
                <a:cubicBezTo>
                  <a:pt x="573069" y="85919"/>
                  <a:pt x="564665" y="92695"/>
                  <a:pt x="541577" y="98144"/>
                </a:cubicBezTo>
                <a:cubicBezTo>
                  <a:pt x="518490" y="103593"/>
                  <a:pt x="501816" y="103683"/>
                  <a:pt x="491555" y="98413"/>
                </a:cubicBezTo>
                <a:cubicBezTo>
                  <a:pt x="481295" y="93143"/>
                  <a:pt x="479796" y="89769"/>
                  <a:pt x="487059" y="88292"/>
                </a:cubicBezTo>
                <a:cubicBezTo>
                  <a:pt x="494323" y="86815"/>
                  <a:pt x="507362" y="82936"/>
                  <a:pt x="526176" y="76655"/>
                </a:cubicBezTo>
                <a:cubicBezTo>
                  <a:pt x="536573" y="72991"/>
                  <a:pt x="545155" y="71256"/>
                  <a:pt x="551924" y="71450"/>
                </a:cubicBezTo>
                <a:close/>
                <a:moveTo>
                  <a:pt x="6186810" y="68422"/>
                </a:moveTo>
                <a:cubicBezTo>
                  <a:pt x="6185461" y="68038"/>
                  <a:pt x="6183112" y="68073"/>
                  <a:pt x="6179764" y="68524"/>
                </a:cubicBezTo>
                <a:cubicBezTo>
                  <a:pt x="6173067" y="69428"/>
                  <a:pt x="6165810" y="69428"/>
                  <a:pt x="6157996" y="68524"/>
                </a:cubicBezTo>
                <a:cubicBezTo>
                  <a:pt x="6152474" y="75795"/>
                  <a:pt x="6144254" y="84661"/>
                  <a:pt x="6133334" y="95122"/>
                </a:cubicBezTo>
                <a:lnTo>
                  <a:pt x="6117037" y="108878"/>
                </a:lnTo>
                <a:lnTo>
                  <a:pt x="6129042" y="108867"/>
                </a:lnTo>
                <a:cubicBezTo>
                  <a:pt x="6133488" y="108860"/>
                  <a:pt x="6144322" y="108082"/>
                  <a:pt x="6161545" y="106533"/>
                </a:cubicBezTo>
                <a:cubicBezTo>
                  <a:pt x="6177792" y="85166"/>
                  <a:pt x="6186564" y="73264"/>
                  <a:pt x="6187862" y="70826"/>
                </a:cubicBezTo>
                <a:cubicBezTo>
                  <a:pt x="6188511" y="69607"/>
                  <a:pt x="6188160" y="68806"/>
                  <a:pt x="6186810" y="68422"/>
                </a:cubicBezTo>
                <a:close/>
                <a:moveTo>
                  <a:pt x="3614632" y="68395"/>
                </a:moveTo>
                <a:cubicBezTo>
                  <a:pt x="3619192" y="68395"/>
                  <a:pt x="3625365" y="70833"/>
                  <a:pt x="3633152" y="75709"/>
                </a:cubicBezTo>
                <a:cubicBezTo>
                  <a:pt x="3641556" y="79996"/>
                  <a:pt x="3645295" y="84693"/>
                  <a:pt x="3644370" y="89798"/>
                </a:cubicBezTo>
                <a:cubicBezTo>
                  <a:pt x="3643445" y="94903"/>
                  <a:pt x="3642545" y="103102"/>
                  <a:pt x="3641670" y="114395"/>
                </a:cubicBezTo>
                <a:cubicBezTo>
                  <a:pt x="3640796" y="125688"/>
                  <a:pt x="3640358" y="152214"/>
                  <a:pt x="3640358" y="193972"/>
                </a:cubicBezTo>
                <a:cubicBezTo>
                  <a:pt x="3640358" y="234742"/>
                  <a:pt x="3639193" y="261644"/>
                  <a:pt x="3636863" y="274679"/>
                </a:cubicBezTo>
                <a:cubicBezTo>
                  <a:pt x="3634533" y="287714"/>
                  <a:pt x="3630837" y="296659"/>
                  <a:pt x="3625774" y="301513"/>
                </a:cubicBezTo>
                <a:cubicBezTo>
                  <a:pt x="3620712" y="306367"/>
                  <a:pt x="3616227" y="302273"/>
                  <a:pt x="3612319" y="289231"/>
                </a:cubicBezTo>
                <a:cubicBezTo>
                  <a:pt x="3608412" y="276188"/>
                  <a:pt x="3607587" y="265763"/>
                  <a:pt x="3609846" y="257955"/>
                </a:cubicBezTo>
                <a:cubicBezTo>
                  <a:pt x="3612104" y="250147"/>
                  <a:pt x="3614130" y="233706"/>
                  <a:pt x="3615922" y="208632"/>
                </a:cubicBezTo>
                <a:cubicBezTo>
                  <a:pt x="3617715" y="183558"/>
                  <a:pt x="3618163" y="158140"/>
                  <a:pt x="3617267" y="132378"/>
                </a:cubicBezTo>
                <a:cubicBezTo>
                  <a:pt x="3616371" y="106615"/>
                  <a:pt x="3614345" y="89511"/>
                  <a:pt x="3611190" y="81065"/>
                </a:cubicBezTo>
                <a:cubicBezTo>
                  <a:pt x="3608036" y="72618"/>
                  <a:pt x="3609183" y="68395"/>
                  <a:pt x="3614632" y="68395"/>
                </a:cubicBezTo>
                <a:close/>
                <a:moveTo>
                  <a:pt x="855692" y="67169"/>
                </a:moveTo>
                <a:lnTo>
                  <a:pt x="816608" y="70847"/>
                </a:lnTo>
                <a:cubicBezTo>
                  <a:pt x="820165" y="96889"/>
                  <a:pt x="824051" y="123956"/>
                  <a:pt x="828267" y="152049"/>
                </a:cubicBezTo>
                <a:lnTo>
                  <a:pt x="860984" y="148543"/>
                </a:lnTo>
                <a:lnTo>
                  <a:pt x="860984" y="123870"/>
                </a:lnTo>
                <a:lnTo>
                  <a:pt x="848917" y="123870"/>
                </a:lnTo>
                <a:cubicBezTo>
                  <a:pt x="843424" y="123870"/>
                  <a:pt x="838438" y="121798"/>
                  <a:pt x="833956" y="117654"/>
                </a:cubicBezTo>
                <a:cubicBezTo>
                  <a:pt x="829475" y="113509"/>
                  <a:pt x="830375" y="109917"/>
                  <a:pt x="836656" y="106877"/>
                </a:cubicBezTo>
                <a:cubicBezTo>
                  <a:pt x="842937" y="103837"/>
                  <a:pt x="850594" y="101564"/>
                  <a:pt x="859629" y="100058"/>
                </a:cubicBezTo>
                <a:cubicBezTo>
                  <a:pt x="859629" y="80341"/>
                  <a:pt x="858317" y="69378"/>
                  <a:pt x="855692" y="67169"/>
                </a:cubicBezTo>
                <a:close/>
                <a:moveTo>
                  <a:pt x="5063446" y="63802"/>
                </a:moveTo>
                <a:cubicBezTo>
                  <a:pt x="5065921" y="64041"/>
                  <a:pt x="5068909" y="64593"/>
                  <a:pt x="5072410" y="65459"/>
                </a:cubicBezTo>
                <a:cubicBezTo>
                  <a:pt x="5086413" y="68922"/>
                  <a:pt x="5092543" y="77272"/>
                  <a:pt x="5090801" y="90508"/>
                </a:cubicBezTo>
                <a:cubicBezTo>
                  <a:pt x="5089059" y="103744"/>
                  <a:pt x="5082065" y="105350"/>
                  <a:pt x="5069818" y="95326"/>
                </a:cubicBezTo>
                <a:cubicBezTo>
                  <a:pt x="5062362" y="85087"/>
                  <a:pt x="5057428" y="76684"/>
                  <a:pt x="5055019" y="70116"/>
                </a:cubicBezTo>
                <a:cubicBezTo>
                  <a:pt x="5053212" y="65190"/>
                  <a:pt x="5056021" y="63086"/>
                  <a:pt x="5063446" y="63802"/>
                </a:cubicBezTo>
                <a:close/>
                <a:moveTo>
                  <a:pt x="4452240" y="60436"/>
                </a:moveTo>
                <a:cubicBezTo>
                  <a:pt x="4441628" y="63118"/>
                  <a:pt x="4430270" y="64918"/>
                  <a:pt x="4418167" y="65835"/>
                </a:cubicBezTo>
                <a:cubicBezTo>
                  <a:pt x="4426270" y="67829"/>
                  <a:pt x="4429647" y="71525"/>
                  <a:pt x="4428299" y="76924"/>
                </a:cubicBezTo>
                <a:cubicBezTo>
                  <a:pt x="4426951" y="82323"/>
                  <a:pt x="4426277" y="88916"/>
                  <a:pt x="4426277" y="96703"/>
                </a:cubicBezTo>
                <a:lnTo>
                  <a:pt x="4451982" y="93218"/>
                </a:lnTo>
                <a:cubicBezTo>
                  <a:pt x="4452727" y="86478"/>
                  <a:pt x="4453100" y="79573"/>
                  <a:pt x="4453100" y="72504"/>
                </a:cubicBezTo>
                <a:cubicBezTo>
                  <a:pt x="4453100" y="66036"/>
                  <a:pt x="4452813" y="62014"/>
                  <a:pt x="4452240" y="60436"/>
                </a:cubicBezTo>
                <a:close/>
                <a:moveTo>
                  <a:pt x="931108" y="59339"/>
                </a:moveTo>
                <a:cubicBezTo>
                  <a:pt x="926562" y="58264"/>
                  <a:pt x="910444" y="59590"/>
                  <a:pt x="882752" y="63319"/>
                </a:cubicBezTo>
                <a:cubicBezTo>
                  <a:pt x="889048" y="66459"/>
                  <a:pt x="891296" y="70475"/>
                  <a:pt x="889496" y="75365"/>
                </a:cubicBezTo>
                <a:cubicBezTo>
                  <a:pt x="887696" y="80255"/>
                  <a:pt x="886796" y="86471"/>
                  <a:pt x="886796" y="94014"/>
                </a:cubicBezTo>
                <a:cubicBezTo>
                  <a:pt x="891557" y="93182"/>
                  <a:pt x="896580" y="92074"/>
                  <a:pt x="901864" y="90691"/>
                </a:cubicBezTo>
                <a:cubicBezTo>
                  <a:pt x="907149" y="89307"/>
                  <a:pt x="912483" y="91612"/>
                  <a:pt x="917868" y="97606"/>
                </a:cubicBezTo>
                <a:cubicBezTo>
                  <a:pt x="923253" y="103600"/>
                  <a:pt x="921611" y="108566"/>
                  <a:pt x="912942" y="112502"/>
                </a:cubicBezTo>
                <a:cubicBezTo>
                  <a:pt x="904273" y="116438"/>
                  <a:pt x="895487" y="119145"/>
                  <a:pt x="886581" y="120622"/>
                </a:cubicBezTo>
                <a:lnTo>
                  <a:pt x="885441" y="145295"/>
                </a:lnTo>
                <a:cubicBezTo>
                  <a:pt x="894375" y="143502"/>
                  <a:pt x="901545" y="142154"/>
                  <a:pt x="906952" y="141251"/>
                </a:cubicBezTo>
                <a:cubicBezTo>
                  <a:pt x="912358" y="140347"/>
                  <a:pt x="916402" y="141473"/>
                  <a:pt x="919083" y="144628"/>
                </a:cubicBezTo>
                <a:cubicBezTo>
                  <a:pt x="921765" y="147783"/>
                  <a:pt x="925354" y="139401"/>
                  <a:pt x="929849" y="119482"/>
                </a:cubicBezTo>
                <a:cubicBezTo>
                  <a:pt x="934345" y="99564"/>
                  <a:pt x="936815" y="84829"/>
                  <a:pt x="937259" y="75279"/>
                </a:cubicBezTo>
                <a:cubicBezTo>
                  <a:pt x="937704" y="65728"/>
                  <a:pt x="935653" y="60415"/>
                  <a:pt x="931108" y="59339"/>
                </a:cubicBezTo>
                <a:close/>
                <a:moveTo>
                  <a:pt x="2066341" y="56280"/>
                </a:moveTo>
                <a:cubicBezTo>
                  <a:pt x="2070900" y="56936"/>
                  <a:pt x="2076473" y="59411"/>
                  <a:pt x="2083063" y="63706"/>
                </a:cubicBezTo>
                <a:cubicBezTo>
                  <a:pt x="2099382" y="74662"/>
                  <a:pt x="2102121" y="83019"/>
                  <a:pt x="2091280" y="88776"/>
                </a:cubicBezTo>
                <a:cubicBezTo>
                  <a:pt x="2080439" y="94534"/>
                  <a:pt x="2065166" y="109265"/>
                  <a:pt x="2045463" y="132969"/>
                </a:cubicBezTo>
                <a:cubicBezTo>
                  <a:pt x="2058441" y="140211"/>
                  <a:pt x="2071132" y="152103"/>
                  <a:pt x="2083536" y="168644"/>
                </a:cubicBezTo>
                <a:cubicBezTo>
                  <a:pt x="2095940" y="185185"/>
                  <a:pt x="2101666" y="199691"/>
                  <a:pt x="2100712" y="212159"/>
                </a:cubicBezTo>
                <a:cubicBezTo>
                  <a:pt x="2099759" y="224628"/>
                  <a:pt x="2094739" y="235075"/>
                  <a:pt x="2085655" y="243500"/>
                </a:cubicBezTo>
                <a:cubicBezTo>
                  <a:pt x="2076570" y="251925"/>
                  <a:pt x="2070150" y="251387"/>
                  <a:pt x="2066392" y="241887"/>
                </a:cubicBezTo>
                <a:cubicBezTo>
                  <a:pt x="2062635" y="232386"/>
                  <a:pt x="2053680" y="221789"/>
                  <a:pt x="2039526" y="210094"/>
                </a:cubicBezTo>
                <a:cubicBezTo>
                  <a:pt x="2025372" y="198400"/>
                  <a:pt x="2026035" y="194356"/>
                  <a:pt x="2041516" y="197963"/>
                </a:cubicBezTo>
                <a:cubicBezTo>
                  <a:pt x="2056996" y="201569"/>
                  <a:pt x="2066830" y="203372"/>
                  <a:pt x="2071017" y="203372"/>
                </a:cubicBezTo>
                <a:cubicBezTo>
                  <a:pt x="2072767" y="203372"/>
                  <a:pt x="2071691" y="197242"/>
                  <a:pt x="2067791" y="184981"/>
                </a:cubicBezTo>
                <a:cubicBezTo>
                  <a:pt x="2063890" y="172720"/>
                  <a:pt x="2054404" y="159936"/>
                  <a:pt x="2039332" y="146628"/>
                </a:cubicBezTo>
                <a:cubicBezTo>
                  <a:pt x="2033410" y="140706"/>
                  <a:pt x="2030449" y="136690"/>
                  <a:pt x="2030449" y="134582"/>
                </a:cubicBezTo>
                <a:cubicBezTo>
                  <a:pt x="2030449" y="132517"/>
                  <a:pt x="2031574" y="129517"/>
                  <a:pt x="2033826" y="125580"/>
                </a:cubicBezTo>
                <a:cubicBezTo>
                  <a:pt x="2036077" y="121644"/>
                  <a:pt x="2040125" y="113811"/>
                  <a:pt x="2045968" y="102080"/>
                </a:cubicBezTo>
                <a:cubicBezTo>
                  <a:pt x="2051812" y="90350"/>
                  <a:pt x="2054651" y="84076"/>
                  <a:pt x="2054486" y="83259"/>
                </a:cubicBezTo>
                <a:cubicBezTo>
                  <a:pt x="2054321" y="82441"/>
                  <a:pt x="2052041" y="82470"/>
                  <a:pt x="2047646" y="83345"/>
                </a:cubicBezTo>
                <a:cubicBezTo>
                  <a:pt x="2043251" y="84220"/>
                  <a:pt x="2034349" y="85446"/>
                  <a:pt x="2020941" y="87023"/>
                </a:cubicBezTo>
                <a:cubicBezTo>
                  <a:pt x="2019249" y="126803"/>
                  <a:pt x="2018625" y="158194"/>
                  <a:pt x="2019070" y="181195"/>
                </a:cubicBezTo>
                <a:cubicBezTo>
                  <a:pt x="2019514" y="204197"/>
                  <a:pt x="2019514" y="223370"/>
                  <a:pt x="2019070" y="238714"/>
                </a:cubicBezTo>
                <a:cubicBezTo>
                  <a:pt x="2018625" y="254058"/>
                  <a:pt x="2017937" y="270036"/>
                  <a:pt x="2017005" y="286650"/>
                </a:cubicBezTo>
                <a:cubicBezTo>
                  <a:pt x="2016073" y="303263"/>
                  <a:pt x="2011814" y="315380"/>
                  <a:pt x="2004228" y="323002"/>
                </a:cubicBezTo>
                <a:cubicBezTo>
                  <a:pt x="1996642" y="330624"/>
                  <a:pt x="1992591" y="319349"/>
                  <a:pt x="1992074" y="289177"/>
                </a:cubicBezTo>
                <a:cubicBezTo>
                  <a:pt x="1991558" y="259005"/>
                  <a:pt x="1991526" y="228615"/>
                  <a:pt x="1991977" y="198006"/>
                </a:cubicBezTo>
                <a:cubicBezTo>
                  <a:pt x="1992429" y="167396"/>
                  <a:pt x="1992881" y="141921"/>
                  <a:pt x="1993333" y="121579"/>
                </a:cubicBezTo>
                <a:cubicBezTo>
                  <a:pt x="1993784" y="101238"/>
                  <a:pt x="1991985" y="86385"/>
                  <a:pt x="1987934" y="77021"/>
                </a:cubicBezTo>
                <a:cubicBezTo>
                  <a:pt x="1983883" y="67657"/>
                  <a:pt x="1986084" y="64122"/>
                  <a:pt x="1994537" y="66416"/>
                </a:cubicBezTo>
                <a:cubicBezTo>
                  <a:pt x="2002991" y="68711"/>
                  <a:pt x="2008935" y="70059"/>
                  <a:pt x="2012369" y="70460"/>
                </a:cubicBezTo>
                <a:cubicBezTo>
                  <a:pt x="2015804" y="70862"/>
                  <a:pt x="2021945" y="71105"/>
                  <a:pt x="2030793" y="71192"/>
                </a:cubicBezTo>
                <a:cubicBezTo>
                  <a:pt x="2042351" y="69542"/>
                  <a:pt x="2050658" y="65735"/>
                  <a:pt x="2055712" y="59770"/>
                </a:cubicBezTo>
                <a:cubicBezTo>
                  <a:pt x="2058240" y="56787"/>
                  <a:pt x="2061783" y="55623"/>
                  <a:pt x="2066341" y="56280"/>
                </a:cubicBezTo>
                <a:close/>
                <a:moveTo>
                  <a:pt x="571417" y="51383"/>
                </a:moveTo>
                <a:cubicBezTo>
                  <a:pt x="563003" y="51568"/>
                  <a:pt x="552225" y="52334"/>
                  <a:pt x="539082" y="53682"/>
                </a:cubicBezTo>
                <a:cubicBezTo>
                  <a:pt x="512796" y="56378"/>
                  <a:pt x="481083" y="59841"/>
                  <a:pt x="443942" y="64072"/>
                </a:cubicBezTo>
                <a:cubicBezTo>
                  <a:pt x="443942" y="127584"/>
                  <a:pt x="442142" y="189756"/>
                  <a:pt x="438543" y="250588"/>
                </a:cubicBezTo>
                <a:cubicBezTo>
                  <a:pt x="492691" y="246171"/>
                  <a:pt x="532486" y="241915"/>
                  <a:pt x="557925" y="237821"/>
                </a:cubicBezTo>
                <a:cubicBezTo>
                  <a:pt x="583365" y="233727"/>
                  <a:pt x="597920" y="236405"/>
                  <a:pt x="601591" y="245855"/>
                </a:cubicBezTo>
                <a:cubicBezTo>
                  <a:pt x="605262" y="255306"/>
                  <a:pt x="607098" y="241611"/>
                  <a:pt x="607098" y="204771"/>
                </a:cubicBezTo>
                <a:cubicBezTo>
                  <a:pt x="607098" y="164446"/>
                  <a:pt x="606646" y="135769"/>
                  <a:pt x="605743" y="118740"/>
                </a:cubicBezTo>
                <a:cubicBezTo>
                  <a:pt x="604839" y="101711"/>
                  <a:pt x="603760" y="86916"/>
                  <a:pt x="602505" y="74354"/>
                </a:cubicBezTo>
                <a:cubicBezTo>
                  <a:pt x="601251" y="61792"/>
                  <a:pt x="596938" y="54532"/>
                  <a:pt x="589567" y="52574"/>
                </a:cubicBezTo>
                <a:cubicBezTo>
                  <a:pt x="585882" y="51596"/>
                  <a:pt x="579832" y="51199"/>
                  <a:pt x="571417" y="51383"/>
                </a:cubicBezTo>
                <a:close/>
                <a:moveTo>
                  <a:pt x="4054390" y="50563"/>
                </a:moveTo>
                <a:cubicBezTo>
                  <a:pt x="4052082" y="50621"/>
                  <a:pt x="4049029" y="50986"/>
                  <a:pt x="4045232" y="51660"/>
                </a:cubicBezTo>
                <a:cubicBezTo>
                  <a:pt x="4037639" y="53008"/>
                  <a:pt x="4028730" y="55073"/>
                  <a:pt x="4018506" y="57855"/>
                </a:cubicBezTo>
                <a:cubicBezTo>
                  <a:pt x="4019352" y="59203"/>
                  <a:pt x="4020549" y="65857"/>
                  <a:pt x="4022098" y="77817"/>
                </a:cubicBezTo>
                <a:cubicBezTo>
                  <a:pt x="4024923" y="77946"/>
                  <a:pt x="4029655" y="76404"/>
                  <a:pt x="4036295" y="73192"/>
                </a:cubicBezTo>
                <a:cubicBezTo>
                  <a:pt x="4042934" y="69980"/>
                  <a:pt x="4048828" y="71242"/>
                  <a:pt x="4053976" y="76978"/>
                </a:cubicBezTo>
                <a:cubicBezTo>
                  <a:pt x="4059124" y="82714"/>
                  <a:pt x="4056834" y="87012"/>
                  <a:pt x="4047104" y="89873"/>
                </a:cubicBezTo>
                <a:cubicBezTo>
                  <a:pt x="4037374" y="92734"/>
                  <a:pt x="4029641" y="94165"/>
                  <a:pt x="4023905" y="94165"/>
                </a:cubicBezTo>
                <a:lnTo>
                  <a:pt x="4026249" y="115610"/>
                </a:lnTo>
                <a:cubicBezTo>
                  <a:pt x="4043357" y="113216"/>
                  <a:pt x="4052395" y="111208"/>
                  <a:pt x="4053363" y="109587"/>
                </a:cubicBezTo>
                <a:cubicBezTo>
                  <a:pt x="4054331" y="107967"/>
                  <a:pt x="4055937" y="98130"/>
                  <a:pt x="4058181" y="80075"/>
                </a:cubicBezTo>
                <a:cubicBezTo>
                  <a:pt x="4060426" y="62021"/>
                  <a:pt x="4060727" y="52435"/>
                  <a:pt x="4059085" y="51316"/>
                </a:cubicBezTo>
                <a:cubicBezTo>
                  <a:pt x="4058264" y="50757"/>
                  <a:pt x="4056699" y="50506"/>
                  <a:pt x="4054390" y="50563"/>
                </a:cubicBezTo>
                <a:close/>
                <a:moveTo>
                  <a:pt x="3380126" y="48283"/>
                </a:moveTo>
                <a:cubicBezTo>
                  <a:pt x="3376233" y="52112"/>
                  <a:pt x="3371439" y="56402"/>
                  <a:pt x="3365744" y="61154"/>
                </a:cubicBezTo>
                <a:lnTo>
                  <a:pt x="3349163" y="74261"/>
                </a:lnTo>
                <a:lnTo>
                  <a:pt x="3359208" y="73934"/>
                </a:lnTo>
                <a:cubicBezTo>
                  <a:pt x="3369941" y="75849"/>
                  <a:pt x="3377843" y="79369"/>
                  <a:pt x="3382912" y="84496"/>
                </a:cubicBezTo>
                <a:cubicBezTo>
                  <a:pt x="3387982" y="89622"/>
                  <a:pt x="3390064" y="93691"/>
                  <a:pt x="3389161" y="96703"/>
                </a:cubicBezTo>
                <a:cubicBezTo>
                  <a:pt x="3391384" y="93017"/>
                  <a:pt x="3396901" y="86324"/>
                  <a:pt x="3405713" y="76623"/>
                </a:cubicBezTo>
                <a:cubicBezTo>
                  <a:pt x="3414525" y="66922"/>
                  <a:pt x="3419791" y="60221"/>
                  <a:pt x="3421512" y="56522"/>
                </a:cubicBezTo>
                <a:cubicBezTo>
                  <a:pt x="3423233" y="52822"/>
                  <a:pt x="3421871" y="50972"/>
                  <a:pt x="3417425" y="50972"/>
                </a:cubicBezTo>
                <a:cubicBezTo>
                  <a:pt x="3411517" y="50972"/>
                  <a:pt x="3405186" y="51424"/>
                  <a:pt x="3398432" y="52327"/>
                </a:cubicBezTo>
                <a:cubicBezTo>
                  <a:pt x="3391677" y="53230"/>
                  <a:pt x="3385576" y="51882"/>
                  <a:pt x="3380126" y="48283"/>
                </a:cubicBezTo>
                <a:close/>
                <a:moveTo>
                  <a:pt x="5150132" y="44913"/>
                </a:moveTo>
                <a:cubicBezTo>
                  <a:pt x="5151005" y="44672"/>
                  <a:pt x="5151892" y="44755"/>
                  <a:pt x="5152794" y="45164"/>
                </a:cubicBezTo>
                <a:cubicBezTo>
                  <a:pt x="5156401" y="46799"/>
                  <a:pt x="5161538" y="49990"/>
                  <a:pt x="5168206" y="54736"/>
                </a:cubicBezTo>
                <a:cubicBezTo>
                  <a:pt x="5175936" y="61103"/>
                  <a:pt x="5176756" y="65814"/>
                  <a:pt x="5170669" y="68868"/>
                </a:cubicBezTo>
                <a:cubicBezTo>
                  <a:pt x="5164581" y="71923"/>
                  <a:pt x="5153529" y="78702"/>
                  <a:pt x="5137511" y="89206"/>
                </a:cubicBezTo>
                <a:cubicBezTo>
                  <a:pt x="5121493" y="99711"/>
                  <a:pt x="5117560" y="98969"/>
                  <a:pt x="5125712" y="86980"/>
                </a:cubicBezTo>
                <a:cubicBezTo>
                  <a:pt x="5133865" y="74992"/>
                  <a:pt x="5139515" y="64617"/>
                  <a:pt x="5142662" y="55855"/>
                </a:cubicBezTo>
                <a:cubicBezTo>
                  <a:pt x="5145023" y="49283"/>
                  <a:pt x="5147513" y="45636"/>
                  <a:pt x="5150132" y="44913"/>
                </a:cubicBezTo>
                <a:close/>
                <a:moveTo>
                  <a:pt x="5209361" y="36745"/>
                </a:moveTo>
                <a:cubicBezTo>
                  <a:pt x="5212742" y="37056"/>
                  <a:pt x="5217931" y="38976"/>
                  <a:pt x="5224929" y="42508"/>
                </a:cubicBezTo>
                <a:cubicBezTo>
                  <a:pt x="5238925" y="49570"/>
                  <a:pt x="5243823" y="56220"/>
                  <a:pt x="5239620" y="62458"/>
                </a:cubicBezTo>
                <a:cubicBezTo>
                  <a:pt x="5235419" y="68696"/>
                  <a:pt x="5231306" y="77397"/>
                  <a:pt x="5227284" y="88561"/>
                </a:cubicBezTo>
                <a:cubicBezTo>
                  <a:pt x="5223262" y="99725"/>
                  <a:pt x="5215981" y="113237"/>
                  <a:pt x="5205441" y="129097"/>
                </a:cubicBezTo>
                <a:cubicBezTo>
                  <a:pt x="5223137" y="125699"/>
                  <a:pt x="5239298" y="120350"/>
                  <a:pt x="5253925" y="113051"/>
                </a:cubicBezTo>
                <a:cubicBezTo>
                  <a:pt x="5268552" y="105751"/>
                  <a:pt x="5280326" y="105518"/>
                  <a:pt x="5289245" y="112352"/>
                </a:cubicBezTo>
                <a:cubicBezTo>
                  <a:pt x="5298165" y="119185"/>
                  <a:pt x="5297200" y="124810"/>
                  <a:pt x="5286351" y="129226"/>
                </a:cubicBezTo>
                <a:cubicBezTo>
                  <a:pt x="5275503" y="133643"/>
                  <a:pt x="5257532" y="137730"/>
                  <a:pt x="5232436" y="141487"/>
                </a:cubicBezTo>
                <a:cubicBezTo>
                  <a:pt x="5245931" y="144054"/>
                  <a:pt x="5251067" y="150278"/>
                  <a:pt x="5247848" y="160158"/>
                </a:cubicBezTo>
                <a:cubicBezTo>
                  <a:pt x="5244629" y="170039"/>
                  <a:pt x="5241890" y="180855"/>
                  <a:pt x="5239631" y="192607"/>
                </a:cubicBezTo>
                <a:cubicBezTo>
                  <a:pt x="5237372" y="204358"/>
                  <a:pt x="5233175" y="217383"/>
                  <a:pt x="5227037" y="231680"/>
                </a:cubicBezTo>
                <a:cubicBezTo>
                  <a:pt x="5234638" y="240671"/>
                  <a:pt x="5243481" y="249336"/>
                  <a:pt x="5253570" y="257675"/>
                </a:cubicBezTo>
                <a:cubicBezTo>
                  <a:pt x="5263658" y="266014"/>
                  <a:pt x="5274141" y="272356"/>
                  <a:pt x="5285018" y="276701"/>
                </a:cubicBezTo>
                <a:cubicBezTo>
                  <a:pt x="5295895" y="281046"/>
                  <a:pt x="5305822" y="285700"/>
                  <a:pt x="5314799" y="290661"/>
                </a:cubicBezTo>
                <a:cubicBezTo>
                  <a:pt x="5323776" y="295623"/>
                  <a:pt x="5319195" y="298986"/>
                  <a:pt x="5301054" y="300750"/>
                </a:cubicBezTo>
                <a:cubicBezTo>
                  <a:pt x="5282914" y="302513"/>
                  <a:pt x="5269219" y="302675"/>
                  <a:pt x="5259969" y="301234"/>
                </a:cubicBezTo>
                <a:cubicBezTo>
                  <a:pt x="5250720" y="299792"/>
                  <a:pt x="5243969" y="295766"/>
                  <a:pt x="5239717" y="289156"/>
                </a:cubicBezTo>
                <a:cubicBezTo>
                  <a:pt x="5235466" y="282545"/>
                  <a:pt x="5226148" y="268843"/>
                  <a:pt x="5211765" y="248049"/>
                </a:cubicBezTo>
                <a:cubicBezTo>
                  <a:pt x="5205613" y="256467"/>
                  <a:pt x="5198360" y="263461"/>
                  <a:pt x="5190007" y="269033"/>
                </a:cubicBezTo>
                <a:cubicBezTo>
                  <a:pt x="5181654" y="274604"/>
                  <a:pt x="5171537" y="278798"/>
                  <a:pt x="5159656" y="281616"/>
                </a:cubicBezTo>
                <a:cubicBezTo>
                  <a:pt x="5156685" y="282321"/>
                  <a:pt x="5154391" y="282694"/>
                  <a:pt x="5152773" y="282735"/>
                </a:cubicBezTo>
                <a:lnTo>
                  <a:pt x="5151057" y="282205"/>
                </a:lnTo>
                <a:lnTo>
                  <a:pt x="5150482" y="292242"/>
                </a:lnTo>
                <a:cubicBezTo>
                  <a:pt x="5148044" y="302374"/>
                  <a:pt x="5143047" y="303654"/>
                  <a:pt x="5135489" y="296082"/>
                </a:cubicBezTo>
                <a:cubicBezTo>
                  <a:pt x="5127932" y="288510"/>
                  <a:pt x="5121056" y="281950"/>
                  <a:pt x="5114861" y="276400"/>
                </a:cubicBezTo>
                <a:cubicBezTo>
                  <a:pt x="5101797" y="286940"/>
                  <a:pt x="5089045" y="294512"/>
                  <a:pt x="5076604" y="299115"/>
                </a:cubicBezTo>
                <a:cubicBezTo>
                  <a:pt x="5064164" y="303718"/>
                  <a:pt x="5051004" y="306482"/>
                  <a:pt x="5037122" y="307407"/>
                </a:cubicBezTo>
                <a:cubicBezTo>
                  <a:pt x="5023241" y="308332"/>
                  <a:pt x="5021649" y="305665"/>
                  <a:pt x="5032347" y="299405"/>
                </a:cubicBezTo>
                <a:cubicBezTo>
                  <a:pt x="5043045" y="293146"/>
                  <a:pt x="5054037" y="287410"/>
                  <a:pt x="5065322" y="282197"/>
                </a:cubicBezTo>
                <a:cubicBezTo>
                  <a:pt x="5076608" y="276984"/>
                  <a:pt x="5086819" y="270370"/>
                  <a:pt x="5095953" y="262354"/>
                </a:cubicBezTo>
                <a:cubicBezTo>
                  <a:pt x="5086417" y="256030"/>
                  <a:pt x="5079308" y="251713"/>
                  <a:pt x="5074625" y="249405"/>
                </a:cubicBezTo>
                <a:cubicBezTo>
                  <a:pt x="5069944" y="247096"/>
                  <a:pt x="5068743" y="243701"/>
                  <a:pt x="5071023" y="239219"/>
                </a:cubicBezTo>
                <a:cubicBezTo>
                  <a:pt x="5073303" y="234738"/>
                  <a:pt x="5075311" y="229579"/>
                  <a:pt x="5077046" y="223743"/>
                </a:cubicBezTo>
                <a:cubicBezTo>
                  <a:pt x="5057256" y="226381"/>
                  <a:pt x="5043712" y="229740"/>
                  <a:pt x="5036413" y="233820"/>
                </a:cubicBezTo>
                <a:cubicBezTo>
                  <a:pt x="5029114" y="237900"/>
                  <a:pt x="5020337" y="234964"/>
                  <a:pt x="5010084" y="225012"/>
                </a:cubicBezTo>
                <a:cubicBezTo>
                  <a:pt x="4999831" y="215060"/>
                  <a:pt x="5001154" y="210543"/>
                  <a:pt x="5014052" y="211460"/>
                </a:cubicBezTo>
                <a:cubicBezTo>
                  <a:pt x="5026951" y="212378"/>
                  <a:pt x="5049448" y="210306"/>
                  <a:pt x="5081541" y="205244"/>
                </a:cubicBezTo>
                <a:cubicBezTo>
                  <a:pt x="5083950" y="195163"/>
                  <a:pt x="5084255" y="186028"/>
                  <a:pt x="5082455" y="177840"/>
                </a:cubicBezTo>
                <a:cubicBezTo>
                  <a:pt x="5080656" y="169651"/>
                  <a:pt x="5086080" y="168612"/>
                  <a:pt x="5098728" y="174721"/>
                </a:cubicBezTo>
                <a:cubicBezTo>
                  <a:pt x="5111376" y="180830"/>
                  <a:pt x="5116668" y="185748"/>
                  <a:pt x="5114603" y="189477"/>
                </a:cubicBezTo>
                <a:cubicBezTo>
                  <a:pt x="5112538" y="193205"/>
                  <a:pt x="5109519" y="196927"/>
                  <a:pt x="5105547" y="200641"/>
                </a:cubicBezTo>
                <a:lnTo>
                  <a:pt x="5124949" y="198447"/>
                </a:lnTo>
                <a:cubicBezTo>
                  <a:pt x="5126312" y="194517"/>
                  <a:pt x="5126766" y="189853"/>
                  <a:pt x="5126315" y="184454"/>
                </a:cubicBezTo>
                <a:cubicBezTo>
                  <a:pt x="5125863" y="179055"/>
                  <a:pt x="5129581" y="178582"/>
                  <a:pt x="5137468" y="183034"/>
                </a:cubicBezTo>
                <a:cubicBezTo>
                  <a:pt x="5145355" y="187487"/>
                  <a:pt x="5150557" y="191319"/>
                  <a:pt x="5153073" y="194532"/>
                </a:cubicBezTo>
                <a:cubicBezTo>
                  <a:pt x="5155590" y="197744"/>
                  <a:pt x="5155633" y="201942"/>
                  <a:pt x="5153203" y="207126"/>
                </a:cubicBezTo>
                <a:cubicBezTo>
                  <a:pt x="5150772" y="212310"/>
                  <a:pt x="5147760" y="219623"/>
                  <a:pt x="5144168" y="229067"/>
                </a:cubicBezTo>
                <a:cubicBezTo>
                  <a:pt x="5140576" y="238510"/>
                  <a:pt x="5135805" y="247834"/>
                  <a:pt x="5129853" y="257041"/>
                </a:cubicBezTo>
                <a:cubicBezTo>
                  <a:pt x="5135461" y="260640"/>
                  <a:pt x="5140910" y="264874"/>
                  <a:pt x="5146201" y="269743"/>
                </a:cubicBezTo>
                <a:lnTo>
                  <a:pt x="5151215" y="278973"/>
                </a:lnTo>
                <a:lnTo>
                  <a:pt x="5156472" y="274152"/>
                </a:lnTo>
                <a:cubicBezTo>
                  <a:pt x="5166231" y="266358"/>
                  <a:pt x="5174634" y="258937"/>
                  <a:pt x="5181682" y="251889"/>
                </a:cubicBezTo>
                <a:cubicBezTo>
                  <a:pt x="5188731" y="244841"/>
                  <a:pt x="5194793" y="237782"/>
                  <a:pt x="5199869" y="230712"/>
                </a:cubicBezTo>
                <a:cubicBezTo>
                  <a:pt x="5193833" y="221004"/>
                  <a:pt x="5187996" y="212468"/>
                  <a:pt x="5182360" y="205104"/>
                </a:cubicBezTo>
                <a:cubicBezTo>
                  <a:pt x="5176724" y="197740"/>
                  <a:pt x="5171712" y="191000"/>
                  <a:pt x="5167324" y="184884"/>
                </a:cubicBezTo>
                <a:cubicBezTo>
                  <a:pt x="5162936" y="178768"/>
                  <a:pt x="5164256" y="175140"/>
                  <a:pt x="5171282" y="174000"/>
                </a:cubicBezTo>
                <a:cubicBezTo>
                  <a:pt x="5178309" y="172860"/>
                  <a:pt x="5183594" y="174513"/>
                  <a:pt x="5187135" y="178958"/>
                </a:cubicBezTo>
                <a:cubicBezTo>
                  <a:pt x="5190678" y="183404"/>
                  <a:pt x="5198342" y="194682"/>
                  <a:pt x="5210130" y="212794"/>
                </a:cubicBezTo>
                <a:cubicBezTo>
                  <a:pt x="5214102" y="203501"/>
                  <a:pt x="5216763" y="192406"/>
                  <a:pt x="5218110" y="179507"/>
                </a:cubicBezTo>
                <a:cubicBezTo>
                  <a:pt x="5219458" y="166608"/>
                  <a:pt x="5219781" y="154809"/>
                  <a:pt x="5219078" y="144112"/>
                </a:cubicBezTo>
                <a:cubicBezTo>
                  <a:pt x="5214446" y="145015"/>
                  <a:pt x="5208187" y="145015"/>
                  <a:pt x="5200300" y="144112"/>
                </a:cubicBezTo>
                <a:cubicBezTo>
                  <a:pt x="5190190" y="156057"/>
                  <a:pt x="5179492" y="164894"/>
                  <a:pt x="5168206" y="170623"/>
                </a:cubicBezTo>
                <a:cubicBezTo>
                  <a:pt x="5156921" y="176352"/>
                  <a:pt x="5156931" y="171415"/>
                  <a:pt x="5168238" y="155813"/>
                </a:cubicBezTo>
                <a:cubicBezTo>
                  <a:pt x="5179546" y="140211"/>
                  <a:pt x="5188996" y="121085"/>
                  <a:pt x="5196589" y="98434"/>
                </a:cubicBezTo>
                <a:cubicBezTo>
                  <a:pt x="5204182" y="75784"/>
                  <a:pt x="5207542" y="61946"/>
                  <a:pt x="5206667" y="56919"/>
                </a:cubicBezTo>
                <a:cubicBezTo>
                  <a:pt x="5205792" y="51893"/>
                  <a:pt x="5205118" y="46469"/>
                  <a:pt x="5204645" y="40647"/>
                </a:cubicBezTo>
                <a:cubicBezTo>
                  <a:pt x="5204408" y="37736"/>
                  <a:pt x="5205980" y="36435"/>
                  <a:pt x="5209361" y="36745"/>
                </a:cubicBezTo>
                <a:close/>
                <a:moveTo>
                  <a:pt x="1637784" y="35682"/>
                </a:moveTo>
                <a:cubicBezTo>
                  <a:pt x="1645774" y="34894"/>
                  <a:pt x="1653237" y="37087"/>
                  <a:pt x="1660174" y="42260"/>
                </a:cubicBezTo>
                <a:cubicBezTo>
                  <a:pt x="1669424" y="49158"/>
                  <a:pt x="1668320" y="54582"/>
                  <a:pt x="1656862" y="58533"/>
                </a:cubicBezTo>
                <a:cubicBezTo>
                  <a:pt x="1645404" y="62483"/>
                  <a:pt x="1621441" y="67248"/>
                  <a:pt x="1584974" y="72826"/>
                </a:cubicBezTo>
                <a:cubicBezTo>
                  <a:pt x="1593076" y="79738"/>
                  <a:pt x="1596206" y="85421"/>
                  <a:pt x="1594363" y="89873"/>
                </a:cubicBezTo>
                <a:cubicBezTo>
                  <a:pt x="1592521" y="94326"/>
                  <a:pt x="1590739" y="107401"/>
                  <a:pt x="1589018" y="129097"/>
                </a:cubicBezTo>
                <a:cubicBezTo>
                  <a:pt x="1614902" y="123877"/>
                  <a:pt x="1634598" y="119425"/>
                  <a:pt x="1648107" y="115739"/>
                </a:cubicBezTo>
                <a:cubicBezTo>
                  <a:pt x="1661615" y="112054"/>
                  <a:pt x="1673367" y="115069"/>
                  <a:pt x="1683362" y="124784"/>
                </a:cubicBezTo>
                <a:cubicBezTo>
                  <a:pt x="1693358" y="134500"/>
                  <a:pt x="1689271" y="140143"/>
                  <a:pt x="1671101" y="141713"/>
                </a:cubicBezTo>
                <a:cubicBezTo>
                  <a:pt x="1652932" y="143283"/>
                  <a:pt x="1637352" y="144976"/>
                  <a:pt x="1624359" y="146790"/>
                </a:cubicBezTo>
                <a:cubicBezTo>
                  <a:pt x="1611367" y="148604"/>
                  <a:pt x="1598999" y="150651"/>
                  <a:pt x="1587254" y="152931"/>
                </a:cubicBezTo>
                <a:cubicBezTo>
                  <a:pt x="1586595" y="159068"/>
                  <a:pt x="1585835" y="164948"/>
                  <a:pt x="1584974" y="170569"/>
                </a:cubicBezTo>
                <a:cubicBezTo>
                  <a:pt x="1605093" y="194145"/>
                  <a:pt x="1623442" y="212651"/>
                  <a:pt x="1640019" y="226087"/>
                </a:cubicBezTo>
                <a:cubicBezTo>
                  <a:pt x="1656596" y="239524"/>
                  <a:pt x="1669696" y="249304"/>
                  <a:pt x="1679318" y="255427"/>
                </a:cubicBezTo>
                <a:cubicBezTo>
                  <a:pt x="1688941" y="261551"/>
                  <a:pt x="1698369" y="265874"/>
                  <a:pt x="1707604" y="268398"/>
                </a:cubicBezTo>
                <a:cubicBezTo>
                  <a:pt x="1716840" y="270922"/>
                  <a:pt x="1725931" y="273708"/>
                  <a:pt x="1734880" y="276755"/>
                </a:cubicBezTo>
                <a:cubicBezTo>
                  <a:pt x="1743828" y="279802"/>
                  <a:pt x="1748302" y="283255"/>
                  <a:pt x="1748302" y="287112"/>
                </a:cubicBezTo>
                <a:cubicBezTo>
                  <a:pt x="1748302" y="291400"/>
                  <a:pt x="1738820" y="294508"/>
                  <a:pt x="1719855" y="296437"/>
                </a:cubicBezTo>
                <a:cubicBezTo>
                  <a:pt x="1700890" y="298366"/>
                  <a:pt x="1687471" y="298602"/>
                  <a:pt x="1679598" y="297147"/>
                </a:cubicBezTo>
                <a:cubicBezTo>
                  <a:pt x="1671725" y="295691"/>
                  <a:pt x="1664512" y="291687"/>
                  <a:pt x="1657959" y="285133"/>
                </a:cubicBezTo>
                <a:cubicBezTo>
                  <a:pt x="1651405" y="278580"/>
                  <a:pt x="1641274" y="267079"/>
                  <a:pt x="1627564" y="250631"/>
                </a:cubicBezTo>
                <a:cubicBezTo>
                  <a:pt x="1613855" y="234182"/>
                  <a:pt x="1598282" y="212622"/>
                  <a:pt x="1580844" y="185949"/>
                </a:cubicBezTo>
                <a:cubicBezTo>
                  <a:pt x="1571466" y="217282"/>
                  <a:pt x="1556114" y="241295"/>
                  <a:pt x="1534791" y="257987"/>
                </a:cubicBezTo>
                <a:cubicBezTo>
                  <a:pt x="1513467" y="274679"/>
                  <a:pt x="1491727" y="283943"/>
                  <a:pt x="1469571" y="285778"/>
                </a:cubicBezTo>
                <a:cubicBezTo>
                  <a:pt x="1447416" y="287614"/>
                  <a:pt x="1443171" y="284997"/>
                  <a:pt x="1456837" y="277927"/>
                </a:cubicBezTo>
                <a:cubicBezTo>
                  <a:pt x="1470503" y="270857"/>
                  <a:pt x="1483030" y="264039"/>
                  <a:pt x="1494416" y="257471"/>
                </a:cubicBezTo>
                <a:cubicBezTo>
                  <a:pt x="1505802" y="250903"/>
                  <a:pt x="1516120" y="242772"/>
                  <a:pt x="1525369" y="233078"/>
                </a:cubicBezTo>
                <a:cubicBezTo>
                  <a:pt x="1534619" y="223384"/>
                  <a:pt x="1542115" y="211916"/>
                  <a:pt x="1547858" y="198672"/>
                </a:cubicBezTo>
                <a:cubicBezTo>
                  <a:pt x="1553601" y="185429"/>
                  <a:pt x="1557369" y="171745"/>
                  <a:pt x="1559162" y="157620"/>
                </a:cubicBezTo>
                <a:cubicBezTo>
                  <a:pt x="1537164" y="162108"/>
                  <a:pt x="1523243" y="165030"/>
                  <a:pt x="1517400" y="166385"/>
                </a:cubicBezTo>
                <a:cubicBezTo>
                  <a:pt x="1511556" y="167741"/>
                  <a:pt x="1503110" y="164421"/>
                  <a:pt x="1492060" y="156426"/>
                </a:cubicBezTo>
                <a:cubicBezTo>
                  <a:pt x="1481011" y="148432"/>
                  <a:pt x="1482578" y="144144"/>
                  <a:pt x="1496760" y="143563"/>
                </a:cubicBezTo>
                <a:cubicBezTo>
                  <a:pt x="1510943" y="142982"/>
                  <a:pt x="1532259" y="139759"/>
                  <a:pt x="1560711" y="133894"/>
                </a:cubicBezTo>
                <a:cubicBezTo>
                  <a:pt x="1561485" y="126896"/>
                  <a:pt x="1561872" y="117675"/>
                  <a:pt x="1561872" y="106232"/>
                </a:cubicBezTo>
                <a:cubicBezTo>
                  <a:pt x="1561872" y="93899"/>
                  <a:pt x="1561535" y="84033"/>
                  <a:pt x="1560861" y="76634"/>
                </a:cubicBezTo>
                <a:cubicBezTo>
                  <a:pt x="1561965" y="76634"/>
                  <a:pt x="1558000" y="77308"/>
                  <a:pt x="1548966" y="78656"/>
                </a:cubicBezTo>
                <a:cubicBezTo>
                  <a:pt x="1539932" y="80004"/>
                  <a:pt x="1530825" y="77197"/>
                  <a:pt x="1521648" y="70234"/>
                </a:cubicBezTo>
                <a:cubicBezTo>
                  <a:pt x="1512470" y="63272"/>
                  <a:pt x="1514503" y="59214"/>
                  <a:pt x="1527746" y="58059"/>
                </a:cubicBezTo>
                <a:cubicBezTo>
                  <a:pt x="1540989" y="56905"/>
                  <a:pt x="1558499" y="54109"/>
                  <a:pt x="1580274" y="49670"/>
                </a:cubicBezTo>
                <a:cubicBezTo>
                  <a:pt x="1602050" y="45232"/>
                  <a:pt x="1618498" y="41163"/>
                  <a:pt x="1629619" y="37463"/>
                </a:cubicBezTo>
                <a:cubicBezTo>
                  <a:pt x="1632399" y="36538"/>
                  <a:pt x="1635121" y="35945"/>
                  <a:pt x="1637784" y="35682"/>
                </a:cubicBezTo>
                <a:close/>
                <a:moveTo>
                  <a:pt x="3818542" y="31018"/>
                </a:moveTo>
                <a:cubicBezTo>
                  <a:pt x="3823788" y="31723"/>
                  <a:pt x="3830187" y="33928"/>
                  <a:pt x="3837737" y="37635"/>
                </a:cubicBezTo>
                <a:cubicBezTo>
                  <a:pt x="3852823" y="45164"/>
                  <a:pt x="3858566" y="51510"/>
                  <a:pt x="3854967" y="56672"/>
                </a:cubicBezTo>
                <a:cubicBezTo>
                  <a:pt x="3851367" y="61835"/>
                  <a:pt x="3849567" y="78806"/>
                  <a:pt x="3849567" y="107587"/>
                </a:cubicBezTo>
                <a:cubicBezTo>
                  <a:pt x="3849567" y="138074"/>
                  <a:pt x="3849783" y="161850"/>
                  <a:pt x="3850213" y="178915"/>
                </a:cubicBezTo>
                <a:cubicBezTo>
                  <a:pt x="3850643" y="195980"/>
                  <a:pt x="3851995" y="215676"/>
                  <a:pt x="3854267" y="238004"/>
                </a:cubicBezTo>
                <a:cubicBezTo>
                  <a:pt x="3856541" y="260332"/>
                  <a:pt x="3853916" y="280412"/>
                  <a:pt x="3846395" y="298244"/>
                </a:cubicBezTo>
                <a:cubicBezTo>
                  <a:pt x="3838874" y="316076"/>
                  <a:pt x="3832223" y="320238"/>
                  <a:pt x="3826444" y="310730"/>
                </a:cubicBezTo>
                <a:cubicBezTo>
                  <a:pt x="3820665" y="301223"/>
                  <a:pt x="3810899" y="289722"/>
                  <a:pt x="3797147" y="276228"/>
                </a:cubicBezTo>
                <a:cubicBezTo>
                  <a:pt x="3783395" y="262734"/>
                  <a:pt x="3780835" y="256930"/>
                  <a:pt x="3789468" y="258815"/>
                </a:cubicBezTo>
                <a:cubicBezTo>
                  <a:pt x="3798101" y="260701"/>
                  <a:pt x="3805425" y="262275"/>
                  <a:pt x="3811440" y="263537"/>
                </a:cubicBezTo>
                <a:cubicBezTo>
                  <a:pt x="3817456" y="264799"/>
                  <a:pt x="3821238" y="262024"/>
                  <a:pt x="3822787" y="255212"/>
                </a:cubicBezTo>
                <a:cubicBezTo>
                  <a:pt x="3824336" y="248401"/>
                  <a:pt x="3825110" y="232490"/>
                  <a:pt x="3825110" y="207481"/>
                </a:cubicBezTo>
                <a:cubicBezTo>
                  <a:pt x="3825110" y="181511"/>
                  <a:pt x="3824666" y="155523"/>
                  <a:pt x="3823777" y="129517"/>
                </a:cubicBezTo>
                <a:cubicBezTo>
                  <a:pt x="3822888" y="103511"/>
                  <a:pt x="3821583" y="85786"/>
                  <a:pt x="3819862" y="76343"/>
                </a:cubicBezTo>
                <a:cubicBezTo>
                  <a:pt x="3818141" y="66900"/>
                  <a:pt x="3816269" y="60763"/>
                  <a:pt x="3814247" y="57930"/>
                </a:cubicBezTo>
                <a:cubicBezTo>
                  <a:pt x="3812226" y="55098"/>
                  <a:pt x="3802299" y="55450"/>
                  <a:pt x="3784466" y="58984"/>
                </a:cubicBezTo>
                <a:cubicBezTo>
                  <a:pt x="3766634" y="62519"/>
                  <a:pt x="3752889" y="65667"/>
                  <a:pt x="3743231" y="68427"/>
                </a:cubicBezTo>
                <a:cubicBezTo>
                  <a:pt x="3733573" y="71188"/>
                  <a:pt x="3724334" y="68947"/>
                  <a:pt x="3715515" y="61705"/>
                </a:cubicBezTo>
                <a:cubicBezTo>
                  <a:pt x="3706696" y="54464"/>
                  <a:pt x="3707263" y="50843"/>
                  <a:pt x="3717214" y="50843"/>
                </a:cubicBezTo>
                <a:cubicBezTo>
                  <a:pt x="3724170" y="50843"/>
                  <a:pt x="3739277" y="49086"/>
                  <a:pt x="3762537" y="45573"/>
                </a:cubicBezTo>
                <a:cubicBezTo>
                  <a:pt x="3785797" y="42059"/>
                  <a:pt x="3800370" y="38005"/>
                  <a:pt x="3806256" y="33409"/>
                </a:cubicBezTo>
                <a:cubicBezTo>
                  <a:pt x="3809200" y="31111"/>
                  <a:pt x="3813295" y="30314"/>
                  <a:pt x="3818542" y="31018"/>
                </a:cubicBezTo>
                <a:close/>
                <a:moveTo>
                  <a:pt x="942987" y="30852"/>
                </a:moveTo>
                <a:cubicBezTo>
                  <a:pt x="946611" y="30997"/>
                  <a:pt x="950689" y="32136"/>
                  <a:pt x="955221" y="34269"/>
                </a:cubicBezTo>
                <a:cubicBezTo>
                  <a:pt x="964284" y="38535"/>
                  <a:pt x="973142" y="44006"/>
                  <a:pt x="981797" y="50681"/>
                </a:cubicBezTo>
                <a:cubicBezTo>
                  <a:pt x="990451" y="57357"/>
                  <a:pt x="991301" y="63968"/>
                  <a:pt x="984346" y="70514"/>
                </a:cubicBezTo>
                <a:cubicBezTo>
                  <a:pt x="977391" y="77060"/>
                  <a:pt x="969880" y="91974"/>
                  <a:pt x="961814" y="115255"/>
                </a:cubicBezTo>
                <a:cubicBezTo>
                  <a:pt x="953747" y="138537"/>
                  <a:pt x="945430" y="154791"/>
                  <a:pt x="936862" y="164019"/>
                </a:cubicBezTo>
                <a:cubicBezTo>
                  <a:pt x="928293" y="173247"/>
                  <a:pt x="922224" y="172914"/>
                  <a:pt x="918653" y="163019"/>
                </a:cubicBezTo>
                <a:lnTo>
                  <a:pt x="885441" y="164224"/>
                </a:lnTo>
                <a:lnTo>
                  <a:pt x="885441" y="197952"/>
                </a:lnTo>
                <a:cubicBezTo>
                  <a:pt x="894676" y="197120"/>
                  <a:pt x="903933" y="195335"/>
                  <a:pt x="913211" y="192596"/>
                </a:cubicBezTo>
                <a:cubicBezTo>
                  <a:pt x="922489" y="189857"/>
                  <a:pt x="930979" y="192646"/>
                  <a:pt x="938679" y="200963"/>
                </a:cubicBezTo>
                <a:cubicBezTo>
                  <a:pt x="946380" y="209281"/>
                  <a:pt x="943189" y="214246"/>
                  <a:pt x="929107" y="215859"/>
                </a:cubicBezTo>
                <a:cubicBezTo>
                  <a:pt x="915025" y="217472"/>
                  <a:pt x="900412" y="219484"/>
                  <a:pt x="885269" y="221893"/>
                </a:cubicBezTo>
                <a:lnTo>
                  <a:pt x="884086" y="257342"/>
                </a:lnTo>
                <a:cubicBezTo>
                  <a:pt x="908694" y="255607"/>
                  <a:pt x="928627" y="254291"/>
                  <a:pt x="943885" y="253395"/>
                </a:cubicBezTo>
                <a:cubicBezTo>
                  <a:pt x="959143" y="252498"/>
                  <a:pt x="973799" y="251133"/>
                  <a:pt x="987852" y="249297"/>
                </a:cubicBezTo>
                <a:cubicBezTo>
                  <a:pt x="1001905" y="247461"/>
                  <a:pt x="1013772" y="253094"/>
                  <a:pt x="1023451" y="266193"/>
                </a:cubicBezTo>
                <a:cubicBezTo>
                  <a:pt x="1033131" y="279293"/>
                  <a:pt x="1028617" y="284491"/>
                  <a:pt x="1009911" y="281788"/>
                </a:cubicBezTo>
                <a:cubicBezTo>
                  <a:pt x="991204" y="279085"/>
                  <a:pt x="969482" y="277734"/>
                  <a:pt x="944745" y="277734"/>
                </a:cubicBezTo>
                <a:cubicBezTo>
                  <a:pt x="919851" y="277734"/>
                  <a:pt x="887431" y="279981"/>
                  <a:pt x="847486" y="284477"/>
                </a:cubicBezTo>
                <a:cubicBezTo>
                  <a:pt x="807542" y="288973"/>
                  <a:pt x="781683" y="292572"/>
                  <a:pt x="769909" y="295275"/>
                </a:cubicBezTo>
                <a:cubicBezTo>
                  <a:pt x="758136" y="297978"/>
                  <a:pt x="746528" y="294583"/>
                  <a:pt x="735084" y="285090"/>
                </a:cubicBezTo>
                <a:cubicBezTo>
                  <a:pt x="723641" y="275597"/>
                  <a:pt x="726494" y="270850"/>
                  <a:pt x="743645" y="270850"/>
                </a:cubicBezTo>
                <a:cubicBezTo>
                  <a:pt x="758028" y="270850"/>
                  <a:pt x="774358" y="269958"/>
                  <a:pt x="792635" y="268172"/>
                </a:cubicBezTo>
                <a:cubicBezTo>
                  <a:pt x="810911" y="266387"/>
                  <a:pt x="833695" y="263838"/>
                  <a:pt x="860984" y="260525"/>
                </a:cubicBezTo>
                <a:lnTo>
                  <a:pt x="860984" y="225098"/>
                </a:lnTo>
                <a:cubicBezTo>
                  <a:pt x="846988" y="227794"/>
                  <a:pt x="836333" y="229594"/>
                  <a:pt x="829020" y="230497"/>
                </a:cubicBezTo>
                <a:cubicBezTo>
                  <a:pt x="821706" y="231400"/>
                  <a:pt x="813959" y="228077"/>
                  <a:pt x="805778" y="220527"/>
                </a:cubicBezTo>
                <a:cubicBezTo>
                  <a:pt x="797597" y="212977"/>
                  <a:pt x="799669" y="208915"/>
                  <a:pt x="811994" y="208341"/>
                </a:cubicBezTo>
                <a:cubicBezTo>
                  <a:pt x="824320" y="207768"/>
                  <a:pt x="840650" y="205853"/>
                  <a:pt x="860984" y="202598"/>
                </a:cubicBezTo>
                <a:lnTo>
                  <a:pt x="860984" y="165708"/>
                </a:lnTo>
                <a:cubicBezTo>
                  <a:pt x="849225" y="167457"/>
                  <a:pt x="838025" y="169150"/>
                  <a:pt x="827385" y="170784"/>
                </a:cubicBezTo>
                <a:cubicBezTo>
                  <a:pt x="818164" y="184494"/>
                  <a:pt x="810937" y="179754"/>
                  <a:pt x="805702" y="156566"/>
                </a:cubicBezTo>
                <a:cubicBezTo>
                  <a:pt x="800468" y="133378"/>
                  <a:pt x="796044" y="114330"/>
                  <a:pt x="792431" y="99424"/>
                </a:cubicBezTo>
                <a:cubicBezTo>
                  <a:pt x="788817" y="84517"/>
                  <a:pt x="783593" y="72016"/>
                  <a:pt x="776760" y="61921"/>
                </a:cubicBezTo>
                <a:cubicBezTo>
                  <a:pt x="769927" y="51825"/>
                  <a:pt x="771996" y="47462"/>
                  <a:pt x="782966" y="48832"/>
                </a:cubicBezTo>
                <a:cubicBezTo>
                  <a:pt x="793936" y="50201"/>
                  <a:pt x="801845" y="51101"/>
                  <a:pt x="806692" y="51531"/>
                </a:cubicBezTo>
                <a:cubicBezTo>
                  <a:pt x="811539" y="51961"/>
                  <a:pt x="826137" y="51072"/>
                  <a:pt x="850487" y="48864"/>
                </a:cubicBezTo>
                <a:cubicBezTo>
                  <a:pt x="874837" y="46655"/>
                  <a:pt x="893396" y="44447"/>
                  <a:pt x="906166" y="42239"/>
                </a:cubicBezTo>
                <a:cubicBezTo>
                  <a:pt x="918936" y="40030"/>
                  <a:pt x="928039" y="37083"/>
                  <a:pt x="933474" y="33398"/>
                </a:cubicBezTo>
                <a:cubicBezTo>
                  <a:pt x="936191" y="31555"/>
                  <a:pt x="939362" y="30706"/>
                  <a:pt x="942987" y="30852"/>
                </a:cubicBezTo>
                <a:close/>
                <a:moveTo>
                  <a:pt x="6339752" y="30849"/>
                </a:moveTo>
                <a:cubicBezTo>
                  <a:pt x="6342466" y="30767"/>
                  <a:pt x="6345314" y="31225"/>
                  <a:pt x="6348298" y="32226"/>
                </a:cubicBezTo>
                <a:cubicBezTo>
                  <a:pt x="6354262" y="34226"/>
                  <a:pt x="6359962" y="38223"/>
                  <a:pt x="6365398" y="44218"/>
                </a:cubicBezTo>
                <a:cubicBezTo>
                  <a:pt x="6370832" y="50212"/>
                  <a:pt x="6371198" y="55052"/>
                  <a:pt x="6366495" y="58737"/>
                </a:cubicBezTo>
                <a:cubicBezTo>
                  <a:pt x="6361790" y="62422"/>
                  <a:pt x="6358160" y="68969"/>
                  <a:pt x="6355600" y="78376"/>
                </a:cubicBezTo>
                <a:cubicBezTo>
                  <a:pt x="6353040" y="87783"/>
                  <a:pt x="6350796" y="96100"/>
                  <a:pt x="6348867" y="103328"/>
                </a:cubicBezTo>
                <a:cubicBezTo>
                  <a:pt x="6346938" y="110555"/>
                  <a:pt x="6341464" y="117134"/>
                  <a:pt x="6332444" y="123064"/>
                </a:cubicBezTo>
                <a:cubicBezTo>
                  <a:pt x="6323424" y="128993"/>
                  <a:pt x="6317540" y="128811"/>
                  <a:pt x="6314794" y="122515"/>
                </a:cubicBezTo>
                <a:cubicBezTo>
                  <a:pt x="6312048" y="116220"/>
                  <a:pt x="6307180" y="109670"/>
                  <a:pt x="6300189" y="102865"/>
                </a:cubicBezTo>
                <a:cubicBezTo>
                  <a:pt x="6293198" y="96061"/>
                  <a:pt x="6294012" y="93118"/>
                  <a:pt x="6302631" y="94035"/>
                </a:cubicBezTo>
                <a:cubicBezTo>
                  <a:pt x="6311249" y="94953"/>
                  <a:pt x="6316412" y="95405"/>
                  <a:pt x="6318118" y="95391"/>
                </a:cubicBezTo>
                <a:cubicBezTo>
                  <a:pt x="6319251" y="95391"/>
                  <a:pt x="6320663" y="94373"/>
                  <a:pt x="6322356" y="92336"/>
                </a:cubicBezTo>
                <a:cubicBezTo>
                  <a:pt x="6324048" y="90300"/>
                  <a:pt x="6326002" y="84499"/>
                  <a:pt x="6328217" y="74934"/>
                </a:cubicBezTo>
                <a:cubicBezTo>
                  <a:pt x="6330432" y="65369"/>
                  <a:pt x="6331272" y="59662"/>
                  <a:pt x="6330734" y="57812"/>
                </a:cubicBezTo>
                <a:cubicBezTo>
                  <a:pt x="6330196" y="55962"/>
                  <a:pt x="6328346" y="55249"/>
                  <a:pt x="6325184" y="55672"/>
                </a:cubicBezTo>
                <a:cubicBezTo>
                  <a:pt x="6322022" y="56095"/>
                  <a:pt x="6314296" y="57583"/>
                  <a:pt x="6302007" y="60135"/>
                </a:cubicBezTo>
                <a:cubicBezTo>
                  <a:pt x="6308302" y="65126"/>
                  <a:pt x="6309714" y="69560"/>
                  <a:pt x="6306244" y="73439"/>
                </a:cubicBezTo>
                <a:cubicBezTo>
                  <a:pt x="6302774" y="77318"/>
                  <a:pt x="6296286" y="86951"/>
                  <a:pt x="6286778" y="102338"/>
                </a:cubicBezTo>
                <a:cubicBezTo>
                  <a:pt x="6277270" y="117726"/>
                  <a:pt x="6264582" y="129660"/>
                  <a:pt x="6248715" y="138142"/>
                </a:cubicBezTo>
                <a:cubicBezTo>
                  <a:pt x="6232848" y="146625"/>
                  <a:pt x="6230144" y="144370"/>
                  <a:pt x="6240606" y="131377"/>
                </a:cubicBezTo>
                <a:cubicBezTo>
                  <a:pt x="6251066" y="118385"/>
                  <a:pt x="6259406" y="105673"/>
                  <a:pt x="6265622" y="93240"/>
                </a:cubicBezTo>
                <a:cubicBezTo>
                  <a:pt x="6271838" y="80807"/>
                  <a:pt x="6275814" y="71220"/>
                  <a:pt x="6277550" y="64480"/>
                </a:cubicBezTo>
                <a:cubicBezTo>
                  <a:pt x="6274438" y="66273"/>
                  <a:pt x="6271297" y="67395"/>
                  <a:pt x="6268128" y="67847"/>
                </a:cubicBezTo>
                <a:cubicBezTo>
                  <a:pt x="6264959" y="68298"/>
                  <a:pt x="6259438" y="65438"/>
                  <a:pt x="6251566" y="59264"/>
                </a:cubicBezTo>
                <a:cubicBezTo>
                  <a:pt x="6243692" y="53091"/>
                  <a:pt x="6245672" y="49710"/>
                  <a:pt x="6257502" y="49122"/>
                </a:cubicBezTo>
                <a:cubicBezTo>
                  <a:pt x="6269333" y="48534"/>
                  <a:pt x="6283487" y="46236"/>
                  <a:pt x="6299964" y="42228"/>
                </a:cubicBezTo>
                <a:cubicBezTo>
                  <a:pt x="6316440" y="38220"/>
                  <a:pt x="6327124" y="35051"/>
                  <a:pt x="6332014" y="32720"/>
                </a:cubicBezTo>
                <a:cubicBezTo>
                  <a:pt x="6334458" y="31555"/>
                  <a:pt x="6337038" y="30931"/>
                  <a:pt x="6339752" y="30849"/>
                </a:cubicBezTo>
                <a:close/>
                <a:moveTo>
                  <a:pt x="4199655" y="30623"/>
                </a:moveTo>
                <a:cubicBezTo>
                  <a:pt x="4208668" y="28788"/>
                  <a:pt x="4215598" y="31021"/>
                  <a:pt x="4220445" y="37324"/>
                </a:cubicBezTo>
                <a:cubicBezTo>
                  <a:pt x="4225292" y="43626"/>
                  <a:pt x="4222309" y="48075"/>
                  <a:pt x="4211496" y="50671"/>
                </a:cubicBezTo>
                <a:cubicBezTo>
                  <a:pt x="4200684" y="53266"/>
                  <a:pt x="4182694" y="56787"/>
                  <a:pt x="4157527" y="61232"/>
                </a:cubicBezTo>
                <a:cubicBezTo>
                  <a:pt x="4166533" y="64946"/>
                  <a:pt x="4169329" y="69284"/>
                  <a:pt x="4165916" y="74246"/>
                </a:cubicBezTo>
                <a:cubicBezTo>
                  <a:pt x="4162503" y="79208"/>
                  <a:pt x="4156107" y="87597"/>
                  <a:pt x="4146729" y="99413"/>
                </a:cubicBezTo>
                <a:cubicBezTo>
                  <a:pt x="4161628" y="96029"/>
                  <a:pt x="4172086" y="92709"/>
                  <a:pt x="4178102" y="89454"/>
                </a:cubicBezTo>
                <a:cubicBezTo>
                  <a:pt x="4184117" y="86199"/>
                  <a:pt x="4192316" y="87357"/>
                  <a:pt x="4202699" y="92928"/>
                </a:cubicBezTo>
                <a:cubicBezTo>
                  <a:pt x="4213081" y="98499"/>
                  <a:pt x="4217318" y="103719"/>
                  <a:pt x="4215411" y="108587"/>
                </a:cubicBezTo>
                <a:cubicBezTo>
                  <a:pt x="4213504" y="113456"/>
                  <a:pt x="4211927" y="117765"/>
                  <a:pt x="4210679" y="121515"/>
                </a:cubicBezTo>
                <a:cubicBezTo>
                  <a:pt x="4209431" y="125265"/>
                  <a:pt x="4209252" y="134066"/>
                  <a:pt x="4210141" y="147919"/>
                </a:cubicBezTo>
                <a:cubicBezTo>
                  <a:pt x="4211030" y="161771"/>
                  <a:pt x="4210356" y="176072"/>
                  <a:pt x="4208119" y="190821"/>
                </a:cubicBezTo>
                <a:cubicBezTo>
                  <a:pt x="4205882" y="205570"/>
                  <a:pt x="4201139" y="209295"/>
                  <a:pt x="4193890" y="201996"/>
                </a:cubicBezTo>
                <a:cubicBezTo>
                  <a:pt x="4186641" y="194697"/>
                  <a:pt x="4183468" y="188792"/>
                  <a:pt x="4184372" y="184282"/>
                </a:cubicBezTo>
                <a:cubicBezTo>
                  <a:pt x="4185275" y="179772"/>
                  <a:pt x="4185949" y="168658"/>
                  <a:pt x="4186394" y="150941"/>
                </a:cubicBezTo>
                <a:cubicBezTo>
                  <a:pt x="4186838" y="133224"/>
                  <a:pt x="4186354" y="121583"/>
                  <a:pt x="4184942" y="116019"/>
                </a:cubicBezTo>
                <a:cubicBezTo>
                  <a:pt x="4183529" y="110455"/>
                  <a:pt x="4178543" y="108935"/>
                  <a:pt x="4169981" y="111459"/>
                </a:cubicBezTo>
                <a:lnTo>
                  <a:pt x="4129198" y="119117"/>
                </a:lnTo>
                <a:cubicBezTo>
                  <a:pt x="4129198" y="132166"/>
                  <a:pt x="4128667" y="149944"/>
                  <a:pt x="4127606" y="172451"/>
                </a:cubicBezTo>
                <a:cubicBezTo>
                  <a:pt x="4126545" y="194958"/>
                  <a:pt x="4122017" y="203078"/>
                  <a:pt x="4114022" y="196812"/>
                </a:cubicBezTo>
                <a:cubicBezTo>
                  <a:pt x="4106028" y="190545"/>
                  <a:pt x="4102486" y="183898"/>
                  <a:pt x="4103396" y="176872"/>
                </a:cubicBezTo>
                <a:cubicBezTo>
                  <a:pt x="4104307" y="169845"/>
                  <a:pt x="4105207" y="159219"/>
                  <a:pt x="4106096" y="144993"/>
                </a:cubicBezTo>
                <a:cubicBezTo>
                  <a:pt x="4106985" y="130768"/>
                  <a:pt x="4105630" y="120292"/>
                  <a:pt x="4102030" y="113567"/>
                </a:cubicBezTo>
                <a:cubicBezTo>
                  <a:pt x="4098431" y="106841"/>
                  <a:pt x="4100259" y="103479"/>
                  <a:pt x="4107515" y="103479"/>
                </a:cubicBezTo>
                <a:cubicBezTo>
                  <a:pt x="4112449" y="103479"/>
                  <a:pt x="4116338" y="103701"/>
                  <a:pt x="4119185" y="104145"/>
                </a:cubicBezTo>
                <a:cubicBezTo>
                  <a:pt x="4122031" y="104590"/>
                  <a:pt x="4125893" y="104274"/>
                  <a:pt x="4130768" y="103199"/>
                </a:cubicBezTo>
                <a:cubicBezTo>
                  <a:pt x="4136805" y="81975"/>
                  <a:pt x="4139322" y="69521"/>
                  <a:pt x="4138318" y="65835"/>
                </a:cubicBezTo>
                <a:cubicBezTo>
                  <a:pt x="4132683" y="67599"/>
                  <a:pt x="4127337" y="68714"/>
                  <a:pt x="4122282" y="69180"/>
                </a:cubicBezTo>
                <a:cubicBezTo>
                  <a:pt x="4117227" y="69646"/>
                  <a:pt x="4110789" y="67166"/>
                  <a:pt x="4102966" y="61738"/>
                </a:cubicBezTo>
                <a:cubicBezTo>
                  <a:pt x="4095144" y="56310"/>
                  <a:pt x="4097162" y="52703"/>
                  <a:pt x="4109021" y="50918"/>
                </a:cubicBezTo>
                <a:cubicBezTo>
                  <a:pt x="4120881" y="49133"/>
                  <a:pt x="4131980" y="46888"/>
                  <a:pt x="4142319" y="44185"/>
                </a:cubicBezTo>
                <a:cubicBezTo>
                  <a:pt x="4152658" y="41482"/>
                  <a:pt x="4162546" y="39005"/>
                  <a:pt x="4171982" y="36754"/>
                </a:cubicBezTo>
                <a:cubicBezTo>
                  <a:pt x="4181418" y="34502"/>
                  <a:pt x="4190642" y="32459"/>
                  <a:pt x="4199655" y="30623"/>
                </a:cubicBezTo>
                <a:close/>
                <a:moveTo>
                  <a:pt x="4489238" y="29956"/>
                </a:moveTo>
                <a:cubicBezTo>
                  <a:pt x="4497684" y="28565"/>
                  <a:pt x="4505273" y="31211"/>
                  <a:pt x="4512006" y="37894"/>
                </a:cubicBezTo>
                <a:cubicBezTo>
                  <a:pt x="4518739" y="44576"/>
                  <a:pt x="4516359" y="49323"/>
                  <a:pt x="4504865" y="52133"/>
                </a:cubicBezTo>
                <a:cubicBezTo>
                  <a:pt x="4493371" y="54944"/>
                  <a:pt x="4481573" y="56823"/>
                  <a:pt x="4469470" y="57769"/>
                </a:cubicBezTo>
                <a:cubicBezTo>
                  <a:pt x="4480268" y="61498"/>
                  <a:pt x="4485179" y="66000"/>
                  <a:pt x="4484204" y="71278"/>
                </a:cubicBezTo>
                <a:cubicBezTo>
                  <a:pt x="4483229" y="76555"/>
                  <a:pt x="4481013" y="82334"/>
                  <a:pt x="4477557" y="88615"/>
                </a:cubicBezTo>
                <a:cubicBezTo>
                  <a:pt x="4495769" y="86894"/>
                  <a:pt x="4507654" y="85112"/>
                  <a:pt x="4513211" y="83270"/>
                </a:cubicBezTo>
                <a:cubicBezTo>
                  <a:pt x="4518768" y="81427"/>
                  <a:pt x="4526293" y="83664"/>
                  <a:pt x="4535786" y="89981"/>
                </a:cubicBezTo>
                <a:cubicBezTo>
                  <a:pt x="4545279" y="96298"/>
                  <a:pt x="4550545" y="101356"/>
                  <a:pt x="4551585" y="105156"/>
                </a:cubicBezTo>
                <a:cubicBezTo>
                  <a:pt x="4552625" y="108956"/>
                  <a:pt x="4550689" y="112395"/>
                  <a:pt x="4545777" y="115471"/>
                </a:cubicBezTo>
                <a:cubicBezTo>
                  <a:pt x="4540866" y="118546"/>
                  <a:pt x="4535918" y="123598"/>
                  <a:pt x="4530935" y="130625"/>
                </a:cubicBezTo>
                <a:cubicBezTo>
                  <a:pt x="4525952" y="137651"/>
                  <a:pt x="4519355" y="145707"/>
                  <a:pt x="4511146" y="154791"/>
                </a:cubicBezTo>
                <a:cubicBezTo>
                  <a:pt x="4502936" y="163876"/>
                  <a:pt x="4498136" y="164367"/>
                  <a:pt x="4496745" y="156265"/>
                </a:cubicBezTo>
                <a:cubicBezTo>
                  <a:pt x="4476109" y="158961"/>
                  <a:pt x="4454871" y="161298"/>
                  <a:pt x="4433031" y="163277"/>
                </a:cubicBezTo>
                <a:cubicBezTo>
                  <a:pt x="4438423" y="164482"/>
                  <a:pt x="4440359" y="166859"/>
                  <a:pt x="4438839" y="170408"/>
                </a:cubicBezTo>
                <a:cubicBezTo>
                  <a:pt x="4437319" y="173957"/>
                  <a:pt x="4433583" y="179539"/>
                  <a:pt x="4427632" y="187154"/>
                </a:cubicBezTo>
                <a:lnTo>
                  <a:pt x="4457166" y="186143"/>
                </a:lnTo>
                <a:cubicBezTo>
                  <a:pt x="4457166" y="181855"/>
                  <a:pt x="4458130" y="178700"/>
                  <a:pt x="4460059" y="176678"/>
                </a:cubicBezTo>
                <a:cubicBezTo>
                  <a:pt x="4461987" y="174656"/>
                  <a:pt x="4469032" y="176348"/>
                  <a:pt x="4481193" y="181755"/>
                </a:cubicBezTo>
                <a:cubicBezTo>
                  <a:pt x="4514376" y="179102"/>
                  <a:pt x="4537001" y="176861"/>
                  <a:pt x="4549068" y="175033"/>
                </a:cubicBezTo>
                <a:cubicBezTo>
                  <a:pt x="4561136" y="173204"/>
                  <a:pt x="4572755" y="174448"/>
                  <a:pt x="4583926" y="178765"/>
                </a:cubicBezTo>
                <a:cubicBezTo>
                  <a:pt x="4595097" y="183081"/>
                  <a:pt x="4602884" y="189409"/>
                  <a:pt x="4607286" y="197747"/>
                </a:cubicBezTo>
                <a:cubicBezTo>
                  <a:pt x="4611688" y="206086"/>
                  <a:pt x="4603192" y="208682"/>
                  <a:pt x="4581796" y="205534"/>
                </a:cubicBezTo>
                <a:cubicBezTo>
                  <a:pt x="4560401" y="202387"/>
                  <a:pt x="4542726" y="200813"/>
                  <a:pt x="4528773" y="200813"/>
                </a:cubicBezTo>
                <a:lnTo>
                  <a:pt x="4485839" y="200813"/>
                </a:lnTo>
                <a:cubicBezTo>
                  <a:pt x="4480963" y="215425"/>
                  <a:pt x="4474603" y="228167"/>
                  <a:pt x="4466759" y="239037"/>
                </a:cubicBezTo>
                <a:cubicBezTo>
                  <a:pt x="4509407" y="257306"/>
                  <a:pt x="4534019" y="272338"/>
                  <a:pt x="4540593" y="284133"/>
                </a:cubicBezTo>
                <a:cubicBezTo>
                  <a:pt x="4547168" y="295928"/>
                  <a:pt x="4549520" y="305686"/>
                  <a:pt x="4547649" y="313408"/>
                </a:cubicBezTo>
                <a:cubicBezTo>
                  <a:pt x="4545777" y="321131"/>
                  <a:pt x="4538245" y="320037"/>
                  <a:pt x="4525052" y="310128"/>
                </a:cubicBezTo>
                <a:cubicBezTo>
                  <a:pt x="4511859" y="300219"/>
                  <a:pt x="4501430" y="292282"/>
                  <a:pt x="4493765" y="286316"/>
                </a:cubicBezTo>
                <a:cubicBezTo>
                  <a:pt x="4486100" y="280351"/>
                  <a:pt x="4472746" y="269846"/>
                  <a:pt x="4453702" y="254804"/>
                </a:cubicBezTo>
                <a:cubicBezTo>
                  <a:pt x="4445199" y="265043"/>
                  <a:pt x="4435584" y="272962"/>
                  <a:pt x="4424857" y="278562"/>
                </a:cubicBezTo>
                <a:cubicBezTo>
                  <a:pt x="4414131" y="284162"/>
                  <a:pt x="4403089" y="288550"/>
                  <a:pt x="4391731" y="291726"/>
                </a:cubicBezTo>
                <a:cubicBezTo>
                  <a:pt x="4380374" y="294902"/>
                  <a:pt x="4369568" y="297416"/>
                  <a:pt x="4359315" y="299265"/>
                </a:cubicBezTo>
                <a:cubicBezTo>
                  <a:pt x="4349062" y="301115"/>
                  <a:pt x="4338285" y="301255"/>
                  <a:pt x="4326985" y="299685"/>
                </a:cubicBezTo>
                <a:cubicBezTo>
                  <a:pt x="4315685" y="298115"/>
                  <a:pt x="4319432" y="294537"/>
                  <a:pt x="4338224" y="288951"/>
                </a:cubicBezTo>
                <a:cubicBezTo>
                  <a:pt x="4357017" y="283366"/>
                  <a:pt x="4374756" y="276841"/>
                  <a:pt x="4391441" y="269377"/>
                </a:cubicBezTo>
                <a:cubicBezTo>
                  <a:pt x="4408126" y="261913"/>
                  <a:pt x="4421932" y="253635"/>
                  <a:pt x="4432859" y="244543"/>
                </a:cubicBezTo>
                <a:cubicBezTo>
                  <a:pt x="4412424" y="237832"/>
                  <a:pt x="4398991" y="233870"/>
                  <a:pt x="4392559" y="232659"/>
                </a:cubicBezTo>
                <a:cubicBezTo>
                  <a:pt x="4386128" y="231447"/>
                  <a:pt x="4384092" y="228575"/>
                  <a:pt x="4386450" y="224044"/>
                </a:cubicBezTo>
                <a:cubicBezTo>
                  <a:pt x="4388809" y="219512"/>
                  <a:pt x="4392584" y="214013"/>
                  <a:pt x="4397776" y="207545"/>
                </a:cubicBezTo>
                <a:cubicBezTo>
                  <a:pt x="4361208" y="213855"/>
                  <a:pt x="4338443" y="218132"/>
                  <a:pt x="4329480" y="220376"/>
                </a:cubicBezTo>
                <a:cubicBezTo>
                  <a:pt x="4320518" y="222621"/>
                  <a:pt x="4311211" y="219839"/>
                  <a:pt x="4301560" y="212030"/>
                </a:cubicBezTo>
                <a:cubicBezTo>
                  <a:pt x="4291909" y="204222"/>
                  <a:pt x="4289862" y="199942"/>
                  <a:pt x="4295419" y="199189"/>
                </a:cubicBezTo>
                <a:cubicBezTo>
                  <a:pt x="4300976" y="198436"/>
                  <a:pt x="4307224" y="197826"/>
                  <a:pt x="4314165" y="197360"/>
                </a:cubicBezTo>
                <a:cubicBezTo>
                  <a:pt x="4321106" y="196894"/>
                  <a:pt x="4332306" y="196002"/>
                  <a:pt x="4347764" y="194682"/>
                </a:cubicBezTo>
                <a:cubicBezTo>
                  <a:pt x="4363223" y="193363"/>
                  <a:pt x="4381958" y="191434"/>
                  <a:pt x="4403971" y="188896"/>
                </a:cubicBezTo>
                <a:cubicBezTo>
                  <a:pt x="4406136" y="183418"/>
                  <a:pt x="4408119" y="178410"/>
                  <a:pt x="4409918" y="173871"/>
                </a:cubicBezTo>
                <a:cubicBezTo>
                  <a:pt x="4411718" y="169332"/>
                  <a:pt x="4413672" y="167063"/>
                  <a:pt x="4415780" y="167063"/>
                </a:cubicBezTo>
                <a:lnTo>
                  <a:pt x="4390333" y="169472"/>
                </a:lnTo>
                <a:cubicBezTo>
                  <a:pt x="4385988" y="180457"/>
                  <a:pt x="4379478" y="176180"/>
                  <a:pt x="4370802" y="156641"/>
                </a:cubicBezTo>
                <a:cubicBezTo>
                  <a:pt x="4362126" y="137103"/>
                  <a:pt x="4355454" y="123128"/>
                  <a:pt x="4350786" y="114718"/>
                </a:cubicBezTo>
                <a:cubicBezTo>
                  <a:pt x="4346119" y="106307"/>
                  <a:pt x="4348496" y="102554"/>
                  <a:pt x="4357917" y="103457"/>
                </a:cubicBezTo>
                <a:cubicBezTo>
                  <a:pt x="4367339" y="104360"/>
                  <a:pt x="4374849" y="104604"/>
                  <a:pt x="4380449" y="104188"/>
                </a:cubicBezTo>
                <a:cubicBezTo>
                  <a:pt x="4386049" y="103773"/>
                  <a:pt x="4394069" y="102460"/>
                  <a:pt x="4404508" y="100252"/>
                </a:cubicBezTo>
                <a:cubicBezTo>
                  <a:pt x="4402831" y="79946"/>
                  <a:pt x="4401253" y="69370"/>
                  <a:pt x="4399776" y="68524"/>
                </a:cubicBezTo>
                <a:cubicBezTo>
                  <a:pt x="4392276" y="69428"/>
                  <a:pt x="4385343" y="66882"/>
                  <a:pt x="4378976" y="60888"/>
                </a:cubicBezTo>
                <a:cubicBezTo>
                  <a:pt x="4372609" y="54894"/>
                  <a:pt x="4375810" y="51061"/>
                  <a:pt x="4388580" y="49391"/>
                </a:cubicBezTo>
                <a:cubicBezTo>
                  <a:pt x="4401350" y="47720"/>
                  <a:pt x="4413134" y="45759"/>
                  <a:pt x="4423932" y="43508"/>
                </a:cubicBezTo>
                <a:cubicBezTo>
                  <a:pt x="4434730" y="41256"/>
                  <a:pt x="4446203" y="38783"/>
                  <a:pt x="4458349" y="36087"/>
                </a:cubicBezTo>
                <a:cubicBezTo>
                  <a:pt x="4470495" y="33391"/>
                  <a:pt x="4480791" y="31347"/>
                  <a:pt x="4489238" y="29956"/>
                </a:cubicBezTo>
                <a:close/>
                <a:moveTo>
                  <a:pt x="4882899" y="29335"/>
                </a:moveTo>
                <a:cubicBezTo>
                  <a:pt x="4886739" y="29828"/>
                  <a:pt x="4891132" y="31261"/>
                  <a:pt x="4896079" y="33635"/>
                </a:cubicBezTo>
                <a:cubicBezTo>
                  <a:pt x="4905974" y="38381"/>
                  <a:pt x="4914317" y="43544"/>
                  <a:pt x="4921106" y="49122"/>
                </a:cubicBezTo>
                <a:cubicBezTo>
                  <a:pt x="4927896" y="54700"/>
                  <a:pt x="4929463" y="60469"/>
                  <a:pt x="4925807" y="66427"/>
                </a:cubicBezTo>
                <a:cubicBezTo>
                  <a:pt x="4922150" y="72385"/>
                  <a:pt x="4919902" y="79161"/>
                  <a:pt x="4919063" y="86754"/>
                </a:cubicBezTo>
                <a:cubicBezTo>
                  <a:pt x="4918224" y="94347"/>
                  <a:pt x="4917805" y="111194"/>
                  <a:pt x="4917805" y="137293"/>
                </a:cubicBezTo>
                <a:cubicBezTo>
                  <a:pt x="4917805" y="164066"/>
                  <a:pt x="4918460" y="189330"/>
                  <a:pt x="4919773" y="213084"/>
                </a:cubicBezTo>
                <a:cubicBezTo>
                  <a:pt x="4921085" y="236839"/>
                  <a:pt x="4922433" y="253918"/>
                  <a:pt x="4923817" y="264322"/>
                </a:cubicBezTo>
                <a:cubicBezTo>
                  <a:pt x="4925201" y="274726"/>
                  <a:pt x="4920985" y="287438"/>
                  <a:pt x="4911168" y="302460"/>
                </a:cubicBezTo>
                <a:cubicBezTo>
                  <a:pt x="4901353" y="317481"/>
                  <a:pt x="4894018" y="318700"/>
                  <a:pt x="4889163" y="306116"/>
                </a:cubicBezTo>
                <a:cubicBezTo>
                  <a:pt x="4884310" y="293533"/>
                  <a:pt x="4875021" y="282258"/>
                  <a:pt x="4861297" y="272291"/>
                </a:cubicBezTo>
                <a:cubicBezTo>
                  <a:pt x="4847573" y="262325"/>
                  <a:pt x="4848657" y="259142"/>
                  <a:pt x="4864545" y="262741"/>
                </a:cubicBezTo>
                <a:cubicBezTo>
                  <a:pt x="4880434" y="266340"/>
                  <a:pt x="4888981" y="263598"/>
                  <a:pt x="4890185" y="254513"/>
                </a:cubicBezTo>
                <a:cubicBezTo>
                  <a:pt x="4891390" y="245429"/>
                  <a:pt x="4891992" y="233795"/>
                  <a:pt x="4891992" y="219613"/>
                </a:cubicBezTo>
                <a:cubicBezTo>
                  <a:pt x="4891992" y="204455"/>
                  <a:pt x="4891325" y="175742"/>
                  <a:pt x="4889992" y="133475"/>
                </a:cubicBezTo>
                <a:cubicBezTo>
                  <a:pt x="4888658" y="91207"/>
                  <a:pt x="4885665" y="67341"/>
                  <a:pt x="4881011" y="61878"/>
                </a:cubicBezTo>
                <a:cubicBezTo>
                  <a:pt x="4876358" y="56414"/>
                  <a:pt x="4869518" y="53904"/>
                  <a:pt x="4860491" y="54349"/>
                </a:cubicBezTo>
                <a:cubicBezTo>
                  <a:pt x="4851463" y="54794"/>
                  <a:pt x="4836374" y="56256"/>
                  <a:pt x="4815222" y="58737"/>
                </a:cubicBezTo>
                <a:cubicBezTo>
                  <a:pt x="4827813" y="62881"/>
                  <a:pt x="4832534" y="68184"/>
                  <a:pt x="4829387" y="74644"/>
                </a:cubicBezTo>
                <a:cubicBezTo>
                  <a:pt x="4826239" y="81104"/>
                  <a:pt x="4824665" y="92057"/>
                  <a:pt x="4824665" y="107501"/>
                </a:cubicBezTo>
                <a:cubicBezTo>
                  <a:pt x="4831563" y="106626"/>
                  <a:pt x="4836933" y="106189"/>
                  <a:pt x="4840776" y="106189"/>
                </a:cubicBezTo>
                <a:cubicBezTo>
                  <a:pt x="4846541" y="106189"/>
                  <a:pt x="4851822" y="108831"/>
                  <a:pt x="4856619" y="114115"/>
                </a:cubicBezTo>
                <a:cubicBezTo>
                  <a:pt x="4861416" y="119400"/>
                  <a:pt x="4858168" y="123662"/>
                  <a:pt x="4846875" y="126903"/>
                </a:cubicBezTo>
                <a:cubicBezTo>
                  <a:pt x="4835582" y="130144"/>
                  <a:pt x="4828121" y="132374"/>
                  <a:pt x="4824493" y="133593"/>
                </a:cubicBezTo>
                <a:lnTo>
                  <a:pt x="4823310" y="165557"/>
                </a:lnTo>
                <a:cubicBezTo>
                  <a:pt x="4834237" y="162947"/>
                  <a:pt x="4843182" y="161169"/>
                  <a:pt x="4850144" y="160223"/>
                </a:cubicBezTo>
                <a:cubicBezTo>
                  <a:pt x="4857106" y="159276"/>
                  <a:pt x="4862473" y="161893"/>
                  <a:pt x="4866244" y="168074"/>
                </a:cubicBezTo>
                <a:cubicBezTo>
                  <a:pt x="4870016" y="174255"/>
                  <a:pt x="4867349" y="178983"/>
                  <a:pt x="4858243" y="182260"/>
                </a:cubicBezTo>
                <a:cubicBezTo>
                  <a:pt x="4849137" y="185537"/>
                  <a:pt x="4837493" y="189147"/>
                  <a:pt x="4823310" y="193091"/>
                </a:cubicBezTo>
                <a:cubicBezTo>
                  <a:pt x="4823310" y="213540"/>
                  <a:pt x="4821887" y="234699"/>
                  <a:pt x="4819040" y="256567"/>
                </a:cubicBezTo>
                <a:cubicBezTo>
                  <a:pt x="4816193" y="278436"/>
                  <a:pt x="4812175" y="289683"/>
                  <a:pt x="4806984" y="290306"/>
                </a:cubicBezTo>
                <a:cubicBezTo>
                  <a:pt x="4801793" y="290930"/>
                  <a:pt x="4798692" y="284732"/>
                  <a:pt x="4797681" y="271711"/>
                </a:cubicBezTo>
                <a:cubicBezTo>
                  <a:pt x="4796670" y="258690"/>
                  <a:pt x="4796616" y="233702"/>
                  <a:pt x="4797519" y="196747"/>
                </a:cubicBezTo>
                <a:cubicBezTo>
                  <a:pt x="4789904" y="198554"/>
                  <a:pt x="4782727" y="199458"/>
                  <a:pt x="4775987" y="199458"/>
                </a:cubicBezTo>
                <a:cubicBezTo>
                  <a:pt x="4769993" y="199458"/>
                  <a:pt x="4763085" y="197350"/>
                  <a:pt x="4755262" y="193134"/>
                </a:cubicBezTo>
                <a:cubicBezTo>
                  <a:pt x="4747440" y="188918"/>
                  <a:pt x="4747408" y="185766"/>
                  <a:pt x="4755165" y="183680"/>
                </a:cubicBezTo>
                <a:cubicBezTo>
                  <a:pt x="4762923" y="181593"/>
                  <a:pt x="4777486" y="177675"/>
                  <a:pt x="4798853" y="171924"/>
                </a:cubicBezTo>
                <a:lnTo>
                  <a:pt x="4798853" y="137357"/>
                </a:lnTo>
                <a:cubicBezTo>
                  <a:pt x="4788772" y="140068"/>
                  <a:pt x="4779053" y="139114"/>
                  <a:pt x="4769696" y="134496"/>
                </a:cubicBezTo>
                <a:cubicBezTo>
                  <a:pt x="4760339" y="129879"/>
                  <a:pt x="4759349" y="126495"/>
                  <a:pt x="4766727" y="124344"/>
                </a:cubicBezTo>
                <a:cubicBezTo>
                  <a:pt x="4774105" y="122192"/>
                  <a:pt x="4784814" y="119554"/>
                  <a:pt x="4798853" y="116428"/>
                </a:cubicBezTo>
                <a:cubicBezTo>
                  <a:pt x="4798853" y="96567"/>
                  <a:pt x="4797699" y="78799"/>
                  <a:pt x="4795389" y="63125"/>
                </a:cubicBezTo>
                <a:cubicBezTo>
                  <a:pt x="4780060" y="64932"/>
                  <a:pt x="4766387" y="66581"/>
                  <a:pt x="4754370" y="68073"/>
                </a:cubicBezTo>
                <a:cubicBezTo>
                  <a:pt x="4753495" y="129850"/>
                  <a:pt x="4751925" y="170268"/>
                  <a:pt x="4749659" y="189326"/>
                </a:cubicBezTo>
                <a:cubicBezTo>
                  <a:pt x="4747393" y="208384"/>
                  <a:pt x="4743260" y="228077"/>
                  <a:pt x="4737258" y="248404"/>
                </a:cubicBezTo>
                <a:cubicBezTo>
                  <a:pt x="4731257" y="268732"/>
                  <a:pt x="4718878" y="284778"/>
                  <a:pt x="4700121" y="296544"/>
                </a:cubicBezTo>
                <a:cubicBezTo>
                  <a:pt x="4681364" y="308311"/>
                  <a:pt x="4678076" y="305959"/>
                  <a:pt x="4690258" y="289489"/>
                </a:cubicBezTo>
                <a:cubicBezTo>
                  <a:pt x="4702440" y="273019"/>
                  <a:pt x="4711664" y="250233"/>
                  <a:pt x="4717931" y="221129"/>
                </a:cubicBezTo>
                <a:cubicBezTo>
                  <a:pt x="4724198" y="192026"/>
                  <a:pt x="4727331" y="167680"/>
                  <a:pt x="4727331" y="148091"/>
                </a:cubicBezTo>
                <a:lnTo>
                  <a:pt x="4727331" y="92745"/>
                </a:lnTo>
                <a:cubicBezTo>
                  <a:pt x="4727331" y="76655"/>
                  <a:pt x="4724854" y="64520"/>
                  <a:pt x="4719899" y="56339"/>
                </a:cubicBezTo>
                <a:cubicBezTo>
                  <a:pt x="4714945" y="48158"/>
                  <a:pt x="4718598" y="45419"/>
                  <a:pt x="4730859" y="48122"/>
                </a:cubicBezTo>
                <a:cubicBezTo>
                  <a:pt x="4743120" y="50825"/>
                  <a:pt x="4758087" y="51061"/>
                  <a:pt x="4775762" y="48832"/>
                </a:cubicBezTo>
                <a:cubicBezTo>
                  <a:pt x="4793436" y="46602"/>
                  <a:pt x="4812702" y="43712"/>
                  <a:pt x="4833560" y="40163"/>
                </a:cubicBezTo>
                <a:cubicBezTo>
                  <a:pt x="4854417" y="36614"/>
                  <a:pt x="4867578" y="33452"/>
                  <a:pt x="4873042" y="30677"/>
                </a:cubicBezTo>
                <a:cubicBezTo>
                  <a:pt x="4875774" y="29289"/>
                  <a:pt x="4879059" y="28842"/>
                  <a:pt x="4882899" y="29335"/>
                </a:cubicBezTo>
                <a:close/>
                <a:moveTo>
                  <a:pt x="3642606" y="28289"/>
                </a:moveTo>
                <a:cubicBezTo>
                  <a:pt x="3647804" y="27106"/>
                  <a:pt x="3655172" y="28845"/>
                  <a:pt x="3664708" y="33505"/>
                </a:cubicBezTo>
                <a:cubicBezTo>
                  <a:pt x="3674718" y="37506"/>
                  <a:pt x="3682834" y="43450"/>
                  <a:pt x="3689057" y="51338"/>
                </a:cubicBezTo>
                <a:cubicBezTo>
                  <a:pt x="3695281" y="59225"/>
                  <a:pt x="3696102" y="66986"/>
                  <a:pt x="3691520" y="74622"/>
                </a:cubicBezTo>
                <a:cubicBezTo>
                  <a:pt x="3686939" y="82259"/>
                  <a:pt x="3681020" y="83625"/>
                  <a:pt x="3673764" y="78720"/>
                </a:cubicBezTo>
                <a:cubicBezTo>
                  <a:pt x="3666508" y="73816"/>
                  <a:pt x="3658201" y="64480"/>
                  <a:pt x="3648844" y="50714"/>
                </a:cubicBezTo>
                <a:cubicBezTo>
                  <a:pt x="3639487" y="36947"/>
                  <a:pt x="3637408" y="29472"/>
                  <a:pt x="3642606" y="28289"/>
                </a:cubicBezTo>
                <a:close/>
                <a:moveTo>
                  <a:pt x="4062123" y="28128"/>
                </a:moveTo>
                <a:cubicBezTo>
                  <a:pt x="4064690" y="27784"/>
                  <a:pt x="4067190" y="27977"/>
                  <a:pt x="4069625" y="28709"/>
                </a:cubicBezTo>
                <a:cubicBezTo>
                  <a:pt x="4074494" y="30171"/>
                  <a:pt x="4080914" y="33065"/>
                  <a:pt x="4088888" y="37388"/>
                </a:cubicBezTo>
                <a:cubicBezTo>
                  <a:pt x="4096861" y="41712"/>
                  <a:pt x="4099191" y="45867"/>
                  <a:pt x="4095878" y="49853"/>
                </a:cubicBezTo>
                <a:cubicBezTo>
                  <a:pt x="4092566" y="53840"/>
                  <a:pt x="4089866" y="59580"/>
                  <a:pt x="4087780" y="67072"/>
                </a:cubicBezTo>
                <a:cubicBezTo>
                  <a:pt x="4085693" y="74565"/>
                  <a:pt x="4083033" y="85249"/>
                  <a:pt x="4079799" y="99123"/>
                </a:cubicBezTo>
                <a:cubicBezTo>
                  <a:pt x="4076565" y="112997"/>
                  <a:pt x="4072608" y="122838"/>
                  <a:pt x="4067926" y="128646"/>
                </a:cubicBezTo>
                <a:cubicBezTo>
                  <a:pt x="4063244" y="134453"/>
                  <a:pt x="4058508" y="133313"/>
                  <a:pt x="4053718" y="125225"/>
                </a:cubicBezTo>
                <a:lnTo>
                  <a:pt x="4026077" y="131313"/>
                </a:lnTo>
                <a:cubicBezTo>
                  <a:pt x="4025102" y="137149"/>
                  <a:pt x="4022105" y="140068"/>
                  <a:pt x="4017086" y="140068"/>
                </a:cubicBezTo>
                <a:cubicBezTo>
                  <a:pt x="4012913" y="140068"/>
                  <a:pt x="4009830" y="134109"/>
                  <a:pt x="4007837" y="122192"/>
                </a:cubicBezTo>
                <a:cubicBezTo>
                  <a:pt x="4005843" y="110276"/>
                  <a:pt x="4003086" y="97276"/>
                  <a:pt x="3999566" y="83194"/>
                </a:cubicBezTo>
                <a:cubicBezTo>
                  <a:pt x="3996045" y="69112"/>
                  <a:pt x="3992672" y="59074"/>
                  <a:pt x="3989445" y="53080"/>
                </a:cubicBezTo>
                <a:cubicBezTo>
                  <a:pt x="3986219" y="47086"/>
                  <a:pt x="3988678" y="44089"/>
                  <a:pt x="3996823" y="44089"/>
                </a:cubicBezTo>
                <a:lnTo>
                  <a:pt x="4010332" y="44089"/>
                </a:lnTo>
                <a:cubicBezTo>
                  <a:pt x="4013458" y="44089"/>
                  <a:pt x="4020205" y="42579"/>
                  <a:pt x="4030573" y="39561"/>
                </a:cubicBezTo>
                <a:cubicBezTo>
                  <a:pt x="4040941" y="36542"/>
                  <a:pt x="4048824" y="33613"/>
                  <a:pt x="4054224" y="30774"/>
                </a:cubicBezTo>
                <a:cubicBezTo>
                  <a:pt x="4056923" y="29354"/>
                  <a:pt x="4059556" y="28472"/>
                  <a:pt x="4062123" y="28128"/>
                </a:cubicBezTo>
                <a:close/>
                <a:moveTo>
                  <a:pt x="199621" y="27483"/>
                </a:moveTo>
                <a:cubicBezTo>
                  <a:pt x="204318" y="27798"/>
                  <a:pt x="209555" y="28881"/>
                  <a:pt x="215335" y="30731"/>
                </a:cubicBezTo>
                <a:cubicBezTo>
                  <a:pt x="228112" y="32853"/>
                  <a:pt x="234213" y="39908"/>
                  <a:pt x="233640" y="51897"/>
                </a:cubicBezTo>
                <a:cubicBezTo>
                  <a:pt x="233066" y="63885"/>
                  <a:pt x="223368" y="63649"/>
                  <a:pt x="204547" y="51187"/>
                </a:cubicBezTo>
                <a:cubicBezTo>
                  <a:pt x="185726" y="38725"/>
                  <a:pt x="179928" y="31276"/>
                  <a:pt x="187156" y="28838"/>
                </a:cubicBezTo>
                <a:cubicBezTo>
                  <a:pt x="190770" y="27619"/>
                  <a:pt x="194925" y="27167"/>
                  <a:pt x="199621" y="27483"/>
                </a:cubicBezTo>
                <a:close/>
                <a:moveTo>
                  <a:pt x="5448608" y="27388"/>
                </a:moveTo>
                <a:cubicBezTo>
                  <a:pt x="5451603" y="27250"/>
                  <a:pt x="5456455" y="28752"/>
                  <a:pt x="5463162" y="31892"/>
                </a:cubicBezTo>
                <a:cubicBezTo>
                  <a:pt x="5476578" y="38173"/>
                  <a:pt x="5484479" y="45483"/>
                  <a:pt x="5486866" y="53822"/>
                </a:cubicBezTo>
                <a:cubicBezTo>
                  <a:pt x="5489254" y="62161"/>
                  <a:pt x="5488290" y="70069"/>
                  <a:pt x="5483974" y="77548"/>
                </a:cubicBezTo>
                <a:cubicBezTo>
                  <a:pt x="5479657" y="85026"/>
                  <a:pt x="5473860" y="84370"/>
                  <a:pt x="5466582" y="75580"/>
                </a:cubicBezTo>
                <a:cubicBezTo>
                  <a:pt x="5459305" y="66789"/>
                  <a:pt x="5454268" y="59124"/>
                  <a:pt x="5451472" y="52585"/>
                </a:cubicBezTo>
                <a:cubicBezTo>
                  <a:pt x="5448718" y="46175"/>
                  <a:pt x="5446625" y="39553"/>
                  <a:pt x="5445191" y="32720"/>
                </a:cubicBezTo>
                <a:cubicBezTo>
                  <a:pt x="5444474" y="29304"/>
                  <a:pt x="5445613" y="27526"/>
                  <a:pt x="5448608" y="27388"/>
                </a:cubicBezTo>
                <a:close/>
                <a:moveTo>
                  <a:pt x="6581462" y="26324"/>
                </a:moveTo>
                <a:cubicBezTo>
                  <a:pt x="6582900" y="26089"/>
                  <a:pt x="6584767" y="26210"/>
                  <a:pt x="6587062" y="26687"/>
                </a:cubicBezTo>
                <a:cubicBezTo>
                  <a:pt x="6596239" y="28594"/>
                  <a:pt x="6604362" y="31347"/>
                  <a:pt x="6611433" y="34947"/>
                </a:cubicBezTo>
                <a:cubicBezTo>
                  <a:pt x="6618502" y="38546"/>
                  <a:pt x="6621345" y="43386"/>
                  <a:pt x="6619962" y="49466"/>
                </a:cubicBezTo>
                <a:cubicBezTo>
                  <a:pt x="6618578" y="55546"/>
                  <a:pt x="6617452" y="64409"/>
                  <a:pt x="6616584" y="76053"/>
                </a:cubicBezTo>
                <a:cubicBezTo>
                  <a:pt x="6615716" y="87697"/>
                  <a:pt x="6615284" y="95936"/>
                  <a:pt x="6615284" y="100768"/>
                </a:cubicBezTo>
                <a:cubicBezTo>
                  <a:pt x="6621894" y="99219"/>
                  <a:pt x="6627996" y="96581"/>
                  <a:pt x="6633588" y="92852"/>
                </a:cubicBezTo>
                <a:cubicBezTo>
                  <a:pt x="6639182" y="89124"/>
                  <a:pt x="6648778" y="91336"/>
                  <a:pt x="6662380" y="99488"/>
                </a:cubicBezTo>
                <a:cubicBezTo>
                  <a:pt x="6675982" y="107641"/>
                  <a:pt x="6680234" y="114115"/>
                  <a:pt x="6675136" y="118912"/>
                </a:cubicBezTo>
                <a:cubicBezTo>
                  <a:pt x="6670038" y="123709"/>
                  <a:pt x="6664040" y="138354"/>
                  <a:pt x="6657142" y="162847"/>
                </a:cubicBezTo>
                <a:cubicBezTo>
                  <a:pt x="6672458" y="161155"/>
                  <a:pt x="6683864" y="159158"/>
                  <a:pt x="6691366" y="156856"/>
                </a:cubicBezTo>
                <a:cubicBezTo>
                  <a:pt x="6698865" y="154555"/>
                  <a:pt x="6706042" y="154142"/>
                  <a:pt x="6712897" y="155620"/>
                </a:cubicBezTo>
                <a:cubicBezTo>
                  <a:pt x="6719752" y="157097"/>
                  <a:pt x="6725670" y="161847"/>
                  <a:pt x="6730654" y="169870"/>
                </a:cubicBezTo>
                <a:cubicBezTo>
                  <a:pt x="6735636" y="177893"/>
                  <a:pt x="6730902" y="181905"/>
                  <a:pt x="6716446" y="181905"/>
                </a:cubicBezTo>
                <a:cubicBezTo>
                  <a:pt x="6705046" y="181905"/>
                  <a:pt x="6689672" y="183031"/>
                  <a:pt x="6670328" y="185282"/>
                </a:cubicBezTo>
                <a:cubicBezTo>
                  <a:pt x="6650983" y="187534"/>
                  <a:pt x="6631287" y="189756"/>
                  <a:pt x="6611240" y="191950"/>
                </a:cubicBezTo>
                <a:cubicBezTo>
                  <a:pt x="6620775" y="203308"/>
                  <a:pt x="6632860" y="216748"/>
                  <a:pt x="6647495" y="232272"/>
                </a:cubicBezTo>
                <a:cubicBezTo>
                  <a:pt x="6662129" y="247795"/>
                  <a:pt x="6674720" y="258410"/>
                  <a:pt x="6685267" y="264118"/>
                </a:cubicBezTo>
                <a:cubicBezTo>
                  <a:pt x="6695814" y="269825"/>
                  <a:pt x="6706361" y="274744"/>
                  <a:pt x="6716908" y="278874"/>
                </a:cubicBezTo>
                <a:cubicBezTo>
                  <a:pt x="6727456" y="283004"/>
                  <a:pt x="6731664" y="286535"/>
                  <a:pt x="6729535" y="289467"/>
                </a:cubicBezTo>
                <a:cubicBezTo>
                  <a:pt x="6727406" y="292400"/>
                  <a:pt x="6720572" y="294103"/>
                  <a:pt x="6709036" y="294576"/>
                </a:cubicBezTo>
                <a:cubicBezTo>
                  <a:pt x="6697498" y="295049"/>
                  <a:pt x="6685080" y="294343"/>
                  <a:pt x="6671780" y="292457"/>
                </a:cubicBezTo>
                <a:cubicBezTo>
                  <a:pt x="6658479" y="290572"/>
                  <a:pt x="6647610" y="282824"/>
                  <a:pt x="6639170" y="269216"/>
                </a:cubicBezTo>
                <a:cubicBezTo>
                  <a:pt x="6630730" y="255607"/>
                  <a:pt x="6624324" y="245310"/>
                  <a:pt x="6619951" y="238327"/>
                </a:cubicBezTo>
                <a:lnTo>
                  <a:pt x="6604765" y="204857"/>
                </a:lnTo>
                <a:cubicBezTo>
                  <a:pt x="6600721" y="227772"/>
                  <a:pt x="6591496" y="247135"/>
                  <a:pt x="6577092" y="262945"/>
                </a:cubicBezTo>
                <a:cubicBezTo>
                  <a:pt x="6562686" y="278755"/>
                  <a:pt x="6545402" y="289898"/>
                  <a:pt x="6525241" y="296372"/>
                </a:cubicBezTo>
                <a:cubicBezTo>
                  <a:pt x="6505078" y="302847"/>
                  <a:pt x="6502554" y="300624"/>
                  <a:pt x="6517670" y="289704"/>
                </a:cubicBezTo>
                <a:cubicBezTo>
                  <a:pt x="6532784" y="278784"/>
                  <a:pt x="6546300" y="265824"/>
                  <a:pt x="6558216" y="250824"/>
                </a:cubicBezTo>
                <a:cubicBezTo>
                  <a:pt x="6570133" y="235824"/>
                  <a:pt x="6578759" y="217354"/>
                  <a:pt x="6584094" y="195414"/>
                </a:cubicBezTo>
                <a:cubicBezTo>
                  <a:pt x="6571876" y="198110"/>
                  <a:pt x="6560557" y="200583"/>
                  <a:pt x="6550139" y="202835"/>
                </a:cubicBezTo>
                <a:cubicBezTo>
                  <a:pt x="6539720" y="205086"/>
                  <a:pt x="6530400" y="201910"/>
                  <a:pt x="6522176" y="193306"/>
                </a:cubicBezTo>
                <a:lnTo>
                  <a:pt x="6517929" y="185760"/>
                </a:lnTo>
                <a:lnTo>
                  <a:pt x="6506290" y="209148"/>
                </a:lnTo>
                <a:cubicBezTo>
                  <a:pt x="6494186" y="231569"/>
                  <a:pt x="6486776" y="249283"/>
                  <a:pt x="6484060" y="262289"/>
                </a:cubicBezTo>
                <a:cubicBezTo>
                  <a:pt x="6481342" y="275296"/>
                  <a:pt x="6475835" y="277895"/>
                  <a:pt x="6467540" y="270087"/>
                </a:cubicBezTo>
                <a:cubicBezTo>
                  <a:pt x="6459244" y="262278"/>
                  <a:pt x="6453199" y="252907"/>
                  <a:pt x="6449406" y="241973"/>
                </a:cubicBezTo>
                <a:cubicBezTo>
                  <a:pt x="6445613" y="231038"/>
                  <a:pt x="6447750" y="225073"/>
                  <a:pt x="6455816" y="224076"/>
                </a:cubicBezTo>
                <a:cubicBezTo>
                  <a:pt x="6463882" y="223079"/>
                  <a:pt x="6474706" y="212392"/>
                  <a:pt x="6488286" y="192015"/>
                </a:cubicBezTo>
                <a:cubicBezTo>
                  <a:pt x="6520767" y="152780"/>
                  <a:pt x="6534914" y="140222"/>
                  <a:pt x="6530726" y="154340"/>
                </a:cubicBezTo>
                <a:cubicBezTo>
                  <a:pt x="6528632" y="161399"/>
                  <a:pt x="6525550" y="169496"/>
                  <a:pt x="6521476" y="178630"/>
                </a:cubicBezTo>
                <a:lnTo>
                  <a:pt x="6519084" y="183438"/>
                </a:lnTo>
                <a:lnTo>
                  <a:pt x="6525832" y="181776"/>
                </a:lnTo>
                <a:cubicBezTo>
                  <a:pt x="6536494" y="182694"/>
                  <a:pt x="6556854" y="180227"/>
                  <a:pt x="6586912" y="174377"/>
                </a:cubicBezTo>
                <a:cubicBezTo>
                  <a:pt x="6588632" y="150342"/>
                  <a:pt x="6589492" y="134855"/>
                  <a:pt x="6589492" y="127914"/>
                </a:cubicBezTo>
                <a:cubicBezTo>
                  <a:pt x="6588832" y="128818"/>
                  <a:pt x="6584229" y="130395"/>
                  <a:pt x="6575683" y="132647"/>
                </a:cubicBezTo>
                <a:cubicBezTo>
                  <a:pt x="6567136" y="134898"/>
                  <a:pt x="6559202" y="131947"/>
                  <a:pt x="6551882" y="123795"/>
                </a:cubicBezTo>
                <a:cubicBezTo>
                  <a:pt x="6544560" y="115643"/>
                  <a:pt x="6544872" y="111789"/>
                  <a:pt x="6552818" y="112233"/>
                </a:cubicBezTo>
                <a:cubicBezTo>
                  <a:pt x="6560761" y="112678"/>
                  <a:pt x="6572986" y="111394"/>
                  <a:pt x="6589492" y="108383"/>
                </a:cubicBezTo>
                <a:cubicBezTo>
                  <a:pt x="6589492" y="99076"/>
                  <a:pt x="6589051" y="87396"/>
                  <a:pt x="6588170" y="73343"/>
                </a:cubicBezTo>
                <a:cubicBezTo>
                  <a:pt x="6587288" y="59289"/>
                  <a:pt x="6584588" y="47523"/>
                  <a:pt x="6580071" y="38044"/>
                </a:cubicBezTo>
                <a:cubicBezTo>
                  <a:pt x="6576683" y="30935"/>
                  <a:pt x="6577146" y="27028"/>
                  <a:pt x="6581462" y="26324"/>
                </a:cubicBezTo>
                <a:close/>
                <a:moveTo>
                  <a:pt x="602094" y="24603"/>
                </a:moveTo>
                <a:cubicBezTo>
                  <a:pt x="605573" y="25099"/>
                  <a:pt x="609550" y="26307"/>
                  <a:pt x="614024" y="28225"/>
                </a:cubicBezTo>
                <a:cubicBezTo>
                  <a:pt x="622973" y="32061"/>
                  <a:pt x="630605" y="37015"/>
                  <a:pt x="636922" y="43088"/>
                </a:cubicBezTo>
                <a:cubicBezTo>
                  <a:pt x="643239" y="49161"/>
                  <a:pt x="644354" y="55575"/>
                  <a:pt x="640267" y="62329"/>
                </a:cubicBezTo>
                <a:cubicBezTo>
                  <a:pt x="636180" y="69084"/>
                  <a:pt x="633921" y="79875"/>
                  <a:pt x="633491" y="94702"/>
                </a:cubicBezTo>
                <a:cubicBezTo>
                  <a:pt x="633061" y="109530"/>
                  <a:pt x="633749" y="139490"/>
                  <a:pt x="635556" y="184583"/>
                </a:cubicBezTo>
                <a:cubicBezTo>
                  <a:pt x="637363" y="229676"/>
                  <a:pt x="637797" y="257586"/>
                  <a:pt x="636857" y="268312"/>
                </a:cubicBezTo>
                <a:cubicBezTo>
                  <a:pt x="635918" y="279039"/>
                  <a:pt x="631652" y="290267"/>
                  <a:pt x="624059" y="301997"/>
                </a:cubicBezTo>
                <a:cubicBezTo>
                  <a:pt x="616466" y="313728"/>
                  <a:pt x="609826" y="310634"/>
                  <a:pt x="604140" y="292716"/>
                </a:cubicBezTo>
                <a:cubicBezTo>
                  <a:pt x="598454" y="274797"/>
                  <a:pt x="592922" y="264673"/>
                  <a:pt x="587545" y="262343"/>
                </a:cubicBezTo>
                <a:cubicBezTo>
                  <a:pt x="582167" y="260013"/>
                  <a:pt x="562780" y="260421"/>
                  <a:pt x="529381" y="263569"/>
                </a:cubicBezTo>
                <a:cubicBezTo>
                  <a:pt x="495983" y="266717"/>
                  <a:pt x="474454" y="268742"/>
                  <a:pt x="464796" y="269646"/>
                </a:cubicBezTo>
                <a:cubicBezTo>
                  <a:pt x="455138" y="270549"/>
                  <a:pt x="446029" y="270097"/>
                  <a:pt x="437467" y="268291"/>
                </a:cubicBezTo>
                <a:cubicBezTo>
                  <a:pt x="436220" y="273697"/>
                  <a:pt x="433567" y="279548"/>
                  <a:pt x="429509" y="285843"/>
                </a:cubicBezTo>
                <a:cubicBezTo>
                  <a:pt x="425450" y="292138"/>
                  <a:pt x="420288" y="289303"/>
                  <a:pt x="414021" y="277336"/>
                </a:cubicBezTo>
                <a:cubicBezTo>
                  <a:pt x="407754" y="265369"/>
                  <a:pt x="406421" y="252280"/>
                  <a:pt x="410020" y="238069"/>
                </a:cubicBezTo>
                <a:cubicBezTo>
                  <a:pt x="413620" y="223857"/>
                  <a:pt x="416319" y="202774"/>
                  <a:pt x="418119" y="174817"/>
                </a:cubicBezTo>
                <a:cubicBezTo>
                  <a:pt x="419919" y="146861"/>
                  <a:pt x="420818" y="121755"/>
                  <a:pt x="420818" y="99499"/>
                </a:cubicBezTo>
                <a:cubicBezTo>
                  <a:pt x="420818" y="77831"/>
                  <a:pt x="418571" y="62276"/>
                  <a:pt x="414075" y="52832"/>
                </a:cubicBezTo>
                <a:cubicBezTo>
                  <a:pt x="409579" y="43389"/>
                  <a:pt x="411383" y="39600"/>
                  <a:pt x="419485" y="41464"/>
                </a:cubicBezTo>
                <a:cubicBezTo>
                  <a:pt x="427587" y="43329"/>
                  <a:pt x="433538" y="44680"/>
                  <a:pt x="437338" y="45519"/>
                </a:cubicBezTo>
                <a:cubicBezTo>
                  <a:pt x="441138" y="46358"/>
                  <a:pt x="456260" y="45447"/>
                  <a:pt x="482704" y="42787"/>
                </a:cubicBezTo>
                <a:cubicBezTo>
                  <a:pt x="509147" y="40127"/>
                  <a:pt x="532923" y="37001"/>
                  <a:pt x="554032" y="33409"/>
                </a:cubicBezTo>
                <a:cubicBezTo>
                  <a:pt x="575141" y="29816"/>
                  <a:pt x="588180" y="27095"/>
                  <a:pt x="593148" y="25246"/>
                </a:cubicBezTo>
                <a:cubicBezTo>
                  <a:pt x="595633" y="24321"/>
                  <a:pt x="598615" y="24106"/>
                  <a:pt x="602094" y="24603"/>
                </a:cubicBezTo>
                <a:close/>
                <a:moveTo>
                  <a:pt x="2933232" y="22584"/>
                </a:moveTo>
                <a:cubicBezTo>
                  <a:pt x="2936975" y="23003"/>
                  <a:pt x="2940739" y="23912"/>
                  <a:pt x="2944525" y="25310"/>
                </a:cubicBezTo>
                <a:cubicBezTo>
                  <a:pt x="2953288" y="26285"/>
                  <a:pt x="2960486" y="29110"/>
                  <a:pt x="2966122" y="33785"/>
                </a:cubicBezTo>
                <a:cubicBezTo>
                  <a:pt x="2971757" y="38460"/>
                  <a:pt x="2973191" y="45870"/>
                  <a:pt x="2970424" y="56016"/>
                </a:cubicBezTo>
                <a:cubicBezTo>
                  <a:pt x="2967656" y="66162"/>
                  <a:pt x="2961795" y="69066"/>
                  <a:pt x="2952839" y="64728"/>
                </a:cubicBezTo>
                <a:cubicBezTo>
                  <a:pt x="2943883" y="60390"/>
                  <a:pt x="2934666" y="52596"/>
                  <a:pt x="2925188" y="41346"/>
                </a:cubicBezTo>
                <a:cubicBezTo>
                  <a:pt x="2915709" y="30096"/>
                  <a:pt x="2914669" y="23912"/>
                  <a:pt x="2922069" y="22793"/>
                </a:cubicBezTo>
                <a:cubicBezTo>
                  <a:pt x="2925768" y="22234"/>
                  <a:pt x="2929490" y="22164"/>
                  <a:pt x="2933232" y="22584"/>
                </a:cubicBezTo>
                <a:close/>
                <a:moveTo>
                  <a:pt x="5503951" y="19682"/>
                </a:moveTo>
                <a:cubicBezTo>
                  <a:pt x="5506762" y="19548"/>
                  <a:pt x="5511428" y="21180"/>
                  <a:pt x="5517949" y="24579"/>
                </a:cubicBezTo>
                <a:cubicBezTo>
                  <a:pt x="5530992" y="31376"/>
                  <a:pt x="5537992" y="39697"/>
                  <a:pt x="5538954" y="49541"/>
                </a:cubicBezTo>
                <a:cubicBezTo>
                  <a:pt x="5539914" y="59386"/>
                  <a:pt x="5537785" y="67036"/>
                  <a:pt x="5532565" y="72493"/>
                </a:cubicBezTo>
                <a:cubicBezTo>
                  <a:pt x="5527345" y="77949"/>
                  <a:pt x="5522671" y="77401"/>
                  <a:pt x="5518541" y="70847"/>
                </a:cubicBezTo>
                <a:cubicBezTo>
                  <a:pt x="5514411" y="64294"/>
                  <a:pt x="5510847" y="57031"/>
                  <a:pt x="5507850" y="49057"/>
                </a:cubicBezTo>
                <a:cubicBezTo>
                  <a:pt x="5505140" y="40611"/>
                  <a:pt x="5502885" y="32720"/>
                  <a:pt x="5501085" y="25385"/>
                </a:cubicBezTo>
                <a:cubicBezTo>
                  <a:pt x="5500185" y="21718"/>
                  <a:pt x="5501141" y="19817"/>
                  <a:pt x="5503951" y="19682"/>
                </a:cubicBezTo>
                <a:close/>
                <a:moveTo>
                  <a:pt x="5094964" y="14953"/>
                </a:moveTo>
                <a:cubicBezTo>
                  <a:pt x="5098807" y="13669"/>
                  <a:pt x="5105808" y="15598"/>
                  <a:pt x="5115968" y="20739"/>
                </a:cubicBezTo>
                <a:cubicBezTo>
                  <a:pt x="5126129" y="25880"/>
                  <a:pt x="5129631" y="31483"/>
                  <a:pt x="5126476" y="37549"/>
                </a:cubicBezTo>
                <a:cubicBezTo>
                  <a:pt x="5123322" y="43615"/>
                  <a:pt x="5121744" y="65585"/>
                  <a:pt x="5121744" y="103457"/>
                </a:cubicBezTo>
                <a:lnTo>
                  <a:pt x="5143771" y="99521"/>
                </a:lnTo>
                <a:cubicBezTo>
                  <a:pt x="5154325" y="96753"/>
                  <a:pt x="5161843" y="97954"/>
                  <a:pt x="5166324" y="103124"/>
                </a:cubicBezTo>
                <a:cubicBezTo>
                  <a:pt x="5170806" y="108293"/>
                  <a:pt x="5168443" y="112585"/>
                  <a:pt x="5159236" y="115998"/>
                </a:cubicBezTo>
                <a:cubicBezTo>
                  <a:pt x="5150030" y="119410"/>
                  <a:pt x="5137088" y="122314"/>
                  <a:pt x="5120410" y="124709"/>
                </a:cubicBezTo>
                <a:lnTo>
                  <a:pt x="5120410" y="129614"/>
                </a:lnTo>
                <a:cubicBezTo>
                  <a:pt x="5134191" y="131234"/>
                  <a:pt x="5145058" y="134826"/>
                  <a:pt x="5153009" y="140390"/>
                </a:cubicBezTo>
                <a:cubicBezTo>
                  <a:pt x="5160961" y="145954"/>
                  <a:pt x="5163424" y="153139"/>
                  <a:pt x="5160398" y="161944"/>
                </a:cubicBezTo>
                <a:cubicBezTo>
                  <a:pt x="5157373" y="170748"/>
                  <a:pt x="5150847" y="170290"/>
                  <a:pt x="5140824" y="160567"/>
                </a:cubicBezTo>
                <a:cubicBezTo>
                  <a:pt x="5130800" y="150844"/>
                  <a:pt x="5123996" y="144011"/>
                  <a:pt x="5120410" y="140068"/>
                </a:cubicBezTo>
                <a:cubicBezTo>
                  <a:pt x="5120410" y="148385"/>
                  <a:pt x="5119102" y="156989"/>
                  <a:pt x="5116484" y="165880"/>
                </a:cubicBezTo>
                <a:cubicBezTo>
                  <a:pt x="5113868" y="174771"/>
                  <a:pt x="5109566" y="175266"/>
                  <a:pt x="5103578" y="167364"/>
                </a:cubicBezTo>
                <a:cubicBezTo>
                  <a:pt x="5097591" y="159463"/>
                  <a:pt x="5095272" y="152687"/>
                  <a:pt x="5096620" y="147037"/>
                </a:cubicBezTo>
                <a:cubicBezTo>
                  <a:pt x="5097968" y="141387"/>
                  <a:pt x="5098606" y="136361"/>
                  <a:pt x="5098534" y="131958"/>
                </a:cubicBezTo>
                <a:cubicBezTo>
                  <a:pt x="5080638" y="159319"/>
                  <a:pt x="5061558" y="177409"/>
                  <a:pt x="5041295" y="186229"/>
                </a:cubicBezTo>
                <a:cubicBezTo>
                  <a:pt x="5021033" y="195048"/>
                  <a:pt x="5016203" y="194460"/>
                  <a:pt x="5026808" y="184465"/>
                </a:cubicBezTo>
                <a:cubicBezTo>
                  <a:pt x="5037412" y="174470"/>
                  <a:pt x="5048268" y="163697"/>
                  <a:pt x="5059375" y="152146"/>
                </a:cubicBezTo>
                <a:cubicBezTo>
                  <a:pt x="5070481" y="140595"/>
                  <a:pt x="5078172" y="132066"/>
                  <a:pt x="5082445" y="126559"/>
                </a:cubicBezTo>
                <a:cubicBezTo>
                  <a:pt x="5073496" y="130947"/>
                  <a:pt x="5066154" y="133622"/>
                  <a:pt x="5060418" y="134582"/>
                </a:cubicBezTo>
                <a:cubicBezTo>
                  <a:pt x="5054682" y="135543"/>
                  <a:pt x="5047694" y="132170"/>
                  <a:pt x="5039456" y="124462"/>
                </a:cubicBezTo>
                <a:cubicBezTo>
                  <a:pt x="5031218" y="116754"/>
                  <a:pt x="5032659" y="113359"/>
                  <a:pt x="5043780" y="114277"/>
                </a:cubicBezTo>
                <a:cubicBezTo>
                  <a:pt x="5054900" y="115194"/>
                  <a:pt x="5073188" y="113194"/>
                  <a:pt x="5098642" y="108275"/>
                </a:cubicBezTo>
                <a:lnTo>
                  <a:pt x="5098642" y="61705"/>
                </a:lnTo>
                <a:cubicBezTo>
                  <a:pt x="5098642" y="43637"/>
                  <a:pt x="5097068" y="31648"/>
                  <a:pt x="5093920" y="25740"/>
                </a:cubicBezTo>
                <a:cubicBezTo>
                  <a:pt x="5090773" y="19832"/>
                  <a:pt x="5091121" y="16236"/>
                  <a:pt x="5094964" y="14953"/>
                </a:cubicBezTo>
                <a:close/>
                <a:moveTo>
                  <a:pt x="70038" y="13733"/>
                </a:moveTo>
                <a:cubicBezTo>
                  <a:pt x="71020" y="13446"/>
                  <a:pt x="72316" y="13483"/>
                  <a:pt x="73926" y="13845"/>
                </a:cubicBezTo>
                <a:cubicBezTo>
                  <a:pt x="80365" y="15293"/>
                  <a:pt x="88492" y="18334"/>
                  <a:pt x="98308" y="22965"/>
                </a:cubicBezTo>
                <a:cubicBezTo>
                  <a:pt x="108124" y="27597"/>
                  <a:pt x="110766" y="33437"/>
                  <a:pt x="106234" y="40486"/>
                </a:cubicBezTo>
                <a:cubicBezTo>
                  <a:pt x="101703" y="47534"/>
                  <a:pt x="99021" y="69428"/>
                  <a:pt x="98189" y="106167"/>
                </a:cubicBezTo>
                <a:cubicBezTo>
                  <a:pt x="107037" y="104518"/>
                  <a:pt x="113666" y="102754"/>
                  <a:pt x="118075" y="100876"/>
                </a:cubicBezTo>
                <a:cubicBezTo>
                  <a:pt x="122485" y="98997"/>
                  <a:pt x="127694" y="101051"/>
                  <a:pt x="133703" y="107038"/>
                </a:cubicBezTo>
                <a:cubicBezTo>
                  <a:pt x="139711" y="113026"/>
                  <a:pt x="139313" y="117528"/>
                  <a:pt x="132509" y="120547"/>
                </a:cubicBezTo>
                <a:cubicBezTo>
                  <a:pt x="125704" y="123566"/>
                  <a:pt x="114172" y="126695"/>
                  <a:pt x="97910" y="129936"/>
                </a:cubicBezTo>
                <a:cubicBezTo>
                  <a:pt x="97193" y="140706"/>
                  <a:pt x="96834" y="150909"/>
                  <a:pt x="96834" y="160545"/>
                </a:cubicBezTo>
                <a:cubicBezTo>
                  <a:pt x="105997" y="161305"/>
                  <a:pt x="113687" y="163510"/>
                  <a:pt x="119904" y="167160"/>
                </a:cubicBezTo>
                <a:cubicBezTo>
                  <a:pt x="126120" y="170809"/>
                  <a:pt x="128633" y="177553"/>
                  <a:pt x="127443" y="187390"/>
                </a:cubicBezTo>
                <a:cubicBezTo>
                  <a:pt x="126253" y="197228"/>
                  <a:pt x="121238" y="199476"/>
                  <a:pt x="112397" y="194134"/>
                </a:cubicBezTo>
                <a:cubicBezTo>
                  <a:pt x="103556" y="188792"/>
                  <a:pt x="98368" y="182916"/>
                  <a:pt x="96834" y="176506"/>
                </a:cubicBezTo>
                <a:lnTo>
                  <a:pt x="96834" y="246608"/>
                </a:lnTo>
                <a:cubicBezTo>
                  <a:pt x="96834" y="267574"/>
                  <a:pt x="94722" y="284527"/>
                  <a:pt x="90499" y="297469"/>
                </a:cubicBezTo>
                <a:cubicBezTo>
                  <a:pt x="86276" y="310411"/>
                  <a:pt x="80848" y="310648"/>
                  <a:pt x="74216" y="298179"/>
                </a:cubicBezTo>
                <a:cubicBezTo>
                  <a:pt x="67584" y="285710"/>
                  <a:pt x="64949" y="276619"/>
                  <a:pt x="66311" y="270904"/>
                </a:cubicBezTo>
                <a:cubicBezTo>
                  <a:pt x="67673" y="265190"/>
                  <a:pt x="69251" y="254718"/>
                  <a:pt x="71043" y="239488"/>
                </a:cubicBezTo>
                <a:cubicBezTo>
                  <a:pt x="72836" y="224259"/>
                  <a:pt x="74177" y="198769"/>
                  <a:pt x="75066" y="163019"/>
                </a:cubicBezTo>
                <a:cubicBezTo>
                  <a:pt x="65630" y="188043"/>
                  <a:pt x="54728" y="206968"/>
                  <a:pt x="42359" y="219796"/>
                </a:cubicBezTo>
                <a:cubicBezTo>
                  <a:pt x="29991" y="232623"/>
                  <a:pt x="18630" y="241664"/>
                  <a:pt x="8276" y="246920"/>
                </a:cubicBezTo>
                <a:cubicBezTo>
                  <a:pt x="-2078" y="252176"/>
                  <a:pt x="-2716" y="248784"/>
                  <a:pt x="6362" y="236746"/>
                </a:cubicBezTo>
                <a:cubicBezTo>
                  <a:pt x="15439" y="224707"/>
                  <a:pt x="26044" y="209026"/>
                  <a:pt x="38175" y="189703"/>
                </a:cubicBezTo>
                <a:cubicBezTo>
                  <a:pt x="50307" y="170379"/>
                  <a:pt x="59456" y="152931"/>
                  <a:pt x="65623" y="137357"/>
                </a:cubicBezTo>
                <a:cubicBezTo>
                  <a:pt x="56660" y="141745"/>
                  <a:pt x="48404" y="144642"/>
                  <a:pt x="40853" y="146047"/>
                </a:cubicBezTo>
                <a:cubicBezTo>
                  <a:pt x="33303" y="147453"/>
                  <a:pt x="25420" y="144502"/>
                  <a:pt x="17203" y="137196"/>
                </a:cubicBezTo>
                <a:cubicBezTo>
                  <a:pt x="8986" y="129890"/>
                  <a:pt x="10538" y="125390"/>
                  <a:pt x="21860" y="123698"/>
                </a:cubicBezTo>
                <a:cubicBezTo>
                  <a:pt x="33182" y="122006"/>
                  <a:pt x="50917" y="118249"/>
                  <a:pt x="75066" y="112427"/>
                </a:cubicBezTo>
                <a:lnTo>
                  <a:pt x="75066" y="65749"/>
                </a:lnTo>
                <a:cubicBezTo>
                  <a:pt x="75066" y="47580"/>
                  <a:pt x="73266" y="34025"/>
                  <a:pt x="69666" y="25084"/>
                </a:cubicBezTo>
                <a:cubicBezTo>
                  <a:pt x="66967" y="18378"/>
                  <a:pt x="67091" y="14595"/>
                  <a:pt x="70038" y="13733"/>
                </a:cubicBezTo>
                <a:close/>
                <a:moveTo>
                  <a:pt x="6156745" y="13159"/>
                </a:moveTo>
                <a:cubicBezTo>
                  <a:pt x="6160339" y="12856"/>
                  <a:pt x="6165954" y="14849"/>
                  <a:pt x="6173590" y="19137"/>
                </a:cubicBezTo>
                <a:cubicBezTo>
                  <a:pt x="6185421" y="26823"/>
                  <a:pt x="6189128" y="32932"/>
                  <a:pt x="6184712" y="37463"/>
                </a:cubicBezTo>
                <a:cubicBezTo>
                  <a:pt x="6180294" y="41995"/>
                  <a:pt x="6173948" y="47344"/>
                  <a:pt x="6165675" y="53510"/>
                </a:cubicBezTo>
                <a:cubicBezTo>
                  <a:pt x="6183370" y="51861"/>
                  <a:pt x="6194652" y="49427"/>
                  <a:pt x="6199521" y="46207"/>
                </a:cubicBezTo>
                <a:cubicBezTo>
                  <a:pt x="6204390" y="42988"/>
                  <a:pt x="6210100" y="42622"/>
                  <a:pt x="6216654" y="45110"/>
                </a:cubicBezTo>
                <a:cubicBezTo>
                  <a:pt x="6223208" y="47598"/>
                  <a:pt x="6228947" y="52019"/>
                  <a:pt x="6233873" y="58371"/>
                </a:cubicBezTo>
                <a:cubicBezTo>
                  <a:pt x="6238799" y="64724"/>
                  <a:pt x="6238160" y="69073"/>
                  <a:pt x="6231958" y="71417"/>
                </a:cubicBezTo>
                <a:cubicBezTo>
                  <a:pt x="6225756" y="73762"/>
                  <a:pt x="6219368" y="76691"/>
                  <a:pt x="6212793" y="80204"/>
                </a:cubicBezTo>
                <a:cubicBezTo>
                  <a:pt x="6206218" y="83718"/>
                  <a:pt x="6194112" y="91469"/>
                  <a:pt x="6176473" y="103457"/>
                </a:cubicBezTo>
                <a:cubicBezTo>
                  <a:pt x="6186238" y="101822"/>
                  <a:pt x="6193161" y="100066"/>
                  <a:pt x="6197241" y="98187"/>
                </a:cubicBezTo>
                <a:cubicBezTo>
                  <a:pt x="6201320" y="96308"/>
                  <a:pt x="6205598" y="96380"/>
                  <a:pt x="6210072" y="98402"/>
                </a:cubicBezTo>
                <a:cubicBezTo>
                  <a:pt x="6214546" y="100424"/>
                  <a:pt x="6219515" y="103866"/>
                  <a:pt x="6224978" y="108727"/>
                </a:cubicBezTo>
                <a:cubicBezTo>
                  <a:pt x="6230442" y="113588"/>
                  <a:pt x="6231352" y="118077"/>
                  <a:pt x="6227710" y="122192"/>
                </a:cubicBezTo>
                <a:cubicBezTo>
                  <a:pt x="6224068" y="126308"/>
                  <a:pt x="6222034" y="133916"/>
                  <a:pt x="6221612" y="145015"/>
                </a:cubicBezTo>
                <a:cubicBezTo>
                  <a:pt x="6221189" y="156114"/>
                  <a:pt x="6221877" y="176796"/>
                  <a:pt x="6223677" y="207061"/>
                </a:cubicBezTo>
                <a:cubicBezTo>
                  <a:pt x="6225476" y="237326"/>
                  <a:pt x="6225678" y="256904"/>
                  <a:pt x="6224280" y="265795"/>
                </a:cubicBezTo>
                <a:cubicBezTo>
                  <a:pt x="6222881" y="274686"/>
                  <a:pt x="6218892" y="283398"/>
                  <a:pt x="6212309" y="291930"/>
                </a:cubicBezTo>
                <a:cubicBezTo>
                  <a:pt x="6205727" y="300463"/>
                  <a:pt x="6200450" y="300441"/>
                  <a:pt x="6196478" y="291866"/>
                </a:cubicBezTo>
                <a:cubicBezTo>
                  <a:pt x="6192504" y="283290"/>
                  <a:pt x="6185901" y="274715"/>
                  <a:pt x="6176666" y="266140"/>
                </a:cubicBezTo>
                <a:cubicBezTo>
                  <a:pt x="6167431" y="257564"/>
                  <a:pt x="6168004" y="254402"/>
                  <a:pt x="6178388" y="256653"/>
                </a:cubicBezTo>
                <a:cubicBezTo>
                  <a:pt x="6188770" y="258905"/>
                  <a:pt x="6194853" y="259443"/>
                  <a:pt x="6196638" y="258267"/>
                </a:cubicBezTo>
                <a:cubicBezTo>
                  <a:pt x="6198424" y="257091"/>
                  <a:pt x="6199532" y="251054"/>
                  <a:pt x="6199962" y="240155"/>
                </a:cubicBezTo>
                <a:cubicBezTo>
                  <a:pt x="6200178" y="234706"/>
                  <a:pt x="6200230" y="226257"/>
                  <a:pt x="6200120" y="214808"/>
                </a:cubicBezTo>
                <a:lnTo>
                  <a:pt x="6199982" y="205437"/>
                </a:lnTo>
                <a:lnTo>
                  <a:pt x="6193562" y="208427"/>
                </a:lnTo>
                <a:cubicBezTo>
                  <a:pt x="6185152" y="209646"/>
                  <a:pt x="6179842" y="210471"/>
                  <a:pt x="6177634" y="210901"/>
                </a:cubicBezTo>
                <a:cubicBezTo>
                  <a:pt x="6176802" y="233473"/>
                  <a:pt x="6173806" y="250032"/>
                  <a:pt x="6168643" y="260579"/>
                </a:cubicBezTo>
                <a:cubicBezTo>
                  <a:pt x="6163480" y="271126"/>
                  <a:pt x="6159870" y="269954"/>
                  <a:pt x="6157812" y="257062"/>
                </a:cubicBezTo>
                <a:cubicBezTo>
                  <a:pt x="6155754" y="244170"/>
                  <a:pt x="6154726" y="229916"/>
                  <a:pt x="6154726" y="214300"/>
                </a:cubicBezTo>
                <a:cubicBezTo>
                  <a:pt x="6146953" y="215203"/>
                  <a:pt x="6140510" y="213783"/>
                  <a:pt x="6135398" y="210041"/>
                </a:cubicBezTo>
                <a:lnTo>
                  <a:pt x="6134106" y="202826"/>
                </a:lnTo>
                <a:lnTo>
                  <a:pt x="6127644" y="242726"/>
                </a:lnTo>
                <a:cubicBezTo>
                  <a:pt x="6123056" y="261131"/>
                  <a:pt x="6113824" y="276292"/>
                  <a:pt x="6099950" y="288209"/>
                </a:cubicBezTo>
                <a:cubicBezTo>
                  <a:pt x="6086076" y="300126"/>
                  <a:pt x="6083412" y="297900"/>
                  <a:pt x="6091959" y="281530"/>
                </a:cubicBezTo>
                <a:cubicBezTo>
                  <a:pt x="6100505" y="265161"/>
                  <a:pt x="6106578" y="244830"/>
                  <a:pt x="6110178" y="220538"/>
                </a:cubicBezTo>
                <a:cubicBezTo>
                  <a:pt x="6113777" y="196245"/>
                  <a:pt x="6115577" y="174792"/>
                  <a:pt x="6115577" y="156179"/>
                </a:cubicBezTo>
                <a:cubicBezTo>
                  <a:pt x="6115577" y="137164"/>
                  <a:pt x="6114228" y="124526"/>
                  <a:pt x="6111534" y="118267"/>
                </a:cubicBezTo>
                <a:lnTo>
                  <a:pt x="6111022" y="112737"/>
                </a:lnTo>
                <a:lnTo>
                  <a:pt x="6099390" y="120041"/>
                </a:lnTo>
                <a:cubicBezTo>
                  <a:pt x="6087682" y="126193"/>
                  <a:pt x="6086660" y="123397"/>
                  <a:pt x="6096326" y="111652"/>
                </a:cubicBezTo>
                <a:cubicBezTo>
                  <a:pt x="6105990" y="99908"/>
                  <a:pt x="6117914" y="84302"/>
                  <a:pt x="6132097" y="64835"/>
                </a:cubicBezTo>
                <a:cubicBezTo>
                  <a:pt x="6146279" y="45368"/>
                  <a:pt x="6152922" y="30741"/>
                  <a:pt x="6152026" y="20954"/>
                </a:cubicBezTo>
                <a:cubicBezTo>
                  <a:pt x="6151578" y="16061"/>
                  <a:pt x="6153151" y="13462"/>
                  <a:pt x="6156745" y="13159"/>
                </a:cubicBezTo>
                <a:close/>
                <a:moveTo>
                  <a:pt x="1892821" y="8123"/>
                </a:moveTo>
                <a:cubicBezTo>
                  <a:pt x="1894369" y="8127"/>
                  <a:pt x="1896307" y="8485"/>
                  <a:pt x="1898634" y="9199"/>
                </a:cubicBezTo>
                <a:cubicBezTo>
                  <a:pt x="1907940" y="12053"/>
                  <a:pt x="1914942" y="15139"/>
                  <a:pt x="1919638" y="18459"/>
                </a:cubicBezTo>
                <a:cubicBezTo>
                  <a:pt x="1924335" y="21779"/>
                  <a:pt x="1925536" y="25747"/>
                  <a:pt x="1923241" y="30365"/>
                </a:cubicBezTo>
                <a:cubicBezTo>
                  <a:pt x="1920947" y="34983"/>
                  <a:pt x="1918939" y="46297"/>
                  <a:pt x="1917218" y="64308"/>
                </a:cubicBezTo>
                <a:cubicBezTo>
                  <a:pt x="1928963" y="60709"/>
                  <a:pt x="1937524" y="60003"/>
                  <a:pt x="1942902" y="62189"/>
                </a:cubicBezTo>
                <a:lnTo>
                  <a:pt x="1949252" y="69243"/>
                </a:lnTo>
                <a:lnTo>
                  <a:pt x="1951167" y="64701"/>
                </a:lnTo>
                <a:cubicBezTo>
                  <a:pt x="1952727" y="59850"/>
                  <a:pt x="1953506" y="55697"/>
                  <a:pt x="1953506" y="52241"/>
                </a:cubicBezTo>
                <a:cubicBezTo>
                  <a:pt x="1953506" y="42289"/>
                  <a:pt x="1956919" y="38568"/>
                  <a:pt x="1963745" y="41077"/>
                </a:cubicBezTo>
                <a:cubicBezTo>
                  <a:pt x="1970571" y="43587"/>
                  <a:pt x="1976447" y="47512"/>
                  <a:pt x="1981373" y="52854"/>
                </a:cubicBezTo>
                <a:cubicBezTo>
                  <a:pt x="1986299" y="58196"/>
                  <a:pt x="1987252" y="62580"/>
                  <a:pt x="1984234" y="66008"/>
                </a:cubicBezTo>
                <a:cubicBezTo>
                  <a:pt x="1981215" y="69435"/>
                  <a:pt x="1978067" y="73558"/>
                  <a:pt x="1974791" y="78376"/>
                </a:cubicBezTo>
                <a:cubicBezTo>
                  <a:pt x="1971514" y="83194"/>
                  <a:pt x="1963121" y="93806"/>
                  <a:pt x="1949613" y="110211"/>
                </a:cubicBezTo>
                <a:cubicBezTo>
                  <a:pt x="1953284" y="110312"/>
                  <a:pt x="1959379" y="109211"/>
                  <a:pt x="1967897" y="106909"/>
                </a:cubicBezTo>
                <a:cubicBezTo>
                  <a:pt x="1976415" y="104608"/>
                  <a:pt x="1983596" y="106960"/>
                  <a:pt x="1989439" y="113965"/>
                </a:cubicBezTo>
                <a:cubicBezTo>
                  <a:pt x="1995283" y="120970"/>
                  <a:pt x="1992727" y="125035"/>
                  <a:pt x="1981771" y="126161"/>
                </a:cubicBezTo>
                <a:cubicBezTo>
                  <a:pt x="1970815" y="127287"/>
                  <a:pt x="1956733" y="129140"/>
                  <a:pt x="1939525" y="131722"/>
                </a:cubicBezTo>
                <a:cubicBezTo>
                  <a:pt x="1923033" y="151712"/>
                  <a:pt x="1911102" y="162990"/>
                  <a:pt x="1903731" y="165557"/>
                </a:cubicBezTo>
                <a:cubicBezTo>
                  <a:pt x="1912465" y="164797"/>
                  <a:pt x="1920940" y="162130"/>
                  <a:pt x="1929157" y="157555"/>
                </a:cubicBezTo>
                <a:cubicBezTo>
                  <a:pt x="1937374" y="152981"/>
                  <a:pt x="1946250" y="153569"/>
                  <a:pt x="1955786" y="159319"/>
                </a:cubicBezTo>
                <a:cubicBezTo>
                  <a:pt x="1969668" y="166805"/>
                  <a:pt x="1974339" y="173599"/>
                  <a:pt x="1969800" y="179700"/>
                </a:cubicBezTo>
                <a:cubicBezTo>
                  <a:pt x="1965262" y="185802"/>
                  <a:pt x="1962781" y="193524"/>
                  <a:pt x="1962358" y="202867"/>
                </a:cubicBezTo>
                <a:cubicBezTo>
                  <a:pt x="1961935" y="212210"/>
                  <a:pt x="1962182" y="222603"/>
                  <a:pt x="1963100" y="234046"/>
                </a:cubicBezTo>
                <a:cubicBezTo>
                  <a:pt x="1964018" y="245490"/>
                  <a:pt x="1964477" y="254180"/>
                  <a:pt x="1964477" y="260117"/>
                </a:cubicBezTo>
                <a:cubicBezTo>
                  <a:pt x="1964477" y="267086"/>
                  <a:pt x="1961437" y="275142"/>
                  <a:pt x="1955356" y="284283"/>
                </a:cubicBezTo>
                <a:cubicBezTo>
                  <a:pt x="1949276" y="293425"/>
                  <a:pt x="1944149" y="293831"/>
                  <a:pt x="1939976" y="285499"/>
                </a:cubicBezTo>
                <a:cubicBezTo>
                  <a:pt x="1935803" y="277167"/>
                  <a:pt x="1932867" y="271768"/>
                  <a:pt x="1931168" y="269302"/>
                </a:cubicBezTo>
                <a:cubicBezTo>
                  <a:pt x="1929469" y="266835"/>
                  <a:pt x="1922947" y="266276"/>
                  <a:pt x="1911604" y="267624"/>
                </a:cubicBezTo>
                <a:cubicBezTo>
                  <a:pt x="1900261" y="268972"/>
                  <a:pt x="1893865" y="269646"/>
                  <a:pt x="1892417" y="269646"/>
                </a:cubicBezTo>
                <a:cubicBezTo>
                  <a:pt x="1890610" y="284043"/>
                  <a:pt x="1887154" y="291242"/>
                  <a:pt x="1882049" y="291242"/>
                </a:cubicBezTo>
                <a:cubicBezTo>
                  <a:pt x="1878364" y="291242"/>
                  <a:pt x="1874954" y="287263"/>
                  <a:pt x="1871821" y="279304"/>
                </a:cubicBezTo>
                <a:cubicBezTo>
                  <a:pt x="1868688" y="271345"/>
                  <a:pt x="1868021" y="262071"/>
                  <a:pt x="1869820" y="251480"/>
                </a:cubicBezTo>
                <a:cubicBezTo>
                  <a:pt x="1871620" y="240890"/>
                  <a:pt x="1871853" y="224001"/>
                  <a:pt x="1870520" y="200813"/>
                </a:cubicBezTo>
                <a:cubicBezTo>
                  <a:pt x="1868455" y="207237"/>
                  <a:pt x="1860969" y="215515"/>
                  <a:pt x="1848063" y="225646"/>
                </a:cubicBezTo>
                <a:cubicBezTo>
                  <a:pt x="1835157" y="235778"/>
                  <a:pt x="1821609" y="243392"/>
                  <a:pt x="1807419" y="248490"/>
                </a:cubicBezTo>
                <a:cubicBezTo>
                  <a:pt x="1793229" y="253588"/>
                  <a:pt x="1792114" y="250692"/>
                  <a:pt x="1804074" y="239800"/>
                </a:cubicBezTo>
                <a:cubicBezTo>
                  <a:pt x="1816034" y="228909"/>
                  <a:pt x="1828040" y="217662"/>
                  <a:pt x="1840093" y="206061"/>
                </a:cubicBezTo>
                <a:cubicBezTo>
                  <a:pt x="1852146" y="194460"/>
                  <a:pt x="1861155" y="185325"/>
                  <a:pt x="1867121" y="178657"/>
                </a:cubicBezTo>
                <a:lnTo>
                  <a:pt x="1865938" y="172720"/>
                </a:lnTo>
                <a:cubicBezTo>
                  <a:pt x="1861335" y="162539"/>
                  <a:pt x="1862561" y="158190"/>
                  <a:pt x="1869616" y="159674"/>
                </a:cubicBezTo>
                <a:cubicBezTo>
                  <a:pt x="1876671" y="161158"/>
                  <a:pt x="1881131" y="162668"/>
                  <a:pt x="1882996" y="164202"/>
                </a:cubicBezTo>
                <a:cubicBezTo>
                  <a:pt x="1897938" y="149891"/>
                  <a:pt x="1907496" y="140498"/>
                  <a:pt x="1911669" y="136024"/>
                </a:cubicBezTo>
                <a:cubicBezTo>
                  <a:pt x="1867171" y="145890"/>
                  <a:pt x="1841362" y="151730"/>
                  <a:pt x="1834242" y="153544"/>
                </a:cubicBezTo>
                <a:cubicBezTo>
                  <a:pt x="1827122" y="155358"/>
                  <a:pt x="1820734" y="155024"/>
                  <a:pt x="1815077" y="152544"/>
                </a:cubicBezTo>
                <a:cubicBezTo>
                  <a:pt x="1809419" y="150063"/>
                  <a:pt x="1804307" y="145087"/>
                  <a:pt x="1799740" y="137615"/>
                </a:cubicBezTo>
                <a:cubicBezTo>
                  <a:pt x="1795172" y="130144"/>
                  <a:pt x="1800493" y="127086"/>
                  <a:pt x="1815700" y="128441"/>
                </a:cubicBezTo>
                <a:cubicBezTo>
                  <a:pt x="1830908" y="129796"/>
                  <a:pt x="1857047" y="127104"/>
                  <a:pt x="1894116" y="120364"/>
                </a:cubicBezTo>
                <a:lnTo>
                  <a:pt x="1894116" y="91476"/>
                </a:lnTo>
                <a:cubicBezTo>
                  <a:pt x="1886401" y="94172"/>
                  <a:pt x="1878769" y="95276"/>
                  <a:pt x="1871219" y="94788"/>
                </a:cubicBezTo>
                <a:cubicBezTo>
                  <a:pt x="1863668" y="94301"/>
                  <a:pt x="1857724" y="91218"/>
                  <a:pt x="1853387" y="85539"/>
                </a:cubicBezTo>
                <a:cubicBezTo>
                  <a:pt x="1849049" y="79860"/>
                  <a:pt x="1851017" y="76723"/>
                  <a:pt x="1859291" y="76128"/>
                </a:cubicBezTo>
                <a:cubicBezTo>
                  <a:pt x="1867565" y="75533"/>
                  <a:pt x="1879174" y="73665"/>
                  <a:pt x="1894116" y="70525"/>
                </a:cubicBezTo>
                <a:cubicBezTo>
                  <a:pt x="1894116" y="43795"/>
                  <a:pt x="1892542" y="26178"/>
                  <a:pt x="1889395" y="17674"/>
                </a:cubicBezTo>
                <a:cubicBezTo>
                  <a:pt x="1887034" y="11296"/>
                  <a:pt x="1888176" y="8113"/>
                  <a:pt x="1892821" y="8123"/>
                </a:cubicBezTo>
                <a:close/>
                <a:moveTo>
                  <a:pt x="5847092" y="6425"/>
                </a:moveTo>
                <a:cubicBezTo>
                  <a:pt x="5848812" y="6301"/>
                  <a:pt x="5851045" y="6533"/>
                  <a:pt x="5853790" y="7123"/>
                </a:cubicBezTo>
                <a:cubicBezTo>
                  <a:pt x="5864767" y="9482"/>
                  <a:pt x="5873342" y="12300"/>
                  <a:pt x="5879516" y="15577"/>
                </a:cubicBezTo>
                <a:cubicBezTo>
                  <a:pt x="5885690" y="18853"/>
                  <a:pt x="5887626" y="22646"/>
                  <a:pt x="5885324" y="26956"/>
                </a:cubicBezTo>
                <a:cubicBezTo>
                  <a:pt x="5883022" y="31265"/>
                  <a:pt x="5881018" y="42368"/>
                  <a:pt x="5879312" y="60264"/>
                </a:cubicBezTo>
                <a:cubicBezTo>
                  <a:pt x="5888002" y="59390"/>
                  <a:pt x="5899416" y="57371"/>
                  <a:pt x="5913556" y="54209"/>
                </a:cubicBezTo>
                <a:cubicBezTo>
                  <a:pt x="5927695" y="51047"/>
                  <a:pt x="5937672" y="52793"/>
                  <a:pt x="5943488" y="59447"/>
                </a:cubicBezTo>
                <a:cubicBezTo>
                  <a:pt x="5949302" y="66101"/>
                  <a:pt x="5943685" y="71751"/>
                  <a:pt x="5926634" y="76397"/>
                </a:cubicBezTo>
                <a:cubicBezTo>
                  <a:pt x="5909584" y="81043"/>
                  <a:pt x="5893767" y="84549"/>
                  <a:pt x="5879183" y="86916"/>
                </a:cubicBezTo>
                <a:lnTo>
                  <a:pt x="5877978" y="142606"/>
                </a:lnTo>
                <a:cubicBezTo>
                  <a:pt x="5892434" y="141803"/>
                  <a:pt x="5904665" y="140720"/>
                  <a:pt x="5914675" y="139358"/>
                </a:cubicBezTo>
                <a:cubicBezTo>
                  <a:pt x="5924684" y="137995"/>
                  <a:pt x="5936805" y="135722"/>
                  <a:pt x="5951038" y="132539"/>
                </a:cubicBezTo>
                <a:cubicBezTo>
                  <a:pt x="5965270" y="129355"/>
                  <a:pt x="5977571" y="132962"/>
                  <a:pt x="5987939" y="143359"/>
                </a:cubicBezTo>
                <a:cubicBezTo>
                  <a:pt x="5998307" y="153755"/>
                  <a:pt x="5996270" y="158954"/>
                  <a:pt x="5981830" y="158954"/>
                </a:cubicBezTo>
                <a:cubicBezTo>
                  <a:pt x="5971118" y="158954"/>
                  <a:pt x="5955895" y="159405"/>
                  <a:pt x="5936163" y="160309"/>
                </a:cubicBezTo>
                <a:lnTo>
                  <a:pt x="5878543" y="163994"/>
                </a:lnTo>
                <a:lnTo>
                  <a:pt x="5931206" y="206803"/>
                </a:lnTo>
                <a:cubicBezTo>
                  <a:pt x="5950428" y="221108"/>
                  <a:pt x="5966876" y="230909"/>
                  <a:pt x="5980550" y="236208"/>
                </a:cubicBezTo>
                <a:cubicBezTo>
                  <a:pt x="5994223" y="241507"/>
                  <a:pt x="6008664" y="246931"/>
                  <a:pt x="6023872" y="252480"/>
                </a:cubicBezTo>
                <a:cubicBezTo>
                  <a:pt x="6039080" y="258030"/>
                  <a:pt x="6038678" y="262049"/>
                  <a:pt x="6022667" y="264537"/>
                </a:cubicBezTo>
                <a:cubicBezTo>
                  <a:pt x="6006656" y="267025"/>
                  <a:pt x="5991502" y="268499"/>
                  <a:pt x="5977205" y="268957"/>
                </a:cubicBezTo>
                <a:cubicBezTo>
                  <a:pt x="5962908" y="269416"/>
                  <a:pt x="5948812" y="262243"/>
                  <a:pt x="5934916" y="247436"/>
                </a:cubicBezTo>
                <a:cubicBezTo>
                  <a:pt x="5921020" y="232630"/>
                  <a:pt x="5902041" y="210786"/>
                  <a:pt x="5877978" y="181905"/>
                </a:cubicBezTo>
                <a:lnTo>
                  <a:pt x="5877978" y="250674"/>
                </a:lnTo>
                <a:cubicBezTo>
                  <a:pt x="5877978" y="267925"/>
                  <a:pt x="5876278" y="285746"/>
                  <a:pt x="5872880" y="304138"/>
                </a:cubicBezTo>
                <a:cubicBezTo>
                  <a:pt x="5869481" y="322529"/>
                  <a:pt x="5863606" y="324852"/>
                  <a:pt x="5855252" y="311107"/>
                </a:cubicBezTo>
                <a:cubicBezTo>
                  <a:pt x="5846899" y="297362"/>
                  <a:pt x="5843622" y="286051"/>
                  <a:pt x="5845422" y="277174"/>
                </a:cubicBezTo>
                <a:cubicBezTo>
                  <a:pt x="5847222" y="268298"/>
                  <a:pt x="5849022" y="255976"/>
                  <a:pt x="5850822" y="240209"/>
                </a:cubicBezTo>
                <a:cubicBezTo>
                  <a:pt x="5852620" y="224442"/>
                  <a:pt x="5853520" y="205911"/>
                  <a:pt x="5853520" y="184615"/>
                </a:cubicBezTo>
                <a:cubicBezTo>
                  <a:pt x="5852172" y="195242"/>
                  <a:pt x="5841210" y="211306"/>
                  <a:pt x="5820632" y="232809"/>
                </a:cubicBezTo>
                <a:cubicBezTo>
                  <a:pt x="5800053" y="254312"/>
                  <a:pt x="5777442" y="268975"/>
                  <a:pt x="5752799" y="276798"/>
                </a:cubicBezTo>
                <a:cubicBezTo>
                  <a:pt x="5728155" y="284620"/>
                  <a:pt x="5723900" y="283255"/>
                  <a:pt x="5740032" y="272700"/>
                </a:cubicBezTo>
                <a:cubicBezTo>
                  <a:pt x="5756165" y="262146"/>
                  <a:pt x="5775556" y="245325"/>
                  <a:pt x="5798207" y="222237"/>
                </a:cubicBezTo>
                <a:cubicBezTo>
                  <a:pt x="5820858" y="199149"/>
                  <a:pt x="5835696" y="181210"/>
                  <a:pt x="5842722" y="168418"/>
                </a:cubicBezTo>
                <a:cubicBezTo>
                  <a:pt x="5815706" y="172907"/>
                  <a:pt x="5796446" y="176277"/>
                  <a:pt x="5784946" y="178528"/>
                </a:cubicBezTo>
                <a:cubicBezTo>
                  <a:pt x="5773444" y="180779"/>
                  <a:pt x="5762650" y="177833"/>
                  <a:pt x="5752562" y="169687"/>
                </a:cubicBezTo>
                <a:cubicBezTo>
                  <a:pt x="5742474" y="161542"/>
                  <a:pt x="5743754" y="157469"/>
                  <a:pt x="5756402" y="157469"/>
                </a:cubicBezTo>
                <a:cubicBezTo>
                  <a:pt x="5766397" y="157469"/>
                  <a:pt x="5779303" y="156810"/>
                  <a:pt x="5795120" y="155490"/>
                </a:cubicBezTo>
                <a:cubicBezTo>
                  <a:pt x="5810937" y="154171"/>
                  <a:pt x="5830404" y="151862"/>
                  <a:pt x="5853520" y="148564"/>
                </a:cubicBezTo>
                <a:lnTo>
                  <a:pt x="5853520" y="90121"/>
                </a:lnTo>
                <a:cubicBezTo>
                  <a:pt x="5842406" y="91899"/>
                  <a:pt x="5832523" y="93017"/>
                  <a:pt x="5823869" y="93476"/>
                </a:cubicBezTo>
                <a:cubicBezTo>
                  <a:pt x="5815214" y="93935"/>
                  <a:pt x="5806517" y="91472"/>
                  <a:pt x="5797777" y="86087"/>
                </a:cubicBezTo>
                <a:cubicBezTo>
                  <a:pt x="5789036" y="80703"/>
                  <a:pt x="5790686" y="77085"/>
                  <a:pt x="5802724" y="75235"/>
                </a:cubicBezTo>
                <a:cubicBezTo>
                  <a:pt x="5814762" y="73386"/>
                  <a:pt x="5831694" y="70439"/>
                  <a:pt x="5853520" y="66395"/>
                </a:cubicBezTo>
                <a:cubicBezTo>
                  <a:pt x="5853520" y="42662"/>
                  <a:pt x="5850822" y="26260"/>
                  <a:pt x="5845422" y="17190"/>
                </a:cubicBezTo>
                <a:cubicBezTo>
                  <a:pt x="5841373" y="10387"/>
                  <a:pt x="5841930" y="6799"/>
                  <a:pt x="5847092" y="6425"/>
                </a:cubicBezTo>
                <a:close/>
                <a:moveTo>
                  <a:pt x="2651770" y="6295"/>
                </a:moveTo>
                <a:cubicBezTo>
                  <a:pt x="2655943" y="6295"/>
                  <a:pt x="2663748" y="8392"/>
                  <a:pt x="2675184" y="12587"/>
                </a:cubicBezTo>
                <a:cubicBezTo>
                  <a:pt x="2686620" y="16781"/>
                  <a:pt x="2690668" y="21427"/>
                  <a:pt x="2687326" y="26525"/>
                </a:cubicBezTo>
                <a:cubicBezTo>
                  <a:pt x="2683985" y="31623"/>
                  <a:pt x="2680931" y="37858"/>
                  <a:pt x="2678163" y="45229"/>
                </a:cubicBezTo>
                <a:cubicBezTo>
                  <a:pt x="2675395" y="52599"/>
                  <a:pt x="2672026" y="59411"/>
                  <a:pt x="2668053" y="65663"/>
                </a:cubicBezTo>
                <a:cubicBezTo>
                  <a:pt x="2682867" y="63914"/>
                  <a:pt x="2699057" y="61688"/>
                  <a:pt x="2716623" y="58984"/>
                </a:cubicBezTo>
                <a:cubicBezTo>
                  <a:pt x="2734190" y="56281"/>
                  <a:pt x="2748247" y="54019"/>
                  <a:pt x="2758794" y="52198"/>
                </a:cubicBezTo>
                <a:cubicBezTo>
                  <a:pt x="2769342" y="50377"/>
                  <a:pt x="2779767" y="50423"/>
                  <a:pt x="2790070" y="52338"/>
                </a:cubicBezTo>
                <a:cubicBezTo>
                  <a:pt x="2800374" y="54252"/>
                  <a:pt x="2808032" y="58823"/>
                  <a:pt x="2813044" y="66051"/>
                </a:cubicBezTo>
                <a:cubicBezTo>
                  <a:pt x="2818056" y="73278"/>
                  <a:pt x="2817245" y="77523"/>
                  <a:pt x="2810613" y="78785"/>
                </a:cubicBezTo>
                <a:cubicBezTo>
                  <a:pt x="2803981" y="80047"/>
                  <a:pt x="2793383" y="80226"/>
                  <a:pt x="2778821" y="79322"/>
                </a:cubicBezTo>
                <a:cubicBezTo>
                  <a:pt x="2764258" y="78419"/>
                  <a:pt x="2747455" y="78638"/>
                  <a:pt x="2728411" y="79979"/>
                </a:cubicBezTo>
                <a:cubicBezTo>
                  <a:pt x="2709368" y="81319"/>
                  <a:pt x="2687456" y="83696"/>
                  <a:pt x="2662676" y="87109"/>
                </a:cubicBezTo>
                <a:cubicBezTo>
                  <a:pt x="2655147" y="103873"/>
                  <a:pt x="2647489" y="117561"/>
                  <a:pt x="2639703" y="128172"/>
                </a:cubicBezTo>
                <a:cubicBezTo>
                  <a:pt x="2641753" y="129692"/>
                  <a:pt x="2650576" y="128685"/>
                  <a:pt x="2666171" y="125150"/>
                </a:cubicBezTo>
                <a:cubicBezTo>
                  <a:pt x="2681766" y="121615"/>
                  <a:pt x="2692464" y="118690"/>
                  <a:pt x="2698264" y="116374"/>
                </a:cubicBezTo>
                <a:cubicBezTo>
                  <a:pt x="2704065" y="114058"/>
                  <a:pt x="2710475" y="114094"/>
                  <a:pt x="2717495" y="116482"/>
                </a:cubicBezTo>
                <a:cubicBezTo>
                  <a:pt x="2724514" y="118869"/>
                  <a:pt x="2730849" y="121648"/>
                  <a:pt x="2736499" y="124817"/>
                </a:cubicBezTo>
                <a:cubicBezTo>
                  <a:pt x="2742149" y="127986"/>
                  <a:pt x="2743397" y="134769"/>
                  <a:pt x="2740242" y="145166"/>
                </a:cubicBezTo>
                <a:cubicBezTo>
                  <a:pt x="2737087" y="155562"/>
                  <a:pt x="2735954" y="166726"/>
                  <a:pt x="2736843" y="178657"/>
                </a:cubicBezTo>
                <a:cubicBezTo>
                  <a:pt x="2737732" y="190588"/>
                  <a:pt x="2738625" y="204645"/>
                  <a:pt x="2739521" y="220828"/>
                </a:cubicBezTo>
                <a:cubicBezTo>
                  <a:pt x="2740418" y="237011"/>
                  <a:pt x="2741328" y="251767"/>
                  <a:pt x="2742253" y="265096"/>
                </a:cubicBezTo>
                <a:cubicBezTo>
                  <a:pt x="2743178" y="278426"/>
                  <a:pt x="2741708" y="289683"/>
                  <a:pt x="2737843" y="298867"/>
                </a:cubicBezTo>
                <a:cubicBezTo>
                  <a:pt x="2733979" y="308052"/>
                  <a:pt x="2728160" y="315603"/>
                  <a:pt x="2720388" y="321518"/>
                </a:cubicBezTo>
                <a:cubicBezTo>
                  <a:pt x="2712616" y="327433"/>
                  <a:pt x="2707600" y="326225"/>
                  <a:pt x="2705341" y="317893"/>
                </a:cubicBezTo>
                <a:cubicBezTo>
                  <a:pt x="2703083" y="309562"/>
                  <a:pt x="2697401" y="299635"/>
                  <a:pt x="2688294" y="288112"/>
                </a:cubicBezTo>
                <a:cubicBezTo>
                  <a:pt x="2679189" y="276590"/>
                  <a:pt x="2679328" y="272202"/>
                  <a:pt x="2688714" y="274948"/>
                </a:cubicBezTo>
                <a:cubicBezTo>
                  <a:pt x="2698100" y="277694"/>
                  <a:pt x="2704399" y="279046"/>
                  <a:pt x="2707611" y="279003"/>
                </a:cubicBezTo>
                <a:cubicBezTo>
                  <a:pt x="2710823" y="278960"/>
                  <a:pt x="2712429" y="268613"/>
                  <a:pt x="2712429" y="247963"/>
                </a:cubicBezTo>
                <a:cubicBezTo>
                  <a:pt x="2712429" y="223886"/>
                  <a:pt x="2711562" y="199730"/>
                  <a:pt x="2709826" y="175495"/>
                </a:cubicBezTo>
                <a:cubicBezTo>
                  <a:pt x="2708091" y="151260"/>
                  <a:pt x="2704689" y="138397"/>
                  <a:pt x="2699620" y="136906"/>
                </a:cubicBezTo>
                <a:cubicBezTo>
                  <a:pt x="2694550" y="135414"/>
                  <a:pt x="2675926" y="138017"/>
                  <a:pt x="2643747" y="144714"/>
                </a:cubicBezTo>
                <a:lnTo>
                  <a:pt x="2643747" y="172290"/>
                </a:lnTo>
                <a:cubicBezTo>
                  <a:pt x="2650243" y="172376"/>
                  <a:pt x="2660066" y="170598"/>
                  <a:pt x="2673216" y="166955"/>
                </a:cubicBezTo>
                <a:cubicBezTo>
                  <a:pt x="2686366" y="163313"/>
                  <a:pt x="2694866" y="164926"/>
                  <a:pt x="2698716" y="171795"/>
                </a:cubicBezTo>
                <a:cubicBezTo>
                  <a:pt x="2702567" y="178664"/>
                  <a:pt x="2698028" y="183418"/>
                  <a:pt x="2685100" y="186057"/>
                </a:cubicBezTo>
                <a:cubicBezTo>
                  <a:pt x="2672172" y="188695"/>
                  <a:pt x="2658388" y="190015"/>
                  <a:pt x="2643747" y="190015"/>
                </a:cubicBezTo>
                <a:cubicBezTo>
                  <a:pt x="2643747" y="199078"/>
                  <a:pt x="2642850" y="208470"/>
                  <a:pt x="2641058" y="218193"/>
                </a:cubicBezTo>
                <a:cubicBezTo>
                  <a:pt x="2653749" y="218265"/>
                  <a:pt x="2665257" y="216483"/>
                  <a:pt x="2675582" y="212848"/>
                </a:cubicBezTo>
                <a:cubicBezTo>
                  <a:pt x="2685907" y="209212"/>
                  <a:pt x="2693755" y="211055"/>
                  <a:pt x="2699125" y="218376"/>
                </a:cubicBezTo>
                <a:cubicBezTo>
                  <a:pt x="2704495" y="225697"/>
                  <a:pt x="2698347" y="230898"/>
                  <a:pt x="2680680" y="233982"/>
                </a:cubicBezTo>
                <a:cubicBezTo>
                  <a:pt x="2663013" y="237065"/>
                  <a:pt x="2649662" y="236807"/>
                  <a:pt x="2640628" y="233207"/>
                </a:cubicBezTo>
                <a:cubicBezTo>
                  <a:pt x="2639022" y="256453"/>
                  <a:pt x="2634644" y="274862"/>
                  <a:pt x="2627496" y="288435"/>
                </a:cubicBezTo>
                <a:cubicBezTo>
                  <a:pt x="2620347" y="302008"/>
                  <a:pt x="2614044" y="304120"/>
                  <a:pt x="2608588" y="294770"/>
                </a:cubicBezTo>
                <a:cubicBezTo>
                  <a:pt x="2603132" y="285420"/>
                  <a:pt x="2602440" y="276081"/>
                  <a:pt x="2606512" y="266753"/>
                </a:cubicBezTo>
                <a:cubicBezTo>
                  <a:pt x="2610585" y="257424"/>
                  <a:pt x="2613732" y="246985"/>
                  <a:pt x="2615955" y="235434"/>
                </a:cubicBezTo>
                <a:cubicBezTo>
                  <a:pt x="2618178" y="223883"/>
                  <a:pt x="2619963" y="207592"/>
                  <a:pt x="2621311" y="186562"/>
                </a:cubicBezTo>
                <a:cubicBezTo>
                  <a:pt x="2622659" y="165532"/>
                  <a:pt x="2623276" y="152285"/>
                  <a:pt x="2623161" y="146822"/>
                </a:cubicBezTo>
                <a:cubicBezTo>
                  <a:pt x="2612836" y="165651"/>
                  <a:pt x="2600551" y="181952"/>
                  <a:pt x="2586304" y="195726"/>
                </a:cubicBezTo>
                <a:cubicBezTo>
                  <a:pt x="2572056" y="209499"/>
                  <a:pt x="2554869" y="220989"/>
                  <a:pt x="2534743" y="230196"/>
                </a:cubicBezTo>
                <a:cubicBezTo>
                  <a:pt x="2514617" y="239402"/>
                  <a:pt x="2513222" y="236319"/>
                  <a:pt x="2530559" y="220946"/>
                </a:cubicBezTo>
                <a:cubicBezTo>
                  <a:pt x="2547897" y="205574"/>
                  <a:pt x="2565936" y="186505"/>
                  <a:pt x="2584679" y="163740"/>
                </a:cubicBezTo>
                <a:cubicBezTo>
                  <a:pt x="2603422" y="140975"/>
                  <a:pt x="2620358" y="115983"/>
                  <a:pt x="2635487" y="88765"/>
                </a:cubicBezTo>
                <a:cubicBezTo>
                  <a:pt x="2601056" y="93225"/>
                  <a:pt x="2578828" y="96592"/>
                  <a:pt x="2568805" y="98865"/>
                </a:cubicBezTo>
                <a:cubicBezTo>
                  <a:pt x="2558781" y="101137"/>
                  <a:pt x="2549166" y="98610"/>
                  <a:pt x="2539959" y="91282"/>
                </a:cubicBezTo>
                <a:cubicBezTo>
                  <a:pt x="2530753" y="83954"/>
                  <a:pt x="2528742" y="79892"/>
                  <a:pt x="2533926" y="79097"/>
                </a:cubicBezTo>
                <a:cubicBezTo>
                  <a:pt x="2539110" y="78301"/>
                  <a:pt x="2548893" y="77677"/>
                  <a:pt x="2563276" y="77225"/>
                </a:cubicBezTo>
                <a:cubicBezTo>
                  <a:pt x="2577660" y="76773"/>
                  <a:pt x="2603343" y="73974"/>
                  <a:pt x="2640327" y="68825"/>
                </a:cubicBezTo>
                <a:cubicBezTo>
                  <a:pt x="2650594" y="43716"/>
                  <a:pt x="2653706" y="27017"/>
                  <a:pt x="2649662" y="18728"/>
                </a:cubicBezTo>
                <a:cubicBezTo>
                  <a:pt x="2645618" y="10439"/>
                  <a:pt x="2646321" y="6295"/>
                  <a:pt x="2651770" y="6295"/>
                </a:cubicBezTo>
                <a:close/>
                <a:moveTo>
                  <a:pt x="3050765" y="5930"/>
                </a:moveTo>
                <a:cubicBezTo>
                  <a:pt x="3052057" y="6007"/>
                  <a:pt x="3053603" y="6469"/>
                  <a:pt x="3055400" y="7317"/>
                </a:cubicBezTo>
                <a:cubicBezTo>
                  <a:pt x="3062592" y="10708"/>
                  <a:pt x="3069142" y="14584"/>
                  <a:pt x="3075050" y="18943"/>
                </a:cubicBezTo>
                <a:cubicBezTo>
                  <a:pt x="3080958" y="23302"/>
                  <a:pt x="3081983" y="27454"/>
                  <a:pt x="3078126" y="31397"/>
                </a:cubicBezTo>
                <a:cubicBezTo>
                  <a:pt x="3074269" y="35341"/>
                  <a:pt x="3069023" y="44601"/>
                  <a:pt x="3062391" y="59178"/>
                </a:cubicBezTo>
                <a:cubicBezTo>
                  <a:pt x="3055759" y="73755"/>
                  <a:pt x="3047631" y="86715"/>
                  <a:pt x="3038009" y="98058"/>
                </a:cubicBezTo>
                <a:cubicBezTo>
                  <a:pt x="3047517" y="97198"/>
                  <a:pt x="3058598" y="95459"/>
                  <a:pt x="3071254" y="92842"/>
                </a:cubicBezTo>
                <a:cubicBezTo>
                  <a:pt x="3083909" y="90225"/>
                  <a:pt x="3093717" y="87514"/>
                  <a:pt x="3100680" y="84711"/>
                </a:cubicBezTo>
                <a:cubicBezTo>
                  <a:pt x="3107641" y="81907"/>
                  <a:pt x="3116260" y="83711"/>
                  <a:pt x="3126535" y="90121"/>
                </a:cubicBezTo>
                <a:cubicBezTo>
                  <a:pt x="3136809" y="96531"/>
                  <a:pt x="3133931" y="102181"/>
                  <a:pt x="3117898" y="107071"/>
                </a:cubicBezTo>
                <a:cubicBezTo>
                  <a:pt x="3101866" y="111961"/>
                  <a:pt x="3087390" y="114893"/>
                  <a:pt x="3074469" y="115868"/>
                </a:cubicBezTo>
                <a:cubicBezTo>
                  <a:pt x="3085267" y="119683"/>
                  <a:pt x="3089541" y="124767"/>
                  <a:pt x="3087289" y="131119"/>
                </a:cubicBezTo>
                <a:cubicBezTo>
                  <a:pt x="3085038" y="137472"/>
                  <a:pt x="3083912" y="147596"/>
                  <a:pt x="3083912" y="161492"/>
                </a:cubicBezTo>
                <a:cubicBezTo>
                  <a:pt x="3114830" y="158868"/>
                  <a:pt x="3135616" y="156412"/>
                  <a:pt x="3146271" y="154125"/>
                </a:cubicBezTo>
                <a:cubicBezTo>
                  <a:pt x="3156925" y="151837"/>
                  <a:pt x="3166741" y="155447"/>
                  <a:pt x="3175718" y="164955"/>
                </a:cubicBezTo>
                <a:cubicBezTo>
                  <a:pt x="3184695" y="174463"/>
                  <a:pt x="3179712" y="179216"/>
                  <a:pt x="3160768" y="179216"/>
                </a:cubicBezTo>
                <a:cubicBezTo>
                  <a:pt x="3145769" y="179216"/>
                  <a:pt x="3120150" y="181317"/>
                  <a:pt x="3083912" y="185519"/>
                </a:cubicBezTo>
                <a:lnTo>
                  <a:pt x="3083912" y="226367"/>
                </a:lnTo>
                <a:cubicBezTo>
                  <a:pt x="3083912" y="239201"/>
                  <a:pt x="3083446" y="254689"/>
                  <a:pt x="3082514" y="272829"/>
                </a:cubicBezTo>
                <a:cubicBezTo>
                  <a:pt x="3081582" y="290970"/>
                  <a:pt x="3079753" y="304647"/>
                  <a:pt x="3077029" y="313860"/>
                </a:cubicBezTo>
                <a:cubicBezTo>
                  <a:pt x="3074304" y="323074"/>
                  <a:pt x="3070475" y="326759"/>
                  <a:pt x="3065543" y="324916"/>
                </a:cubicBezTo>
                <a:cubicBezTo>
                  <a:pt x="3060609" y="323074"/>
                  <a:pt x="3057910" y="309339"/>
                  <a:pt x="3057444" y="283713"/>
                </a:cubicBezTo>
                <a:cubicBezTo>
                  <a:pt x="3056978" y="258088"/>
                  <a:pt x="3056745" y="225951"/>
                  <a:pt x="3056745" y="187304"/>
                </a:cubicBezTo>
                <a:cubicBezTo>
                  <a:pt x="3046362" y="189111"/>
                  <a:pt x="3036450" y="190689"/>
                  <a:pt x="3027007" y="192036"/>
                </a:cubicBezTo>
                <a:cubicBezTo>
                  <a:pt x="3017564" y="193384"/>
                  <a:pt x="3008526" y="194958"/>
                  <a:pt x="2999893" y="196758"/>
                </a:cubicBezTo>
                <a:cubicBezTo>
                  <a:pt x="2991260" y="198558"/>
                  <a:pt x="2982380" y="195159"/>
                  <a:pt x="2973253" y="186562"/>
                </a:cubicBezTo>
                <a:cubicBezTo>
                  <a:pt x="2964125" y="177965"/>
                  <a:pt x="2964989" y="173667"/>
                  <a:pt x="2975844" y="173667"/>
                </a:cubicBezTo>
                <a:cubicBezTo>
                  <a:pt x="2984004" y="173667"/>
                  <a:pt x="2995318" y="173011"/>
                  <a:pt x="3009788" y="171698"/>
                </a:cubicBezTo>
                <a:cubicBezTo>
                  <a:pt x="3024257" y="170386"/>
                  <a:pt x="3039909" y="168526"/>
                  <a:pt x="3056745" y="166117"/>
                </a:cubicBezTo>
                <a:lnTo>
                  <a:pt x="3056745" y="138626"/>
                </a:lnTo>
                <a:cubicBezTo>
                  <a:pt x="3056745" y="130940"/>
                  <a:pt x="3056157" y="124222"/>
                  <a:pt x="3054981" y="118471"/>
                </a:cubicBezTo>
                <a:cubicBezTo>
                  <a:pt x="3052141" y="119375"/>
                  <a:pt x="3048707" y="119826"/>
                  <a:pt x="3044677" y="119826"/>
                </a:cubicBezTo>
                <a:cubicBezTo>
                  <a:pt x="3040992" y="119826"/>
                  <a:pt x="3036281" y="117123"/>
                  <a:pt x="3030545" y="111717"/>
                </a:cubicBezTo>
                <a:cubicBezTo>
                  <a:pt x="3022873" y="122816"/>
                  <a:pt x="3012724" y="131442"/>
                  <a:pt x="3000098" y="137594"/>
                </a:cubicBezTo>
                <a:cubicBezTo>
                  <a:pt x="2987471" y="143746"/>
                  <a:pt x="2986370" y="139906"/>
                  <a:pt x="2996795" y="126075"/>
                </a:cubicBezTo>
                <a:cubicBezTo>
                  <a:pt x="3007221" y="112244"/>
                  <a:pt x="3018245" y="92619"/>
                  <a:pt x="3029868" y="67201"/>
                </a:cubicBezTo>
                <a:cubicBezTo>
                  <a:pt x="3041490" y="41783"/>
                  <a:pt x="3046854" y="24600"/>
                  <a:pt x="3045957" y="15652"/>
                </a:cubicBezTo>
                <a:cubicBezTo>
                  <a:pt x="3045285" y="8941"/>
                  <a:pt x="3046888" y="5700"/>
                  <a:pt x="3050765" y="5930"/>
                </a:cubicBezTo>
                <a:close/>
                <a:moveTo>
                  <a:pt x="1214426" y="4526"/>
                </a:moveTo>
                <a:cubicBezTo>
                  <a:pt x="1216059" y="4635"/>
                  <a:pt x="1218003" y="5114"/>
                  <a:pt x="1220256" y="5962"/>
                </a:cubicBezTo>
                <a:cubicBezTo>
                  <a:pt x="1229269" y="9353"/>
                  <a:pt x="1236045" y="13350"/>
                  <a:pt x="1240583" y="17954"/>
                </a:cubicBezTo>
                <a:cubicBezTo>
                  <a:pt x="1245122" y="22557"/>
                  <a:pt x="1245169" y="26554"/>
                  <a:pt x="1240723" y="29946"/>
                </a:cubicBezTo>
                <a:cubicBezTo>
                  <a:pt x="1236278" y="33337"/>
                  <a:pt x="1229954" y="38948"/>
                  <a:pt x="1221751" y="46777"/>
                </a:cubicBezTo>
                <a:cubicBezTo>
                  <a:pt x="1249686" y="45946"/>
                  <a:pt x="1272024" y="42361"/>
                  <a:pt x="1288767" y="36022"/>
                </a:cubicBezTo>
                <a:cubicBezTo>
                  <a:pt x="1305509" y="29684"/>
                  <a:pt x="1318547" y="29644"/>
                  <a:pt x="1327883" y="35904"/>
                </a:cubicBezTo>
                <a:cubicBezTo>
                  <a:pt x="1337218" y="42163"/>
                  <a:pt x="1336867" y="47580"/>
                  <a:pt x="1326829" y="52155"/>
                </a:cubicBezTo>
                <a:cubicBezTo>
                  <a:pt x="1316791" y="56729"/>
                  <a:pt x="1302945" y="60372"/>
                  <a:pt x="1285292" y="63082"/>
                </a:cubicBezTo>
                <a:cubicBezTo>
                  <a:pt x="1267640" y="65792"/>
                  <a:pt x="1253353" y="67377"/>
                  <a:pt x="1242433" y="67836"/>
                </a:cubicBezTo>
                <a:cubicBezTo>
                  <a:pt x="1231513" y="68295"/>
                  <a:pt x="1222160" y="66273"/>
                  <a:pt x="1214373" y="61770"/>
                </a:cubicBezTo>
                <a:cubicBezTo>
                  <a:pt x="1190210" y="86564"/>
                  <a:pt x="1170750" y="101539"/>
                  <a:pt x="1155994" y="106694"/>
                </a:cubicBezTo>
                <a:cubicBezTo>
                  <a:pt x="1141238" y="111850"/>
                  <a:pt x="1139373" y="108766"/>
                  <a:pt x="1150401" y="97445"/>
                </a:cubicBezTo>
                <a:cubicBezTo>
                  <a:pt x="1161429" y="86123"/>
                  <a:pt x="1174027" y="71410"/>
                  <a:pt x="1188195" y="53306"/>
                </a:cubicBezTo>
                <a:cubicBezTo>
                  <a:pt x="1202363" y="35201"/>
                  <a:pt x="1208995" y="21937"/>
                  <a:pt x="1208092" y="13512"/>
                </a:cubicBezTo>
                <a:cubicBezTo>
                  <a:pt x="1207414" y="7193"/>
                  <a:pt x="1209526" y="4198"/>
                  <a:pt x="1214426" y="4526"/>
                </a:cubicBezTo>
                <a:close/>
                <a:moveTo>
                  <a:pt x="2283587" y="2974"/>
                </a:moveTo>
                <a:cubicBezTo>
                  <a:pt x="2287807" y="3252"/>
                  <a:pt x="2294473" y="6030"/>
                  <a:pt x="2303587" y="11307"/>
                </a:cubicBezTo>
                <a:cubicBezTo>
                  <a:pt x="2311560" y="17674"/>
                  <a:pt x="2314542" y="22840"/>
                  <a:pt x="2312535" y="26805"/>
                </a:cubicBezTo>
                <a:cubicBezTo>
                  <a:pt x="2310527" y="30770"/>
                  <a:pt x="2308383" y="34301"/>
                  <a:pt x="2306103" y="37399"/>
                </a:cubicBezTo>
                <a:cubicBezTo>
                  <a:pt x="2321748" y="53474"/>
                  <a:pt x="2338527" y="70467"/>
                  <a:pt x="2356437" y="88378"/>
                </a:cubicBezTo>
                <a:cubicBezTo>
                  <a:pt x="2374348" y="106289"/>
                  <a:pt x="2390822" y="119665"/>
                  <a:pt x="2405857" y="128506"/>
                </a:cubicBezTo>
                <a:cubicBezTo>
                  <a:pt x="2420893" y="137347"/>
                  <a:pt x="2436596" y="145155"/>
                  <a:pt x="2452965" y="151931"/>
                </a:cubicBezTo>
                <a:cubicBezTo>
                  <a:pt x="2469334" y="158706"/>
                  <a:pt x="2471539" y="163370"/>
                  <a:pt x="2459579" y="165923"/>
                </a:cubicBezTo>
                <a:cubicBezTo>
                  <a:pt x="2447620" y="168476"/>
                  <a:pt x="2433322" y="169752"/>
                  <a:pt x="2416688" y="169752"/>
                </a:cubicBezTo>
                <a:cubicBezTo>
                  <a:pt x="2400010" y="169752"/>
                  <a:pt x="2387749" y="164679"/>
                  <a:pt x="2379905" y="154533"/>
                </a:cubicBezTo>
                <a:cubicBezTo>
                  <a:pt x="2372061" y="144388"/>
                  <a:pt x="2361191" y="131019"/>
                  <a:pt x="2347295" y="114427"/>
                </a:cubicBezTo>
                <a:cubicBezTo>
                  <a:pt x="2333400" y="97836"/>
                  <a:pt x="2317038" y="76684"/>
                  <a:pt x="2298209" y="50972"/>
                </a:cubicBezTo>
                <a:cubicBezTo>
                  <a:pt x="2285862" y="72267"/>
                  <a:pt x="2273275" y="90927"/>
                  <a:pt x="2260448" y="106952"/>
                </a:cubicBezTo>
                <a:cubicBezTo>
                  <a:pt x="2247620" y="122978"/>
                  <a:pt x="2233502" y="138021"/>
                  <a:pt x="2218094" y="152081"/>
                </a:cubicBezTo>
                <a:cubicBezTo>
                  <a:pt x="2202685" y="166142"/>
                  <a:pt x="2184230" y="177553"/>
                  <a:pt x="2162726" y="186315"/>
                </a:cubicBezTo>
                <a:cubicBezTo>
                  <a:pt x="2141223" y="195077"/>
                  <a:pt x="2138284" y="192865"/>
                  <a:pt x="2153907" y="179679"/>
                </a:cubicBezTo>
                <a:cubicBezTo>
                  <a:pt x="2169531" y="166493"/>
                  <a:pt x="2185359" y="152328"/>
                  <a:pt x="2201391" y="137185"/>
                </a:cubicBezTo>
                <a:cubicBezTo>
                  <a:pt x="2217423" y="122042"/>
                  <a:pt x="2231681" y="105551"/>
                  <a:pt x="2244164" y="87711"/>
                </a:cubicBezTo>
                <a:cubicBezTo>
                  <a:pt x="2256647" y="69872"/>
                  <a:pt x="2265789" y="54761"/>
                  <a:pt x="2271590" y="42378"/>
                </a:cubicBezTo>
                <a:cubicBezTo>
                  <a:pt x="2277391" y="29996"/>
                  <a:pt x="2279617" y="19083"/>
                  <a:pt x="2278269" y="9640"/>
                </a:cubicBezTo>
                <a:cubicBezTo>
                  <a:pt x="2277595" y="4918"/>
                  <a:pt x="2279368" y="2696"/>
                  <a:pt x="2283587" y="2974"/>
                </a:cubicBezTo>
                <a:close/>
                <a:moveTo>
                  <a:pt x="3376356" y="1438"/>
                </a:moveTo>
                <a:cubicBezTo>
                  <a:pt x="3377722" y="1469"/>
                  <a:pt x="3379295" y="1851"/>
                  <a:pt x="3381073" y="2584"/>
                </a:cubicBezTo>
                <a:cubicBezTo>
                  <a:pt x="3388186" y="5517"/>
                  <a:pt x="3394689" y="9726"/>
                  <a:pt x="3400583" y="15211"/>
                </a:cubicBezTo>
                <a:cubicBezTo>
                  <a:pt x="3406477" y="20696"/>
                  <a:pt x="3407771" y="24765"/>
                  <a:pt x="3404465" y="27418"/>
                </a:cubicBezTo>
                <a:cubicBezTo>
                  <a:pt x="3401160" y="30071"/>
                  <a:pt x="3396059" y="32480"/>
                  <a:pt x="3389161" y="34646"/>
                </a:cubicBezTo>
                <a:cubicBezTo>
                  <a:pt x="3408979" y="34646"/>
                  <a:pt x="3422455" y="32842"/>
                  <a:pt x="3429589" y="29236"/>
                </a:cubicBezTo>
                <a:cubicBezTo>
                  <a:pt x="3436724" y="25629"/>
                  <a:pt x="3443672" y="25518"/>
                  <a:pt x="3450433" y="28902"/>
                </a:cubicBezTo>
                <a:cubicBezTo>
                  <a:pt x="3457195" y="32287"/>
                  <a:pt x="3463296" y="36624"/>
                  <a:pt x="3468738" y="41916"/>
                </a:cubicBezTo>
                <a:cubicBezTo>
                  <a:pt x="3474180" y="47208"/>
                  <a:pt x="3473704" y="51280"/>
                  <a:pt x="3467308" y="54134"/>
                </a:cubicBezTo>
                <a:cubicBezTo>
                  <a:pt x="3460912" y="56988"/>
                  <a:pt x="3454850" y="61942"/>
                  <a:pt x="3449121" y="68997"/>
                </a:cubicBezTo>
                <a:cubicBezTo>
                  <a:pt x="3443392" y="76053"/>
                  <a:pt x="3435304" y="84571"/>
                  <a:pt x="3424857" y="94552"/>
                </a:cubicBezTo>
                <a:cubicBezTo>
                  <a:pt x="3414411" y="104533"/>
                  <a:pt x="3403716" y="113398"/>
                  <a:pt x="3392774" y="121149"/>
                </a:cubicBezTo>
                <a:lnTo>
                  <a:pt x="3388226" y="123661"/>
                </a:lnTo>
                <a:lnTo>
                  <a:pt x="3392256" y="123232"/>
                </a:lnTo>
                <a:cubicBezTo>
                  <a:pt x="3393876" y="123423"/>
                  <a:pt x="3395766" y="123947"/>
                  <a:pt x="3397926" y="124806"/>
                </a:cubicBezTo>
                <a:cubicBezTo>
                  <a:pt x="3406566" y="128240"/>
                  <a:pt x="3412890" y="132514"/>
                  <a:pt x="3416898" y="137626"/>
                </a:cubicBezTo>
                <a:cubicBezTo>
                  <a:pt x="3420907" y="142738"/>
                  <a:pt x="3420867" y="146743"/>
                  <a:pt x="3416780" y="149640"/>
                </a:cubicBezTo>
                <a:cubicBezTo>
                  <a:pt x="3412693" y="152536"/>
                  <a:pt x="3408441" y="154702"/>
                  <a:pt x="3404024" y="156136"/>
                </a:cubicBezTo>
                <a:cubicBezTo>
                  <a:pt x="3412614" y="156136"/>
                  <a:pt x="3421849" y="155060"/>
                  <a:pt x="3431730" y="152909"/>
                </a:cubicBezTo>
                <a:cubicBezTo>
                  <a:pt x="3441611" y="150758"/>
                  <a:pt x="3449297" y="148051"/>
                  <a:pt x="3454789" y="144789"/>
                </a:cubicBezTo>
                <a:cubicBezTo>
                  <a:pt x="3460281" y="141527"/>
                  <a:pt x="3467125" y="141824"/>
                  <a:pt x="3475320" y="145682"/>
                </a:cubicBezTo>
                <a:cubicBezTo>
                  <a:pt x="3483516" y="149539"/>
                  <a:pt x="3491001" y="154727"/>
                  <a:pt x="3497777" y="161245"/>
                </a:cubicBezTo>
                <a:cubicBezTo>
                  <a:pt x="3504553" y="167762"/>
                  <a:pt x="3504528" y="172935"/>
                  <a:pt x="3497702" y="176764"/>
                </a:cubicBezTo>
                <a:cubicBezTo>
                  <a:pt x="3490876" y="180593"/>
                  <a:pt x="3482551" y="188308"/>
                  <a:pt x="3472728" y="199909"/>
                </a:cubicBezTo>
                <a:cubicBezTo>
                  <a:pt x="3462906" y="211510"/>
                  <a:pt x="3447364" y="227037"/>
                  <a:pt x="3426105" y="246490"/>
                </a:cubicBezTo>
                <a:cubicBezTo>
                  <a:pt x="3404845" y="265942"/>
                  <a:pt x="3380492" y="282297"/>
                  <a:pt x="3353045" y="295555"/>
                </a:cubicBezTo>
                <a:cubicBezTo>
                  <a:pt x="3325598" y="308812"/>
                  <a:pt x="3298634" y="316807"/>
                  <a:pt x="3272155" y="319539"/>
                </a:cubicBezTo>
                <a:cubicBezTo>
                  <a:pt x="3245676" y="322271"/>
                  <a:pt x="3244479" y="318955"/>
                  <a:pt x="3268563" y="309590"/>
                </a:cubicBezTo>
                <a:cubicBezTo>
                  <a:pt x="3292648" y="300226"/>
                  <a:pt x="3316660" y="288890"/>
                  <a:pt x="3340601" y="275583"/>
                </a:cubicBezTo>
                <a:cubicBezTo>
                  <a:pt x="3364542" y="262275"/>
                  <a:pt x="3381575" y="251118"/>
                  <a:pt x="3391699" y="242113"/>
                </a:cubicBezTo>
                <a:cubicBezTo>
                  <a:pt x="3385375" y="238212"/>
                  <a:pt x="3377047" y="230332"/>
                  <a:pt x="3366715" y="218473"/>
                </a:cubicBezTo>
                <a:cubicBezTo>
                  <a:pt x="3356383" y="206613"/>
                  <a:pt x="3354225" y="199777"/>
                  <a:pt x="3360240" y="197963"/>
                </a:cubicBezTo>
                <a:cubicBezTo>
                  <a:pt x="3366256" y="196149"/>
                  <a:pt x="3375480" y="197683"/>
                  <a:pt x="3387913" y="202566"/>
                </a:cubicBezTo>
                <a:cubicBezTo>
                  <a:pt x="3400346" y="207449"/>
                  <a:pt x="3406914" y="217153"/>
                  <a:pt x="3407617" y="231680"/>
                </a:cubicBezTo>
                <a:cubicBezTo>
                  <a:pt x="3417253" y="221785"/>
                  <a:pt x="3427360" y="210005"/>
                  <a:pt x="3437935" y="196339"/>
                </a:cubicBezTo>
                <a:cubicBezTo>
                  <a:pt x="3448511" y="182672"/>
                  <a:pt x="3453799" y="173789"/>
                  <a:pt x="3453799" y="169687"/>
                </a:cubicBezTo>
                <a:cubicBezTo>
                  <a:pt x="3453799" y="167938"/>
                  <a:pt x="3449641" y="167963"/>
                  <a:pt x="3441323" y="169763"/>
                </a:cubicBezTo>
                <a:cubicBezTo>
                  <a:pt x="3433006" y="171562"/>
                  <a:pt x="3424510" y="173136"/>
                  <a:pt x="3415833" y="174484"/>
                </a:cubicBezTo>
                <a:cubicBezTo>
                  <a:pt x="3407158" y="175832"/>
                  <a:pt x="3399715" y="173810"/>
                  <a:pt x="3393506" y="168418"/>
                </a:cubicBezTo>
                <a:cubicBezTo>
                  <a:pt x="3380571" y="182271"/>
                  <a:pt x="3364933" y="194008"/>
                  <a:pt x="3346592" y="203631"/>
                </a:cubicBezTo>
                <a:cubicBezTo>
                  <a:pt x="3328251" y="213253"/>
                  <a:pt x="3311164" y="219910"/>
                  <a:pt x="3295333" y="223603"/>
                </a:cubicBezTo>
                <a:cubicBezTo>
                  <a:pt x="3279501" y="227296"/>
                  <a:pt x="3279458" y="224080"/>
                  <a:pt x="3295204" y="213956"/>
                </a:cubicBezTo>
                <a:cubicBezTo>
                  <a:pt x="3310949" y="203831"/>
                  <a:pt x="3327014" y="192793"/>
                  <a:pt x="3343397" y="180840"/>
                </a:cubicBezTo>
                <a:cubicBezTo>
                  <a:pt x="3359782" y="168888"/>
                  <a:pt x="3370806" y="158333"/>
                  <a:pt x="3376470" y="149177"/>
                </a:cubicBezTo>
                <a:cubicBezTo>
                  <a:pt x="3382134" y="140021"/>
                  <a:pt x="3384966" y="133808"/>
                  <a:pt x="3384966" y="130539"/>
                </a:cubicBezTo>
                <a:cubicBezTo>
                  <a:pt x="3384966" y="128724"/>
                  <a:pt x="3385236" y="127245"/>
                  <a:pt x="3385776" y="126099"/>
                </a:cubicBezTo>
                <a:lnTo>
                  <a:pt x="3388187" y="123682"/>
                </a:lnTo>
                <a:lnTo>
                  <a:pt x="3346828" y="146521"/>
                </a:lnTo>
                <a:cubicBezTo>
                  <a:pt x="3327139" y="155684"/>
                  <a:pt x="3308551" y="160725"/>
                  <a:pt x="3291063" y="161642"/>
                </a:cubicBezTo>
                <a:cubicBezTo>
                  <a:pt x="3273575" y="162560"/>
                  <a:pt x="3271965" y="159445"/>
                  <a:pt x="3286234" y="152296"/>
                </a:cubicBezTo>
                <a:cubicBezTo>
                  <a:pt x="3300503" y="145148"/>
                  <a:pt x="3314448" y="138282"/>
                  <a:pt x="3328071" y="131700"/>
                </a:cubicBezTo>
                <a:cubicBezTo>
                  <a:pt x="3341695" y="125118"/>
                  <a:pt x="3356157" y="117181"/>
                  <a:pt x="3371458" y="107888"/>
                </a:cubicBezTo>
                <a:cubicBezTo>
                  <a:pt x="3356587" y="96789"/>
                  <a:pt x="3348144" y="87876"/>
                  <a:pt x="3346129" y="81151"/>
                </a:cubicBezTo>
                <a:lnTo>
                  <a:pt x="3347577" y="75515"/>
                </a:lnTo>
                <a:lnTo>
                  <a:pt x="3345957" y="76795"/>
                </a:lnTo>
                <a:cubicBezTo>
                  <a:pt x="3330964" y="88145"/>
                  <a:pt x="3314143" y="96355"/>
                  <a:pt x="3295494" y="101424"/>
                </a:cubicBezTo>
                <a:cubicBezTo>
                  <a:pt x="3276845" y="106494"/>
                  <a:pt x="3275787" y="103317"/>
                  <a:pt x="3292321" y="91895"/>
                </a:cubicBezTo>
                <a:cubicBezTo>
                  <a:pt x="3308856" y="80473"/>
                  <a:pt x="3325737" y="66151"/>
                  <a:pt x="3342967" y="48928"/>
                </a:cubicBezTo>
                <a:cubicBezTo>
                  <a:pt x="3360197" y="31706"/>
                  <a:pt x="3369078" y="18943"/>
                  <a:pt x="3369608" y="10640"/>
                </a:cubicBezTo>
                <a:cubicBezTo>
                  <a:pt x="3370006" y="4413"/>
                  <a:pt x="3372255" y="1346"/>
                  <a:pt x="3376356" y="1438"/>
                </a:cubicBezTo>
                <a:close/>
                <a:moveTo>
                  <a:pt x="5573564" y="358"/>
                </a:moveTo>
                <a:cubicBezTo>
                  <a:pt x="5580490" y="1806"/>
                  <a:pt x="5588840" y="5797"/>
                  <a:pt x="5598612" y="12329"/>
                </a:cubicBezTo>
                <a:cubicBezTo>
                  <a:pt x="5608386" y="18861"/>
                  <a:pt x="5611694" y="23191"/>
                  <a:pt x="5608540" y="25321"/>
                </a:cubicBezTo>
                <a:cubicBezTo>
                  <a:pt x="5605384" y="27450"/>
                  <a:pt x="5601366" y="32294"/>
                  <a:pt x="5596483" y="39851"/>
                </a:cubicBezTo>
                <a:cubicBezTo>
                  <a:pt x="5591600" y="47408"/>
                  <a:pt x="5585864" y="56016"/>
                  <a:pt x="5579274" y="65674"/>
                </a:cubicBezTo>
                <a:cubicBezTo>
                  <a:pt x="5572686" y="75332"/>
                  <a:pt x="5567820" y="81179"/>
                  <a:pt x="5564680" y="83216"/>
                </a:cubicBezTo>
                <a:cubicBezTo>
                  <a:pt x="5589130" y="81495"/>
                  <a:pt x="5606385" y="79039"/>
                  <a:pt x="5616444" y="75849"/>
                </a:cubicBezTo>
                <a:cubicBezTo>
                  <a:pt x="5626504" y="72658"/>
                  <a:pt x="5635778" y="73966"/>
                  <a:pt x="5644268" y="79774"/>
                </a:cubicBezTo>
                <a:cubicBezTo>
                  <a:pt x="5652758" y="85582"/>
                  <a:pt x="5660290" y="92878"/>
                  <a:pt x="5666865" y="101661"/>
                </a:cubicBezTo>
                <a:cubicBezTo>
                  <a:pt x="5673440" y="110444"/>
                  <a:pt x="5671092" y="115650"/>
                  <a:pt x="5659821" y="117277"/>
                </a:cubicBezTo>
                <a:cubicBezTo>
                  <a:pt x="5648550" y="118905"/>
                  <a:pt x="5635022" y="124010"/>
                  <a:pt x="5619240" y="132593"/>
                </a:cubicBezTo>
                <a:cubicBezTo>
                  <a:pt x="5603460" y="141175"/>
                  <a:pt x="5597186" y="141695"/>
                  <a:pt x="5600419" y="134152"/>
                </a:cubicBezTo>
                <a:cubicBezTo>
                  <a:pt x="5603654" y="126609"/>
                  <a:pt x="5607478" y="119210"/>
                  <a:pt x="5611895" y="111954"/>
                </a:cubicBezTo>
                <a:cubicBezTo>
                  <a:pt x="5616312" y="104697"/>
                  <a:pt x="5618115" y="100370"/>
                  <a:pt x="5617304" y="98972"/>
                </a:cubicBezTo>
                <a:cubicBezTo>
                  <a:pt x="5616495" y="97574"/>
                  <a:pt x="5608335" y="97542"/>
                  <a:pt x="5592826" y="98875"/>
                </a:cubicBezTo>
                <a:cubicBezTo>
                  <a:pt x="5577317" y="100209"/>
                  <a:pt x="5558037" y="102457"/>
                  <a:pt x="5534985" y="105619"/>
                </a:cubicBezTo>
                <a:cubicBezTo>
                  <a:pt x="5511934" y="108781"/>
                  <a:pt x="5489960" y="111939"/>
                  <a:pt x="5469067" y="115094"/>
                </a:cubicBezTo>
                <a:cubicBezTo>
                  <a:pt x="5448173" y="118249"/>
                  <a:pt x="5435611" y="119375"/>
                  <a:pt x="5431381" y="118471"/>
                </a:cubicBezTo>
                <a:cubicBezTo>
                  <a:pt x="5427351" y="134862"/>
                  <a:pt x="5420877" y="148406"/>
                  <a:pt x="5411957" y="159104"/>
                </a:cubicBezTo>
                <a:cubicBezTo>
                  <a:pt x="5403037" y="169802"/>
                  <a:pt x="5396541" y="169953"/>
                  <a:pt x="5392469" y="159556"/>
                </a:cubicBezTo>
                <a:cubicBezTo>
                  <a:pt x="5388396" y="149159"/>
                  <a:pt x="5388862" y="140243"/>
                  <a:pt x="5393867" y="132808"/>
                </a:cubicBezTo>
                <a:cubicBezTo>
                  <a:pt x="5398872" y="125372"/>
                  <a:pt x="5402919" y="117708"/>
                  <a:pt x="5406009" y="109813"/>
                </a:cubicBezTo>
                <a:cubicBezTo>
                  <a:pt x="5409100" y="101919"/>
                  <a:pt x="5411412" y="95513"/>
                  <a:pt x="5412947" y="90594"/>
                </a:cubicBezTo>
                <a:cubicBezTo>
                  <a:pt x="5414481" y="85675"/>
                  <a:pt x="5417883" y="85600"/>
                  <a:pt x="5423153" y="90368"/>
                </a:cubicBezTo>
                <a:cubicBezTo>
                  <a:pt x="5428423" y="95136"/>
                  <a:pt x="5431058" y="98603"/>
                  <a:pt x="5431058" y="100768"/>
                </a:cubicBezTo>
                <a:cubicBezTo>
                  <a:pt x="5441197" y="100840"/>
                  <a:pt x="5454644" y="99743"/>
                  <a:pt x="5471401" y="97477"/>
                </a:cubicBezTo>
                <a:cubicBezTo>
                  <a:pt x="5488157" y="95211"/>
                  <a:pt x="5512804" y="91935"/>
                  <a:pt x="5545342" y="87647"/>
                </a:cubicBezTo>
                <a:cubicBezTo>
                  <a:pt x="5552785" y="73579"/>
                  <a:pt x="5558743" y="58827"/>
                  <a:pt x="5563218" y="43389"/>
                </a:cubicBezTo>
                <a:cubicBezTo>
                  <a:pt x="5567692" y="27952"/>
                  <a:pt x="5568803" y="16559"/>
                  <a:pt x="5566552" y="9210"/>
                </a:cubicBezTo>
                <a:cubicBezTo>
                  <a:pt x="5564300" y="1860"/>
                  <a:pt x="5566638" y="-1090"/>
                  <a:pt x="5573564" y="35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56" y="2708920"/>
            <a:ext cx="8725694" cy="33109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87" y="1034390"/>
            <a:ext cx="1983271" cy="198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609" y="1816793"/>
            <a:ext cx="9143999" cy="3710100"/>
          </a:xfrm>
          <a:prstGeom prst="rect">
            <a:avLst/>
          </a:prstGeom>
        </p:spPr>
      </p:pic>
      <p:sp>
        <p:nvSpPr>
          <p:cNvPr id="20" name="任意多边形: 形状 19"/>
          <p:cNvSpPr>
            <a:spLocks noChangeArrowheads="1"/>
          </p:cNvSpPr>
          <p:nvPr/>
        </p:nvSpPr>
        <p:spPr bwMode="auto">
          <a:xfrm>
            <a:off x="3979796" y="950988"/>
            <a:ext cx="4255627" cy="844216"/>
          </a:xfrm>
          <a:custGeom>
            <a:avLst/>
            <a:gdLst/>
            <a:ahLst/>
            <a:cxnLst/>
            <a:rect l="l" t="t" r="r" b="b"/>
            <a:pathLst>
              <a:path w="4255627" h="844216">
                <a:moveTo>
                  <a:pt x="3645480" y="746258"/>
                </a:moveTo>
                <a:cubicBezTo>
                  <a:pt x="3642108" y="746448"/>
                  <a:pt x="3638829" y="747727"/>
                  <a:pt x="3635641" y="750097"/>
                </a:cubicBezTo>
                <a:cubicBezTo>
                  <a:pt x="3629267" y="754837"/>
                  <a:pt x="3626080" y="761154"/>
                  <a:pt x="3626080" y="769048"/>
                </a:cubicBezTo>
                <a:cubicBezTo>
                  <a:pt x="3626080" y="776942"/>
                  <a:pt x="3629629" y="782868"/>
                  <a:pt x="3636728" y="786826"/>
                </a:cubicBezTo>
                <a:cubicBezTo>
                  <a:pt x="3643826" y="790784"/>
                  <a:pt x="3650774" y="790583"/>
                  <a:pt x="3657571" y="786224"/>
                </a:cubicBezTo>
                <a:cubicBezTo>
                  <a:pt x="3664368" y="781850"/>
                  <a:pt x="3667563" y="775540"/>
                  <a:pt x="3667154" y="767295"/>
                </a:cubicBezTo>
                <a:cubicBezTo>
                  <a:pt x="3666745" y="759049"/>
                  <a:pt x="3662985" y="752937"/>
                  <a:pt x="3655872" y="748957"/>
                </a:cubicBezTo>
                <a:cubicBezTo>
                  <a:pt x="3652316" y="746967"/>
                  <a:pt x="3648852" y="746068"/>
                  <a:pt x="3645480" y="746258"/>
                </a:cubicBezTo>
                <a:close/>
                <a:moveTo>
                  <a:pt x="3647961" y="723338"/>
                </a:moveTo>
                <a:cubicBezTo>
                  <a:pt x="3653482" y="723460"/>
                  <a:pt x="3659127" y="724733"/>
                  <a:pt x="3664895" y="727156"/>
                </a:cubicBezTo>
                <a:cubicBezTo>
                  <a:pt x="3676432" y="732003"/>
                  <a:pt x="3684093" y="739683"/>
                  <a:pt x="3687879" y="750194"/>
                </a:cubicBezTo>
                <a:cubicBezTo>
                  <a:pt x="3691665" y="760705"/>
                  <a:pt x="3692110" y="771102"/>
                  <a:pt x="3689213" y="781384"/>
                </a:cubicBezTo>
                <a:cubicBezTo>
                  <a:pt x="3686316" y="791666"/>
                  <a:pt x="3680896" y="799535"/>
                  <a:pt x="3672951" y="804992"/>
                </a:cubicBezTo>
                <a:cubicBezTo>
                  <a:pt x="3665007" y="810448"/>
                  <a:pt x="3655567" y="813176"/>
                  <a:pt x="3644633" y="813176"/>
                </a:cubicBezTo>
                <a:cubicBezTo>
                  <a:pt x="3633698" y="813176"/>
                  <a:pt x="3623797" y="808738"/>
                  <a:pt x="3614927" y="799861"/>
                </a:cubicBezTo>
                <a:cubicBezTo>
                  <a:pt x="3606058" y="790985"/>
                  <a:pt x="3601623" y="781441"/>
                  <a:pt x="3601623" y="771231"/>
                </a:cubicBezTo>
                <a:cubicBezTo>
                  <a:pt x="3601623" y="761021"/>
                  <a:pt x="3604010" y="752090"/>
                  <a:pt x="3608786" y="744440"/>
                </a:cubicBezTo>
                <a:cubicBezTo>
                  <a:pt x="3613561" y="736789"/>
                  <a:pt x="3621222" y="730785"/>
                  <a:pt x="3631769" y="726425"/>
                </a:cubicBezTo>
                <a:cubicBezTo>
                  <a:pt x="3637043" y="724245"/>
                  <a:pt x="3642441" y="723216"/>
                  <a:pt x="3647961" y="723338"/>
                </a:cubicBezTo>
                <a:close/>
                <a:moveTo>
                  <a:pt x="248944" y="706617"/>
                </a:moveTo>
                <a:cubicBezTo>
                  <a:pt x="252683" y="707239"/>
                  <a:pt x="257485" y="708579"/>
                  <a:pt x="263350" y="710637"/>
                </a:cubicBezTo>
                <a:cubicBezTo>
                  <a:pt x="284516" y="718337"/>
                  <a:pt x="297243" y="727017"/>
                  <a:pt x="301531" y="736675"/>
                </a:cubicBezTo>
                <a:cubicBezTo>
                  <a:pt x="305819" y="746333"/>
                  <a:pt x="306213" y="756099"/>
                  <a:pt x="302714" y="765972"/>
                </a:cubicBezTo>
                <a:cubicBezTo>
                  <a:pt x="299215" y="775845"/>
                  <a:pt x="291195" y="774407"/>
                  <a:pt x="278655" y="761659"/>
                </a:cubicBezTo>
                <a:cubicBezTo>
                  <a:pt x="266114" y="748911"/>
                  <a:pt x="254563" y="735162"/>
                  <a:pt x="244002" y="720413"/>
                </a:cubicBezTo>
                <a:cubicBezTo>
                  <a:pt x="236080" y="709351"/>
                  <a:pt x="237728" y="704753"/>
                  <a:pt x="248944" y="706617"/>
                </a:cubicBezTo>
                <a:close/>
                <a:moveTo>
                  <a:pt x="151591" y="693810"/>
                </a:moveTo>
                <a:cubicBezTo>
                  <a:pt x="154062" y="694968"/>
                  <a:pt x="155462" y="700032"/>
                  <a:pt x="155788" y="709002"/>
                </a:cubicBezTo>
                <a:cubicBezTo>
                  <a:pt x="156440" y="726941"/>
                  <a:pt x="151622" y="743838"/>
                  <a:pt x="141333" y="759691"/>
                </a:cubicBezTo>
                <a:cubicBezTo>
                  <a:pt x="131044" y="775544"/>
                  <a:pt x="123820" y="777813"/>
                  <a:pt x="119661" y="766499"/>
                </a:cubicBezTo>
                <a:cubicBezTo>
                  <a:pt x="115502" y="755184"/>
                  <a:pt x="116815" y="744494"/>
                  <a:pt x="123598" y="734427"/>
                </a:cubicBezTo>
                <a:cubicBezTo>
                  <a:pt x="130381" y="724360"/>
                  <a:pt x="136167" y="713569"/>
                  <a:pt x="140956" y="702054"/>
                </a:cubicBezTo>
                <a:cubicBezTo>
                  <a:pt x="145574" y="695400"/>
                  <a:pt x="149119" y="692652"/>
                  <a:pt x="151591" y="693810"/>
                </a:cubicBezTo>
                <a:close/>
                <a:moveTo>
                  <a:pt x="906913" y="693041"/>
                </a:moveTo>
                <a:cubicBezTo>
                  <a:pt x="892494" y="695744"/>
                  <a:pt x="880939" y="697940"/>
                  <a:pt x="872249" y="699629"/>
                </a:cubicBezTo>
                <a:lnTo>
                  <a:pt x="869307" y="700225"/>
                </a:lnTo>
                <a:lnTo>
                  <a:pt x="875809" y="702742"/>
                </a:lnTo>
                <a:cubicBezTo>
                  <a:pt x="888013" y="708421"/>
                  <a:pt x="892652" y="713544"/>
                  <a:pt x="889726" y="718111"/>
                </a:cubicBezTo>
                <a:cubicBezTo>
                  <a:pt x="886801" y="722679"/>
                  <a:pt x="884213" y="726733"/>
                  <a:pt x="881961" y="730275"/>
                </a:cubicBezTo>
                <a:cubicBezTo>
                  <a:pt x="889906" y="735510"/>
                  <a:pt x="898847" y="741045"/>
                  <a:pt x="908785" y="746881"/>
                </a:cubicBezTo>
                <a:cubicBezTo>
                  <a:pt x="907910" y="711863"/>
                  <a:pt x="907286" y="693916"/>
                  <a:pt x="906913" y="693041"/>
                </a:cubicBezTo>
                <a:close/>
                <a:moveTo>
                  <a:pt x="2678422" y="675143"/>
                </a:moveTo>
                <a:cubicBezTo>
                  <a:pt x="2680741" y="675454"/>
                  <a:pt x="2683545" y="676089"/>
                  <a:pt x="2686836" y="677048"/>
                </a:cubicBezTo>
                <a:cubicBezTo>
                  <a:pt x="2700001" y="680884"/>
                  <a:pt x="2709476" y="686696"/>
                  <a:pt x="2715262" y="694482"/>
                </a:cubicBezTo>
                <a:cubicBezTo>
                  <a:pt x="2721049" y="702269"/>
                  <a:pt x="2722476" y="711848"/>
                  <a:pt x="2719543" y="723220"/>
                </a:cubicBezTo>
                <a:cubicBezTo>
                  <a:pt x="2716610" y="734592"/>
                  <a:pt x="2707365" y="731910"/>
                  <a:pt x="2691805" y="715175"/>
                </a:cubicBezTo>
                <a:cubicBezTo>
                  <a:pt x="2680118" y="698985"/>
                  <a:pt x="2673077" y="687624"/>
                  <a:pt x="2670682" y="681092"/>
                </a:cubicBezTo>
                <a:cubicBezTo>
                  <a:pt x="2668886" y="676193"/>
                  <a:pt x="2671466" y="674210"/>
                  <a:pt x="2678422" y="675143"/>
                </a:cubicBezTo>
                <a:close/>
                <a:moveTo>
                  <a:pt x="982202" y="658449"/>
                </a:moveTo>
                <a:cubicBezTo>
                  <a:pt x="991478" y="657620"/>
                  <a:pt x="1000246" y="660668"/>
                  <a:pt x="1008506" y="667594"/>
                </a:cubicBezTo>
                <a:cubicBezTo>
                  <a:pt x="1019520" y="676829"/>
                  <a:pt x="1015856" y="682254"/>
                  <a:pt x="997515" y="683867"/>
                </a:cubicBezTo>
                <a:cubicBezTo>
                  <a:pt x="979174" y="685480"/>
                  <a:pt x="957305" y="687520"/>
                  <a:pt x="931908" y="689987"/>
                </a:cubicBezTo>
                <a:lnTo>
                  <a:pt x="931908" y="714487"/>
                </a:lnTo>
                <a:cubicBezTo>
                  <a:pt x="940039" y="714573"/>
                  <a:pt x="948070" y="713243"/>
                  <a:pt x="956000" y="710497"/>
                </a:cubicBezTo>
                <a:cubicBezTo>
                  <a:pt x="963930" y="707751"/>
                  <a:pt x="971344" y="709701"/>
                  <a:pt x="978241" y="716348"/>
                </a:cubicBezTo>
                <a:cubicBezTo>
                  <a:pt x="985139" y="722994"/>
                  <a:pt x="982285" y="727970"/>
                  <a:pt x="969680" y="731276"/>
                </a:cubicBezTo>
                <a:cubicBezTo>
                  <a:pt x="957075" y="734581"/>
                  <a:pt x="944484" y="734886"/>
                  <a:pt x="931908" y="732190"/>
                </a:cubicBezTo>
                <a:lnTo>
                  <a:pt x="931908" y="759422"/>
                </a:lnTo>
                <a:cubicBezTo>
                  <a:pt x="943223" y="766707"/>
                  <a:pt x="957928" y="773436"/>
                  <a:pt x="976026" y="779609"/>
                </a:cubicBezTo>
                <a:cubicBezTo>
                  <a:pt x="994123" y="785783"/>
                  <a:pt x="1011765" y="790357"/>
                  <a:pt x="1028952" y="793333"/>
                </a:cubicBezTo>
                <a:cubicBezTo>
                  <a:pt x="1046139" y="796308"/>
                  <a:pt x="1049487" y="799890"/>
                  <a:pt x="1038997" y="804077"/>
                </a:cubicBezTo>
                <a:cubicBezTo>
                  <a:pt x="1028507" y="808265"/>
                  <a:pt x="1017225" y="811502"/>
                  <a:pt x="1005151" y="813789"/>
                </a:cubicBezTo>
                <a:cubicBezTo>
                  <a:pt x="993076" y="816076"/>
                  <a:pt x="982698" y="816274"/>
                  <a:pt x="974015" y="814381"/>
                </a:cubicBezTo>
                <a:cubicBezTo>
                  <a:pt x="965332" y="812488"/>
                  <a:pt x="956297" y="807741"/>
                  <a:pt x="946912" y="800141"/>
                </a:cubicBezTo>
                <a:cubicBezTo>
                  <a:pt x="937526" y="792541"/>
                  <a:pt x="926495" y="783761"/>
                  <a:pt x="913818" y="773802"/>
                </a:cubicBezTo>
                <a:cubicBezTo>
                  <a:pt x="901141" y="763842"/>
                  <a:pt x="888479" y="753571"/>
                  <a:pt x="875831" y="742988"/>
                </a:cubicBezTo>
                <a:cubicBezTo>
                  <a:pt x="868001" y="754059"/>
                  <a:pt x="860964" y="763437"/>
                  <a:pt x="854718" y="771124"/>
                </a:cubicBezTo>
                <a:cubicBezTo>
                  <a:pt x="848473" y="778810"/>
                  <a:pt x="838826" y="785715"/>
                  <a:pt x="825776" y="791838"/>
                </a:cubicBezTo>
                <a:cubicBezTo>
                  <a:pt x="812727" y="797961"/>
                  <a:pt x="811658" y="794304"/>
                  <a:pt x="822571" y="780868"/>
                </a:cubicBezTo>
                <a:cubicBezTo>
                  <a:pt x="833484" y="767431"/>
                  <a:pt x="842708" y="753234"/>
                  <a:pt x="850244" y="738277"/>
                </a:cubicBezTo>
                <a:cubicBezTo>
                  <a:pt x="857780" y="723320"/>
                  <a:pt x="860874" y="712239"/>
                  <a:pt x="859526" y="705033"/>
                </a:cubicBezTo>
                <a:lnTo>
                  <a:pt x="859703" y="702173"/>
                </a:lnTo>
                <a:lnTo>
                  <a:pt x="854772" y="703172"/>
                </a:lnTo>
                <a:cubicBezTo>
                  <a:pt x="848850" y="704520"/>
                  <a:pt x="841525" y="700892"/>
                  <a:pt x="832799" y="692288"/>
                </a:cubicBezTo>
                <a:cubicBezTo>
                  <a:pt x="824073" y="683684"/>
                  <a:pt x="825274" y="679837"/>
                  <a:pt x="836402" y="680748"/>
                </a:cubicBezTo>
                <a:cubicBezTo>
                  <a:pt x="847530" y="681659"/>
                  <a:pt x="869833" y="679662"/>
                  <a:pt x="903310" y="674757"/>
                </a:cubicBezTo>
                <a:cubicBezTo>
                  <a:pt x="936787" y="669853"/>
                  <a:pt x="959936" y="665124"/>
                  <a:pt x="972756" y="660571"/>
                </a:cubicBezTo>
                <a:cubicBezTo>
                  <a:pt x="975961" y="659433"/>
                  <a:pt x="979110" y="658726"/>
                  <a:pt x="982202" y="658449"/>
                </a:cubicBezTo>
                <a:close/>
                <a:moveTo>
                  <a:pt x="1622063" y="652559"/>
                </a:moveTo>
                <a:cubicBezTo>
                  <a:pt x="1612412" y="654351"/>
                  <a:pt x="1604732" y="655864"/>
                  <a:pt x="1599025" y="657097"/>
                </a:cubicBezTo>
                <a:cubicBezTo>
                  <a:pt x="1601692" y="678106"/>
                  <a:pt x="1603800" y="694532"/>
                  <a:pt x="1605349" y="706377"/>
                </a:cubicBezTo>
                <a:lnTo>
                  <a:pt x="1623289" y="705474"/>
                </a:lnTo>
                <a:cubicBezTo>
                  <a:pt x="1624106" y="691736"/>
                  <a:pt x="1624515" y="680364"/>
                  <a:pt x="1624515" y="671359"/>
                </a:cubicBezTo>
                <a:cubicBezTo>
                  <a:pt x="1624515" y="662984"/>
                  <a:pt x="1623697" y="656717"/>
                  <a:pt x="1622063" y="652559"/>
                </a:cubicBezTo>
                <a:close/>
                <a:moveTo>
                  <a:pt x="194496" y="649719"/>
                </a:moveTo>
                <a:cubicBezTo>
                  <a:pt x="201594" y="649719"/>
                  <a:pt x="209230" y="651845"/>
                  <a:pt x="217404" y="656097"/>
                </a:cubicBezTo>
                <a:cubicBezTo>
                  <a:pt x="225578" y="660349"/>
                  <a:pt x="228317" y="665261"/>
                  <a:pt x="225621" y="670832"/>
                </a:cubicBezTo>
                <a:cubicBezTo>
                  <a:pt x="222925" y="676403"/>
                  <a:pt x="221577" y="690532"/>
                  <a:pt x="221577" y="713218"/>
                </a:cubicBezTo>
                <a:cubicBezTo>
                  <a:pt x="221577" y="736062"/>
                  <a:pt x="222251" y="755471"/>
                  <a:pt x="223599" y="771446"/>
                </a:cubicBezTo>
                <a:cubicBezTo>
                  <a:pt x="224947" y="787421"/>
                  <a:pt x="220785" y="801743"/>
                  <a:pt x="211112" y="814413"/>
                </a:cubicBezTo>
                <a:cubicBezTo>
                  <a:pt x="201440" y="827083"/>
                  <a:pt x="193915" y="828714"/>
                  <a:pt x="188537" y="819307"/>
                </a:cubicBezTo>
                <a:cubicBezTo>
                  <a:pt x="183160" y="809899"/>
                  <a:pt x="174921" y="800650"/>
                  <a:pt x="163822" y="791558"/>
                </a:cubicBezTo>
                <a:cubicBezTo>
                  <a:pt x="152723" y="782467"/>
                  <a:pt x="153081" y="778821"/>
                  <a:pt x="164897" y="780620"/>
                </a:cubicBezTo>
                <a:cubicBezTo>
                  <a:pt x="176714" y="782420"/>
                  <a:pt x="184597" y="783384"/>
                  <a:pt x="188548" y="783513"/>
                </a:cubicBezTo>
                <a:cubicBezTo>
                  <a:pt x="192499" y="783643"/>
                  <a:pt x="194689" y="774913"/>
                  <a:pt x="195119" y="757325"/>
                </a:cubicBezTo>
                <a:cubicBezTo>
                  <a:pt x="195550" y="739736"/>
                  <a:pt x="195324" y="721220"/>
                  <a:pt x="194442" y="701774"/>
                </a:cubicBezTo>
                <a:cubicBezTo>
                  <a:pt x="193560" y="682329"/>
                  <a:pt x="191312" y="668792"/>
                  <a:pt x="187698" y="661163"/>
                </a:cubicBezTo>
                <a:cubicBezTo>
                  <a:pt x="184085" y="653534"/>
                  <a:pt x="186350" y="649719"/>
                  <a:pt x="194496" y="649719"/>
                </a:cubicBezTo>
                <a:close/>
                <a:moveTo>
                  <a:pt x="2602290" y="647816"/>
                </a:moveTo>
                <a:cubicBezTo>
                  <a:pt x="2597364" y="648253"/>
                  <a:pt x="2584827" y="650479"/>
                  <a:pt x="2564679" y="654495"/>
                </a:cubicBezTo>
                <a:lnTo>
                  <a:pt x="2565862" y="692891"/>
                </a:lnTo>
                <a:cubicBezTo>
                  <a:pt x="2573792" y="692145"/>
                  <a:pt x="2580393" y="690381"/>
                  <a:pt x="2585663" y="687599"/>
                </a:cubicBezTo>
                <a:cubicBezTo>
                  <a:pt x="2590933" y="684817"/>
                  <a:pt x="2596626" y="686434"/>
                  <a:pt x="2602742" y="692450"/>
                </a:cubicBezTo>
                <a:cubicBezTo>
                  <a:pt x="2608858" y="698465"/>
                  <a:pt x="2607101" y="703441"/>
                  <a:pt x="2597472" y="707378"/>
                </a:cubicBezTo>
                <a:cubicBezTo>
                  <a:pt x="2587842" y="711314"/>
                  <a:pt x="2577363" y="713282"/>
                  <a:pt x="2566035" y="713282"/>
                </a:cubicBezTo>
                <a:lnTo>
                  <a:pt x="2567196" y="748215"/>
                </a:lnTo>
                <a:cubicBezTo>
                  <a:pt x="2571727" y="748344"/>
                  <a:pt x="2578482" y="746577"/>
                  <a:pt x="2587459" y="742913"/>
                </a:cubicBezTo>
                <a:cubicBezTo>
                  <a:pt x="2596436" y="739249"/>
                  <a:pt x="2602455" y="739442"/>
                  <a:pt x="2605517" y="743494"/>
                </a:cubicBezTo>
                <a:cubicBezTo>
                  <a:pt x="2608578" y="747545"/>
                  <a:pt x="2610833" y="747286"/>
                  <a:pt x="2612282" y="742719"/>
                </a:cubicBezTo>
                <a:cubicBezTo>
                  <a:pt x="2613730" y="738152"/>
                  <a:pt x="2614680" y="722636"/>
                  <a:pt x="2615132" y="696171"/>
                </a:cubicBezTo>
                <a:cubicBezTo>
                  <a:pt x="2615584" y="669706"/>
                  <a:pt x="2614788" y="654921"/>
                  <a:pt x="2612744" y="651817"/>
                </a:cubicBezTo>
                <a:cubicBezTo>
                  <a:pt x="2610701" y="648712"/>
                  <a:pt x="2607216" y="647378"/>
                  <a:pt x="2602290" y="647816"/>
                </a:cubicBezTo>
                <a:close/>
                <a:moveTo>
                  <a:pt x="1669945" y="647149"/>
                </a:moveTo>
                <a:cubicBezTo>
                  <a:pt x="1662516" y="648045"/>
                  <a:pt x="1652829" y="648902"/>
                  <a:pt x="1640884" y="649719"/>
                </a:cubicBezTo>
                <a:cubicBezTo>
                  <a:pt x="1643379" y="648328"/>
                  <a:pt x="1647377" y="649795"/>
                  <a:pt x="1652876" y="654118"/>
                </a:cubicBezTo>
                <a:cubicBezTo>
                  <a:pt x="1658376" y="658442"/>
                  <a:pt x="1659512" y="662704"/>
                  <a:pt x="1656285" y="666906"/>
                </a:cubicBezTo>
                <a:cubicBezTo>
                  <a:pt x="1653059" y="671108"/>
                  <a:pt x="1650169" y="682465"/>
                  <a:pt x="1647617" y="700978"/>
                </a:cubicBezTo>
                <a:cubicBezTo>
                  <a:pt x="1655016" y="701050"/>
                  <a:pt x="1663255" y="700333"/>
                  <a:pt x="1672332" y="698827"/>
                </a:cubicBezTo>
                <a:cubicBezTo>
                  <a:pt x="1677366" y="682049"/>
                  <a:pt x="1680327" y="669756"/>
                  <a:pt x="1681216" y="661948"/>
                </a:cubicBezTo>
                <a:cubicBezTo>
                  <a:pt x="1682105" y="654140"/>
                  <a:pt x="1682306" y="649497"/>
                  <a:pt x="1681818" y="648020"/>
                </a:cubicBezTo>
                <a:cubicBezTo>
                  <a:pt x="1681331" y="646543"/>
                  <a:pt x="1677373" y="646253"/>
                  <a:pt x="1669945" y="647149"/>
                </a:cubicBezTo>
                <a:close/>
                <a:moveTo>
                  <a:pt x="3296921" y="635695"/>
                </a:moveTo>
                <a:cubicBezTo>
                  <a:pt x="3301333" y="635680"/>
                  <a:pt x="3306817" y="636849"/>
                  <a:pt x="3313374" y="639201"/>
                </a:cubicBezTo>
                <a:cubicBezTo>
                  <a:pt x="3326488" y="643904"/>
                  <a:pt x="3330697" y="649027"/>
                  <a:pt x="3326000" y="654570"/>
                </a:cubicBezTo>
                <a:cubicBezTo>
                  <a:pt x="3321304" y="660112"/>
                  <a:pt x="3317912" y="666024"/>
                  <a:pt x="3315826" y="672305"/>
                </a:cubicBezTo>
                <a:cubicBezTo>
                  <a:pt x="3313739" y="678586"/>
                  <a:pt x="3311814" y="690761"/>
                  <a:pt x="3310050" y="708830"/>
                </a:cubicBezTo>
                <a:cubicBezTo>
                  <a:pt x="3308287" y="726898"/>
                  <a:pt x="3307405" y="741382"/>
                  <a:pt x="3307405" y="752281"/>
                </a:cubicBezTo>
                <a:cubicBezTo>
                  <a:pt x="3332715" y="728877"/>
                  <a:pt x="3346916" y="717921"/>
                  <a:pt x="3350006" y="719413"/>
                </a:cubicBezTo>
                <a:cubicBezTo>
                  <a:pt x="3353096" y="720904"/>
                  <a:pt x="3346876" y="732104"/>
                  <a:pt x="3331346" y="753012"/>
                </a:cubicBezTo>
                <a:cubicBezTo>
                  <a:pt x="3315815" y="773920"/>
                  <a:pt x="3305046" y="789848"/>
                  <a:pt x="3299037" y="800797"/>
                </a:cubicBezTo>
                <a:cubicBezTo>
                  <a:pt x="3293029" y="811746"/>
                  <a:pt x="3286368" y="811409"/>
                  <a:pt x="3279054" y="799786"/>
                </a:cubicBezTo>
                <a:cubicBezTo>
                  <a:pt x="3271741" y="788163"/>
                  <a:pt x="3269891" y="779287"/>
                  <a:pt x="3273504" y="773156"/>
                </a:cubicBezTo>
                <a:cubicBezTo>
                  <a:pt x="3277118" y="767026"/>
                  <a:pt x="3280047" y="759042"/>
                  <a:pt x="3282291" y="749205"/>
                </a:cubicBezTo>
                <a:cubicBezTo>
                  <a:pt x="3284536" y="739367"/>
                  <a:pt x="3286328" y="726590"/>
                  <a:pt x="3287669" y="710873"/>
                </a:cubicBezTo>
                <a:cubicBezTo>
                  <a:pt x="3289010" y="695156"/>
                  <a:pt x="3289680" y="682437"/>
                  <a:pt x="3289680" y="672714"/>
                </a:cubicBezTo>
                <a:cubicBezTo>
                  <a:pt x="3289680" y="665572"/>
                  <a:pt x="3286970" y="663676"/>
                  <a:pt x="3281549" y="667024"/>
                </a:cubicBezTo>
                <a:cubicBezTo>
                  <a:pt x="3276129" y="670373"/>
                  <a:pt x="3268912" y="674198"/>
                  <a:pt x="3259899" y="678500"/>
                </a:cubicBezTo>
                <a:cubicBezTo>
                  <a:pt x="3250886" y="682802"/>
                  <a:pt x="3241899" y="681877"/>
                  <a:pt x="3232936" y="675725"/>
                </a:cubicBezTo>
                <a:cubicBezTo>
                  <a:pt x="3223974" y="669573"/>
                  <a:pt x="3224200" y="665311"/>
                  <a:pt x="3233614" y="662937"/>
                </a:cubicBezTo>
                <a:cubicBezTo>
                  <a:pt x="3243028" y="660564"/>
                  <a:pt x="3253131" y="657219"/>
                  <a:pt x="3263922" y="652903"/>
                </a:cubicBezTo>
                <a:cubicBezTo>
                  <a:pt x="3274713" y="648586"/>
                  <a:pt x="3282374" y="644048"/>
                  <a:pt x="3286905" y="639287"/>
                </a:cubicBezTo>
                <a:cubicBezTo>
                  <a:pt x="3289171" y="636906"/>
                  <a:pt x="3292510" y="635709"/>
                  <a:pt x="3296921" y="635695"/>
                </a:cubicBezTo>
                <a:close/>
                <a:moveTo>
                  <a:pt x="3087014" y="624208"/>
                </a:moveTo>
                <a:lnTo>
                  <a:pt x="3064235" y="627779"/>
                </a:lnTo>
                <a:lnTo>
                  <a:pt x="3064235" y="646988"/>
                </a:lnTo>
                <a:lnTo>
                  <a:pt x="3085659" y="643653"/>
                </a:lnTo>
                <a:cubicBezTo>
                  <a:pt x="3085659" y="637688"/>
                  <a:pt x="3086111" y="631206"/>
                  <a:pt x="3087014" y="624208"/>
                </a:cubicBezTo>
                <a:close/>
                <a:moveTo>
                  <a:pt x="2004189" y="623380"/>
                </a:moveTo>
                <a:cubicBezTo>
                  <a:pt x="1998912" y="623029"/>
                  <a:pt x="1985730" y="624878"/>
                  <a:pt x="1964643" y="628930"/>
                </a:cubicBezTo>
                <a:cubicBezTo>
                  <a:pt x="1943555" y="632981"/>
                  <a:pt x="1927039" y="635730"/>
                  <a:pt x="1915093" y="637179"/>
                </a:cubicBezTo>
                <a:lnTo>
                  <a:pt x="1917395" y="653742"/>
                </a:lnTo>
                <a:cubicBezTo>
                  <a:pt x="1937357" y="651175"/>
                  <a:pt x="1951521" y="648282"/>
                  <a:pt x="1959889" y="645062"/>
                </a:cubicBezTo>
                <a:cubicBezTo>
                  <a:pt x="1968256" y="641843"/>
                  <a:pt x="1975928" y="643316"/>
                  <a:pt x="1982905" y="649483"/>
                </a:cubicBezTo>
                <a:cubicBezTo>
                  <a:pt x="1989881" y="655649"/>
                  <a:pt x="1984213" y="661077"/>
                  <a:pt x="1965901" y="665766"/>
                </a:cubicBezTo>
                <a:cubicBezTo>
                  <a:pt x="1947588" y="670455"/>
                  <a:pt x="1932001" y="672348"/>
                  <a:pt x="1919137" y="671445"/>
                </a:cubicBezTo>
                <a:lnTo>
                  <a:pt x="1922644" y="687491"/>
                </a:lnTo>
                <a:cubicBezTo>
                  <a:pt x="1926329" y="687635"/>
                  <a:pt x="1937640" y="686093"/>
                  <a:pt x="1956576" y="682867"/>
                </a:cubicBezTo>
                <a:cubicBezTo>
                  <a:pt x="1975512" y="679640"/>
                  <a:pt x="1988601" y="678479"/>
                  <a:pt x="1995843" y="679382"/>
                </a:cubicBezTo>
                <a:cubicBezTo>
                  <a:pt x="2001335" y="668326"/>
                  <a:pt x="2005419" y="656316"/>
                  <a:pt x="2008093" y="643352"/>
                </a:cubicBezTo>
                <a:cubicBezTo>
                  <a:pt x="2010768" y="630389"/>
                  <a:pt x="2009466" y="623731"/>
                  <a:pt x="2004189" y="623380"/>
                </a:cubicBezTo>
                <a:close/>
                <a:moveTo>
                  <a:pt x="482779" y="603561"/>
                </a:moveTo>
                <a:cubicBezTo>
                  <a:pt x="484234" y="603349"/>
                  <a:pt x="486175" y="603481"/>
                  <a:pt x="488602" y="603956"/>
                </a:cubicBezTo>
                <a:cubicBezTo>
                  <a:pt x="498310" y="605856"/>
                  <a:pt x="506535" y="609215"/>
                  <a:pt x="513274" y="614034"/>
                </a:cubicBezTo>
                <a:cubicBezTo>
                  <a:pt x="521420" y="618465"/>
                  <a:pt x="523685" y="624144"/>
                  <a:pt x="520072" y="631070"/>
                </a:cubicBezTo>
                <a:cubicBezTo>
                  <a:pt x="516458" y="637996"/>
                  <a:pt x="514870" y="658893"/>
                  <a:pt x="515307" y="693762"/>
                </a:cubicBezTo>
                <a:cubicBezTo>
                  <a:pt x="515745" y="728630"/>
                  <a:pt x="514612" y="758149"/>
                  <a:pt x="511909" y="782320"/>
                </a:cubicBezTo>
                <a:cubicBezTo>
                  <a:pt x="509205" y="806490"/>
                  <a:pt x="503566" y="811692"/>
                  <a:pt x="494991" y="797925"/>
                </a:cubicBezTo>
                <a:cubicBezTo>
                  <a:pt x="486415" y="784159"/>
                  <a:pt x="483701" y="770815"/>
                  <a:pt x="486849" y="757895"/>
                </a:cubicBezTo>
                <a:cubicBezTo>
                  <a:pt x="489997" y="744974"/>
                  <a:pt x="491570" y="720180"/>
                  <a:pt x="491570" y="683512"/>
                </a:cubicBezTo>
                <a:cubicBezTo>
                  <a:pt x="491570" y="646744"/>
                  <a:pt x="488649" y="623817"/>
                  <a:pt x="482805" y="614733"/>
                </a:cubicBezTo>
                <a:cubicBezTo>
                  <a:pt x="478422" y="607919"/>
                  <a:pt x="478414" y="604195"/>
                  <a:pt x="482779" y="603561"/>
                </a:cubicBezTo>
                <a:close/>
                <a:moveTo>
                  <a:pt x="3087219" y="586100"/>
                </a:moveTo>
                <a:cubicBezTo>
                  <a:pt x="3086326" y="585826"/>
                  <a:pt x="3085114" y="585898"/>
                  <a:pt x="3083584" y="586318"/>
                </a:cubicBezTo>
                <a:cubicBezTo>
                  <a:pt x="3080522" y="587157"/>
                  <a:pt x="3074072" y="589089"/>
                  <a:pt x="3064235" y="592115"/>
                </a:cubicBezTo>
                <a:lnTo>
                  <a:pt x="3064235" y="609194"/>
                </a:lnTo>
                <a:lnTo>
                  <a:pt x="3088520" y="605752"/>
                </a:lnTo>
                <a:cubicBezTo>
                  <a:pt x="3089309" y="595829"/>
                  <a:pt x="3089448" y="589899"/>
                  <a:pt x="3088940" y="587963"/>
                </a:cubicBezTo>
                <a:cubicBezTo>
                  <a:pt x="3088685" y="586995"/>
                  <a:pt x="3088112" y="586374"/>
                  <a:pt x="3087219" y="586100"/>
                </a:cubicBezTo>
                <a:close/>
                <a:moveTo>
                  <a:pt x="3454184" y="576988"/>
                </a:moveTo>
                <a:cubicBezTo>
                  <a:pt x="3455496" y="576903"/>
                  <a:pt x="3457100" y="577167"/>
                  <a:pt x="3458999" y="577778"/>
                </a:cubicBezTo>
                <a:cubicBezTo>
                  <a:pt x="3466592" y="580223"/>
                  <a:pt x="3473368" y="583833"/>
                  <a:pt x="3479326" y="588609"/>
                </a:cubicBezTo>
                <a:cubicBezTo>
                  <a:pt x="3485284" y="593384"/>
                  <a:pt x="3486841" y="597686"/>
                  <a:pt x="3483994" y="601515"/>
                </a:cubicBezTo>
                <a:cubicBezTo>
                  <a:pt x="3481147" y="605344"/>
                  <a:pt x="3479122" y="609448"/>
                  <a:pt x="3477917" y="613829"/>
                </a:cubicBezTo>
                <a:cubicBezTo>
                  <a:pt x="3476712" y="618210"/>
                  <a:pt x="3473142" y="632755"/>
                  <a:pt x="3467205" y="657463"/>
                </a:cubicBezTo>
                <a:cubicBezTo>
                  <a:pt x="3461268" y="682171"/>
                  <a:pt x="3452542" y="704829"/>
                  <a:pt x="3441027" y="725436"/>
                </a:cubicBezTo>
                <a:cubicBezTo>
                  <a:pt x="3450319" y="736004"/>
                  <a:pt x="3463147" y="747480"/>
                  <a:pt x="3479509" y="759863"/>
                </a:cubicBezTo>
                <a:cubicBezTo>
                  <a:pt x="3495871" y="772246"/>
                  <a:pt x="3513793" y="782126"/>
                  <a:pt x="3533274" y="789504"/>
                </a:cubicBezTo>
                <a:cubicBezTo>
                  <a:pt x="3552755" y="796882"/>
                  <a:pt x="3553450" y="801772"/>
                  <a:pt x="3535360" y="804174"/>
                </a:cubicBezTo>
                <a:cubicBezTo>
                  <a:pt x="3517270" y="806576"/>
                  <a:pt x="3501826" y="806841"/>
                  <a:pt x="3489027" y="804970"/>
                </a:cubicBezTo>
                <a:cubicBezTo>
                  <a:pt x="3476228" y="803099"/>
                  <a:pt x="3467126" y="798965"/>
                  <a:pt x="3461720" y="792569"/>
                </a:cubicBezTo>
                <a:cubicBezTo>
                  <a:pt x="3456314" y="786174"/>
                  <a:pt x="3443866" y="769646"/>
                  <a:pt x="3424378" y="742988"/>
                </a:cubicBezTo>
                <a:cubicBezTo>
                  <a:pt x="3411830" y="757816"/>
                  <a:pt x="3396307" y="769621"/>
                  <a:pt x="3377808" y="778405"/>
                </a:cubicBezTo>
                <a:cubicBezTo>
                  <a:pt x="3359309" y="787188"/>
                  <a:pt x="3345708" y="791580"/>
                  <a:pt x="3337003" y="791580"/>
                </a:cubicBezTo>
                <a:cubicBezTo>
                  <a:pt x="3327051" y="791580"/>
                  <a:pt x="3327739" y="788063"/>
                  <a:pt x="3339068" y="781029"/>
                </a:cubicBezTo>
                <a:cubicBezTo>
                  <a:pt x="3350397" y="773995"/>
                  <a:pt x="3362654" y="765646"/>
                  <a:pt x="3375840" y="755980"/>
                </a:cubicBezTo>
                <a:cubicBezTo>
                  <a:pt x="3389026" y="746315"/>
                  <a:pt x="3400351" y="735746"/>
                  <a:pt x="3409815" y="724274"/>
                </a:cubicBezTo>
                <a:cubicBezTo>
                  <a:pt x="3399490" y="708629"/>
                  <a:pt x="3388764" y="693023"/>
                  <a:pt x="3377636" y="677457"/>
                </a:cubicBezTo>
                <a:cubicBezTo>
                  <a:pt x="3366508" y="661891"/>
                  <a:pt x="3358291" y="652358"/>
                  <a:pt x="3352985" y="648859"/>
                </a:cubicBezTo>
                <a:cubicBezTo>
                  <a:pt x="3347680" y="645360"/>
                  <a:pt x="3345356" y="641700"/>
                  <a:pt x="3346016" y="637878"/>
                </a:cubicBezTo>
                <a:cubicBezTo>
                  <a:pt x="3346676" y="634056"/>
                  <a:pt x="3352885" y="632633"/>
                  <a:pt x="3364644" y="633608"/>
                </a:cubicBezTo>
                <a:cubicBezTo>
                  <a:pt x="3376403" y="634583"/>
                  <a:pt x="3383265" y="638512"/>
                  <a:pt x="3385229" y="645396"/>
                </a:cubicBezTo>
                <a:cubicBezTo>
                  <a:pt x="3387194" y="652279"/>
                  <a:pt x="3400100" y="672606"/>
                  <a:pt x="3423948" y="706377"/>
                </a:cubicBezTo>
                <a:cubicBezTo>
                  <a:pt x="3432581" y="687147"/>
                  <a:pt x="3439582" y="664637"/>
                  <a:pt x="3444952" y="638846"/>
                </a:cubicBezTo>
                <a:cubicBezTo>
                  <a:pt x="3450323" y="613055"/>
                  <a:pt x="3452108" y="595818"/>
                  <a:pt x="3450308" y="587135"/>
                </a:cubicBezTo>
                <a:cubicBezTo>
                  <a:pt x="3448959" y="580623"/>
                  <a:pt x="3450251" y="577240"/>
                  <a:pt x="3454184" y="576988"/>
                </a:cubicBezTo>
                <a:close/>
                <a:moveTo>
                  <a:pt x="620700" y="573557"/>
                </a:moveTo>
                <a:cubicBezTo>
                  <a:pt x="623788" y="573560"/>
                  <a:pt x="627394" y="574283"/>
                  <a:pt x="631517" y="575724"/>
                </a:cubicBezTo>
                <a:cubicBezTo>
                  <a:pt x="639762" y="578606"/>
                  <a:pt x="646724" y="582414"/>
                  <a:pt x="652403" y="587146"/>
                </a:cubicBezTo>
                <a:cubicBezTo>
                  <a:pt x="659573" y="591534"/>
                  <a:pt x="661584" y="597381"/>
                  <a:pt x="658437" y="604687"/>
                </a:cubicBezTo>
                <a:cubicBezTo>
                  <a:pt x="655289" y="611994"/>
                  <a:pt x="653715" y="625671"/>
                  <a:pt x="653715" y="645718"/>
                </a:cubicBezTo>
                <a:cubicBezTo>
                  <a:pt x="653715" y="665895"/>
                  <a:pt x="655289" y="694722"/>
                  <a:pt x="658437" y="732201"/>
                </a:cubicBezTo>
                <a:cubicBezTo>
                  <a:pt x="661584" y="769679"/>
                  <a:pt x="658171" y="796592"/>
                  <a:pt x="648198" y="812940"/>
                </a:cubicBezTo>
                <a:cubicBezTo>
                  <a:pt x="638224" y="829287"/>
                  <a:pt x="630050" y="832112"/>
                  <a:pt x="623676" y="821415"/>
                </a:cubicBezTo>
                <a:cubicBezTo>
                  <a:pt x="617302" y="810717"/>
                  <a:pt x="607414" y="800793"/>
                  <a:pt x="594013" y="791644"/>
                </a:cubicBezTo>
                <a:cubicBezTo>
                  <a:pt x="580612" y="782495"/>
                  <a:pt x="581075" y="778595"/>
                  <a:pt x="595401" y="779943"/>
                </a:cubicBezTo>
                <a:cubicBezTo>
                  <a:pt x="609727" y="781291"/>
                  <a:pt x="618951" y="781846"/>
                  <a:pt x="623074" y="781610"/>
                </a:cubicBezTo>
                <a:cubicBezTo>
                  <a:pt x="627197" y="781373"/>
                  <a:pt x="629258" y="764871"/>
                  <a:pt x="629258" y="732104"/>
                </a:cubicBezTo>
                <a:cubicBezTo>
                  <a:pt x="629258" y="697314"/>
                  <a:pt x="628147" y="668150"/>
                  <a:pt x="625924" y="644611"/>
                </a:cubicBezTo>
                <a:cubicBezTo>
                  <a:pt x="623701" y="621071"/>
                  <a:pt x="621396" y="607287"/>
                  <a:pt x="619008" y="603257"/>
                </a:cubicBezTo>
                <a:cubicBezTo>
                  <a:pt x="616621" y="599227"/>
                  <a:pt x="612344" y="598310"/>
                  <a:pt x="606177" y="600504"/>
                </a:cubicBezTo>
                <a:cubicBezTo>
                  <a:pt x="600011" y="602698"/>
                  <a:pt x="592791" y="605397"/>
                  <a:pt x="584517" y="608602"/>
                </a:cubicBezTo>
                <a:cubicBezTo>
                  <a:pt x="576242" y="611807"/>
                  <a:pt x="567459" y="609337"/>
                  <a:pt x="558166" y="601192"/>
                </a:cubicBezTo>
                <a:cubicBezTo>
                  <a:pt x="548874" y="593047"/>
                  <a:pt x="551004" y="588974"/>
                  <a:pt x="564555" y="588974"/>
                </a:cubicBezTo>
                <a:cubicBezTo>
                  <a:pt x="574794" y="588974"/>
                  <a:pt x="584398" y="587479"/>
                  <a:pt x="593368" y="584489"/>
                </a:cubicBezTo>
                <a:cubicBezTo>
                  <a:pt x="602338" y="581499"/>
                  <a:pt x="608877" y="578570"/>
                  <a:pt x="612986" y="575702"/>
                </a:cubicBezTo>
                <a:cubicBezTo>
                  <a:pt x="615040" y="574268"/>
                  <a:pt x="617611" y="573553"/>
                  <a:pt x="620700" y="573557"/>
                </a:cubicBezTo>
                <a:close/>
                <a:moveTo>
                  <a:pt x="944018" y="573401"/>
                </a:moveTo>
                <a:cubicBezTo>
                  <a:pt x="940505" y="573071"/>
                  <a:pt x="923871" y="575781"/>
                  <a:pt x="894115" y="581532"/>
                </a:cubicBezTo>
                <a:cubicBezTo>
                  <a:pt x="894932" y="584285"/>
                  <a:pt x="895714" y="590358"/>
                  <a:pt x="896459" y="599751"/>
                </a:cubicBezTo>
                <a:cubicBezTo>
                  <a:pt x="903443" y="598173"/>
                  <a:pt x="910211" y="595528"/>
                  <a:pt x="916765" y="591814"/>
                </a:cubicBezTo>
                <a:cubicBezTo>
                  <a:pt x="923318" y="588099"/>
                  <a:pt x="930402" y="589257"/>
                  <a:pt x="938017" y="595287"/>
                </a:cubicBezTo>
                <a:cubicBezTo>
                  <a:pt x="945632" y="601317"/>
                  <a:pt x="942746" y="606519"/>
                  <a:pt x="929359" y="610893"/>
                </a:cubicBezTo>
                <a:cubicBezTo>
                  <a:pt x="915973" y="615267"/>
                  <a:pt x="906024" y="617002"/>
                  <a:pt x="899514" y="616099"/>
                </a:cubicBezTo>
                <a:cubicBezTo>
                  <a:pt x="901263" y="627513"/>
                  <a:pt x="902432" y="635114"/>
                  <a:pt x="903020" y="638900"/>
                </a:cubicBezTo>
                <a:cubicBezTo>
                  <a:pt x="924301" y="634469"/>
                  <a:pt x="937128" y="631937"/>
                  <a:pt x="941502" y="631306"/>
                </a:cubicBezTo>
                <a:cubicBezTo>
                  <a:pt x="944915" y="611660"/>
                  <a:pt x="947066" y="597180"/>
                  <a:pt x="947955" y="587866"/>
                </a:cubicBezTo>
                <a:cubicBezTo>
                  <a:pt x="948844" y="578552"/>
                  <a:pt x="947532" y="573731"/>
                  <a:pt x="944018" y="573401"/>
                </a:cubicBezTo>
                <a:close/>
                <a:moveTo>
                  <a:pt x="3385595" y="568733"/>
                </a:moveTo>
                <a:cubicBezTo>
                  <a:pt x="3393482" y="568733"/>
                  <a:pt x="3401910" y="570726"/>
                  <a:pt x="3410880" y="574713"/>
                </a:cubicBezTo>
                <a:cubicBezTo>
                  <a:pt x="3419850" y="578699"/>
                  <a:pt x="3425543" y="584353"/>
                  <a:pt x="3427959" y="591674"/>
                </a:cubicBezTo>
                <a:cubicBezTo>
                  <a:pt x="3430376" y="598994"/>
                  <a:pt x="3430390" y="606695"/>
                  <a:pt x="3428002" y="614776"/>
                </a:cubicBezTo>
                <a:cubicBezTo>
                  <a:pt x="3425615" y="622857"/>
                  <a:pt x="3419682" y="623756"/>
                  <a:pt x="3410202" y="617475"/>
                </a:cubicBezTo>
                <a:cubicBezTo>
                  <a:pt x="3400724" y="611194"/>
                  <a:pt x="3392005" y="602762"/>
                  <a:pt x="3384046" y="592179"/>
                </a:cubicBezTo>
                <a:cubicBezTo>
                  <a:pt x="3375127" y="576548"/>
                  <a:pt x="3375643" y="568733"/>
                  <a:pt x="3385595" y="568733"/>
                </a:cubicBezTo>
                <a:close/>
                <a:moveTo>
                  <a:pt x="505973" y="566707"/>
                </a:moveTo>
                <a:cubicBezTo>
                  <a:pt x="507933" y="566509"/>
                  <a:pt x="510539" y="566754"/>
                  <a:pt x="513791" y="567442"/>
                </a:cubicBezTo>
                <a:cubicBezTo>
                  <a:pt x="525492" y="568417"/>
                  <a:pt x="534641" y="571490"/>
                  <a:pt x="541238" y="576660"/>
                </a:cubicBezTo>
                <a:cubicBezTo>
                  <a:pt x="547834" y="581829"/>
                  <a:pt x="549717" y="588795"/>
                  <a:pt x="546884" y="597557"/>
                </a:cubicBezTo>
                <a:cubicBezTo>
                  <a:pt x="544052" y="606319"/>
                  <a:pt x="538406" y="608516"/>
                  <a:pt x="529945" y="604150"/>
                </a:cubicBezTo>
                <a:cubicBezTo>
                  <a:pt x="521484" y="599783"/>
                  <a:pt x="513425" y="591885"/>
                  <a:pt x="505767" y="580456"/>
                </a:cubicBezTo>
                <a:cubicBezTo>
                  <a:pt x="500024" y="571884"/>
                  <a:pt x="500093" y="567301"/>
                  <a:pt x="505973" y="566707"/>
                </a:cubicBezTo>
                <a:close/>
                <a:moveTo>
                  <a:pt x="3298639" y="548809"/>
                </a:moveTo>
                <a:cubicBezTo>
                  <a:pt x="3302504" y="549064"/>
                  <a:pt x="3306602" y="549883"/>
                  <a:pt x="3310932" y="551267"/>
                </a:cubicBezTo>
                <a:cubicBezTo>
                  <a:pt x="3320870" y="552270"/>
                  <a:pt x="3328614" y="555608"/>
                  <a:pt x="3334163" y="561280"/>
                </a:cubicBezTo>
                <a:cubicBezTo>
                  <a:pt x="3339713" y="566951"/>
                  <a:pt x="3340814" y="574358"/>
                  <a:pt x="3337465" y="583500"/>
                </a:cubicBezTo>
                <a:cubicBezTo>
                  <a:pt x="3334117" y="592642"/>
                  <a:pt x="3327581" y="594592"/>
                  <a:pt x="3317859" y="589351"/>
                </a:cubicBezTo>
                <a:cubicBezTo>
                  <a:pt x="3308136" y="584109"/>
                  <a:pt x="3298987" y="576634"/>
                  <a:pt x="3290412" y="566926"/>
                </a:cubicBezTo>
                <a:cubicBezTo>
                  <a:pt x="3281836" y="557218"/>
                  <a:pt x="3280947" y="551489"/>
                  <a:pt x="3287744" y="549739"/>
                </a:cubicBezTo>
                <a:cubicBezTo>
                  <a:pt x="3291143" y="548865"/>
                  <a:pt x="3294775" y="548555"/>
                  <a:pt x="3298639" y="548809"/>
                </a:cubicBezTo>
                <a:close/>
                <a:moveTo>
                  <a:pt x="955677" y="547112"/>
                </a:moveTo>
                <a:cubicBezTo>
                  <a:pt x="958466" y="547491"/>
                  <a:pt x="961571" y="548771"/>
                  <a:pt x="964991" y="550955"/>
                </a:cubicBezTo>
                <a:cubicBezTo>
                  <a:pt x="971831" y="555321"/>
                  <a:pt x="978374" y="560147"/>
                  <a:pt x="984619" y="565431"/>
                </a:cubicBezTo>
                <a:cubicBezTo>
                  <a:pt x="990864" y="570716"/>
                  <a:pt x="991631" y="575487"/>
                  <a:pt x="986921" y="579746"/>
                </a:cubicBezTo>
                <a:cubicBezTo>
                  <a:pt x="982210" y="584005"/>
                  <a:pt x="977808" y="592276"/>
                  <a:pt x="973713" y="604558"/>
                </a:cubicBezTo>
                <a:cubicBezTo>
                  <a:pt x="969619" y="616841"/>
                  <a:pt x="965486" y="628811"/>
                  <a:pt x="961313" y="640470"/>
                </a:cubicBezTo>
                <a:cubicBezTo>
                  <a:pt x="957140" y="652128"/>
                  <a:pt x="951275" y="654803"/>
                  <a:pt x="943717" y="648493"/>
                </a:cubicBezTo>
                <a:cubicBezTo>
                  <a:pt x="937207" y="650071"/>
                  <a:pt x="923727" y="653082"/>
                  <a:pt x="903278" y="657528"/>
                </a:cubicBezTo>
                <a:cubicBezTo>
                  <a:pt x="894086" y="667709"/>
                  <a:pt x="887095" y="663723"/>
                  <a:pt x="882305" y="645568"/>
                </a:cubicBezTo>
                <a:cubicBezTo>
                  <a:pt x="877516" y="627413"/>
                  <a:pt x="873812" y="612682"/>
                  <a:pt x="871195" y="601375"/>
                </a:cubicBezTo>
                <a:cubicBezTo>
                  <a:pt x="868578" y="590068"/>
                  <a:pt x="864968" y="581349"/>
                  <a:pt x="860365" y="575218"/>
                </a:cubicBezTo>
                <a:cubicBezTo>
                  <a:pt x="855762" y="569088"/>
                  <a:pt x="857533" y="566023"/>
                  <a:pt x="865678" y="566023"/>
                </a:cubicBezTo>
                <a:cubicBezTo>
                  <a:pt x="871945" y="566023"/>
                  <a:pt x="877261" y="566019"/>
                  <a:pt x="881628" y="566012"/>
                </a:cubicBezTo>
                <a:cubicBezTo>
                  <a:pt x="885994" y="566005"/>
                  <a:pt x="897112" y="563829"/>
                  <a:pt x="914980" y="559484"/>
                </a:cubicBezTo>
                <a:cubicBezTo>
                  <a:pt x="932847" y="555138"/>
                  <a:pt x="943940" y="551539"/>
                  <a:pt x="948256" y="548685"/>
                </a:cubicBezTo>
                <a:cubicBezTo>
                  <a:pt x="950414" y="547259"/>
                  <a:pt x="952888" y="546734"/>
                  <a:pt x="955677" y="547112"/>
                </a:cubicBezTo>
                <a:close/>
                <a:moveTo>
                  <a:pt x="98092" y="537675"/>
                </a:moveTo>
                <a:cubicBezTo>
                  <a:pt x="101591" y="537479"/>
                  <a:pt x="107178" y="539988"/>
                  <a:pt x="114854" y="545201"/>
                </a:cubicBezTo>
                <a:cubicBezTo>
                  <a:pt x="130205" y="555626"/>
                  <a:pt x="135923" y="563061"/>
                  <a:pt x="132008" y="567507"/>
                </a:cubicBezTo>
                <a:cubicBezTo>
                  <a:pt x="128093" y="571952"/>
                  <a:pt x="123336" y="578463"/>
                  <a:pt x="117736" y="587038"/>
                </a:cubicBezTo>
                <a:cubicBezTo>
                  <a:pt x="112136" y="595614"/>
                  <a:pt x="103557" y="609732"/>
                  <a:pt x="91999" y="629392"/>
                </a:cubicBezTo>
                <a:cubicBezTo>
                  <a:pt x="102797" y="639100"/>
                  <a:pt x="107070" y="647296"/>
                  <a:pt x="104819" y="653978"/>
                </a:cubicBezTo>
                <a:cubicBezTo>
                  <a:pt x="102568" y="660661"/>
                  <a:pt x="101442" y="672305"/>
                  <a:pt x="101442" y="688911"/>
                </a:cubicBezTo>
                <a:cubicBezTo>
                  <a:pt x="101442" y="704126"/>
                  <a:pt x="100979" y="723833"/>
                  <a:pt x="100055" y="748032"/>
                </a:cubicBezTo>
                <a:cubicBezTo>
                  <a:pt x="99130" y="772231"/>
                  <a:pt x="96254" y="790038"/>
                  <a:pt x="91429" y="801453"/>
                </a:cubicBezTo>
                <a:cubicBezTo>
                  <a:pt x="86603" y="812868"/>
                  <a:pt x="80964" y="812083"/>
                  <a:pt x="74511" y="799098"/>
                </a:cubicBezTo>
                <a:cubicBezTo>
                  <a:pt x="68058" y="786113"/>
                  <a:pt x="66412" y="775469"/>
                  <a:pt x="69574" y="767166"/>
                </a:cubicBezTo>
                <a:cubicBezTo>
                  <a:pt x="72736" y="758863"/>
                  <a:pt x="74988" y="746401"/>
                  <a:pt x="76329" y="729781"/>
                </a:cubicBezTo>
                <a:cubicBezTo>
                  <a:pt x="77669" y="713160"/>
                  <a:pt x="78340" y="696390"/>
                  <a:pt x="78340" y="679468"/>
                </a:cubicBezTo>
                <a:cubicBezTo>
                  <a:pt x="78340" y="661987"/>
                  <a:pt x="78132" y="650766"/>
                  <a:pt x="77716" y="645804"/>
                </a:cubicBezTo>
                <a:cubicBezTo>
                  <a:pt x="70187" y="658524"/>
                  <a:pt x="62074" y="668777"/>
                  <a:pt x="53377" y="676564"/>
                </a:cubicBezTo>
                <a:cubicBezTo>
                  <a:pt x="44680" y="684351"/>
                  <a:pt x="33394" y="691743"/>
                  <a:pt x="19520" y="698741"/>
                </a:cubicBezTo>
                <a:cubicBezTo>
                  <a:pt x="5646" y="705739"/>
                  <a:pt x="4889" y="702240"/>
                  <a:pt x="17251" y="688244"/>
                </a:cubicBezTo>
                <a:cubicBezTo>
                  <a:pt x="29612" y="674248"/>
                  <a:pt x="41335" y="659714"/>
                  <a:pt x="52420" y="644643"/>
                </a:cubicBezTo>
                <a:cubicBezTo>
                  <a:pt x="63505" y="629571"/>
                  <a:pt x="73522" y="612227"/>
                  <a:pt x="82470" y="592609"/>
                </a:cubicBezTo>
                <a:cubicBezTo>
                  <a:pt x="91418" y="572992"/>
                  <a:pt x="95215" y="557580"/>
                  <a:pt x="93860" y="546373"/>
                </a:cubicBezTo>
                <a:cubicBezTo>
                  <a:pt x="93182" y="540770"/>
                  <a:pt x="94593" y="537870"/>
                  <a:pt x="98092" y="537675"/>
                </a:cubicBezTo>
                <a:close/>
                <a:moveTo>
                  <a:pt x="2710518" y="534723"/>
                </a:moveTo>
                <a:cubicBezTo>
                  <a:pt x="2712406" y="534665"/>
                  <a:pt x="2714741" y="535050"/>
                  <a:pt x="2717521" y="535876"/>
                </a:cubicBezTo>
                <a:cubicBezTo>
                  <a:pt x="2728642" y="539181"/>
                  <a:pt x="2736992" y="543028"/>
                  <a:pt x="2742570" y="547416"/>
                </a:cubicBezTo>
                <a:cubicBezTo>
                  <a:pt x="2748148" y="551804"/>
                  <a:pt x="2748804" y="556623"/>
                  <a:pt x="2744538" y="561871"/>
                </a:cubicBezTo>
                <a:cubicBezTo>
                  <a:pt x="2740272" y="567120"/>
                  <a:pt x="2735231" y="575552"/>
                  <a:pt x="2729416" y="587167"/>
                </a:cubicBezTo>
                <a:cubicBezTo>
                  <a:pt x="2723601" y="598783"/>
                  <a:pt x="2715029" y="610628"/>
                  <a:pt x="2703701" y="622702"/>
                </a:cubicBezTo>
                <a:cubicBezTo>
                  <a:pt x="2732051" y="621914"/>
                  <a:pt x="2749579" y="619017"/>
                  <a:pt x="2756282" y="614012"/>
                </a:cubicBezTo>
                <a:cubicBezTo>
                  <a:pt x="2762987" y="609007"/>
                  <a:pt x="2770755" y="608434"/>
                  <a:pt x="2779589" y="612291"/>
                </a:cubicBezTo>
                <a:cubicBezTo>
                  <a:pt x="2788423" y="616149"/>
                  <a:pt x="2795532" y="620971"/>
                  <a:pt x="2800916" y="626757"/>
                </a:cubicBezTo>
                <a:cubicBezTo>
                  <a:pt x="2806301" y="632543"/>
                  <a:pt x="2806706" y="637928"/>
                  <a:pt x="2802132" y="642911"/>
                </a:cubicBezTo>
                <a:cubicBezTo>
                  <a:pt x="2797557" y="647895"/>
                  <a:pt x="2794385" y="659711"/>
                  <a:pt x="2792613" y="678360"/>
                </a:cubicBezTo>
                <a:cubicBezTo>
                  <a:pt x="2790843" y="697010"/>
                  <a:pt x="2789283" y="715767"/>
                  <a:pt x="2787935" y="734631"/>
                </a:cubicBezTo>
                <a:cubicBezTo>
                  <a:pt x="2786587" y="753496"/>
                  <a:pt x="2782608" y="769768"/>
                  <a:pt x="2775997" y="783449"/>
                </a:cubicBezTo>
                <a:cubicBezTo>
                  <a:pt x="2769386" y="797130"/>
                  <a:pt x="2759129" y="807530"/>
                  <a:pt x="2745226" y="814650"/>
                </a:cubicBezTo>
                <a:cubicBezTo>
                  <a:pt x="2731324" y="821770"/>
                  <a:pt x="2723845" y="819981"/>
                  <a:pt x="2722791" y="809283"/>
                </a:cubicBezTo>
                <a:cubicBezTo>
                  <a:pt x="2721737" y="798585"/>
                  <a:pt x="2716015" y="786410"/>
                  <a:pt x="2705626" y="772758"/>
                </a:cubicBezTo>
                <a:cubicBezTo>
                  <a:pt x="2695236" y="759106"/>
                  <a:pt x="2696642" y="755478"/>
                  <a:pt x="2709842" y="761874"/>
                </a:cubicBezTo>
                <a:cubicBezTo>
                  <a:pt x="2723042" y="768270"/>
                  <a:pt x="2732259" y="771869"/>
                  <a:pt x="2737493" y="772672"/>
                </a:cubicBezTo>
                <a:cubicBezTo>
                  <a:pt x="2742728" y="773475"/>
                  <a:pt x="2747600" y="768668"/>
                  <a:pt x="2752109" y="758250"/>
                </a:cubicBezTo>
                <a:cubicBezTo>
                  <a:pt x="2756620" y="747831"/>
                  <a:pt x="2759774" y="732054"/>
                  <a:pt x="2761574" y="710916"/>
                </a:cubicBezTo>
                <a:cubicBezTo>
                  <a:pt x="2763374" y="689779"/>
                  <a:pt x="2764274" y="672097"/>
                  <a:pt x="2764274" y="657872"/>
                </a:cubicBezTo>
                <a:cubicBezTo>
                  <a:pt x="2764274" y="645037"/>
                  <a:pt x="2763037" y="637792"/>
                  <a:pt x="2760563" y="636136"/>
                </a:cubicBezTo>
                <a:cubicBezTo>
                  <a:pt x="2758089" y="634479"/>
                  <a:pt x="2751941" y="634884"/>
                  <a:pt x="2742118" y="637351"/>
                </a:cubicBezTo>
                <a:lnTo>
                  <a:pt x="2713982" y="644406"/>
                </a:lnTo>
                <a:cubicBezTo>
                  <a:pt x="2707157" y="645338"/>
                  <a:pt x="2701091" y="643101"/>
                  <a:pt x="2695785" y="637695"/>
                </a:cubicBezTo>
                <a:cubicBezTo>
                  <a:pt x="2682061" y="653283"/>
                  <a:pt x="2667775" y="665278"/>
                  <a:pt x="2652925" y="673682"/>
                </a:cubicBezTo>
                <a:cubicBezTo>
                  <a:pt x="2649213" y="675783"/>
                  <a:pt x="2646418" y="677061"/>
                  <a:pt x="2644540" y="677517"/>
                </a:cubicBezTo>
                <a:lnTo>
                  <a:pt x="2642878" y="676884"/>
                </a:lnTo>
                <a:lnTo>
                  <a:pt x="2642560" y="682447"/>
                </a:lnTo>
                <a:cubicBezTo>
                  <a:pt x="2642354" y="689779"/>
                  <a:pt x="2642475" y="698842"/>
                  <a:pt x="2642923" y="709636"/>
                </a:cubicBezTo>
                <a:cubicBezTo>
                  <a:pt x="2643819" y="731225"/>
                  <a:pt x="2643109" y="747573"/>
                  <a:pt x="2640794" y="758680"/>
                </a:cubicBezTo>
                <a:cubicBezTo>
                  <a:pt x="2638478" y="769786"/>
                  <a:pt x="2635366" y="778720"/>
                  <a:pt x="2631458" y="785482"/>
                </a:cubicBezTo>
                <a:cubicBezTo>
                  <a:pt x="2627551" y="792243"/>
                  <a:pt x="2623367" y="792343"/>
                  <a:pt x="2618907" y="785783"/>
                </a:cubicBezTo>
                <a:cubicBezTo>
                  <a:pt x="2614447" y="779222"/>
                  <a:pt x="2611034" y="773773"/>
                  <a:pt x="2608668" y="769435"/>
                </a:cubicBezTo>
                <a:cubicBezTo>
                  <a:pt x="2606302" y="765097"/>
                  <a:pt x="2603989" y="762752"/>
                  <a:pt x="2601731" y="762401"/>
                </a:cubicBezTo>
                <a:cubicBezTo>
                  <a:pt x="2599472" y="762050"/>
                  <a:pt x="2588247" y="763523"/>
                  <a:pt x="2568056" y="766821"/>
                </a:cubicBezTo>
                <a:cubicBezTo>
                  <a:pt x="2563353" y="786926"/>
                  <a:pt x="2557986" y="792426"/>
                  <a:pt x="2551956" y="783320"/>
                </a:cubicBezTo>
                <a:cubicBezTo>
                  <a:pt x="2545926" y="774214"/>
                  <a:pt x="2542911" y="762089"/>
                  <a:pt x="2542911" y="746946"/>
                </a:cubicBezTo>
                <a:cubicBezTo>
                  <a:pt x="2542911" y="732677"/>
                  <a:pt x="2542470" y="714949"/>
                  <a:pt x="2541588" y="693762"/>
                </a:cubicBezTo>
                <a:cubicBezTo>
                  <a:pt x="2540706" y="672574"/>
                  <a:pt x="2537558" y="657237"/>
                  <a:pt x="2532145" y="647751"/>
                </a:cubicBezTo>
                <a:cubicBezTo>
                  <a:pt x="2526732" y="638265"/>
                  <a:pt x="2527653" y="633522"/>
                  <a:pt x="2534909" y="633522"/>
                </a:cubicBezTo>
                <a:cubicBezTo>
                  <a:pt x="2539699" y="633522"/>
                  <a:pt x="2545299" y="633959"/>
                  <a:pt x="2551709" y="634834"/>
                </a:cubicBezTo>
                <a:cubicBezTo>
                  <a:pt x="2558592" y="626187"/>
                  <a:pt x="2566271" y="612815"/>
                  <a:pt x="2574746" y="594717"/>
                </a:cubicBezTo>
                <a:cubicBezTo>
                  <a:pt x="2583221" y="576620"/>
                  <a:pt x="2585885" y="562362"/>
                  <a:pt x="2582737" y="551944"/>
                </a:cubicBezTo>
                <a:cubicBezTo>
                  <a:pt x="2579589" y="541526"/>
                  <a:pt x="2587516" y="540440"/>
                  <a:pt x="2606517" y="548685"/>
                </a:cubicBezTo>
                <a:cubicBezTo>
                  <a:pt x="2622721" y="556515"/>
                  <a:pt x="2627730" y="563409"/>
                  <a:pt x="2621542" y="569368"/>
                </a:cubicBezTo>
                <a:cubicBezTo>
                  <a:pt x="2615354" y="575326"/>
                  <a:pt x="2608689" y="583661"/>
                  <a:pt x="2601548" y="594373"/>
                </a:cubicBezTo>
                <a:cubicBezTo>
                  <a:pt x="2594407" y="605085"/>
                  <a:pt x="2583465" y="618572"/>
                  <a:pt x="2568723" y="634834"/>
                </a:cubicBezTo>
                <a:cubicBezTo>
                  <a:pt x="2586075" y="632339"/>
                  <a:pt x="2598135" y="628116"/>
                  <a:pt x="2604904" y="622165"/>
                </a:cubicBezTo>
                <a:cubicBezTo>
                  <a:pt x="2611672" y="616213"/>
                  <a:pt x="2619000" y="615159"/>
                  <a:pt x="2626887" y="619003"/>
                </a:cubicBezTo>
                <a:cubicBezTo>
                  <a:pt x="2634774" y="622846"/>
                  <a:pt x="2641676" y="626847"/>
                  <a:pt x="2647591" y="631005"/>
                </a:cubicBezTo>
                <a:cubicBezTo>
                  <a:pt x="2653506" y="635164"/>
                  <a:pt x="2654843" y="640043"/>
                  <a:pt x="2651603" y="645643"/>
                </a:cubicBezTo>
                <a:cubicBezTo>
                  <a:pt x="2648362" y="651243"/>
                  <a:pt x="2645881" y="657911"/>
                  <a:pt x="2644160" y="665648"/>
                </a:cubicBezTo>
                <a:cubicBezTo>
                  <a:pt x="2643730" y="667582"/>
                  <a:pt x="2643381" y="669949"/>
                  <a:pt x="2643115" y="672749"/>
                </a:cubicBezTo>
                <a:lnTo>
                  <a:pt x="2643093" y="673121"/>
                </a:lnTo>
                <a:lnTo>
                  <a:pt x="2644282" y="670387"/>
                </a:lnTo>
                <a:cubicBezTo>
                  <a:pt x="2646074" y="667554"/>
                  <a:pt x="2648783" y="663898"/>
                  <a:pt x="2652409" y="659420"/>
                </a:cubicBezTo>
                <a:cubicBezTo>
                  <a:pt x="2666914" y="641510"/>
                  <a:pt x="2680186" y="621035"/>
                  <a:pt x="2692225" y="597998"/>
                </a:cubicBezTo>
                <a:cubicBezTo>
                  <a:pt x="2704264" y="574960"/>
                  <a:pt x="2708709" y="558021"/>
                  <a:pt x="2705561" y="547180"/>
                </a:cubicBezTo>
                <a:cubicBezTo>
                  <a:pt x="2703201" y="539049"/>
                  <a:pt x="2704853" y="534897"/>
                  <a:pt x="2710518" y="534723"/>
                </a:cubicBezTo>
                <a:close/>
                <a:moveTo>
                  <a:pt x="1615994" y="533783"/>
                </a:moveTo>
                <a:cubicBezTo>
                  <a:pt x="1617475" y="533664"/>
                  <a:pt x="1619315" y="533902"/>
                  <a:pt x="1621514" y="534499"/>
                </a:cubicBezTo>
                <a:cubicBezTo>
                  <a:pt x="1630312" y="536887"/>
                  <a:pt x="1637987" y="539981"/>
                  <a:pt x="1644541" y="543781"/>
                </a:cubicBezTo>
                <a:cubicBezTo>
                  <a:pt x="1651094" y="547581"/>
                  <a:pt x="1652188" y="552460"/>
                  <a:pt x="1647821" y="558419"/>
                </a:cubicBezTo>
                <a:cubicBezTo>
                  <a:pt x="1643455" y="564377"/>
                  <a:pt x="1638891" y="569608"/>
                  <a:pt x="1634130" y="574111"/>
                </a:cubicBezTo>
                <a:cubicBezTo>
                  <a:pt x="1649875" y="574211"/>
                  <a:pt x="1660717" y="571985"/>
                  <a:pt x="1666654" y="567432"/>
                </a:cubicBezTo>
                <a:cubicBezTo>
                  <a:pt x="1672590" y="562879"/>
                  <a:pt x="1679058" y="562803"/>
                  <a:pt x="1686056" y="567206"/>
                </a:cubicBezTo>
                <a:cubicBezTo>
                  <a:pt x="1693054" y="571608"/>
                  <a:pt x="1698295" y="575853"/>
                  <a:pt x="1701780" y="579940"/>
                </a:cubicBezTo>
                <a:cubicBezTo>
                  <a:pt x="1705264" y="584027"/>
                  <a:pt x="1704296" y="587992"/>
                  <a:pt x="1698876" y="591835"/>
                </a:cubicBezTo>
                <a:cubicBezTo>
                  <a:pt x="1693455" y="595678"/>
                  <a:pt x="1686529" y="601590"/>
                  <a:pt x="1678097" y="609570"/>
                </a:cubicBezTo>
                <a:cubicBezTo>
                  <a:pt x="1669665" y="617551"/>
                  <a:pt x="1661756" y="625076"/>
                  <a:pt x="1654371" y="632145"/>
                </a:cubicBezTo>
                <a:cubicBezTo>
                  <a:pt x="1667464" y="629650"/>
                  <a:pt x="1676322" y="627001"/>
                  <a:pt x="1680947" y="624197"/>
                </a:cubicBezTo>
                <a:cubicBezTo>
                  <a:pt x="1685572" y="621394"/>
                  <a:pt x="1691505" y="621917"/>
                  <a:pt x="1698747" y="625768"/>
                </a:cubicBezTo>
                <a:cubicBezTo>
                  <a:pt x="1705989" y="629618"/>
                  <a:pt x="1712775" y="634214"/>
                  <a:pt x="1719106" y="639556"/>
                </a:cubicBezTo>
                <a:cubicBezTo>
                  <a:pt x="1725437" y="644897"/>
                  <a:pt x="1725140" y="650580"/>
                  <a:pt x="1718214" y="656603"/>
                </a:cubicBezTo>
                <a:cubicBezTo>
                  <a:pt x="1711287" y="662626"/>
                  <a:pt x="1704856" y="675166"/>
                  <a:pt x="1698919" y="694224"/>
                </a:cubicBezTo>
                <a:cubicBezTo>
                  <a:pt x="1703235" y="693507"/>
                  <a:pt x="1709882" y="691754"/>
                  <a:pt x="1718859" y="688965"/>
                </a:cubicBezTo>
                <a:cubicBezTo>
                  <a:pt x="1727836" y="686176"/>
                  <a:pt x="1736881" y="689209"/>
                  <a:pt x="1745994" y="698064"/>
                </a:cubicBezTo>
                <a:cubicBezTo>
                  <a:pt x="1755107" y="706919"/>
                  <a:pt x="1751945" y="711884"/>
                  <a:pt x="1736508" y="712960"/>
                </a:cubicBezTo>
                <a:cubicBezTo>
                  <a:pt x="1721071" y="714035"/>
                  <a:pt x="1690996" y="716652"/>
                  <a:pt x="1646283" y="720811"/>
                </a:cubicBezTo>
                <a:cubicBezTo>
                  <a:pt x="1653955" y="731035"/>
                  <a:pt x="1666438" y="744132"/>
                  <a:pt x="1683733" y="760100"/>
                </a:cubicBezTo>
                <a:cubicBezTo>
                  <a:pt x="1701027" y="776067"/>
                  <a:pt x="1719128" y="788378"/>
                  <a:pt x="1738035" y="797033"/>
                </a:cubicBezTo>
                <a:cubicBezTo>
                  <a:pt x="1756943" y="805687"/>
                  <a:pt x="1762403" y="810767"/>
                  <a:pt x="1754416" y="812273"/>
                </a:cubicBezTo>
                <a:cubicBezTo>
                  <a:pt x="1746428" y="813779"/>
                  <a:pt x="1733697" y="814295"/>
                  <a:pt x="1716224" y="813822"/>
                </a:cubicBezTo>
                <a:cubicBezTo>
                  <a:pt x="1698750" y="813348"/>
                  <a:pt x="1685945" y="808078"/>
                  <a:pt x="1677807" y="798011"/>
                </a:cubicBezTo>
                <a:cubicBezTo>
                  <a:pt x="1669669" y="787945"/>
                  <a:pt x="1657225" y="766456"/>
                  <a:pt x="1640476" y="733545"/>
                </a:cubicBezTo>
                <a:cubicBezTo>
                  <a:pt x="1635829" y="752216"/>
                  <a:pt x="1626454" y="767187"/>
                  <a:pt x="1612351" y="778459"/>
                </a:cubicBezTo>
                <a:cubicBezTo>
                  <a:pt x="1598247" y="789730"/>
                  <a:pt x="1581225" y="797208"/>
                  <a:pt x="1561285" y="800894"/>
                </a:cubicBezTo>
                <a:cubicBezTo>
                  <a:pt x="1541345" y="804579"/>
                  <a:pt x="1539886" y="801815"/>
                  <a:pt x="1556908" y="792602"/>
                </a:cubicBezTo>
                <a:cubicBezTo>
                  <a:pt x="1573930" y="783388"/>
                  <a:pt x="1588112" y="772457"/>
                  <a:pt x="1599455" y="759809"/>
                </a:cubicBezTo>
                <a:cubicBezTo>
                  <a:pt x="1610798" y="747161"/>
                  <a:pt x="1617804" y="734807"/>
                  <a:pt x="1620471" y="722747"/>
                </a:cubicBezTo>
                <a:cubicBezTo>
                  <a:pt x="1590614" y="728956"/>
                  <a:pt x="1572929" y="732756"/>
                  <a:pt x="1567416" y="734147"/>
                </a:cubicBezTo>
                <a:cubicBezTo>
                  <a:pt x="1561902" y="735538"/>
                  <a:pt x="1554294" y="732613"/>
                  <a:pt x="1544593" y="725371"/>
                </a:cubicBezTo>
                <a:cubicBezTo>
                  <a:pt x="1534892" y="718129"/>
                  <a:pt x="1535914" y="714508"/>
                  <a:pt x="1547658" y="714508"/>
                </a:cubicBezTo>
                <a:cubicBezTo>
                  <a:pt x="1557309" y="714508"/>
                  <a:pt x="1569879" y="713368"/>
                  <a:pt x="1585366" y="711088"/>
                </a:cubicBezTo>
                <a:cubicBezTo>
                  <a:pt x="1580992" y="685749"/>
                  <a:pt x="1575400" y="668161"/>
                  <a:pt x="1568588" y="658323"/>
                </a:cubicBezTo>
                <a:cubicBezTo>
                  <a:pt x="1561776" y="648486"/>
                  <a:pt x="1561748" y="643241"/>
                  <a:pt x="1568502" y="642589"/>
                </a:cubicBezTo>
                <a:cubicBezTo>
                  <a:pt x="1575256" y="641936"/>
                  <a:pt x="1581293" y="641606"/>
                  <a:pt x="1586614" y="641599"/>
                </a:cubicBezTo>
                <a:cubicBezTo>
                  <a:pt x="1591934" y="641592"/>
                  <a:pt x="1607636" y="639516"/>
                  <a:pt x="1633721" y="635372"/>
                </a:cubicBezTo>
                <a:cubicBezTo>
                  <a:pt x="1642885" y="620659"/>
                  <a:pt x="1649940" y="609721"/>
                  <a:pt x="1654887" y="602558"/>
                </a:cubicBezTo>
                <a:cubicBezTo>
                  <a:pt x="1659835" y="595395"/>
                  <a:pt x="1661434" y="591814"/>
                  <a:pt x="1659684" y="591814"/>
                </a:cubicBezTo>
                <a:lnTo>
                  <a:pt x="1643487" y="591814"/>
                </a:lnTo>
                <a:cubicBezTo>
                  <a:pt x="1637363" y="591814"/>
                  <a:pt x="1632423" y="590466"/>
                  <a:pt x="1628666" y="587770"/>
                </a:cubicBezTo>
                <a:cubicBezTo>
                  <a:pt x="1615344" y="608592"/>
                  <a:pt x="1602549" y="622570"/>
                  <a:pt x="1590281" y="629704"/>
                </a:cubicBezTo>
                <a:cubicBezTo>
                  <a:pt x="1578013" y="636838"/>
                  <a:pt x="1575740" y="634397"/>
                  <a:pt x="1583462" y="622380"/>
                </a:cubicBezTo>
                <a:cubicBezTo>
                  <a:pt x="1591184" y="610363"/>
                  <a:pt x="1598609" y="596650"/>
                  <a:pt x="1605736" y="581241"/>
                </a:cubicBezTo>
                <a:cubicBezTo>
                  <a:pt x="1612863" y="565833"/>
                  <a:pt x="1615075" y="553593"/>
                  <a:pt x="1612372" y="544523"/>
                </a:cubicBezTo>
                <a:cubicBezTo>
                  <a:pt x="1610345" y="537720"/>
                  <a:pt x="1611552" y="534140"/>
                  <a:pt x="1615994" y="533783"/>
                </a:cubicBezTo>
                <a:close/>
                <a:moveTo>
                  <a:pt x="455634" y="532685"/>
                </a:moveTo>
                <a:cubicBezTo>
                  <a:pt x="457431" y="532970"/>
                  <a:pt x="459583" y="533657"/>
                  <a:pt x="462091" y="534747"/>
                </a:cubicBezTo>
                <a:cubicBezTo>
                  <a:pt x="472122" y="539106"/>
                  <a:pt x="479797" y="544469"/>
                  <a:pt x="485117" y="550836"/>
                </a:cubicBezTo>
                <a:cubicBezTo>
                  <a:pt x="490438" y="557203"/>
                  <a:pt x="490671" y="562266"/>
                  <a:pt x="485817" y="566023"/>
                </a:cubicBezTo>
                <a:cubicBezTo>
                  <a:pt x="480962" y="569780"/>
                  <a:pt x="475915" y="576247"/>
                  <a:pt x="470673" y="585425"/>
                </a:cubicBezTo>
                <a:cubicBezTo>
                  <a:pt x="465432" y="594603"/>
                  <a:pt x="456258" y="610542"/>
                  <a:pt x="443151" y="633242"/>
                </a:cubicBezTo>
                <a:cubicBezTo>
                  <a:pt x="454852" y="642004"/>
                  <a:pt x="459352" y="651985"/>
                  <a:pt x="456648" y="663185"/>
                </a:cubicBezTo>
                <a:cubicBezTo>
                  <a:pt x="453945" y="674384"/>
                  <a:pt x="452594" y="698261"/>
                  <a:pt x="452594" y="734814"/>
                </a:cubicBezTo>
                <a:cubicBezTo>
                  <a:pt x="452594" y="771267"/>
                  <a:pt x="449378" y="795914"/>
                  <a:pt x="442946" y="808756"/>
                </a:cubicBezTo>
                <a:cubicBezTo>
                  <a:pt x="436515" y="821598"/>
                  <a:pt x="430413" y="821314"/>
                  <a:pt x="424641" y="807906"/>
                </a:cubicBezTo>
                <a:cubicBezTo>
                  <a:pt x="418869" y="794498"/>
                  <a:pt x="417335" y="784091"/>
                  <a:pt x="420038" y="776684"/>
                </a:cubicBezTo>
                <a:cubicBezTo>
                  <a:pt x="422741" y="769277"/>
                  <a:pt x="424993" y="755227"/>
                  <a:pt x="426792" y="734535"/>
                </a:cubicBezTo>
                <a:cubicBezTo>
                  <a:pt x="428592" y="713842"/>
                  <a:pt x="429492" y="694583"/>
                  <a:pt x="429492" y="676758"/>
                </a:cubicBezTo>
                <a:cubicBezTo>
                  <a:pt x="429492" y="660281"/>
                  <a:pt x="429779" y="651763"/>
                  <a:pt x="430352" y="651204"/>
                </a:cubicBezTo>
                <a:cubicBezTo>
                  <a:pt x="415510" y="670290"/>
                  <a:pt x="399058" y="685409"/>
                  <a:pt x="380997" y="696558"/>
                </a:cubicBezTo>
                <a:cubicBezTo>
                  <a:pt x="362935" y="707708"/>
                  <a:pt x="360243" y="705467"/>
                  <a:pt x="372920" y="689836"/>
                </a:cubicBezTo>
                <a:cubicBezTo>
                  <a:pt x="385596" y="674205"/>
                  <a:pt x="397997" y="656732"/>
                  <a:pt x="410122" y="637415"/>
                </a:cubicBezTo>
                <a:cubicBezTo>
                  <a:pt x="422246" y="618099"/>
                  <a:pt x="432105" y="599331"/>
                  <a:pt x="439698" y="581112"/>
                </a:cubicBezTo>
                <a:cubicBezTo>
                  <a:pt x="447292" y="562893"/>
                  <a:pt x="450414" y="549521"/>
                  <a:pt x="449066" y="540995"/>
                </a:cubicBezTo>
                <a:cubicBezTo>
                  <a:pt x="448055" y="534602"/>
                  <a:pt x="450244" y="531831"/>
                  <a:pt x="455634" y="532685"/>
                </a:cubicBezTo>
                <a:close/>
                <a:moveTo>
                  <a:pt x="1501159" y="532554"/>
                </a:moveTo>
                <a:cubicBezTo>
                  <a:pt x="1502725" y="532318"/>
                  <a:pt x="1504760" y="532493"/>
                  <a:pt x="1507262" y="533080"/>
                </a:cubicBezTo>
                <a:cubicBezTo>
                  <a:pt x="1517271" y="535424"/>
                  <a:pt x="1526295" y="538468"/>
                  <a:pt x="1534333" y="542211"/>
                </a:cubicBezTo>
                <a:cubicBezTo>
                  <a:pt x="1542371" y="545954"/>
                  <a:pt x="1544142" y="551091"/>
                  <a:pt x="1539646" y="557623"/>
                </a:cubicBezTo>
                <a:cubicBezTo>
                  <a:pt x="1535150" y="564155"/>
                  <a:pt x="1532902" y="584493"/>
                  <a:pt x="1532902" y="618637"/>
                </a:cubicBezTo>
                <a:cubicBezTo>
                  <a:pt x="1536559" y="617834"/>
                  <a:pt x="1541263" y="616959"/>
                  <a:pt x="1547013" y="616013"/>
                </a:cubicBezTo>
                <a:cubicBezTo>
                  <a:pt x="1552763" y="615066"/>
                  <a:pt x="1556797" y="617117"/>
                  <a:pt x="1559113" y="622165"/>
                </a:cubicBezTo>
                <a:cubicBezTo>
                  <a:pt x="1561429" y="627212"/>
                  <a:pt x="1559693" y="631694"/>
                  <a:pt x="1553907" y="635609"/>
                </a:cubicBezTo>
                <a:cubicBezTo>
                  <a:pt x="1548121" y="639523"/>
                  <a:pt x="1541119" y="642599"/>
                  <a:pt x="1532902" y="644836"/>
                </a:cubicBezTo>
                <a:lnTo>
                  <a:pt x="1532902" y="680737"/>
                </a:lnTo>
                <a:cubicBezTo>
                  <a:pt x="1549996" y="669939"/>
                  <a:pt x="1557765" y="667666"/>
                  <a:pt x="1556209" y="673918"/>
                </a:cubicBezTo>
                <a:cubicBezTo>
                  <a:pt x="1554653" y="680171"/>
                  <a:pt x="1546884" y="689413"/>
                  <a:pt x="1532902" y="701645"/>
                </a:cubicBezTo>
                <a:cubicBezTo>
                  <a:pt x="1533791" y="731502"/>
                  <a:pt x="1534236" y="752001"/>
                  <a:pt x="1534236" y="763143"/>
                </a:cubicBezTo>
                <a:cubicBezTo>
                  <a:pt x="1534236" y="776021"/>
                  <a:pt x="1533279" y="786532"/>
                  <a:pt x="1531364" y="794677"/>
                </a:cubicBezTo>
                <a:cubicBezTo>
                  <a:pt x="1529450" y="802823"/>
                  <a:pt x="1525402" y="809968"/>
                  <a:pt x="1519222" y="816112"/>
                </a:cubicBezTo>
                <a:cubicBezTo>
                  <a:pt x="1513041" y="822257"/>
                  <a:pt x="1507993" y="821214"/>
                  <a:pt x="1504078" y="812983"/>
                </a:cubicBezTo>
                <a:cubicBezTo>
                  <a:pt x="1500164" y="804751"/>
                  <a:pt x="1493614" y="795498"/>
                  <a:pt x="1484429" y="785224"/>
                </a:cubicBezTo>
                <a:cubicBezTo>
                  <a:pt x="1475244" y="774949"/>
                  <a:pt x="1475359" y="770711"/>
                  <a:pt x="1484773" y="772511"/>
                </a:cubicBezTo>
                <a:cubicBezTo>
                  <a:pt x="1494187" y="774311"/>
                  <a:pt x="1500070" y="775124"/>
                  <a:pt x="1502422" y="774952"/>
                </a:cubicBezTo>
                <a:cubicBezTo>
                  <a:pt x="1504774" y="774780"/>
                  <a:pt x="1506588" y="770220"/>
                  <a:pt x="1507864" y="761272"/>
                </a:cubicBezTo>
                <a:cubicBezTo>
                  <a:pt x="1509141" y="752324"/>
                  <a:pt x="1509779" y="736327"/>
                  <a:pt x="1509779" y="713282"/>
                </a:cubicBezTo>
                <a:cubicBezTo>
                  <a:pt x="1490290" y="730448"/>
                  <a:pt x="1478449" y="742389"/>
                  <a:pt x="1474254" y="749108"/>
                </a:cubicBezTo>
                <a:cubicBezTo>
                  <a:pt x="1470060" y="755826"/>
                  <a:pt x="1461660" y="754535"/>
                  <a:pt x="1449055" y="745236"/>
                </a:cubicBezTo>
                <a:cubicBezTo>
                  <a:pt x="1436450" y="735936"/>
                  <a:pt x="1435012" y="729888"/>
                  <a:pt x="1444742" y="727092"/>
                </a:cubicBezTo>
                <a:cubicBezTo>
                  <a:pt x="1454472" y="724296"/>
                  <a:pt x="1463707" y="720495"/>
                  <a:pt x="1472448" y="715691"/>
                </a:cubicBezTo>
                <a:cubicBezTo>
                  <a:pt x="1481188" y="710887"/>
                  <a:pt x="1493632" y="702957"/>
                  <a:pt x="1509779" y="691901"/>
                </a:cubicBezTo>
                <a:lnTo>
                  <a:pt x="1509779" y="649848"/>
                </a:lnTo>
                <a:cubicBezTo>
                  <a:pt x="1500486" y="653419"/>
                  <a:pt x="1491452" y="655663"/>
                  <a:pt x="1482676" y="656581"/>
                </a:cubicBezTo>
                <a:cubicBezTo>
                  <a:pt x="1473899" y="657499"/>
                  <a:pt x="1466776" y="655344"/>
                  <a:pt x="1461305" y="650117"/>
                </a:cubicBezTo>
                <a:cubicBezTo>
                  <a:pt x="1455834" y="644890"/>
                  <a:pt x="1457164" y="640911"/>
                  <a:pt x="1465295" y="638179"/>
                </a:cubicBezTo>
                <a:cubicBezTo>
                  <a:pt x="1473426" y="635447"/>
                  <a:pt x="1488254" y="631070"/>
                  <a:pt x="1509779" y="625047"/>
                </a:cubicBezTo>
                <a:cubicBezTo>
                  <a:pt x="1509779" y="612901"/>
                  <a:pt x="1509341" y="599353"/>
                  <a:pt x="1508467" y="584403"/>
                </a:cubicBezTo>
                <a:cubicBezTo>
                  <a:pt x="1507592" y="569454"/>
                  <a:pt x="1504670" y="556576"/>
                  <a:pt x="1499701" y="545771"/>
                </a:cubicBezTo>
                <a:cubicBezTo>
                  <a:pt x="1495974" y="537667"/>
                  <a:pt x="1496460" y="533261"/>
                  <a:pt x="1501159" y="532554"/>
                </a:cubicBezTo>
                <a:close/>
                <a:moveTo>
                  <a:pt x="788811" y="532348"/>
                </a:moveTo>
                <a:cubicBezTo>
                  <a:pt x="796103" y="533302"/>
                  <a:pt x="803553" y="535876"/>
                  <a:pt x="811160" y="540070"/>
                </a:cubicBezTo>
                <a:cubicBezTo>
                  <a:pt x="818767" y="544265"/>
                  <a:pt x="821424" y="549176"/>
                  <a:pt x="819130" y="554805"/>
                </a:cubicBezTo>
                <a:cubicBezTo>
                  <a:pt x="816835" y="560434"/>
                  <a:pt x="815261" y="567955"/>
                  <a:pt x="814408" y="577369"/>
                </a:cubicBezTo>
                <a:cubicBezTo>
                  <a:pt x="813555" y="586784"/>
                  <a:pt x="813128" y="599643"/>
                  <a:pt x="813128" y="615948"/>
                </a:cubicBezTo>
                <a:cubicBezTo>
                  <a:pt x="817645" y="614256"/>
                  <a:pt x="823163" y="612707"/>
                  <a:pt x="829680" y="611302"/>
                </a:cubicBezTo>
                <a:cubicBezTo>
                  <a:pt x="836198" y="609897"/>
                  <a:pt x="841142" y="611983"/>
                  <a:pt x="844512" y="617561"/>
                </a:cubicBezTo>
                <a:cubicBezTo>
                  <a:pt x="847882" y="623140"/>
                  <a:pt x="845749" y="627847"/>
                  <a:pt x="838112" y="631683"/>
                </a:cubicBezTo>
                <a:cubicBezTo>
                  <a:pt x="830476" y="635519"/>
                  <a:pt x="822148" y="638943"/>
                  <a:pt x="813128" y="641954"/>
                </a:cubicBezTo>
                <a:lnTo>
                  <a:pt x="813128" y="667229"/>
                </a:lnTo>
                <a:cubicBezTo>
                  <a:pt x="823009" y="656431"/>
                  <a:pt x="830878" y="651960"/>
                  <a:pt x="836736" y="653817"/>
                </a:cubicBezTo>
                <a:cubicBezTo>
                  <a:pt x="842594" y="655674"/>
                  <a:pt x="842823" y="659800"/>
                  <a:pt x="837424" y="666196"/>
                </a:cubicBezTo>
                <a:cubicBezTo>
                  <a:pt x="832025" y="672592"/>
                  <a:pt x="823926" y="679948"/>
                  <a:pt x="813128" y="688266"/>
                </a:cubicBezTo>
                <a:cubicBezTo>
                  <a:pt x="813128" y="720761"/>
                  <a:pt x="813343" y="749061"/>
                  <a:pt x="813774" y="773167"/>
                </a:cubicBezTo>
                <a:cubicBezTo>
                  <a:pt x="814204" y="797273"/>
                  <a:pt x="810300" y="813115"/>
                  <a:pt x="802061" y="820694"/>
                </a:cubicBezTo>
                <a:cubicBezTo>
                  <a:pt x="793823" y="828273"/>
                  <a:pt x="788047" y="827732"/>
                  <a:pt x="784735" y="819070"/>
                </a:cubicBezTo>
                <a:cubicBezTo>
                  <a:pt x="781422" y="810409"/>
                  <a:pt x="774725" y="800485"/>
                  <a:pt x="764644" y="789300"/>
                </a:cubicBezTo>
                <a:cubicBezTo>
                  <a:pt x="754563" y="778114"/>
                  <a:pt x="754591" y="773870"/>
                  <a:pt x="764730" y="776566"/>
                </a:cubicBezTo>
                <a:cubicBezTo>
                  <a:pt x="774869" y="779262"/>
                  <a:pt x="781404" y="780685"/>
                  <a:pt x="784337" y="780835"/>
                </a:cubicBezTo>
                <a:cubicBezTo>
                  <a:pt x="787269" y="780986"/>
                  <a:pt x="788947" y="772454"/>
                  <a:pt x="789370" y="755238"/>
                </a:cubicBezTo>
                <a:cubicBezTo>
                  <a:pt x="789793" y="738023"/>
                  <a:pt x="790005" y="722238"/>
                  <a:pt x="790005" y="707883"/>
                </a:cubicBezTo>
                <a:cubicBezTo>
                  <a:pt x="768695" y="729523"/>
                  <a:pt x="755445" y="743483"/>
                  <a:pt x="750254" y="749764"/>
                </a:cubicBezTo>
                <a:cubicBezTo>
                  <a:pt x="745062" y="756045"/>
                  <a:pt x="736218" y="754855"/>
                  <a:pt x="723721" y="746193"/>
                </a:cubicBezTo>
                <a:cubicBezTo>
                  <a:pt x="711223" y="737532"/>
                  <a:pt x="709373" y="732595"/>
                  <a:pt x="718171" y="731383"/>
                </a:cubicBezTo>
                <a:cubicBezTo>
                  <a:pt x="726969" y="730171"/>
                  <a:pt x="737294" y="725174"/>
                  <a:pt x="749146" y="716391"/>
                </a:cubicBezTo>
                <a:cubicBezTo>
                  <a:pt x="760998" y="707607"/>
                  <a:pt x="774618" y="696375"/>
                  <a:pt x="790005" y="682695"/>
                </a:cubicBezTo>
                <a:lnTo>
                  <a:pt x="790005" y="647160"/>
                </a:lnTo>
                <a:cubicBezTo>
                  <a:pt x="783121" y="649683"/>
                  <a:pt x="775718" y="651662"/>
                  <a:pt x="767795" y="653096"/>
                </a:cubicBezTo>
                <a:cubicBezTo>
                  <a:pt x="759872" y="654530"/>
                  <a:pt x="751021" y="653283"/>
                  <a:pt x="741241" y="649354"/>
                </a:cubicBezTo>
                <a:cubicBezTo>
                  <a:pt x="731461" y="645424"/>
                  <a:pt x="731177" y="641872"/>
                  <a:pt x="740391" y="638695"/>
                </a:cubicBezTo>
                <a:cubicBezTo>
                  <a:pt x="749605" y="635519"/>
                  <a:pt x="766142" y="630518"/>
                  <a:pt x="790005" y="623692"/>
                </a:cubicBezTo>
                <a:cubicBezTo>
                  <a:pt x="790005" y="606971"/>
                  <a:pt x="789790" y="591157"/>
                  <a:pt x="789359" y="576251"/>
                </a:cubicBezTo>
                <a:cubicBezTo>
                  <a:pt x="788929" y="561344"/>
                  <a:pt x="786907" y="550062"/>
                  <a:pt x="783293" y="542404"/>
                </a:cubicBezTo>
                <a:cubicBezTo>
                  <a:pt x="779680" y="534747"/>
                  <a:pt x="781519" y="531395"/>
                  <a:pt x="788811" y="532348"/>
                </a:cubicBezTo>
                <a:close/>
                <a:moveTo>
                  <a:pt x="183646" y="529872"/>
                </a:moveTo>
                <a:cubicBezTo>
                  <a:pt x="187258" y="529400"/>
                  <a:pt x="193126" y="531284"/>
                  <a:pt x="201250" y="535521"/>
                </a:cubicBezTo>
                <a:cubicBezTo>
                  <a:pt x="217497" y="543996"/>
                  <a:pt x="223244" y="551170"/>
                  <a:pt x="218490" y="557042"/>
                </a:cubicBezTo>
                <a:cubicBezTo>
                  <a:pt x="213737" y="562914"/>
                  <a:pt x="208789" y="570547"/>
                  <a:pt x="203648" y="579940"/>
                </a:cubicBezTo>
                <a:cubicBezTo>
                  <a:pt x="198507" y="589333"/>
                  <a:pt x="189183" y="604046"/>
                  <a:pt x="175674" y="624079"/>
                </a:cubicBezTo>
                <a:cubicBezTo>
                  <a:pt x="177882" y="624079"/>
                  <a:pt x="185386" y="622530"/>
                  <a:pt x="198185" y="619433"/>
                </a:cubicBezTo>
                <a:cubicBezTo>
                  <a:pt x="210983" y="616335"/>
                  <a:pt x="221742" y="613263"/>
                  <a:pt x="230461" y="610216"/>
                </a:cubicBezTo>
                <a:cubicBezTo>
                  <a:pt x="239180" y="607168"/>
                  <a:pt x="246282" y="603763"/>
                  <a:pt x="251767" y="599998"/>
                </a:cubicBezTo>
                <a:cubicBezTo>
                  <a:pt x="257252" y="596234"/>
                  <a:pt x="264128" y="596037"/>
                  <a:pt x="272395" y="599407"/>
                </a:cubicBezTo>
                <a:cubicBezTo>
                  <a:pt x="280662" y="602777"/>
                  <a:pt x="289105" y="608290"/>
                  <a:pt x="297724" y="615948"/>
                </a:cubicBezTo>
                <a:cubicBezTo>
                  <a:pt x="306342" y="623606"/>
                  <a:pt x="304481" y="629521"/>
                  <a:pt x="292142" y="633694"/>
                </a:cubicBezTo>
                <a:cubicBezTo>
                  <a:pt x="279802" y="637867"/>
                  <a:pt x="266953" y="646102"/>
                  <a:pt x="253595" y="658399"/>
                </a:cubicBezTo>
                <a:cubicBezTo>
                  <a:pt x="240237" y="670695"/>
                  <a:pt x="236710" y="668358"/>
                  <a:pt x="243012" y="651386"/>
                </a:cubicBezTo>
                <a:cubicBezTo>
                  <a:pt x="249315" y="634415"/>
                  <a:pt x="252323" y="625642"/>
                  <a:pt x="252036" y="625069"/>
                </a:cubicBezTo>
                <a:cubicBezTo>
                  <a:pt x="251749" y="624495"/>
                  <a:pt x="249211" y="624871"/>
                  <a:pt x="244421" y="626198"/>
                </a:cubicBezTo>
                <a:cubicBezTo>
                  <a:pt x="239631" y="627524"/>
                  <a:pt x="227808" y="630432"/>
                  <a:pt x="208950" y="634920"/>
                </a:cubicBezTo>
                <a:lnTo>
                  <a:pt x="198303" y="638921"/>
                </a:lnTo>
                <a:cubicBezTo>
                  <a:pt x="192122" y="640685"/>
                  <a:pt x="186637" y="642273"/>
                  <a:pt x="181847" y="643686"/>
                </a:cubicBezTo>
                <a:cubicBezTo>
                  <a:pt x="177058" y="645098"/>
                  <a:pt x="172046" y="643101"/>
                  <a:pt x="166812" y="637695"/>
                </a:cubicBezTo>
                <a:cubicBezTo>
                  <a:pt x="158380" y="650472"/>
                  <a:pt x="147599" y="660865"/>
                  <a:pt x="134471" y="668874"/>
                </a:cubicBezTo>
                <a:cubicBezTo>
                  <a:pt x="121343" y="676883"/>
                  <a:pt x="118435" y="675087"/>
                  <a:pt x="125749" y="663486"/>
                </a:cubicBezTo>
                <a:cubicBezTo>
                  <a:pt x="133062" y="651885"/>
                  <a:pt x="141401" y="638728"/>
                  <a:pt x="150765" y="624015"/>
                </a:cubicBezTo>
                <a:cubicBezTo>
                  <a:pt x="160129" y="609301"/>
                  <a:pt x="167722" y="593936"/>
                  <a:pt x="173544" y="577918"/>
                </a:cubicBezTo>
                <a:cubicBezTo>
                  <a:pt x="179367" y="561900"/>
                  <a:pt x="181378" y="548710"/>
                  <a:pt x="179578" y="538350"/>
                </a:cubicBezTo>
                <a:cubicBezTo>
                  <a:pt x="178678" y="533169"/>
                  <a:pt x="180034" y="530343"/>
                  <a:pt x="183646" y="529872"/>
                </a:cubicBezTo>
                <a:close/>
                <a:moveTo>
                  <a:pt x="2281139" y="528396"/>
                </a:moveTo>
                <a:cubicBezTo>
                  <a:pt x="2282887" y="528247"/>
                  <a:pt x="2285134" y="528467"/>
                  <a:pt x="2287878" y="529057"/>
                </a:cubicBezTo>
                <a:cubicBezTo>
                  <a:pt x="2298855" y="531416"/>
                  <a:pt x="2307879" y="534446"/>
                  <a:pt x="2314949" y="538145"/>
                </a:cubicBezTo>
                <a:cubicBezTo>
                  <a:pt x="2322018" y="541845"/>
                  <a:pt x="2323958" y="546968"/>
                  <a:pt x="2320767" y="553514"/>
                </a:cubicBezTo>
                <a:cubicBezTo>
                  <a:pt x="2317577" y="560061"/>
                  <a:pt x="2315121" y="576369"/>
                  <a:pt x="2313400" y="602440"/>
                </a:cubicBezTo>
                <a:cubicBezTo>
                  <a:pt x="2338782" y="596431"/>
                  <a:pt x="2354402" y="590881"/>
                  <a:pt x="2360260" y="585791"/>
                </a:cubicBezTo>
                <a:cubicBezTo>
                  <a:pt x="2366118" y="580700"/>
                  <a:pt x="2374109" y="580280"/>
                  <a:pt x="2384233" y="584532"/>
                </a:cubicBezTo>
                <a:cubicBezTo>
                  <a:pt x="2394357" y="588784"/>
                  <a:pt x="2403080" y="593825"/>
                  <a:pt x="2410401" y="599654"/>
                </a:cubicBezTo>
                <a:cubicBezTo>
                  <a:pt x="2417721" y="605483"/>
                  <a:pt x="2416517" y="610072"/>
                  <a:pt x="2406787" y="613421"/>
                </a:cubicBezTo>
                <a:cubicBezTo>
                  <a:pt x="2397057" y="616769"/>
                  <a:pt x="2384434" y="624129"/>
                  <a:pt x="2368918" y="635501"/>
                </a:cubicBezTo>
                <a:cubicBezTo>
                  <a:pt x="2353402" y="646873"/>
                  <a:pt x="2348132" y="647264"/>
                  <a:pt x="2353108" y="636673"/>
                </a:cubicBezTo>
                <a:cubicBezTo>
                  <a:pt x="2358084" y="626083"/>
                  <a:pt x="2361009" y="618888"/>
                  <a:pt x="2361884" y="615088"/>
                </a:cubicBezTo>
                <a:cubicBezTo>
                  <a:pt x="2362759" y="611288"/>
                  <a:pt x="2363160" y="609384"/>
                  <a:pt x="2363089" y="609377"/>
                </a:cubicBezTo>
                <a:cubicBezTo>
                  <a:pt x="2363017" y="609370"/>
                  <a:pt x="2360891" y="609585"/>
                  <a:pt x="2356711" y="610022"/>
                </a:cubicBezTo>
                <a:cubicBezTo>
                  <a:pt x="2352531" y="610459"/>
                  <a:pt x="2338029" y="613984"/>
                  <a:pt x="2313206" y="620594"/>
                </a:cubicBezTo>
                <a:cubicBezTo>
                  <a:pt x="2312403" y="637501"/>
                  <a:pt x="2311572" y="654846"/>
                  <a:pt x="2310711" y="672628"/>
                </a:cubicBezTo>
                <a:cubicBezTo>
                  <a:pt x="2312647" y="671237"/>
                  <a:pt x="2315963" y="669089"/>
                  <a:pt x="2320660" y="666185"/>
                </a:cubicBezTo>
                <a:cubicBezTo>
                  <a:pt x="2325356" y="663282"/>
                  <a:pt x="2330644" y="663045"/>
                  <a:pt x="2336524" y="665476"/>
                </a:cubicBezTo>
                <a:cubicBezTo>
                  <a:pt x="2342403" y="667906"/>
                  <a:pt x="2347895" y="671097"/>
                  <a:pt x="2353000" y="675048"/>
                </a:cubicBezTo>
                <a:cubicBezTo>
                  <a:pt x="2358105" y="678998"/>
                  <a:pt x="2358582" y="683311"/>
                  <a:pt x="2354431" y="687986"/>
                </a:cubicBezTo>
                <a:cubicBezTo>
                  <a:pt x="2350279" y="692661"/>
                  <a:pt x="2347114" y="701319"/>
                  <a:pt x="2344934" y="713960"/>
                </a:cubicBezTo>
                <a:cubicBezTo>
                  <a:pt x="2342754" y="726601"/>
                  <a:pt x="2338997" y="740593"/>
                  <a:pt x="2333663" y="755937"/>
                </a:cubicBezTo>
                <a:cubicBezTo>
                  <a:pt x="2347945" y="768342"/>
                  <a:pt x="2364343" y="778290"/>
                  <a:pt x="2382857" y="785783"/>
                </a:cubicBezTo>
                <a:cubicBezTo>
                  <a:pt x="2401370" y="793276"/>
                  <a:pt x="2421195" y="799313"/>
                  <a:pt x="2442333" y="803895"/>
                </a:cubicBezTo>
                <a:cubicBezTo>
                  <a:pt x="2463470" y="808476"/>
                  <a:pt x="2467166" y="812739"/>
                  <a:pt x="2453421" y="816682"/>
                </a:cubicBezTo>
                <a:cubicBezTo>
                  <a:pt x="2439676" y="820626"/>
                  <a:pt x="2425132" y="823501"/>
                  <a:pt x="2409788" y="825308"/>
                </a:cubicBezTo>
                <a:cubicBezTo>
                  <a:pt x="2394444" y="827115"/>
                  <a:pt x="2382925" y="826122"/>
                  <a:pt x="2375231" y="822329"/>
                </a:cubicBezTo>
                <a:cubicBezTo>
                  <a:pt x="2367538" y="818536"/>
                  <a:pt x="2359643" y="813040"/>
                  <a:pt x="2351548" y="805841"/>
                </a:cubicBezTo>
                <a:cubicBezTo>
                  <a:pt x="2343453" y="798642"/>
                  <a:pt x="2332164" y="788489"/>
                  <a:pt x="2317680" y="775383"/>
                </a:cubicBezTo>
                <a:cubicBezTo>
                  <a:pt x="2307341" y="787557"/>
                  <a:pt x="2294514" y="797126"/>
                  <a:pt x="2279199" y="804088"/>
                </a:cubicBezTo>
                <a:cubicBezTo>
                  <a:pt x="2263883" y="811050"/>
                  <a:pt x="2250963" y="814531"/>
                  <a:pt x="2240437" y="814531"/>
                </a:cubicBezTo>
                <a:cubicBezTo>
                  <a:pt x="2227789" y="814531"/>
                  <a:pt x="2226695" y="811674"/>
                  <a:pt x="2237157" y="805960"/>
                </a:cubicBezTo>
                <a:cubicBezTo>
                  <a:pt x="2247618" y="800245"/>
                  <a:pt x="2258760" y="793666"/>
                  <a:pt x="2270584" y="786224"/>
                </a:cubicBezTo>
                <a:cubicBezTo>
                  <a:pt x="2282407" y="778781"/>
                  <a:pt x="2292578" y="769575"/>
                  <a:pt x="2301096" y="758605"/>
                </a:cubicBezTo>
                <a:lnTo>
                  <a:pt x="2268379" y="728189"/>
                </a:lnTo>
                <a:cubicBezTo>
                  <a:pt x="2259889" y="718853"/>
                  <a:pt x="2251074" y="712318"/>
                  <a:pt x="2241932" y="708582"/>
                </a:cubicBezTo>
                <a:cubicBezTo>
                  <a:pt x="2232790" y="704847"/>
                  <a:pt x="2233934" y="700846"/>
                  <a:pt x="2245363" y="696580"/>
                </a:cubicBezTo>
                <a:cubicBezTo>
                  <a:pt x="2256792" y="692313"/>
                  <a:pt x="2265263" y="693798"/>
                  <a:pt x="2270777" y="701032"/>
                </a:cubicBezTo>
                <a:cubicBezTo>
                  <a:pt x="2276291" y="708267"/>
                  <a:pt x="2289538" y="721750"/>
                  <a:pt x="2310518" y="741482"/>
                </a:cubicBezTo>
                <a:cubicBezTo>
                  <a:pt x="2312339" y="736750"/>
                  <a:pt x="2314597" y="726819"/>
                  <a:pt x="2317293" y="711691"/>
                </a:cubicBezTo>
                <a:cubicBezTo>
                  <a:pt x="2319989" y="696562"/>
                  <a:pt x="2321366" y="688997"/>
                  <a:pt x="2321423" y="688997"/>
                </a:cubicBezTo>
                <a:cubicBezTo>
                  <a:pt x="2319201" y="688997"/>
                  <a:pt x="2315400" y="689668"/>
                  <a:pt x="2310023" y="691008"/>
                </a:cubicBezTo>
                <a:cubicBezTo>
                  <a:pt x="2304645" y="692349"/>
                  <a:pt x="2298379" y="694149"/>
                  <a:pt x="2291223" y="696407"/>
                </a:cubicBezTo>
                <a:cubicBezTo>
                  <a:pt x="2284067" y="698666"/>
                  <a:pt x="2276951" y="697347"/>
                  <a:pt x="2269874" y="692450"/>
                </a:cubicBezTo>
                <a:cubicBezTo>
                  <a:pt x="2262797" y="687552"/>
                  <a:pt x="2262661" y="684405"/>
                  <a:pt x="2269465" y="683007"/>
                </a:cubicBezTo>
                <a:cubicBezTo>
                  <a:pt x="2276269" y="681608"/>
                  <a:pt x="2282318" y="680250"/>
                  <a:pt x="2287609" y="678930"/>
                </a:cubicBezTo>
                <a:lnTo>
                  <a:pt x="2287609" y="625563"/>
                </a:lnTo>
                <a:cubicBezTo>
                  <a:pt x="2273599" y="629163"/>
                  <a:pt x="2257452" y="632153"/>
                  <a:pt x="2239168" y="634533"/>
                </a:cubicBezTo>
                <a:cubicBezTo>
                  <a:pt x="2239168" y="655584"/>
                  <a:pt x="2238705" y="676102"/>
                  <a:pt x="2237780" y="696085"/>
                </a:cubicBezTo>
                <a:cubicBezTo>
                  <a:pt x="2236855" y="716068"/>
                  <a:pt x="2234317" y="733900"/>
                  <a:pt x="2230166" y="749581"/>
                </a:cubicBezTo>
                <a:cubicBezTo>
                  <a:pt x="2226014" y="765262"/>
                  <a:pt x="2219966" y="778709"/>
                  <a:pt x="2212022" y="789924"/>
                </a:cubicBezTo>
                <a:cubicBezTo>
                  <a:pt x="2204077" y="801138"/>
                  <a:pt x="2192415" y="810964"/>
                  <a:pt x="2177035" y="819403"/>
                </a:cubicBezTo>
                <a:cubicBezTo>
                  <a:pt x="2161655" y="827843"/>
                  <a:pt x="2160530" y="824247"/>
                  <a:pt x="2173658" y="808616"/>
                </a:cubicBezTo>
                <a:cubicBezTo>
                  <a:pt x="2186787" y="792985"/>
                  <a:pt x="2196463" y="775612"/>
                  <a:pt x="2202686" y="756497"/>
                </a:cubicBezTo>
                <a:cubicBezTo>
                  <a:pt x="2208910" y="737381"/>
                  <a:pt x="2212470" y="718255"/>
                  <a:pt x="2213366" y="699118"/>
                </a:cubicBezTo>
                <a:cubicBezTo>
                  <a:pt x="2214263" y="679981"/>
                  <a:pt x="2213832" y="663393"/>
                  <a:pt x="2212076" y="649354"/>
                </a:cubicBezTo>
                <a:cubicBezTo>
                  <a:pt x="2210319" y="635315"/>
                  <a:pt x="2207171" y="623764"/>
                  <a:pt x="2202633" y="614701"/>
                </a:cubicBezTo>
                <a:cubicBezTo>
                  <a:pt x="2198094" y="605637"/>
                  <a:pt x="2200202" y="601819"/>
                  <a:pt x="2208957" y="603246"/>
                </a:cubicBezTo>
                <a:cubicBezTo>
                  <a:pt x="2217711" y="604673"/>
                  <a:pt x="2224917" y="607147"/>
                  <a:pt x="2230574" y="610667"/>
                </a:cubicBezTo>
                <a:cubicBezTo>
                  <a:pt x="2236232" y="614188"/>
                  <a:pt x="2244305" y="615518"/>
                  <a:pt x="2254795" y="614658"/>
                </a:cubicBezTo>
                <a:cubicBezTo>
                  <a:pt x="2265285" y="613797"/>
                  <a:pt x="2276223" y="611854"/>
                  <a:pt x="2287609" y="608828"/>
                </a:cubicBezTo>
                <a:cubicBezTo>
                  <a:pt x="2287609" y="599364"/>
                  <a:pt x="2287390" y="587841"/>
                  <a:pt x="2286953" y="574261"/>
                </a:cubicBezTo>
                <a:cubicBezTo>
                  <a:pt x="2286516" y="560681"/>
                  <a:pt x="2283816" y="549162"/>
                  <a:pt x="2278854" y="539705"/>
                </a:cubicBezTo>
                <a:cubicBezTo>
                  <a:pt x="2275133" y="532612"/>
                  <a:pt x="2275895" y="528842"/>
                  <a:pt x="2281139" y="528396"/>
                </a:cubicBezTo>
                <a:close/>
                <a:moveTo>
                  <a:pt x="1213812" y="527584"/>
                </a:moveTo>
                <a:cubicBezTo>
                  <a:pt x="1215971" y="527444"/>
                  <a:pt x="1218733" y="527731"/>
                  <a:pt x="1222100" y="528444"/>
                </a:cubicBezTo>
                <a:cubicBezTo>
                  <a:pt x="1235565" y="531298"/>
                  <a:pt x="1245040" y="535550"/>
                  <a:pt x="1250526" y="541200"/>
                </a:cubicBezTo>
                <a:cubicBezTo>
                  <a:pt x="1256011" y="546850"/>
                  <a:pt x="1257606" y="552385"/>
                  <a:pt x="1255312" y="557806"/>
                </a:cubicBezTo>
                <a:cubicBezTo>
                  <a:pt x="1253017" y="563226"/>
                  <a:pt x="1251207" y="573469"/>
                  <a:pt x="1249880" y="588533"/>
                </a:cubicBezTo>
                <a:cubicBezTo>
                  <a:pt x="1248554" y="603598"/>
                  <a:pt x="1247460" y="625785"/>
                  <a:pt x="1246600" y="655097"/>
                </a:cubicBezTo>
                <a:cubicBezTo>
                  <a:pt x="1278564" y="650637"/>
                  <a:pt x="1300211" y="647654"/>
                  <a:pt x="1311540" y="646149"/>
                </a:cubicBezTo>
                <a:cubicBezTo>
                  <a:pt x="1314035" y="630919"/>
                  <a:pt x="1313483" y="618027"/>
                  <a:pt x="1309883" y="607473"/>
                </a:cubicBezTo>
                <a:cubicBezTo>
                  <a:pt x="1306284" y="596919"/>
                  <a:pt x="1310106" y="593319"/>
                  <a:pt x="1321348" y="596675"/>
                </a:cubicBezTo>
                <a:cubicBezTo>
                  <a:pt x="1332591" y="600031"/>
                  <a:pt x="1340941" y="604361"/>
                  <a:pt x="1346397" y="609667"/>
                </a:cubicBezTo>
                <a:cubicBezTo>
                  <a:pt x="1351854" y="614973"/>
                  <a:pt x="1352743" y="619910"/>
                  <a:pt x="1349065" y="624477"/>
                </a:cubicBezTo>
                <a:cubicBezTo>
                  <a:pt x="1345386" y="629044"/>
                  <a:pt x="1342669" y="636817"/>
                  <a:pt x="1340912" y="647794"/>
                </a:cubicBezTo>
                <a:cubicBezTo>
                  <a:pt x="1339155" y="658772"/>
                  <a:pt x="1335782" y="670409"/>
                  <a:pt x="1330792" y="682705"/>
                </a:cubicBezTo>
                <a:cubicBezTo>
                  <a:pt x="1325801" y="695002"/>
                  <a:pt x="1320169" y="697461"/>
                  <a:pt x="1313895" y="690083"/>
                </a:cubicBezTo>
                <a:cubicBezTo>
                  <a:pt x="1307621" y="682705"/>
                  <a:pt x="1306284" y="674693"/>
                  <a:pt x="1309883" y="666046"/>
                </a:cubicBezTo>
                <a:cubicBezTo>
                  <a:pt x="1280730" y="669631"/>
                  <a:pt x="1259592" y="672965"/>
                  <a:pt x="1246471" y="676048"/>
                </a:cubicBezTo>
                <a:cubicBezTo>
                  <a:pt x="1245625" y="715354"/>
                  <a:pt x="1244772" y="744365"/>
                  <a:pt x="1243911" y="763079"/>
                </a:cubicBezTo>
                <a:cubicBezTo>
                  <a:pt x="1273667" y="759580"/>
                  <a:pt x="1296174" y="757020"/>
                  <a:pt x="1311432" y="755400"/>
                </a:cubicBezTo>
                <a:cubicBezTo>
                  <a:pt x="1313096" y="737689"/>
                  <a:pt x="1312128" y="724192"/>
                  <a:pt x="1308528" y="714906"/>
                </a:cubicBezTo>
                <a:cubicBezTo>
                  <a:pt x="1304929" y="705621"/>
                  <a:pt x="1309231" y="703122"/>
                  <a:pt x="1321434" y="707410"/>
                </a:cubicBezTo>
                <a:cubicBezTo>
                  <a:pt x="1333638" y="711698"/>
                  <a:pt x="1341540" y="715734"/>
                  <a:pt x="1345139" y="719520"/>
                </a:cubicBezTo>
                <a:cubicBezTo>
                  <a:pt x="1348738" y="723306"/>
                  <a:pt x="1349387" y="727683"/>
                  <a:pt x="1347086" y="732652"/>
                </a:cubicBezTo>
                <a:cubicBezTo>
                  <a:pt x="1344784" y="737621"/>
                  <a:pt x="1342744" y="747659"/>
                  <a:pt x="1340966" y="762767"/>
                </a:cubicBezTo>
                <a:cubicBezTo>
                  <a:pt x="1339188" y="777874"/>
                  <a:pt x="1337589" y="788751"/>
                  <a:pt x="1336169" y="795398"/>
                </a:cubicBezTo>
                <a:cubicBezTo>
                  <a:pt x="1334749" y="802045"/>
                  <a:pt x="1331766" y="808017"/>
                  <a:pt x="1327221" y="813316"/>
                </a:cubicBezTo>
                <a:cubicBezTo>
                  <a:pt x="1322675" y="818615"/>
                  <a:pt x="1318201" y="818052"/>
                  <a:pt x="1313798" y="811627"/>
                </a:cubicBezTo>
                <a:cubicBezTo>
                  <a:pt x="1309396" y="805203"/>
                  <a:pt x="1307424" y="799223"/>
                  <a:pt x="1307883" y="793688"/>
                </a:cubicBezTo>
                <a:cubicBezTo>
                  <a:pt x="1308342" y="788153"/>
                  <a:pt x="1309460" y="781599"/>
                  <a:pt x="1311238" y="774027"/>
                </a:cubicBezTo>
                <a:cubicBezTo>
                  <a:pt x="1271358" y="780323"/>
                  <a:pt x="1240631" y="785482"/>
                  <a:pt x="1219056" y="789504"/>
                </a:cubicBezTo>
                <a:cubicBezTo>
                  <a:pt x="1197481" y="793527"/>
                  <a:pt x="1181252" y="797280"/>
                  <a:pt x="1170367" y="800765"/>
                </a:cubicBezTo>
                <a:cubicBezTo>
                  <a:pt x="1159483" y="804249"/>
                  <a:pt x="1150273" y="808315"/>
                  <a:pt x="1142737" y="812961"/>
                </a:cubicBezTo>
                <a:cubicBezTo>
                  <a:pt x="1135202" y="817607"/>
                  <a:pt x="1129233" y="815152"/>
                  <a:pt x="1124830" y="805594"/>
                </a:cubicBezTo>
                <a:cubicBezTo>
                  <a:pt x="1120428" y="796036"/>
                  <a:pt x="1120299" y="789092"/>
                  <a:pt x="1124443" y="784761"/>
                </a:cubicBezTo>
                <a:cubicBezTo>
                  <a:pt x="1128587" y="780430"/>
                  <a:pt x="1132635" y="773120"/>
                  <a:pt x="1136585" y="762831"/>
                </a:cubicBezTo>
                <a:cubicBezTo>
                  <a:pt x="1140536" y="752542"/>
                  <a:pt x="1140038" y="741461"/>
                  <a:pt x="1135091" y="729587"/>
                </a:cubicBezTo>
                <a:cubicBezTo>
                  <a:pt x="1130143" y="717713"/>
                  <a:pt x="1132828" y="712981"/>
                  <a:pt x="1143146" y="715390"/>
                </a:cubicBezTo>
                <a:cubicBezTo>
                  <a:pt x="1153464" y="717799"/>
                  <a:pt x="1160914" y="721388"/>
                  <a:pt x="1165495" y="726156"/>
                </a:cubicBezTo>
                <a:cubicBezTo>
                  <a:pt x="1170077" y="730924"/>
                  <a:pt x="1171199" y="735832"/>
                  <a:pt x="1168862" y="740880"/>
                </a:cubicBezTo>
                <a:cubicBezTo>
                  <a:pt x="1166524" y="745928"/>
                  <a:pt x="1164499" y="752528"/>
                  <a:pt x="1162785" y="760680"/>
                </a:cubicBezTo>
                <a:cubicBezTo>
                  <a:pt x="1161071" y="768833"/>
                  <a:pt x="1160215" y="774157"/>
                  <a:pt x="1160215" y="776652"/>
                </a:cubicBezTo>
                <a:cubicBezTo>
                  <a:pt x="1160215" y="775691"/>
                  <a:pt x="1166094" y="774336"/>
                  <a:pt x="1177853" y="772586"/>
                </a:cubicBezTo>
                <a:cubicBezTo>
                  <a:pt x="1189612" y="770837"/>
                  <a:pt x="1203479" y="769159"/>
                  <a:pt x="1219454" y="767553"/>
                </a:cubicBezTo>
                <a:lnTo>
                  <a:pt x="1219454" y="679554"/>
                </a:lnTo>
                <a:cubicBezTo>
                  <a:pt x="1181997" y="687470"/>
                  <a:pt x="1159100" y="694396"/>
                  <a:pt x="1150761" y="700333"/>
                </a:cubicBezTo>
                <a:cubicBezTo>
                  <a:pt x="1142422" y="706270"/>
                  <a:pt x="1136037" y="704502"/>
                  <a:pt x="1131606" y="695031"/>
                </a:cubicBezTo>
                <a:cubicBezTo>
                  <a:pt x="1127175" y="685559"/>
                  <a:pt x="1127211" y="677801"/>
                  <a:pt x="1131713" y="671757"/>
                </a:cubicBezTo>
                <a:cubicBezTo>
                  <a:pt x="1136216" y="665712"/>
                  <a:pt x="1138468" y="657033"/>
                  <a:pt x="1138468" y="645718"/>
                </a:cubicBezTo>
                <a:cubicBezTo>
                  <a:pt x="1138468" y="634633"/>
                  <a:pt x="1137116" y="625101"/>
                  <a:pt x="1134413" y="617120"/>
                </a:cubicBezTo>
                <a:cubicBezTo>
                  <a:pt x="1131710" y="609140"/>
                  <a:pt x="1134542" y="606111"/>
                  <a:pt x="1142910" y="608032"/>
                </a:cubicBezTo>
                <a:cubicBezTo>
                  <a:pt x="1151277" y="609954"/>
                  <a:pt x="1158505" y="613026"/>
                  <a:pt x="1164592" y="617250"/>
                </a:cubicBezTo>
                <a:cubicBezTo>
                  <a:pt x="1170679" y="621473"/>
                  <a:pt x="1172346" y="626589"/>
                  <a:pt x="1169593" y="632597"/>
                </a:cubicBezTo>
                <a:cubicBezTo>
                  <a:pt x="1166840" y="638606"/>
                  <a:pt x="1165029" y="644862"/>
                  <a:pt x="1164162" y="651365"/>
                </a:cubicBezTo>
                <a:cubicBezTo>
                  <a:pt x="1163294" y="657868"/>
                  <a:pt x="1162645" y="662138"/>
                  <a:pt x="1162215" y="664174"/>
                </a:cubicBezTo>
                <a:cubicBezTo>
                  <a:pt x="1161785" y="666211"/>
                  <a:pt x="1162710" y="667257"/>
                  <a:pt x="1164990" y="667315"/>
                </a:cubicBezTo>
                <a:cubicBezTo>
                  <a:pt x="1167270" y="667372"/>
                  <a:pt x="1185425" y="664841"/>
                  <a:pt x="1219454" y="659722"/>
                </a:cubicBezTo>
                <a:lnTo>
                  <a:pt x="1219454" y="583640"/>
                </a:lnTo>
                <a:cubicBezTo>
                  <a:pt x="1219454" y="565585"/>
                  <a:pt x="1216529" y="551159"/>
                  <a:pt x="1210678" y="540361"/>
                </a:cubicBezTo>
                <a:cubicBezTo>
                  <a:pt x="1206290" y="532262"/>
                  <a:pt x="1207334" y="528003"/>
                  <a:pt x="1213812" y="527584"/>
                </a:cubicBezTo>
                <a:close/>
                <a:moveTo>
                  <a:pt x="3039832" y="520873"/>
                </a:moveTo>
                <a:cubicBezTo>
                  <a:pt x="3047970" y="522278"/>
                  <a:pt x="3055193" y="524364"/>
                  <a:pt x="3061503" y="527132"/>
                </a:cubicBezTo>
                <a:cubicBezTo>
                  <a:pt x="3067813" y="529900"/>
                  <a:pt x="3069846" y="533868"/>
                  <a:pt x="3067602" y="539038"/>
                </a:cubicBezTo>
                <a:cubicBezTo>
                  <a:pt x="3065357" y="544208"/>
                  <a:pt x="3064235" y="555447"/>
                  <a:pt x="3064235" y="572755"/>
                </a:cubicBezTo>
                <a:cubicBezTo>
                  <a:pt x="3075205" y="570346"/>
                  <a:pt x="3082935" y="567270"/>
                  <a:pt x="3087423" y="563527"/>
                </a:cubicBezTo>
                <a:cubicBezTo>
                  <a:pt x="3091911" y="559785"/>
                  <a:pt x="3097397" y="559121"/>
                  <a:pt x="3103878" y="561538"/>
                </a:cubicBezTo>
                <a:cubicBezTo>
                  <a:pt x="3110360" y="563954"/>
                  <a:pt x="3116846" y="567360"/>
                  <a:pt x="3123335" y="571755"/>
                </a:cubicBezTo>
                <a:cubicBezTo>
                  <a:pt x="3129823" y="576150"/>
                  <a:pt x="3130931" y="580535"/>
                  <a:pt x="3126658" y="584909"/>
                </a:cubicBezTo>
                <a:cubicBezTo>
                  <a:pt x="3122385" y="589282"/>
                  <a:pt x="3118219" y="594682"/>
                  <a:pt x="3114160" y="601106"/>
                </a:cubicBezTo>
                <a:cubicBezTo>
                  <a:pt x="3125002" y="598510"/>
                  <a:pt x="3134506" y="596510"/>
                  <a:pt x="3142673" y="595105"/>
                </a:cubicBezTo>
                <a:cubicBezTo>
                  <a:pt x="3150839" y="593699"/>
                  <a:pt x="3158705" y="597525"/>
                  <a:pt x="3166269" y="606580"/>
                </a:cubicBezTo>
                <a:cubicBezTo>
                  <a:pt x="3173833" y="615636"/>
                  <a:pt x="3170388" y="620164"/>
                  <a:pt x="3155933" y="620164"/>
                </a:cubicBezTo>
                <a:cubicBezTo>
                  <a:pt x="3144318" y="620164"/>
                  <a:pt x="3129060" y="620573"/>
                  <a:pt x="3110159" y="621390"/>
                </a:cubicBezTo>
                <a:cubicBezTo>
                  <a:pt x="3109156" y="623900"/>
                  <a:pt x="3108245" y="630905"/>
                  <a:pt x="3107428" y="642406"/>
                </a:cubicBezTo>
                <a:cubicBezTo>
                  <a:pt x="3113723" y="652128"/>
                  <a:pt x="3112540" y="657757"/>
                  <a:pt x="3103878" y="659291"/>
                </a:cubicBezTo>
                <a:lnTo>
                  <a:pt x="3064235" y="665486"/>
                </a:lnTo>
                <a:lnTo>
                  <a:pt x="3064235" y="680737"/>
                </a:lnTo>
                <a:cubicBezTo>
                  <a:pt x="3068938" y="680809"/>
                  <a:pt x="3075850" y="679475"/>
                  <a:pt x="3084971" y="676736"/>
                </a:cubicBezTo>
                <a:cubicBezTo>
                  <a:pt x="3094091" y="673997"/>
                  <a:pt x="3102588" y="675711"/>
                  <a:pt x="3110461" y="681877"/>
                </a:cubicBezTo>
                <a:cubicBezTo>
                  <a:pt x="3118333" y="688044"/>
                  <a:pt x="3117426" y="692342"/>
                  <a:pt x="3107740" y="694773"/>
                </a:cubicBezTo>
                <a:cubicBezTo>
                  <a:pt x="3098053" y="697203"/>
                  <a:pt x="3083551" y="699623"/>
                  <a:pt x="3064235" y="702032"/>
                </a:cubicBezTo>
                <a:lnTo>
                  <a:pt x="3064235" y="714487"/>
                </a:lnTo>
                <a:cubicBezTo>
                  <a:pt x="3089459" y="711891"/>
                  <a:pt x="3106223" y="709217"/>
                  <a:pt x="3114526" y="706464"/>
                </a:cubicBezTo>
                <a:cubicBezTo>
                  <a:pt x="3122829" y="703710"/>
                  <a:pt x="3131369" y="706005"/>
                  <a:pt x="3140145" y="713347"/>
                </a:cubicBezTo>
                <a:cubicBezTo>
                  <a:pt x="3148921" y="720689"/>
                  <a:pt x="3144361" y="725439"/>
                  <a:pt x="3126464" y="727597"/>
                </a:cubicBezTo>
                <a:cubicBezTo>
                  <a:pt x="3108568" y="729756"/>
                  <a:pt x="3087824" y="732054"/>
                  <a:pt x="3064235" y="734491"/>
                </a:cubicBezTo>
                <a:cubicBezTo>
                  <a:pt x="3064235" y="770442"/>
                  <a:pt x="3061984" y="788877"/>
                  <a:pt x="3057481" y="789794"/>
                </a:cubicBezTo>
                <a:cubicBezTo>
                  <a:pt x="3069928" y="792777"/>
                  <a:pt x="3084017" y="795143"/>
                  <a:pt x="3099748" y="796893"/>
                </a:cubicBezTo>
                <a:cubicBezTo>
                  <a:pt x="3120398" y="799574"/>
                  <a:pt x="3140787" y="800456"/>
                  <a:pt x="3160913" y="799539"/>
                </a:cubicBezTo>
                <a:cubicBezTo>
                  <a:pt x="3181039" y="798621"/>
                  <a:pt x="3185897" y="801761"/>
                  <a:pt x="3175486" y="808960"/>
                </a:cubicBezTo>
                <a:cubicBezTo>
                  <a:pt x="3165075" y="816159"/>
                  <a:pt x="3150893" y="821587"/>
                  <a:pt x="3132939" y="825243"/>
                </a:cubicBezTo>
                <a:cubicBezTo>
                  <a:pt x="3114985" y="828900"/>
                  <a:pt x="3099727" y="829814"/>
                  <a:pt x="3087165" y="827986"/>
                </a:cubicBezTo>
                <a:cubicBezTo>
                  <a:pt x="3074603" y="826158"/>
                  <a:pt x="3054566" y="818131"/>
                  <a:pt x="3027055" y="803905"/>
                </a:cubicBezTo>
                <a:cubicBezTo>
                  <a:pt x="2999543" y="789680"/>
                  <a:pt x="2970873" y="773425"/>
                  <a:pt x="2941045" y="755141"/>
                </a:cubicBezTo>
                <a:cubicBezTo>
                  <a:pt x="2932355" y="767875"/>
                  <a:pt x="2922181" y="778441"/>
                  <a:pt x="2910522" y="786837"/>
                </a:cubicBezTo>
                <a:cubicBezTo>
                  <a:pt x="2898864" y="795233"/>
                  <a:pt x="2887345" y="800596"/>
                  <a:pt x="2875966" y="802927"/>
                </a:cubicBezTo>
                <a:cubicBezTo>
                  <a:pt x="2864587" y="805257"/>
                  <a:pt x="2862683" y="803185"/>
                  <a:pt x="2870255" y="796710"/>
                </a:cubicBezTo>
                <a:cubicBezTo>
                  <a:pt x="2877827" y="790235"/>
                  <a:pt x="2886011" y="783037"/>
                  <a:pt x="2894809" y="775114"/>
                </a:cubicBezTo>
                <a:cubicBezTo>
                  <a:pt x="2903607" y="767191"/>
                  <a:pt x="2912781" y="756955"/>
                  <a:pt x="2922331" y="744408"/>
                </a:cubicBezTo>
                <a:cubicBezTo>
                  <a:pt x="2910601" y="737926"/>
                  <a:pt x="2899348" y="733477"/>
                  <a:pt x="2888571" y="731061"/>
                </a:cubicBezTo>
                <a:cubicBezTo>
                  <a:pt x="2877795" y="728644"/>
                  <a:pt x="2876446" y="724826"/>
                  <a:pt x="2884527" y="719606"/>
                </a:cubicBezTo>
                <a:cubicBezTo>
                  <a:pt x="2892608" y="714386"/>
                  <a:pt x="2899125" y="713021"/>
                  <a:pt x="2904080" y="715509"/>
                </a:cubicBezTo>
                <a:cubicBezTo>
                  <a:pt x="2909035" y="717997"/>
                  <a:pt x="2917140" y="722152"/>
                  <a:pt x="2928397" y="727974"/>
                </a:cubicBezTo>
                <a:cubicBezTo>
                  <a:pt x="2934277" y="716014"/>
                  <a:pt x="2937661" y="705094"/>
                  <a:pt x="2938550" y="695214"/>
                </a:cubicBezTo>
                <a:cubicBezTo>
                  <a:pt x="2939439" y="685333"/>
                  <a:pt x="2938927" y="680253"/>
                  <a:pt x="2937012" y="679974"/>
                </a:cubicBezTo>
                <a:cubicBezTo>
                  <a:pt x="2935098" y="679694"/>
                  <a:pt x="2931993" y="680676"/>
                  <a:pt x="2927698" y="682920"/>
                </a:cubicBezTo>
                <a:cubicBezTo>
                  <a:pt x="2923403" y="685165"/>
                  <a:pt x="2919187" y="683390"/>
                  <a:pt x="2915050" y="677597"/>
                </a:cubicBezTo>
                <a:cubicBezTo>
                  <a:pt x="2910913" y="671803"/>
                  <a:pt x="2910913" y="666461"/>
                  <a:pt x="2915050" y="661572"/>
                </a:cubicBezTo>
                <a:cubicBezTo>
                  <a:pt x="2919187" y="656681"/>
                  <a:pt x="2923934" y="648877"/>
                  <a:pt x="2929290" y="638158"/>
                </a:cubicBezTo>
                <a:cubicBezTo>
                  <a:pt x="2934646" y="627438"/>
                  <a:pt x="2937977" y="619949"/>
                  <a:pt x="2939281" y="615690"/>
                </a:cubicBezTo>
                <a:cubicBezTo>
                  <a:pt x="2940586" y="611431"/>
                  <a:pt x="2941074" y="609086"/>
                  <a:pt x="2940744" y="608656"/>
                </a:cubicBezTo>
                <a:cubicBezTo>
                  <a:pt x="2940414" y="608226"/>
                  <a:pt x="2936313" y="609585"/>
                  <a:pt x="2928440" y="612732"/>
                </a:cubicBezTo>
                <a:cubicBezTo>
                  <a:pt x="2920568" y="615880"/>
                  <a:pt x="2912634" y="614410"/>
                  <a:pt x="2904639" y="608323"/>
                </a:cubicBezTo>
                <a:cubicBezTo>
                  <a:pt x="2896645" y="602235"/>
                  <a:pt x="2896559" y="598855"/>
                  <a:pt x="2904381" y="598181"/>
                </a:cubicBezTo>
                <a:cubicBezTo>
                  <a:pt x="2912203" y="597507"/>
                  <a:pt x="2919005" y="596549"/>
                  <a:pt x="2924784" y="595309"/>
                </a:cubicBezTo>
                <a:cubicBezTo>
                  <a:pt x="2930563" y="594069"/>
                  <a:pt x="2935528" y="591573"/>
                  <a:pt x="2939680" y="587823"/>
                </a:cubicBezTo>
                <a:cubicBezTo>
                  <a:pt x="2943831" y="584073"/>
                  <a:pt x="2951514" y="585131"/>
                  <a:pt x="2962728" y="590996"/>
                </a:cubicBezTo>
                <a:cubicBezTo>
                  <a:pt x="2975505" y="598783"/>
                  <a:pt x="2979044" y="605139"/>
                  <a:pt x="2973343" y="610065"/>
                </a:cubicBezTo>
                <a:cubicBezTo>
                  <a:pt x="2967643" y="614991"/>
                  <a:pt x="2962706" y="621627"/>
                  <a:pt x="2958533" y="629973"/>
                </a:cubicBezTo>
                <a:cubicBezTo>
                  <a:pt x="2954360" y="638319"/>
                  <a:pt x="2948201" y="649848"/>
                  <a:pt x="2940056" y="664561"/>
                </a:cubicBezTo>
                <a:cubicBezTo>
                  <a:pt x="2941848" y="664561"/>
                  <a:pt x="2944447" y="663658"/>
                  <a:pt x="2947854" y="661851"/>
                </a:cubicBezTo>
                <a:cubicBezTo>
                  <a:pt x="2951259" y="660044"/>
                  <a:pt x="2956432" y="662604"/>
                  <a:pt x="2963373" y="669530"/>
                </a:cubicBezTo>
                <a:cubicBezTo>
                  <a:pt x="2970314" y="676457"/>
                  <a:pt x="2972167" y="681752"/>
                  <a:pt x="2968934" y="685416"/>
                </a:cubicBezTo>
                <a:cubicBezTo>
                  <a:pt x="2965700" y="689080"/>
                  <a:pt x="2963430" y="695701"/>
                  <a:pt x="2962125" y="705280"/>
                </a:cubicBezTo>
                <a:cubicBezTo>
                  <a:pt x="2960821" y="714860"/>
                  <a:pt x="2957063" y="727056"/>
                  <a:pt x="2950854" y="741870"/>
                </a:cubicBezTo>
                <a:cubicBezTo>
                  <a:pt x="2999797" y="764384"/>
                  <a:pt x="3031604" y="778659"/>
                  <a:pt x="3046274" y="784697"/>
                </a:cubicBezTo>
                <a:cubicBezTo>
                  <a:pt x="3048195" y="784697"/>
                  <a:pt x="3048274" y="784689"/>
                  <a:pt x="3046510" y="784675"/>
                </a:cubicBezTo>
                <a:cubicBezTo>
                  <a:pt x="3042911" y="782926"/>
                  <a:pt x="3041111" y="767230"/>
                  <a:pt x="3041111" y="737589"/>
                </a:cubicBezTo>
                <a:cubicBezTo>
                  <a:pt x="3016733" y="742881"/>
                  <a:pt x="3000862" y="746677"/>
                  <a:pt x="2993499" y="748979"/>
                </a:cubicBezTo>
                <a:cubicBezTo>
                  <a:pt x="2986134" y="751280"/>
                  <a:pt x="2978057" y="748660"/>
                  <a:pt x="2969267" y="741117"/>
                </a:cubicBezTo>
                <a:cubicBezTo>
                  <a:pt x="2960476" y="733574"/>
                  <a:pt x="2962290" y="729512"/>
                  <a:pt x="2974709" y="728931"/>
                </a:cubicBezTo>
                <a:cubicBezTo>
                  <a:pt x="2987128" y="728350"/>
                  <a:pt x="3009262" y="725127"/>
                  <a:pt x="3041111" y="719262"/>
                </a:cubicBezTo>
                <a:lnTo>
                  <a:pt x="3041111" y="706550"/>
                </a:lnTo>
                <a:cubicBezTo>
                  <a:pt x="3032823" y="708299"/>
                  <a:pt x="3025670" y="709859"/>
                  <a:pt x="3019655" y="711228"/>
                </a:cubicBezTo>
                <a:cubicBezTo>
                  <a:pt x="3013639" y="712598"/>
                  <a:pt x="3006939" y="710038"/>
                  <a:pt x="2999553" y="703549"/>
                </a:cubicBezTo>
                <a:cubicBezTo>
                  <a:pt x="2992168" y="697060"/>
                  <a:pt x="2993903" y="693235"/>
                  <a:pt x="3004759" y="692073"/>
                </a:cubicBezTo>
                <a:cubicBezTo>
                  <a:pt x="3015614" y="690912"/>
                  <a:pt x="3027732" y="689155"/>
                  <a:pt x="3041111" y="686803"/>
                </a:cubicBezTo>
                <a:lnTo>
                  <a:pt x="3041111" y="671445"/>
                </a:lnTo>
                <a:cubicBezTo>
                  <a:pt x="3034658" y="673166"/>
                  <a:pt x="3027782" y="674947"/>
                  <a:pt x="3020483" y="676790"/>
                </a:cubicBezTo>
                <a:cubicBezTo>
                  <a:pt x="3013184" y="678633"/>
                  <a:pt x="3005351" y="676607"/>
                  <a:pt x="2996983" y="670713"/>
                </a:cubicBezTo>
                <a:cubicBezTo>
                  <a:pt x="2988616" y="664820"/>
                  <a:pt x="2990368" y="660987"/>
                  <a:pt x="3002242" y="659216"/>
                </a:cubicBezTo>
                <a:cubicBezTo>
                  <a:pt x="3014116" y="657445"/>
                  <a:pt x="3027072" y="654996"/>
                  <a:pt x="3041111" y="651870"/>
                </a:cubicBezTo>
                <a:lnTo>
                  <a:pt x="3041111" y="630962"/>
                </a:lnTo>
                <a:cubicBezTo>
                  <a:pt x="3015887" y="637157"/>
                  <a:pt x="3000052" y="641406"/>
                  <a:pt x="2993606" y="643707"/>
                </a:cubicBezTo>
                <a:cubicBezTo>
                  <a:pt x="2987160" y="646009"/>
                  <a:pt x="2979068" y="643159"/>
                  <a:pt x="2969331" y="635157"/>
                </a:cubicBezTo>
                <a:cubicBezTo>
                  <a:pt x="2959595" y="627155"/>
                  <a:pt x="2961387" y="622867"/>
                  <a:pt x="2974709" y="622294"/>
                </a:cubicBezTo>
                <a:cubicBezTo>
                  <a:pt x="2988031" y="621720"/>
                  <a:pt x="3010165" y="618508"/>
                  <a:pt x="3041111" y="612657"/>
                </a:cubicBezTo>
                <a:lnTo>
                  <a:pt x="3041111" y="597213"/>
                </a:lnTo>
                <a:cubicBezTo>
                  <a:pt x="3032177" y="599909"/>
                  <a:pt x="3025115" y="601931"/>
                  <a:pt x="3019924" y="603279"/>
                </a:cubicBezTo>
                <a:cubicBezTo>
                  <a:pt x="3014732" y="604627"/>
                  <a:pt x="3008419" y="602296"/>
                  <a:pt x="3000984" y="596288"/>
                </a:cubicBezTo>
                <a:cubicBezTo>
                  <a:pt x="2993549" y="590279"/>
                  <a:pt x="2995050" y="586680"/>
                  <a:pt x="3005490" y="585490"/>
                </a:cubicBezTo>
                <a:cubicBezTo>
                  <a:pt x="3015930" y="584299"/>
                  <a:pt x="3027359" y="582148"/>
                  <a:pt x="3039778" y="579036"/>
                </a:cubicBezTo>
                <a:cubicBezTo>
                  <a:pt x="3039778" y="570705"/>
                  <a:pt x="3039344" y="562201"/>
                  <a:pt x="3038477" y="553525"/>
                </a:cubicBezTo>
                <a:cubicBezTo>
                  <a:pt x="3037609" y="544849"/>
                  <a:pt x="3035583" y="536887"/>
                  <a:pt x="3032400" y="529638"/>
                </a:cubicBezTo>
                <a:cubicBezTo>
                  <a:pt x="3029216" y="522389"/>
                  <a:pt x="3031693" y="519467"/>
                  <a:pt x="3039832" y="520873"/>
                </a:cubicBezTo>
                <a:close/>
                <a:moveTo>
                  <a:pt x="1987644" y="512086"/>
                </a:moveTo>
                <a:cubicBezTo>
                  <a:pt x="1990269" y="512496"/>
                  <a:pt x="1993500" y="513378"/>
                  <a:pt x="1997338" y="514731"/>
                </a:cubicBezTo>
                <a:cubicBezTo>
                  <a:pt x="2012689" y="520145"/>
                  <a:pt x="2019870" y="524902"/>
                  <a:pt x="2018881" y="529003"/>
                </a:cubicBezTo>
                <a:cubicBezTo>
                  <a:pt x="2017891" y="533105"/>
                  <a:pt x="2013439" y="541838"/>
                  <a:pt x="2005523" y="555203"/>
                </a:cubicBezTo>
                <a:cubicBezTo>
                  <a:pt x="2013912" y="555275"/>
                  <a:pt x="2026140" y="553493"/>
                  <a:pt x="2042209" y="549858"/>
                </a:cubicBezTo>
                <a:cubicBezTo>
                  <a:pt x="2058277" y="546222"/>
                  <a:pt x="2070577" y="549112"/>
                  <a:pt x="2079110" y="558526"/>
                </a:cubicBezTo>
                <a:cubicBezTo>
                  <a:pt x="2087642" y="567941"/>
                  <a:pt x="2082910" y="572917"/>
                  <a:pt x="2064913" y="573455"/>
                </a:cubicBezTo>
                <a:cubicBezTo>
                  <a:pt x="2046916" y="573992"/>
                  <a:pt x="2025678" y="574684"/>
                  <a:pt x="2001199" y="575530"/>
                </a:cubicBezTo>
                <a:lnTo>
                  <a:pt x="1990401" y="595922"/>
                </a:lnTo>
                <a:cubicBezTo>
                  <a:pt x="1989193" y="598385"/>
                  <a:pt x="1988016" y="600495"/>
                  <a:pt x="1986869" y="602253"/>
                </a:cubicBezTo>
                <a:lnTo>
                  <a:pt x="1984551" y="605173"/>
                </a:lnTo>
                <a:lnTo>
                  <a:pt x="2002361" y="601203"/>
                </a:lnTo>
                <a:cubicBezTo>
                  <a:pt x="2006849" y="598428"/>
                  <a:pt x="2012947" y="598725"/>
                  <a:pt x="2020655" y="602095"/>
                </a:cubicBezTo>
                <a:cubicBezTo>
                  <a:pt x="2028363" y="605465"/>
                  <a:pt x="2036767" y="610513"/>
                  <a:pt x="2045865" y="617239"/>
                </a:cubicBezTo>
                <a:cubicBezTo>
                  <a:pt x="2054964" y="623964"/>
                  <a:pt x="2056872" y="629518"/>
                  <a:pt x="2051587" y="633898"/>
                </a:cubicBezTo>
                <a:cubicBezTo>
                  <a:pt x="2046303" y="638279"/>
                  <a:pt x="2040853" y="645432"/>
                  <a:pt x="2035239" y="655355"/>
                </a:cubicBezTo>
                <a:cubicBezTo>
                  <a:pt x="2029625" y="665278"/>
                  <a:pt x="2024950" y="674435"/>
                  <a:pt x="2021215" y="682824"/>
                </a:cubicBezTo>
                <a:cubicBezTo>
                  <a:pt x="2017479" y="691213"/>
                  <a:pt x="2012503" y="697712"/>
                  <a:pt x="2006286" y="702323"/>
                </a:cubicBezTo>
                <a:cubicBezTo>
                  <a:pt x="2000070" y="706933"/>
                  <a:pt x="1995226" y="705639"/>
                  <a:pt x="1991756" y="698440"/>
                </a:cubicBezTo>
                <a:cubicBezTo>
                  <a:pt x="1982234" y="698440"/>
                  <a:pt x="1971529" y="699121"/>
                  <a:pt x="1959641" y="700484"/>
                </a:cubicBezTo>
                <a:cubicBezTo>
                  <a:pt x="1966840" y="701946"/>
                  <a:pt x="1969945" y="705180"/>
                  <a:pt x="1968955" y="710185"/>
                </a:cubicBezTo>
                <a:lnTo>
                  <a:pt x="1967729" y="721220"/>
                </a:lnTo>
                <a:cubicBezTo>
                  <a:pt x="2012686" y="717749"/>
                  <a:pt x="2039111" y="715548"/>
                  <a:pt x="2047005" y="714616"/>
                </a:cubicBezTo>
                <a:cubicBezTo>
                  <a:pt x="2054900" y="713684"/>
                  <a:pt x="2063783" y="712752"/>
                  <a:pt x="2073657" y="711820"/>
                </a:cubicBezTo>
                <a:cubicBezTo>
                  <a:pt x="2083530" y="710887"/>
                  <a:pt x="2092191" y="715397"/>
                  <a:pt x="2099641" y="725350"/>
                </a:cubicBezTo>
                <a:cubicBezTo>
                  <a:pt x="2107091" y="735302"/>
                  <a:pt x="2102904" y="739604"/>
                  <a:pt x="2087079" y="738256"/>
                </a:cubicBezTo>
                <a:cubicBezTo>
                  <a:pt x="2071255" y="736908"/>
                  <a:pt x="2031471" y="738399"/>
                  <a:pt x="1967729" y="742730"/>
                </a:cubicBezTo>
                <a:cubicBezTo>
                  <a:pt x="1967729" y="760756"/>
                  <a:pt x="1967489" y="776010"/>
                  <a:pt x="1967009" y="788493"/>
                </a:cubicBezTo>
                <a:cubicBezTo>
                  <a:pt x="1966528" y="800976"/>
                  <a:pt x="1965302" y="813384"/>
                  <a:pt x="1963330" y="825717"/>
                </a:cubicBezTo>
                <a:cubicBezTo>
                  <a:pt x="1961359" y="838049"/>
                  <a:pt x="1957849" y="844216"/>
                  <a:pt x="1952801" y="844216"/>
                </a:cubicBezTo>
                <a:cubicBezTo>
                  <a:pt x="1947524" y="844216"/>
                  <a:pt x="1944391" y="837053"/>
                  <a:pt x="1943401" y="822727"/>
                </a:cubicBezTo>
                <a:cubicBezTo>
                  <a:pt x="1942412" y="808401"/>
                  <a:pt x="1941917" y="782273"/>
                  <a:pt x="1941917" y="744343"/>
                </a:cubicBezTo>
                <a:cubicBezTo>
                  <a:pt x="1884986" y="751499"/>
                  <a:pt x="1852423" y="755987"/>
                  <a:pt x="1844228" y="757809"/>
                </a:cubicBezTo>
                <a:cubicBezTo>
                  <a:pt x="1836032" y="759630"/>
                  <a:pt x="1826421" y="756013"/>
                  <a:pt x="1815393" y="746957"/>
                </a:cubicBezTo>
                <a:cubicBezTo>
                  <a:pt x="1804366" y="737901"/>
                  <a:pt x="1804889" y="733832"/>
                  <a:pt x="1816963" y="734750"/>
                </a:cubicBezTo>
                <a:cubicBezTo>
                  <a:pt x="1829038" y="735667"/>
                  <a:pt x="1845837" y="735004"/>
                  <a:pt x="1867362" y="732760"/>
                </a:cubicBezTo>
                <a:cubicBezTo>
                  <a:pt x="1888887" y="730516"/>
                  <a:pt x="1913738" y="727737"/>
                  <a:pt x="1941917" y="724425"/>
                </a:cubicBezTo>
                <a:cubicBezTo>
                  <a:pt x="1941917" y="718144"/>
                  <a:pt x="1941609" y="711734"/>
                  <a:pt x="1940992" y="705194"/>
                </a:cubicBezTo>
                <a:lnTo>
                  <a:pt x="1922084" y="707604"/>
                </a:lnTo>
                <a:cubicBezTo>
                  <a:pt x="1916162" y="718588"/>
                  <a:pt x="1910799" y="716796"/>
                  <a:pt x="1905995" y="702226"/>
                </a:cubicBezTo>
                <a:cubicBezTo>
                  <a:pt x="1901191" y="687656"/>
                  <a:pt x="1896602" y="673589"/>
                  <a:pt x="1892228" y="660023"/>
                </a:cubicBezTo>
                <a:cubicBezTo>
                  <a:pt x="1887854" y="646457"/>
                  <a:pt x="1883344" y="635949"/>
                  <a:pt x="1878698" y="628499"/>
                </a:cubicBezTo>
                <a:cubicBezTo>
                  <a:pt x="1874052" y="621050"/>
                  <a:pt x="1876260" y="617325"/>
                  <a:pt x="1885323" y="617325"/>
                </a:cubicBezTo>
                <a:cubicBezTo>
                  <a:pt x="1891819" y="617325"/>
                  <a:pt x="1897925" y="617543"/>
                  <a:pt x="1903639" y="617981"/>
                </a:cubicBezTo>
                <a:cubicBezTo>
                  <a:pt x="1909354" y="618418"/>
                  <a:pt x="1926114" y="616425"/>
                  <a:pt x="1953920" y="612001"/>
                </a:cubicBezTo>
                <a:lnTo>
                  <a:pt x="1975934" y="607094"/>
                </a:lnTo>
                <a:lnTo>
                  <a:pt x="1973233" y="604392"/>
                </a:lnTo>
                <a:cubicBezTo>
                  <a:pt x="1972385" y="602337"/>
                  <a:pt x="1972074" y="599615"/>
                  <a:pt x="1972300" y="596223"/>
                </a:cubicBezTo>
                <a:cubicBezTo>
                  <a:pt x="1972752" y="589440"/>
                  <a:pt x="1974326" y="583468"/>
                  <a:pt x="1977022" y="578305"/>
                </a:cubicBezTo>
                <a:cubicBezTo>
                  <a:pt x="1964116" y="579180"/>
                  <a:pt x="1949324" y="580800"/>
                  <a:pt x="1932646" y="583166"/>
                </a:cubicBezTo>
                <a:cubicBezTo>
                  <a:pt x="1934438" y="602425"/>
                  <a:pt x="1932015" y="610958"/>
                  <a:pt x="1925375" y="608764"/>
                </a:cubicBezTo>
                <a:cubicBezTo>
                  <a:pt x="1918736" y="606570"/>
                  <a:pt x="1914176" y="599120"/>
                  <a:pt x="1911695" y="586414"/>
                </a:cubicBezTo>
                <a:cubicBezTo>
                  <a:pt x="1890041" y="589096"/>
                  <a:pt x="1874905" y="591340"/>
                  <a:pt x="1866287" y="593147"/>
                </a:cubicBezTo>
                <a:cubicBezTo>
                  <a:pt x="1857668" y="594954"/>
                  <a:pt x="1848548" y="591555"/>
                  <a:pt x="1838925" y="582951"/>
                </a:cubicBezTo>
                <a:cubicBezTo>
                  <a:pt x="1829303" y="574347"/>
                  <a:pt x="1830529" y="570504"/>
                  <a:pt x="1842604" y="571422"/>
                </a:cubicBezTo>
                <a:cubicBezTo>
                  <a:pt x="1854678" y="572340"/>
                  <a:pt x="1876540" y="571164"/>
                  <a:pt x="1908189" y="567894"/>
                </a:cubicBezTo>
                <a:cubicBezTo>
                  <a:pt x="1904833" y="555576"/>
                  <a:pt x="1900169" y="545656"/>
                  <a:pt x="1894196" y="538135"/>
                </a:cubicBezTo>
                <a:cubicBezTo>
                  <a:pt x="1888223" y="530613"/>
                  <a:pt x="1892880" y="527827"/>
                  <a:pt x="1908167" y="529778"/>
                </a:cubicBezTo>
                <a:cubicBezTo>
                  <a:pt x="1923454" y="531728"/>
                  <a:pt x="1931355" y="536808"/>
                  <a:pt x="1931872" y="545018"/>
                </a:cubicBezTo>
                <a:cubicBezTo>
                  <a:pt x="1932388" y="553228"/>
                  <a:pt x="1932646" y="559770"/>
                  <a:pt x="1932646" y="564646"/>
                </a:cubicBezTo>
                <a:lnTo>
                  <a:pt x="1980205" y="559720"/>
                </a:lnTo>
                <a:cubicBezTo>
                  <a:pt x="1984378" y="543673"/>
                  <a:pt x="1984439" y="530810"/>
                  <a:pt x="1980388" y="521131"/>
                </a:cubicBezTo>
                <a:cubicBezTo>
                  <a:pt x="1977350" y="513871"/>
                  <a:pt x="1979768" y="510856"/>
                  <a:pt x="1987644" y="512086"/>
                </a:cubicBezTo>
                <a:close/>
                <a:moveTo>
                  <a:pt x="3034091" y="263521"/>
                </a:moveTo>
                <a:cubicBezTo>
                  <a:pt x="3038094" y="264185"/>
                  <a:pt x="3043423" y="265672"/>
                  <a:pt x="3050077" y="267980"/>
                </a:cubicBezTo>
                <a:cubicBezTo>
                  <a:pt x="3076693" y="277215"/>
                  <a:pt x="3092692" y="285031"/>
                  <a:pt x="3098077" y="291427"/>
                </a:cubicBezTo>
                <a:cubicBezTo>
                  <a:pt x="3103462" y="297822"/>
                  <a:pt x="3105276" y="306279"/>
                  <a:pt x="3103519" y="316798"/>
                </a:cubicBezTo>
                <a:cubicBezTo>
                  <a:pt x="3101763" y="327317"/>
                  <a:pt x="3093621" y="326768"/>
                  <a:pt x="3079094" y="315152"/>
                </a:cubicBezTo>
                <a:cubicBezTo>
                  <a:pt x="3064568" y="303537"/>
                  <a:pt x="3049482" y="291735"/>
                  <a:pt x="3033837" y="279747"/>
                </a:cubicBezTo>
                <a:cubicBezTo>
                  <a:pt x="3021995" y="266937"/>
                  <a:pt x="3022080" y="261529"/>
                  <a:pt x="3034091" y="263521"/>
                </a:cubicBezTo>
                <a:close/>
                <a:moveTo>
                  <a:pt x="3636864" y="242090"/>
                </a:moveTo>
                <a:cubicBezTo>
                  <a:pt x="3640847" y="241447"/>
                  <a:pt x="3645249" y="241745"/>
                  <a:pt x="3650071" y="242985"/>
                </a:cubicBezTo>
                <a:cubicBezTo>
                  <a:pt x="3659715" y="245466"/>
                  <a:pt x="3666014" y="250683"/>
                  <a:pt x="3668968" y="258634"/>
                </a:cubicBezTo>
                <a:cubicBezTo>
                  <a:pt x="3671922" y="266586"/>
                  <a:pt x="3671506" y="276534"/>
                  <a:pt x="3667720" y="288480"/>
                </a:cubicBezTo>
                <a:cubicBezTo>
                  <a:pt x="3663934" y="300425"/>
                  <a:pt x="3657058" y="311851"/>
                  <a:pt x="3647092" y="322756"/>
                </a:cubicBezTo>
                <a:cubicBezTo>
                  <a:pt x="3637125" y="333662"/>
                  <a:pt x="3627517" y="339599"/>
                  <a:pt x="3618268" y="340567"/>
                </a:cubicBezTo>
                <a:cubicBezTo>
                  <a:pt x="3609019" y="341535"/>
                  <a:pt x="3607212" y="339050"/>
                  <a:pt x="3612847" y="333114"/>
                </a:cubicBezTo>
                <a:cubicBezTo>
                  <a:pt x="3618483" y="327177"/>
                  <a:pt x="3623678" y="321186"/>
                  <a:pt x="3628432" y="315142"/>
                </a:cubicBezTo>
                <a:cubicBezTo>
                  <a:pt x="3633185" y="309097"/>
                  <a:pt x="3637319" y="301859"/>
                  <a:pt x="3640832" y="293427"/>
                </a:cubicBezTo>
                <a:cubicBezTo>
                  <a:pt x="3634508" y="293427"/>
                  <a:pt x="3629191" y="291810"/>
                  <a:pt x="3624882" y="288576"/>
                </a:cubicBezTo>
                <a:cubicBezTo>
                  <a:pt x="3620573" y="285343"/>
                  <a:pt x="3617655" y="281112"/>
                  <a:pt x="3616128" y="275885"/>
                </a:cubicBezTo>
                <a:cubicBezTo>
                  <a:pt x="3614600" y="270658"/>
                  <a:pt x="3614321" y="265776"/>
                  <a:pt x="3615289" y="261237"/>
                </a:cubicBezTo>
                <a:cubicBezTo>
                  <a:pt x="3616257" y="256698"/>
                  <a:pt x="3619885" y="251901"/>
                  <a:pt x="3626173" y="246846"/>
                </a:cubicBezTo>
                <a:cubicBezTo>
                  <a:pt x="3629317" y="244319"/>
                  <a:pt x="3632880" y="242734"/>
                  <a:pt x="3636864" y="242090"/>
                </a:cubicBezTo>
                <a:close/>
                <a:moveTo>
                  <a:pt x="923433" y="195663"/>
                </a:moveTo>
                <a:cubicBezTo>
                  <a:pt x="927162" y="196416"/>
                  <a:pt x="932023" y="198072"/>
                  <a:pt x="938017" y="200632"/>
                </a:cubicBezTo>
                <a:cubicBezTo>
                  <a:pt x="959269" y="208963"/>
                  <a:pt x="975262" y="220174"/>
                  <a:pt x="985996" y="234263"/>
                </a:cubicBezTo>
                <a:cubicBezTo>
                  <a:pt x="996729" y="248352"/>
                  <a:pt x="999397" y="263535"/>
                  <a:pt x="993998" y="279811"/>
                </a:cubicBezTo>
                <a:cubicBezTo>
                  <a:pt x="988599" y="296087"/>
                  <a:pt x="978062" y="293735"/>
                  <a:pt x="962388" y="272756"/>
                </a:cubicBezTo>
                <a:cubicBezTo>
                  <a:pt x="946714" y="251776"/>
                  <a:pt x="932740" y="231951"/>
                  <a:pt x="920465" y="213280"/>
                </a:cubicBezTo>
                <a:cubicBezTo>
                  <a:pt x="911258" y="199276"/>
                  <a:pt x="912248" y="193404"/>
                  <a:pt x="923433" y="195663"/>
                </a:cubicBezTo>
                <a:close/>
                <a:moveTo>
                  <a:pt x="3005604" y="192823"/>
                </a:moveTo>
                <a:cubicBezTo>
                  <a:pt x="3013370" y="194257"/>
                  <a:pt x="3020013" y="196351"/>
                  <a:pt x="3025534" y="199104"/>
                </a:cubicBezTo>
                <a:cubicBezTo>
                  <a:pt x="3032489" y="203062"/>
                  <a:pt x="3034579" y="207217"/>
                  <a:pt x="3031804" y="211570"/>
                </a:cubicBezTo>
                <a:cubicBezTo>
                  <a:pt x="3029029" y="215922"/>
                  <a:pt x="3026753" y="224788"/>
                  <a:pt x="3024975" y="238167"/>
                </a:cubicBezTo>
                <a:cubicBezTo>
                  <a:pt x="3023196" y="251546"/>
                  <a:pt x="3018554" y="264808"/>
                  <a:pt x="3011047" y="277950"/>
                </a:cubicBezTo>
                <a:cubicBezTo>
                  <a:pt x="3003539" y="291093"/>
                  <a:pt x="2992770" y="301873"/>
                  <a:pt x="2978738" y="310291"/>
                </a:cubicBezTo>
                <a:cubicBezTo>
                  <a:pt x="2964706" y="318709"/>
                  <a:pt x="2949337" y="324302"/>
                  <a:pt x="2932631" y="327069"/>
                </a:cubicBezTo>
                <a:cubicBezTo>
                  <a:pt x="2915924" y="329837"/>
                  <a:pt x="2915652" y="326603"/>
                  <a:pt x="2931813" y="317368"/>
                </a:cubicBezTo>
                <a:cubicBezTo>
                  <a:pt x="2947975" y="308133"/>
                  <a:pt x="2960842" y="299163"/>
                  <a:pt x="2970414" y="290459"/>
                </a:cubicBezTo>
                <a:cubicBezTo>
                  <a:pt x="2979986" y="281754"/>
                  <a:pt x="2986751" y="271895"/>
                  <a:pt x="2990709" y="260882"/>
                </a:cubicBezTo>
                <a:cubicBezTo>
                  <a:pt x="2994666" y="249869"/>
                  <a:pt x="2997323" y="238705"/>
                  <a:pt x="2998678" y="227390"/>
                </a:cubicBezTo>
                <a:cubicBezTo>
                  <a:pt x="3000033" y="216076"/>
                  <a:pt x="2999585" y="207128"/>
                  <a:pt x="2997334" y="200546"/>
                </a:cubicBezTo>
                <a:cubicBezTo>
                  <a:pt x="2995082" y="193963"/>
                  <a:pt x="2997839" y="191389"/>
                  <a:pt x="3005604" y="192823"/>
                </a:cubicBezTo>
                <a:close/>
                <a:moveTo>
                  <a:pt x="814405" y="181701"/>
                </a:moveTo>
                <a:cubicBezTo>
                  <a:pt x="816115" y="181960"/>
                  <a:pt x="818167" y="182635"/>
                  <a:pt x="820560" y="183724"/>
                </a:cubicBezTo>
                <a:cubicBezTo>
                  <a:pt x="830132" y="188084"/>
                  <a:pt x="837671" y="193010"/>
                  <a:pt x="843178" y="198502"/>
                </a:cubicBezTo>
                <a:cubicBezTo>
                  <a:pt x="850133" y="204310"/>
                  <a:pt x="851216" y="209630"/>
                  <a:pt x="846426" y="214463"/>
                </a:cubicBezTo>
                <a:cubicBezTo>
                  <a:pt x="841637" y="219295"/>
                  <a:pt x="834922" y="226258"/>
                  <a:pt x="826282" y="235349"/>
                </a:cubicBezTo>
                <a:cubicBezTo>
                  <a:pt x="817642" y="244441"/>
                  <a:pt x="805273" y="255659"/>
                  <a:pt x="789176" y="269002"/>
                </a:cubicBezTo>
                <a:cubicBezTo>
                  <a:pt x="773080" y="282346"/>
                  <a:pt x="756595" y="291326"/>
                  <a:pt x="739724" y="295944"/>
                </a:cubicBezTo>
                <a:cubicBezTo>
                  <a:pt x="722853" y="300561"/>
                  <a:pt x="718415" y="299421"/>
                  <a:pt x="726409" y="292524"/>
                </a:cubicBezTo>
                <a:cubicBezTo>
                  <a:pt x="734404" y="285626"/>
                  <a:pt x="745080" y="276387"/>
                  <a:pt x="758438" y="264808"/>
                </a:cubicBezTo>
                <a:cubicBezTo>
                  <a:pt x="771796" y="253228"/>
                  <a:pt x="783774" y="240196"/>
                  <a:pt x="794371" y="225713"/>
                </a:cubicBezTo>
                <a:cubicBezTo>
                  <a:pt x="804969" y="211229"/>
                  <a:pt x="809590" y="199520"/>
                  <a:pt x="808235" y="190586"/>
                </a:cubicBezTo>
                <a:cubicBezTo>
                  <a:pt x="807218" y="183886"/>
                  <a:pt x="809275" y="180924"/>
                  <a:pt x="814405" y="181701"/>
                </a:cubicBezTo>
                <a:close/>
                <a:moveTo>
                  <a:pt x="2678422" y="160793"/>
                </a:moveTo>
                <a:cubicBezTo>
                  <a:pt x="2680741" y="161104"/>
                  <a:pt x="2683545" y="161739"/>
                  <a:pt x="2686836" y="162698"/>
                </a:cubicBezTo>
                <a:cubicBezTo>
                  <a:pt x="2700001" y="166534"/>
                  <a:pt x="2709476" y="172346"/>
                  <a:pt x="2715262" y="180132"/>
                </a:cubicBezTo>
                <a:cubicBezTo>
                  <a:pt x="2721049" y="187919"/>
                  <a:pt x="2722476" y="197498"/>
                  <a:pt x="2719543" y="208870"/>
                </a:cubicBezTo>
                <a:cubicBezTo>
                  <a:pt x="2716610" y="220242"/>
                  <a:pt x="2707365" y="217560"/>
                  <a:pt x="2691805" y="200825"/>
                </a:cubicBezTo>
                <a:cubicBezTo>
                  <a:pt x="2680118" y="184635"/>
                  <a:pt x="2673077" y="173274"/>
                  <a:pt x="2670682" y="166742"/>
                </a:cubicBezTo>
                <a:cubicBezTo>
                  <a:pt x="2668886" y="161843"/>
                  <a:pt x="2671466" y="159860"/>
                  <a:pt x="2678422" y="160793"/>
                </a:cubicBezTo>
                <a:close/>
                <a:moveTo>
                  <a:pt x="139085" y="153051"/>
                </a:moveTo>
                <a:cubicBezTo>
                  <a:pt x="124329" y="156621"/>
                  <a:pt x="112871" y="159511"/>
                  <a:pt x="104711" y="161719"/>
                </a:cubicBezTo>
                <a:cubicBezTo>
                  <a:pt x="99836" y="180390"/>
                  <a:pt x="97398" y="191418"/>
                  <a:pt x="97398" y="194802"/>
                </a:cubicBezTo>
                <a:cubicBezTo>
                  <a:pt x="97398" y="196824"/>
                  <a:pt x="99348" y="199133"/>
                  <a:pt x="103249" y="201729"/>
                </a:cubicBezTo>
                <a:cubicBezTo>
                  <a:pt x="107149" y="204324"/>
                  <a:pt x="112269" y="207838"/>
                  <a:pt x="118607" y="212269"/>
                </a:cubicBezTo>
                <a:cubicBezTo>
                  <a:pt x="126910" y="197513"/>
                  <a:pt x="133736" y="177773"/>
                  <a:pt x="139085" y="153051"/>
                </a:cubicBezTo>
                <a:close/>
                <a:moveTo>
                  <a:pt x="259148" y="152699"/>
                </a:moveTo>
                <a:cubicBezTo>
                  <a:pt x="256998" y="152690"/>
                  <a:pt x="254022" y="153015"/>
                  <a:pt x="250218" y="153675"/>
                </a:cubicBezTo>
                <a:cubicBezTo>
                  <a:pt x="242611" y="154994"/>
                  <a:pt x="229013" y="156880"/>
                  <a:pt x="209424" y="159332"/>
                </a:cubicBezTo>
                <a:cubicBezTo>
                  <a:pt x="210284" y="177529"/>
                  <a:pt x="211130" y="197878"/>
                  <a:pt x="211962" y="220378"/>
                </a:cubicBezTo>
                <a:cubicBezTo>
                  <a:pt x="223205" y="219546"/>
                  <a:pt x="239904" y="217087"/>
                  <a:pt x="262060" y="213000"/>
                </a:cubicBezTo>
                <a:cubicBezTo>
                  <a:pt x="263752" y="189884"/>
                  <a:pt x="264598" y="174375"/>
                  <a:pt x="264598" y="166473"/>
                </a:cubicBezTo>
                <a:cubicBezTo>
                  <a:pt x="264598" y="159332"/>
                  <a:pt x="264103" y="155083"/>
                  <a:pt x="263114" y="153728"/>
                </a:cubicBezTo>
                <a:cubicBezTo>
                  <a:pt x="262619" y="153051"/>
                  <a:pt x="261297" y="152707"/>
                  <a:pt x="259148" y="152699"/>
                </a:cubicBezTo>
                <a:close/>
                <a:moveTo>
                  <a:pt x="4161404" y="149069"/>
                </a:moveTo>
                <a:cubicBezTo>
                  <a:pt x="4164053" y="148741"/>
                  <a:pt x="4166717" y="148942"/>
                  <a:pt x="4169395" y="149674"/>
                </a:cubicBezTo>
                <a:cubicBezTo>
                  <a:pt x="4174751" y="151136"/>
                  <a:pt x="4181182" y="153979"/>
                  <a:pt x="4188689" y="158202"/>
                </a:cubicBezTo>
                <a:cubicBezTo>
                  <a:pt x="4196196" y="162426"/>
                  <a:pt x="4198566" y="166918"/>
                  <a:pt x="4195799" y="171679"/>
                </a:cubicBezTo>
                <a:cubicBezTo>
                  <a:pt x="4193031" y="176440"/>
                  <a:pt x="4191224" y="182219"/>
                  <a:pt x="4190378" y="189016"/>
                </a:cubicBezTo>
                <a:cubicBezTo>
                  <a:pt x="4189532" y="195813"/>
                  <a:pt x="4189790" y="210580"/>
                  <a:pt x="4191152" y="233316"/>
                </a:cubicBezTo>
                <a:cubicBezTo>
                  <a:pt x="4192514" y="256053"/>
                  <a:pt x="4193196" y="272010"/>
                  <a:pt x="4193196" y="281188"/>
                </a:cubicBezTo>
                <a:cubicBezTo>
                  <a:pt x="4193196" y="292015"/>
                  <a:pt x="4188983" y="302608"/>
                  <a:pt x="4180558" y="312969"/>
                </a:cubicBezTo>
                <a:cubicBezTo>
                  <a:pt x="4172133" y="323330"/>
                  <a:pt x="4165494" y="323567"/>
                  <a:pt x="4160640" y="313679"/>
                </a:cubicBezTo>
                <a:cubicBezTo>
                  <a:pt x="4155786" y="303791"/>
                  <a:pt x="4148497" y="294316"/>
                  <a:pt x="4138775" y="285253"/>
                </a:cubicBezTo>
                <a:cubicBezTo>
                  <a:pt x="4129052" y="276190"/>
                  <a:pt x="4129281" y="272802"/>
                  <a:pt x="4139463" y="275090"/>
                </a:cubicBezTo>
                <a:cubicBezTo>
                  <a:pt x="4149644" y="277377"/>
                  <a:pt x="4156245" y="278503"/>
                  <a:pt x="4159263" y="278467"/>
                </a:cubicBezTo>
                <a:cubicBezTo>
                  <a:pt x="4162282" y="278431"/>
                  <a:pt x="4164164" y="276337"/>
                  <a:pt x="4164910" y="272186"/>
                </a:cubicBezTo>
                <a:cubicBezTo>
                  <a:pt x="4165655" y="268034"/>
                  <a:pt x="4166028" y="255741"/>
                  <a:pt x="4166028" y="235306"/>
                </a:cubicBezTo>
                <a:cubicBezTo>
                  <a:pt x="4166028" y="214140"/>
                  <a:pt x="4165383" y="199233"/>
                  <a:pt x="4164092" y="190586"/>
                </a:cubicBezTo>
                <a:cubicBezTo>
                  <a:pt x="4162802" y="181939"/>
                  <a:pt x="4161353" y="176447"/>
                  <a:pt x="4159747" y="174109"/>
                </a:cubicBezTo>
                <a:cubicBezTo>
                  <a:pt x="4158141" y="171772"/>
                  <a:pt x="4153817" y="171037"/>
                  <a:pt x="4146777" y="171905"/>
                </a:cubicBezTo>
                <a:cubicBezTo>
                  <a:pt x="4139735" y="172772"/>
                  <a:pt x="4128213" y="174403"/>
                  <a:pt x="4112209" y="176798"/>
                </a:cubicBezTo>
                <a:lnTo>
                  <a:pt x="4112209" y="192027"/>
                </a:lnTo>
                <a:cubicBezTo>
                  <a:pt x="4121215" y="191239"/>
                  <a:pt x="4128765" y="189694"/>
                  <a:pt x="4134860" y="187392"/>
                </a:cubicBezTo>
                <a:cubicBezTo>
                  <a:pt x="4140954" y="185090"/>
                  <a:pt x="4147027" y="186811"/>
                  <a:pt x="4153079" y="192554"/>
                </a:cubicBezTo>
                <a:cubicBezTo>
                  <a:pt x="4159130" y="198298"/>
                  <a:pt x="4155607" y="202822"/>
                  <a:pt x="4142507" y="206127"/>
                </a:cubicBezTo>
                <a:cubicBezTo>
                  <a:pt x="4129407" y="209433"/>
                  <a:pt x="4119308" y="209738"/>
                  <a:pt x="4112209" y="207042"/>
                </a:cubicBezTo>
                <a:lnTo>
                  <a:pt x="4112209" y="225799"/>
                </a:lnTo>
                <a:cubicBezTo>
                  <a:pt x="4112754" y="225799"/>
                  <a:pt x="4118698" y="224669"/>
                  <a:pt x="4130041" y="222411"/>
                </a:cubicBezTo>
                <a:cubicBezTo>
                  <a:pt x="4141384" y="220152"/>
                  <a:pt x="4149795" y="221644"/>
                  <a:pt x="4155273" y="226885"/>
                </a:cubicBezTo>
                <a:cubicBezTo>
                  <a:pt x="4160751" y="232126"/>
                  <a:pt x="4156452" y="236654"/>
                  <a:pt x="4142378" y="240469"/>
                </a:cubicBezTo>
                <a:cubicBezTo>
                  <a:pt x="4128303" y="244283"/>
                  <a:pt x="4118146" y="244391"/>
                  <a:pt x="4111908" y="240791"/>
                </a:cubicBezTo>
                <a:cubicBezTo>
                  <a:pt x="4111148" y="261126"/>
                  <a:pt x="4108241" y="278581"/>
                  <a:pt x="4103186" y="293158"/>
                </a:cubicBezTo>
                <a:cubicBezTo>
                  <a:pt x="4098131" y="307735"/>
                  <a:pt x="4092495" y="310148"/>
                  <a:pt x="4086279" y="300396"/>
                </a:cubicBezTo>
                <a:cubicBezTo>
                  <a:pt x="4080062" y="290645"/>
                  <a:pt x="4078302" y="282091"/>
                  <a:pt x="4080998" y="274735"/>
                </a:cubicBezTo>
                <a:cubicBezTo>
                  <a:pt x="4083694" y="267378"/>
                  <a:pt x="4086167" y="259122"/>
                  <a:pt x="4088419" y="249965"/>
                </a:cubicBezTo>
                <a:cubicBezTo>
                  <a:pt x="4090670" y="240809"/>
                  <a:pt x="4091796" y="226473"/>
                  <a:pt x="4091796" y="206956"/>
                </a:cubicBezTo>
                <a:cubicBezTo>
                  <a:pt x="4091796" y="187940"/>
                  <a:pt x="4090222" y="174626"/>
                  <a:pt x="4087075" y="167011"/>
                </a:cubicBezTo>
                <a:cubicBezTo>
                  <a:pt x="4083927" y="159396"/>
                  <a:pt x="4086659" y="156263"/>
                  <a:pt x="4095270" y="157611"/>
                </a:cubicBezTo>
                <a:cubicBezTo>
                  <a:pt x="4103881" y="158959"/>
                  <a:pt x="4111539" y="159439"/>
                  <a:pt x="4118243" y="159052"/>
                </a:cubicBezTo>
                <a:cubicBezTo>
                  <a:pt x="4124947" y="158665"/>
                  <a:pt x="4131189" y="158027"/>
                  <a:pt x="4136968" y="157138"/>
                </a:cubicBezTo>
                <a:cubicBezTo>
                  <a:pt x="4142747" y="156249"/>
                  <a:pt x="4148257" y="154417"/>
                  <a:pt x="4153498" y="151642"/>
                </a:cubicBezTo>
                <a:cubicBezTo>
                  <a:pt x="4156119" y="150254"/>
                  <a:pt x="4158754" y="149397"/>
                  <a:pt x="4161404" y="149069"/>
                </a:cubicBezTo>
                <a:close/>
                <a:moveTo>
                  <a:pt x="2602290" y="133466"/>
                </a:moveTo>
                <a:cubicBezTo>
                  <a:pt x="2597364" y="133903"/>
                  <a:pt x="2584827" y="136129"/>
                  <a:pt x="2564679" y="140145"/>
                </a:cubicBezTo>
                <a:lnTo>
                  <a:pt x="2565862" y="178540"/>
                </a:lnTo>
                <a:cubicBezTo>
                  <a:pt x="2573792" y="177795"/>
                  <a:pt x="2580393" y="176031"/>
                  <a:pt x="2585663" y="173249"/>
                </a:cubicBezTo>
                <a:cubicBezTo>
                  <a:pt x="2590933" y="170467"/>
                  <a:pt x="2596626" y="172084"/>
                  <a:pt x="2602742" y="178100"/>
                </a:cubicBezTo>
                <a:cubicBezTo>
                  <a:pt x="2608858" y="184115"/>
                  <a:pt x="2607101" y="189091"/>
                  <a:pt x="2597472" y="193028"/>
                </a:cubicBezTo>
                <a:cubicBezTo>
                  <a:pt x="2587842" y="196964"/>
                  <a:pt x="2577363" y="198932"/>
                  <a:pt x="2566035" y="198932"/>
                </a:cubicBezTo>
                <a:lnTo>
                  <a:pt x="2567196" y="233865"/>
                </a:lnTo>
                <a:cubicBezTo>
                  <a:pt x="2571727" y="233994"/>
                  <a:pt x="2578482" y="232227"/>
                  <a:pt x="2587459" y="228563"/>
                </a:cubicBezTo>
                <a:cubicBezTo>
                  <a:pt x="2596436" y="224899"/>
                  <a:pt x="2602455" y="225092"/>
                  <a:pt x="2605517" y="229143"/>
                </a:cubicBezTo>
                <a:cubicBezTo>
                  <a:pt x="2608578" y="233195"/>
                  <a:pt x="2610833" y="232936"/>
                  <a:pt x="2612282" y="228369"/>
                </a:cubicBezTo>
                <a:cubicBezTo>
                  <a:pt x="2613730" y="223802"/>
                  <a:pt x="2614680" y="208286"/>
                  <a:pt x="2615132" y="181821"/>
                </a:cubicBezTo>
                <a:cubicBezTo>
                  <a:pt x="2615584" y="155356"/>
                  <a:pt x="2614788" y="140571"/>
                  <a:pt x="2612744" y="137467"/>
                </a:cubicBezTo>
                <a:cubicBezTo>
                  <a:pt x="2610701" y="134362"/>
                  <a:pt x="2607216" y="133028"/>
                  <a:pt x="2602290" y="133466"/>
                </a:cubicBezTo>
                <a:close/>
                <a:moveTo>
                  <a:pt x="3027706" y="130099"/>
                </a:moveTo>
                <a:cubicBezTo>
                  <a:pt x="3015216" y="131906"/>
                  <a:pt x="3002783" y="133985"/>
                  <a:pt x="2990407" y="136337"/>
                </a:cubicBezTo>
                <a:cubicBezTo>
                  <a:pt x="2986148" y="149086"/>
                  <a:pt x="2976967" y="160866"/>
                  <a:pt x="2962863" y="171679"/>
                </a:cubicBezTo>
                <a:lnTo>
                  <a:pt x="2960425" y="173245"/>
                </a:lnTo>
                <a:lnTo>
                  <a:pt x="2971274" y="173840"/>
                </a:lnTo>
                <a:cubicBezTo>
                  <a:pt x="2974924" y="174292"/>
                  <a:pt x="2980165" y="174307"/>
                  <a:pt x="2986998" y="173883"/>
                </a:cubicBezTo>
                <a:cubicBezTo>
                  <a:pt x="2993831" y="173460"/>
                  <a:pt x="3004694" y="171718"/>
                  <a:pt x="3019586" y="168656"/>
                </a:cubicBezTo>
                <a:lnTo>
                  <a:pt x="3033987" y="164188"/>
                </a:lnTo>
                <a:lnTo>
                  <a:pt x="3031391" y="160195"/>
                </a:lnTo>
                <a:cubicBezTo>
                  <a:pt x="3028934" y="154382"/>
                  <a:pt x="3027706" y="144350"/>
                  <a:pt x="3027706" y="130099"/>
                </a:cubicBezTo>
                <a:close/>
                <a:moveTo>
                  <a:pt x="273543" y="124498"/>
                </a:moveTo>
                <a:cubicBezTo>
                  <a:pt x="277094" y="124411"/>
                  <a:pt x="281189" y="125209"/>
                  <a:pt x="285828" y="126894"/>
                </a:cubicBezTo>
                <a:cubicBezTo>
                  <a:pt x="295106" y="130264"/>
                  <a:pt x="302915" y="135086"/>
                  <a:pt x="309253" y="141360"/>
                </a:cubicBezTo>
                <a:cubicBezTo>
                  <a:pt x="315592" y="147634"/>
                  <a:pt x="315305" y="154209"/>
                  <a:pt x="308393" y="161085"/>
                </a:cubicBezTo>
                <a:cubicBezTo>
                  <a:pt x="301481" y="167961"/>
                  <a:pt x="293687" y="184958"/>
                  <a:pt x="285011" y="212075"/>
                </a:cubicBezTo>
                <a:cubicBezTo>
                  <a:pt x="296713" y="227620"/>
                  <a:pt x="297587" y="235166"/>
                  <a:pt x="287635" y="234715"/>
                </a:cubicBezTo>
                <a:cubicBezTo>
                  <a:pt x="277683" y="234263"/>
                  <a:pt x="267814" y="234263"/>
                  <a:pt x="258026" y="234715"/>
                </a:cubicBezTo>
                <a:cubicBezTo>
                  <a:pt x="248239" y="235166"/>
                  <a:pt x="232770" y="236202"/>
                  <a:pt x="211618" y="237823"/>
                </a:cubicBezTo>
                <a:cubicBezTo>
                  <a:pt x="209567" y="250600"/>
                  <a:pt x="206007" y="256078"/>
                  <a:pt x="200938" y="254257"/>
                </a:cubicBezTo>
                <a:cubicBezTo>
                  <a:pt x="195869" y="252436"/>
                  <a:pt x="192621" y="245610"/>
                  <a:pt x="191194" y="233779"/>
                </a:cubicBezTo>
                <a:cubicBezTo>
                  <a:pt x="189767" y="221948"/>
                  <a:pt x="188387" y="207981"/>
                  <a:pt x="187053" y="191877"/>
                </a:cubicBezTo>
                <a:cubicBezTo>
                  <a:pt x="185719" y="175773"/>
                  <a:pt x="182564" y="161874"/>
                  <a:pt x="177588" y="150179"/>
                </a:cubicBezTo>
                <a:cubicBezTo>
                  <a:pt x="172612" y="138485"/>
                  <a:pt x="174659" y="133803"/>
                  <a:pt x="183730" y="136133"/>
                </a:cubicBezTo>
                <a:cubicBezTo>
                  <a:pt x="192800" y="138463"/>
                  <a:pt x="199393" y="140263"/>
                  <a:pt x="203508" y="141532"/>
                </a:cubicBezTo>
                <a:cubicBezTo>
                  <a:pt x="207624" y="142801"/>
                  <a:pt x="217591" y="141697"/>
                  <a:pt x="233408" y="138219"/>
                </a:cubicBezTo>
                <a:cubicBezTo>
                  <a:pt x="249225" y="134742"/>
                  <a:pt x="259597" y="131142"/>
                  <a:pt x="264522" y="127421"/>
                </a:cubicBezTo>
                <a:cubicBezTo>
                  <a:pt x="266985" y="125561"/>
                  <a:pt x="269992" y="124586"/>
                  <a:pt x="273543" y="124498"/>
                </a:cubicBezTo>
                <a:close/>
                <a:moveTo>
                  <a:pt x="4016295" y="112418"/>
                </a:moveTo>
                <a:cubicBezTo>
                  <a:pt x="4021529" y="112418"/>
                  <a:pt x="4028473" y="114619"/>
                  <a:pt x="4037128" y="119021"/>
                </a:cubicBezTo>
                <a:cubicBezTo>
                  <a:pt x="4045782" y="123424"/>
                  <a:pt x="4047148" y="128938"/>
                  <a:pt x="4041225" y="135563"/>
                </a:cubicBezTo>
                <a:cubicBezTo>
                  <a:pt x="4035303" y="142188"/>
                  <a:pt x="4031689" y="151574"/>
                  <a:pt x="4030384" y="163720"/>
                </a:cubicBezTo>
                <a:cubicBezTo>
                  <a:pt x="4029079" y="175866"/>
                  <a:pt x="4027559" y="198351"/>
                  <a:pt x="4025824" y="231176"/>
                </a:cubicBezTo>
                <a:cubicBezTo>
                  <a:pt x="4036751" y="224393"/>
                  <a:pt x="4048929" y="217298"/>
                  <a:pt x="4062359" y="209892"/>
                </a:cubicBezTo>
                <a:cubicBezTo>
                  <a:pt x="4075789" y="202485"/>
                  <a:pt x="4077821" y="204442"/>
                  <a:pt x="4068457" y="215764"/>
                </a:cubicBezTo>
                <a:cubicBezTo>
                  <a:pt x="4059093" y="227086"/>
                  <a:pt x="4049940" y="237662"/>
                  <a:pt x="4040999" y="247492"/>
                </a:cubicBezTo>
                <a:cubicBezTo>
                  <a:pt x="4032058" y="257322"/>
                  <a:pt x="4023540" y="267884"/>
                  <a:pt x="4015445" y="279176"/>
                </a:cubicBezTo>
                <a:cubicBezTo>
                  <a:pt x="4007350" y="290469"/>
                  <a:pt x="4000506" y="289824"/>
                  <a:pt x="3994914" y="277241"/>
                </a:cubicBezTo>
                <a:cubicBezTo>
                  <a:pt x="3989321" y="264657"/>
                  <a:pt x="3987897" y="255988"/>
                  <a:pt x="3990644" y="251235"/>
                </a:cubicBezTo>
                <a:cubicBezTo>
                  <a:pt x="3993390" y="246481"/>
                  <a:pt x="3995864" y="241236"/>
                  <a:pt x="3998065" y="235500"/>
                </a:cubicBezTo>
                <a:cubicBezTo>
                  <a:pt x="4000266" y="229764"/>
                  <a:pt x="4002040" y="217033"/>
                  <a:pt x="4003389" y="197308"/>
                </a:cubicBezTo>
                <a:cubicBezTo>
                  <a:pt x="4004737" y="177583"/>
                  <a:pt x="4005636" y="163250"/>
                  <a:pt x="4006088" y="154309"/>
                </a:cubicBezTo>
                <a:cubicBezTo>
                  <a:pt x="4006540" y="145368"/>
                  <a:pt x="4005138" y="141790"/>
                  <a:pt x="4001883" y="143575"/>
                </a:cubicBezTo>
                <a:cubicBezTo>
                  <a:pt x="3998628" y="145361"/>
                  <a:pt x="3993863" y="147601"/>
                  <a:pt x="3987589" y="150297"/>
                </a:cubicBezTo>
                <a:cubicBezTo>
                  <a:pt x="3981315" y="152993"/>
                  <a:pt x="3975482" y="155252"/>
                  <a:pt x="3970091" y="157073"/>
                </a:cubicBezTo>
                <a:cubicBezTo>
                  <a:pt x="3964699" y="158894"/>
                  <a:pt x="3957539" y="156847"/>
                  <a:pt x="3948613" y="150932"/>
                </a:cubicBezTo>
                <a:cubicBezTo>
                  <a:pt x="3939686" y="145017"/>
                  <a:pt x="3939729" y="141417"/>
                  <a:pt x="3948742" y="140134"/>
                </a:cubicBezTo>
                <a:cubicBezTo>
                  <a:pt x="3957755" y="138850"/>
                  <a:pt x="3968298" y="135620"/>
                  <a:pt x="3980373" y="130443"/>
                </a:cubicBezTo>
                <a:cubicBezTo>
                  <a:pt x="3992447" y="125267"/>
                  <a:pt x="4000194" y="120968"/>
                  <a:pt x="4003614" y="117548"/>
                </a:cubicBezTo>
                <a:cubicBezTo>
                  <a:pt x="4007035" y="114128"/>
                  <a:pt x="4011261" y="112418"/>
                  <a:pt x="4016295" y="112418"/>
                </a:cubicBezTo>
                <a:close/>
                <a:moveTo>
                  <a:pt x="2971005" y="103104"/>
                </a:moveTo>
                <a:cubicBezTo>
                  <a:pt x="2962458" y="103993"/>
                  <a:pt x="2952485" y="105570"/>
                  <a:pt x="2941084" y="107836"/>
                </a:cubicBezTo>
                <a:cubicBezTo>
                  <a:pt x="2940367" y="114318"/>
                  <a:pt x="2939127" y="119176"/>
                  <a:pt x="2937363" y="122409"/>
                </a:cubicBezTo>
                <a:cubicBezTo>
                  <a:pt x="2935599" y="125643"/>
                  <a:pt x="2934244" y="127260"/>
                  <a:pt x="2933298" y="127260"/>
                </a:cubicBezTo>
                <a:cubicBezTo>
                  <a:pt x="2935735" y="127260"/>
                  <a:pt x="2947545" y="125231"/>
                  <a:pt x="2968725" y="121172"/>
                </a:cubicBezTo>
                <a:cubicBezTo>
                  <a:pt x="2970245" y="114275"/>
                  <a:pt x="2971005" y="108252"/>
                  <a:pt x="2971005" y="103104"/>
                </a:cubicBezTo>
                <a:close/>
                <a:moveTo>
                  <a:pt x="2384939" y="97576"/>
                </a:moveTo>
                <a:cubicBezTo>
                  <a:pt x="2393371" y="97576"/>
                  <a:pt x="2401118" y="101236"/>
                  <a:pt x="2408181" y="108557"/>
                </a:cubicBezTo>
                <a:cubicBezTo>
                  <a:pt x="2415243" y="115877"/>
                  <a:pt x="2411795" y="120602"/>
                  <a:pt x="2397835" y="122732"/>
                </a:cubicBezTo>
                <a:cubicBezTo>
                  <a:pt x="2383874" y="124861"/>
                  <a:pt x="2358904" y="128472"/>
                  <a:pt x="2322925" y="133562"/>
                </a:cubicBezTo>
                <a:cubicBezTo>
                  <a:pt x="2337323" y="137922"/>
                  <a:pt x="2342248" y="143400"/>
                  <a:pt x="2337703" y="149996"/>
                </a:cubicBezTo>
                <a:cubicBezTo>
                  <a:pt x="2333157" y="156593"/>
                  <a:pt x="2330005" y="172184"/>
                  <a:pt x="2328249" y="196770"/>
                </a:cubicBezTo>
                <a:cubicBezTo>
                  <a:pt x="2326492" y="221357"/>
                  <a:pt x="2328134" y="239106"/>
                  <a:pt x="2333175" y="250019"/>
                </a:cubicBezTo>
                <a:cubicBezTo>
                  <a:pt x="2338215" y="260932"/>
                  <a:pt x="2353082" y="266600"/>
                  <a:pt x="2377776" y="267023"/>
                </a:cubicBezTo>
                <a:cubicBezTo>
                  <a:pt x="2402470" y="267446"/>
                  <a:pt x="2419546" y="265607"/>
                  <a:pt x="2429003" y="261506"/>
                </a:cubicBezTo>
                <a:cubicBezTo>
                  <a:pt x="2438460" y="257404"/>
                  <a:pt x="2445821" y="246151"/>
                  <a:pt x="2451083" y="227745"/>
                </a:cubicBezTo>
                <a:cubicBezTo>
                  <a:pt x="2456346" y="209340"/>
                  <a:pt x="2459910" y="201653"/>
                  <a:pt x="2461774" y="204686"/>
                </a:cubicBezTo>
                <a:cubicBezTo>
                  <a:pt x="2463638" y="207719"/>
                  <a:pt x="2464796" y="216872"/>
                  <a:pt x="2465248" y="232144"/>
                </a:cubicBezTo>
                <a:cubicBezTo>
                  <a:pt x="2465700" y="247417"/>
                  <a:pt x="2467514" y="258268"/>
                  <a:pt x="2470690" y="264700"/>
                </a:cubicBezTo>
                <a:cubicBezTo>
                  <a:pt x="2473866" y="271132"/>
                  <a:pt x="2471644" y="277513"/>
                  <a:pt x="2464022" y="283844"/>
                </a:cubicBezTo>
                <a:cubicBezTo>
                  <a:pt x="2456400" y="290175"/>
                  <a:pt x="2437596" y="294481"/>
                  <a:pt x="2407611" y="296761"/>
                </a:cubicBezTo>
                <a:cubicBezTo>
                  <a:pt x="2377626" y="299041"/>
                  <a:pt x="2355241" y="297331"/>
                  <a:pt x="2340456" y="291631"/>
                </a:cubicBezTo>
                <a:cubicBezTo>
                  <a:pt x="2325671" y="285931"/>
                  <a:pt x="2316103" y="277262"/>
                  <a:pt x="2311750" y="265625"/>
                </a:cubicBezTo>
                <a:cubicBezTo>
                  <a:pt x="2307398" y="253988"/>
                  <a:pt x="2305448" y="241738"/>
                  <a:pt x="2305900" y="228875"/>
                </a:cubicBezTo>
                <a:cubicBezTo>
                  <a:pt x="2306351" y="216011"/>
                  <a:pt x="2307025" y="199581"/>
                  <a:pt x="2307921" y="179584"/>
                </a:cubicBezTo>
                <a:cubicBezTo>
                  <a:pt x="2308818" y="159586"/>
                  <a:pt x="2308276" y="145343"/>
                  <a:pt x="2306297" y="136853"/>
                </a:cubicBezTo>
                <a:cubicBezTo>
                  <a:pt x="2302254" y="138488"/>
                  <a:pt x="2296553" y="139808"/>
                  <a:pt x="2289197" y="140811"/>
                </a:cubicBezTo>
                <a:lnTo>
                  <a:pt x="2296059" y="144275"/>
                </a:lnTo>
                <a:cubicBezTo>
                  <a:pt x="2300475" y="149222"/>
                  <a:pt x="2300135" y="155600"/>
                  <a:pt x="2295037" y="163408"/>
                </a:cubicBezTo>
                <a:cubicBezTo>
                  <a:pt x="2289939" y="171216"/>
                  <a:pt x="2282148" y="184011"/>
                  <a:pt x="2271666" y="201793"/>
                </a:cubicBezTo>
                <a:cubicBezTo>
                  <a:pt x="2261183" y="219575"/>
                  <a:pt x="2249008" y="234700"/>
                  <a:pt x="2235141" y="247169"/>
                </a:cubicBezTo>
                <a:cubicBezTo>
                  <a:pt x="2221274" y="259638"/>
                  <a:pt x="2207267" y="268891"/>
                  <a:pt x="2193121" y="274928"/>
                </a:cubicBezTo>
                <a:cubicBezTo>
                  <a:pt x="2178974" y="280965"/>
                  <a:pt x="2171399" y="282521"/>
                  <a:pt x="2170395" y="279596"/>
                </a:cubicBezTo>
                <a:cubicBezTo>
                  <a:pt x="2169391" y="276671"/>
                  <a:pt x="2174636" y="270784"/>
                  <a:pt x="2186130" y="261936"/>
                </a:cubicBezTo>
                <a:cubicBezTo>
                  <a:pt x="2197624" y="253088"/>
                  <a:pt x="2208709" y="242663"/>
                  <a:pt x="2219385" y="230660"/>
                </a:cubicBezTo>
                <a:cubicBezTo>
                  <a:pt x="2230061" y="218657"/>
                  <a:pt x="2240512" y="203758"/>
                  <a:pt x="2250736" y="185962"/>
                </a:cubicBezTo>
                <a:cubicBezTo>
                  <a:pt x="2260961" y="168165"/>
                  <a:pt x="2266073" y="154492"/>
                  <a:pt x="2266073" y="144941"/>
                </a:cubicBezTo>
                <a:cubicBezTo>
                  <a:pt x="2254142" y="148498"/>
                  <a:pt x="2243175" y="151412"/>
                  <a:pt x="2233173" y="153685"/>
                </a:cubicBezTo>
                <a:cubicBezTo>
                  <a:pt x="2223171" y="155958"/>
                  <a:pt x="2213108" y="153166"/>
                  <a:pt x="2202983" y="145307"/>
                </a:cubicBezTo>
                <a:cubicBezTo>
                  <a:pt x="2192859" y="137449"/>
                  <a:pt x="2194017" y="132935"/>
                  <a:pt x="2206457" y="131766"/>
                </a:cubicBezTo>
                <a:cubicBezTo>
                  <a:pt x="2218897" y="130598"/>
                  <a:pt x="2233431" y="128482"/>
                  <a:pt x="2250059" y="125421"/>
                </a:cubicBezTo>
                <a:cubicBezTo>
                  <a:pt x="2266686" y="122359"/>
                  <a:pt x="2284791" y="118606"/>
                  <a:pt x="2304372" y="114160"/>
                </a:cubicBezTo>
                <a:cubicBezTo>
                  <a:pt x="2323954" y="109715"/>
                  <a:pt x="2340585" y="105839"/>
                  <a:pt x="2354265" y="102534"/>
                </a:cubicBezTo>
                <a:cubicBezTo>
                  <a:pt x="2367946" y="99228"/>
                  <a:pt x="2378170" y="97576"/>
                  <a:pt x="2384939" y="97576"/>
                </a:cubicBezTo>
                <a:close/>
                <a:moveTo>
                  <a:pt x="3027706" y="96350"/>
                </a:moveTo>
                <a:cubicBezTo>
                  <a:pt x="3015689" y="98128"/>
                  <a:pt x="3004941" y="99383"/>
                  <a:pt x="2995462" y="100114"/>
                </a:cubicBezTo>
                <a:cubicBezTo>
                  <a:pt x="2995462" y="103642"/>
                  <a:pt x="2995011" y="109084"/>
                  <a:pt x="2994107" y="116440"/>
                </a:cubicBezTo>
                <a:cubicBezTo>
                  <a:pt x="3006798" y="115651"/>
                  <a:pt x="3017998" y="114504"/>
                  <a:pt x="3027706" y="112999"/>
                </a:cubicBezTo>
                <a:close/>
                <a:moveTo>
                  <a:pt x="2047832" y="76743"/>
                </a:moveTo>
                <a:cubicBezTo>
                  <a:pt x="2038073" y="76320"/>
                  <a:pt x="2029243" y="81533"/>
                  <a:pt x="2021342" y="92381"/>
                </a:cubicBezTo>
                <a:cubicBezTo>
                  <a:pt x="2013440" y="103229"/>
                  <a:pt x="2008163" y="120749"/>
                  <a:pt x="2005510" y="144941"/>
                </a:cubicBezTo>
                <a:cubicBezTo>
                  <a:pt x="2002871" y="169119"/>
                  <a:pt x="2003768" y="190719"/>
                  <a:pt x="2008199" y="209741"/>
                </a:cubicBezTo>
                <a:cubicBezTo>
                  <a:pt x="2012630" y="228763"/>
                  <a:pt x="2019481" y="241817"/>
                  <a:pt x="2028752" y="248901"/>
                </a:cubicBezTo>
                <a:cubicBezTo>
                  <a:pt x="2038023" y="255985"/>
                  <a:pt x="2047330" y="257473"/>
                  <a:pt x="2056672" y="253364"/>
                </a:cubicBezTo>
                <a:cubicBezTo>
                  <a:pt x="2066015" y="249256"/>
                  <a:pt x="2073088" y="240003"/>
                  <a:pt x="2077892" y="225605"/>
                </a:cubicBezTo>
                <a:cubicBezTo>
                  <a:pt x="2082696" y="211207"/>
                  <a:pt x="2085098" y="195340"/>
                  <a:pt x="2085098" y="178003"/>
                </a:cubicBezTo>
                <a:cubicBezTo>
                  <a:pt x="2085098" y="160665"/>
                  <a:pt x="2084438" y="144952"/>
                  <a:pt x="2083119" y="130863"/>
                </a:cubicBezTo>
                <a:cubicBezTo>
                  <a:pt x="2081800" y="116774"/>
                  <a:pt x="2078028" y="104337"/>
                  <a:pt x="2071805" y="93553"/>
                </a:cubicBezTo>
                <a:cubicBezTo>
                  <a:pt x="2065581" y="82769"/>
                  <a:pt x="2057590" y="77166"/>
                  <a:pt x="2047832" y="76743"/>
                </a:cubicBezTo>
                <a:close/>
                <a:moveTo>
                  <a:pt x="1866857" y="76743"/>
                </a:moveTo>
                <a:cubicBezTo>
                  <a:pt x="1857098" y="76320"/>
                  <a:pt x="1848268" y="81533"/>
                  <a:pt x="1840367" y="92381"/>
                </a:cubicBezTo>
                <a:cubicBezTo>
                  <a:pt x="1832465" y="103229"/>
                  <a:pt x="1827188" y="120749"/>
                  <a:pt x="1824535" y="144941"/>
                </a:cubicBezTo>
                <a:cubicBezTo>
                  <a:pt x="1821896" y="169119"/>
                  <a:pt x="1822793" y="190719"/>
                  <a:pt x="1827224" y="209741"/>
                </a:cubicBezTo>
                <a:cubicBezTo>
                  <a:pt x="1831655" y="228763"/>
                  <a:pt x="1838506" y="241817"/>
                  <a:pt x="1847777" y="248901"/>
                </a:cubicBezTo>
                <a:cubicBezTo>
                  <a:pt x="1857048" y="255985"/>
                  <a:pt x="1866355" y="257473"/>
                  <a:pt x="1875697" y="253364"/>
                </a:cubicBezTo>
                <a:cubicBezTo>
                  <a:pt x="1885040" y="249256"/>
                  <a:pt x="1892113" y="240003"/>
                  <a:pt x="1896917" y="225605"/>
                </a:cubicBezTo>
                <a:cubicBezTo>
                  <a:pt x="1901721" y="211207"/>
                  <a:pt x="1904123" y="195340"/>
                  <a:pt x="1904123" y="178003"/>
                </a:cubicBezTo>
                <a:cubicBezTo>
                  <a:pt x="1904123" y="160665"/>
                  <a:pt x="1903464" y="144952"/>
                  <a:pt x="1902144" y="130863"/>
                </a:cubicBezTo>
                <a:cubicBezTo>
                  <a:pt x="1900825" y="116774"/>
                  <a:pt x="1897053" y="104337"/>
                  <a:pt x="1890830" y="93553"/>
                </a:cubicBezTo>
                <a:cubicBezTo>
                  <a:pt x="1884606" y="82769"/>
                  <a:pt x="1876615" y="77166"/>
                  <a:pt x="1866857" y="76743"/>
                </a:cubicBezTo>
                <a:close/>
                <a:moveTo>
                  <a:pt x="1695407" y="76743"/>
                </a:moveTo>
                <a:cubicBezTo>
                  <a:pt x="1685648" y="76320"/>
                  <a:pt x="1676818" y="81533"/>
                  <a:pt x="1668917" y="92381"/>
                </a:cubicBezTo>
                <a:cubicBezTo>
                  <a:pt x="1661015" y="103229"/>
                  <a:pt x="1655738" y="120749"/>
                  <a:pt x="1653085" y="144941"/>
                </a:cubicBezTo>
                <a:cubicBezTo>
                  <a:pt x="1650446" y="169119"/>
                  <a:pt x="1651343" y="190719"/>
                  <a:pt x="1655774" y="209741"/>
                </a:cubicBezTo>
                <a:cubicBezTo>
                  <a:pt x="1660205" y="228763"/>
                  <a:pt x="1667056" y="241817"/>
                  <a:pt x="1676327" y="248901"/>
                </a:cubicBezTo>
                <a:cubicBezTo>
                  <a:pt x="1685598" y="255985"/>
                  <a:pt x="1694905" y="257473"/>
                  <a:pt x="1704247" y="253364"/>
                </a:cubicBezTo>
                <a:cubicBezTo>
                  <a:pt x="1713590" y="249256"/>
                  <a:pt x="1720663" y="240003"/>
                  <a:pt x="1725467" y="225605"/>
                </a:cubicBezTo>
                <a:cubicBezTo>
                  <a:pt x="1730271" y="211207"/>
                  <a:pt x="1732673" y="195340"/>
                  <a:pt x="1732673" y="178003"/>
                </a:cubicBezTo>
                <a:cubicBezTo>
                  <a:pt x="1732673" y="160665"/>
                  <a:pt x="1732014" y="144952"/>
                  <a:pt x="1730694" y="130863"/>
                </a:cubicBezTo>
                <a:cubicBezTo>
                  <a:pt x="1729375" y="116774"/>
                  <a:pt x="1725603" y="104337"/>
                  <a:pt x="1719380" y="93553"/>
                </a:cubicBezTo>
                <a:cubicBezTo>
                  <a:pt x="1713156" y="82769"/>
                  <a:pt x="1705165" y="77166"/>
                  <a:pt x="1695407" y="76743"/>
                </a:cubicBezTo>
                <a:close/>
                <a:moveTo>
                  <a:pt x="910054" y="73024"/>
                </a:moveTo>
                <a:cubicBezTo>
                  <a:pt x="903307" y="73732"/>
                  <a:pt x="894021" y="75212"/>
                  <a:pt x="882198" y="77463"/>
                </a:cubicBezTo>
                <a:lnTo>
                  <a:pt x="830659" y="86261"/>
                </a:lnTo>
                <a:cubicBezTo>
                  <a:pt x="834187" y="108618"/>
                  <a:pt x="836761" y="127676"/>
                  <a:pt x="838381" y="143436"/>
                </a:cubicBezTo>
                <a:cubicBezTo>
                  <a:pt x="864710" y="138044"/>
                  <a:pt x="891024" y="133727"/>
                  <a:pt x="917324" y="130486"/>
                </a:cubicBezTo>
                <a:cubicBezTo>
                  <a:pt x="919733" y="120204"/>
                  <a:pt x="922064" y="108506"/>
                  <a:pt x="924315" y="95392"/>
                </a:cubicBezTo>
                <a:cubicBezTo>
                  <a:pt x="926566" y="82278"/>
                  <a:pt x="926021" y="74886"/>
                  <a:pt x="922680" y="73215"/>
                </a:cubicBezTo>
                <a:cubicBezTo>
                  <a:pt x="921010" y="72380"/>
                  <a:pt x="916801" y="72316"/>
                  <a:pt x="910054" y="73024"/>
                </a:cubicBezTo>
                <a:close/>
                <a:moveTo>
                  <a:pt x="3367204" y="65310"/>
                </a:moveTo>
                <a:cubicBezTo>
                  <a:pt x="3351874" y="67117"/>
                  <a:pt x="3338200" y="68766"/>
                  <a:pt x="3326183" y="70258"/>
                </a:cubicBezTo>
                <a:cubicBezTo>
                  <a:pt x="3325418" y="124313"/>
                  <a:pt x="3324120" y="162015"/>
                  <a:pt x="3322290" y="183363"/>
                </a:cubicBezTo>
                <a:lnTo>
                  <a:pt x="3321679" y="189458"/>
                </a:lnTo>
                <a:lnTo>
                  <a:pt x="3326979" y="185865"/>
                </a:lnTo>
                <a:cubicBezTo>
                  <a:pt x="3334737" y="183778"/>
                  <a:pt x="3349300" y="179860"/>
                  <a:pt x="3370667" y="174109"/>
                </a:cubicBezTo>
                <a:lnTo>
                  <a:pt x="3370667" y="139542"/>
                </a:lnTo>
                <a:cubicBezTo>
                  <a:pt x="3360585" y="142253"/>
                  <a:pt x="3350867" y="141299"/>
                  <a:pt x="3341510" y="136681"/>
                </a:cubicBezTo>
                <a:cubicBezTo>
                  <a:pt x="3332153" y="132064"/>
                  <a:pt x="3331163" y="128680"/>
                  <a:pt x="3338541" y="126529"/>
                </a:cubicBezTo>
                <a:cubicBezTo>
                  <a:pt x="3345919" y="124377"/>
                  <a:pt x="3356628" y="121739"/>
                  <a:pt x="3370667" y="118613"/>
                </a:cubicBezTo>
                <a:cubicBezTo>
                  <a:pt x="3370667" y="98752"/>
                  <a:pt x="3369512" y="80984"/>
                  <a:pt x="3367204" y="65310"/>
                </a:cubicBezTo>
                <a:close/>
                <a:moveTo>
                  <a:pt x="3027706" y="62621"/>
                </a:moveTo>
                <a:cubicBezTo>
                  <a:pt x="3017195" y="64314"/>
                  <a:pt x="3006447" y="65941"/>
                  <a:pt x="2995462" y="67504"/>
                </a:cubicBezTo>
                <a:lnTo>
                  <a:pt x="2995462" y="82690"/>
                </a:lnTo>
                <a:cubicBezTo>
                  <a:pt x="3008182" y="81887"/>
                  <a:pt x="3018930" y="80755"/>
                  <a:pt x="3027706" y="79292"/>
                </a:cubicBezTo>
                <a:close/>
                <a:moveTo>
                  <a:pt x="505208" y="61266"/>
                </a:moveTo>
                <a:cubicBezTo>
                  <a:pt x="496776" y="62141"/>
                  <a:pt x="484637" y="63733"/>
                  <a:pt x="468791" y="66041"/>
                </a:cubicBezTo>
                <a:cubicBezTo>
                  <a:pt x="471458" y="78087"/>
                  <a:pt x="476563" y="98486"/>
                  <a:pt x="484106" y="127238"/>
                </a:cubicBezTo>
                <a:cubicBezTo>
                  <a:pt x="492825" y="126450"/>
                  <a:pt x="500712" y="124994"/>
                  <a:pt x="507768" y="122872"/>
                </a:cubicBezTo>
                <a:lnTo>
                  <a:pt x="507768" y="104459"/>
                </a:lnTo>
                <a:cubicBezTo>
                  <a:pt x="504627" y="105362"/>
                  <a:pt x="501057" y="105814"/>
                  <a:pt x="497056" y="105814"/>
                </a:cubicBezTo>
                <a:cubicBezTo>
                  <a:pt x="492940" y="105814"/>
                  <a:pt x="487623" y="104298"/>
                  <a:pt x="481106" y="101265"/>
                </a:cubicBezTo>
                <a:cubicBezTo>
                  <a:pt x="474588" y="98232"/>
                  <a:pt x="474939" y="95313"/>
                  <a:pt x="482160" y="92510"/>
                </a:cubicBezTo>
                <a:cubicBezTo>
                  <a:pt x="489380" y="89706"/>
                  <a:pt x="497916" y="87165"/>
                  <a:pt x="507768" y="84885"/>
                </a:cubicBezTo>
                <a:cubicBezTo>
                  <a:pt x="507768" y="73298"/>
                  <a:pt x="506915" y="65425"/>
                  <a:pt x="505208" y="61266"/>
                </a:cubicBezTo>
                <a:close/>
                <a:moveTo>
                  <a:pt x="3073545" y="57459"/>
                </a:moveTo>
                <a:cubicBezTo>
                  <a:pt x="3072613" y="57301"/>
                  <a:pt x="3065486" y="57982"/>
                  <a:pt x="3052164" y="59502"/>
                </a:cubicBezTo>
                <a:lnTo>
                  <a:pt x="3052164" y="74603"/>
                </a:lnTo>
                <a:cubicBezTo>
                  <a:pt x="3055060" y="74674"/>
                  <a:pt x="3061413" y="74337"/>
                  <a:pt x="3071222" y="73592"/>
                </a:cubicBezTo>
                <a:cubicBezTo>
                  <a:pt x="3071896" y="70293"/>
                  <a:pt x="3072684" y="66819"/>
                  <a:pt x="3073588" y="63170"/>
                </a:cubicBezTo>
                <a:cubicBezTo>
                  <a:pt x="3074491" y="59520"/>
                  <a:pt x="3074477" y="57617"/>
                  <a:pt x="3073545" y="57459"/>
                </a:cubicBezTo>
                <a:close/>
                <a:moveTo>
                  <a:pt x="568599" y="51823"/>
                </a:moveTo>
                <a:cubicBezTo>
                  <a:pt x="563494" y="51823"/>
                  <a:pt x="550925" y="53637"/>
                  <a:pt x="530891" y="57265"/>
                </a:cubicBezTo>
                <a:cubicBezTo>
                  <a:pt x="535380" y="60477"/>
                  <a:pt x="537402" y="63758"/>
                  <a:pt x="536957" y="67106"/>
                </a:cubicBezTo>
                <a:cubicBezTo>
                  <a:pt x="536513" y="70455"/>
                  <a:pt x="536290" y="73405"/>
                  <a:pt x="536290" y="75958"/>
                </a:cubicBezTo>
                <a:cubicBezTo>
                  <a:pt x="545726" y="73247"/>
                  <a:pt x="553033" y="73595"/>
                  <a:pt x="558209" y="77001"/>
                </a:cubicBezTo>
                <a:cubicBezTo>
                  <a:pt x="563386" y="80407"/>
                  <a:pt x="564584" y="84899"/>
                  <a:pt x="561802" y="90477"/>
                </a:cubicBezTo>
                <a:cubicBezTo>
                  <a:pt x="559020" y="96056"/>
                  <a:pt x="549613" y="99684"/>
                  <a:pt x="533580" y="101361"/>
                </a:cubicBezTo>
                <a:lnTo>
                  <a:pt x="533580" y="117795"/>
                </a:lnTo>
                <a:cubicBezTo>
                  <a:pt x="543590" y="116103"/>
                  <a:pt x="552839" y="114096"/>
                  <a:pt x="561328" y="111772"/>
                </a:cubicBezTo>
                <a:cubicBezTo>
                  <a:pt x="565272" y="104688"/>
                  <a:pt x="568581" y="94102"/>
                  <a:pt x="571255" y="80012"/>
                </a:cubicBezTo>
                <a:cubicBezTo>
                  <a:pt x="573930" y="65923"/>
                  <a:pt x="574955" y="57703"/>
                  <a:pt x="574331" y="55351"/>
                </a:cubicBezTo>
                <a:cubicBezTo>
                  <a:pt x="573708" y="52999"/>
                  <a:pt x="571797" y="51823"/>
                  <a:pt x="568599" y="51823"/>
                </a:cubicBezTo>
                <a:close/>
                <a:moveTo>
                  <a:pt x="1528091" y="45604"/>
                </a:moveTo>
                <a:cubicBezTo>
                  <a:pt x="1535691" y="46692"/>
                  <a:pt x="1542757" y="48912"/>
                  <a:pt x="1549289" y="52264"/>
                </a:cubicBezTo>
                <a:cubicBezTo>
                  <a:pt x="1562353" y="58968"/>
                  <a:pt x="1571448" y="68662"/>
                  <a:pt x="1576575" y="81346"/>
                </a:cubicBezTo>
                <a:cubicBezTo>
                  <a:pt x="1581701" y="94030"/>
                  <a:pt x="1582375" y="108008"/>
                  <a:pt x="1578597" y="123280"/>
                </a:cubicBezTo>
                <a:cubicBezTo>
                  <a:pt x="1574818" y="138553"/>
                  <a:pt x="1564561" y="150728"/>
                  <a:pt x="1547826" y="159805"/>
                </a:cubicBezTo>
                <a:cubicBezTo>
                  <a:pt x="1559829" y="163935"/>
                  <a:pt x="1569351" y="171650"/>
                  <a:pt x="1576392" y="182950"/>
                </a:cubicBezTo>
                <a:cubicBezTo>
                  <a:pt x="1583433" y="194250"/>
                  <a:pt x="1585785" y="209085"/>
                  <a:pt x="1583447" y="227455"/>
                </a:cubicBezTo>
                <a:cubicBezTo>
                  <a:pt x="1581110" y="245825"/>
                  <a:pt x="1572771" y="260739"/>
                  <a:pt x="1558431" y="272196"/>
                </a:cubicBezTo>
                <a:cubicBezTo>
                  <a:pt x="1544091" y="283654"/>
                  <a:pt x="1527886" y="289150"/>
                  <a:pt x="1509818" y="288684"/>
                </a:cubicBezTo>
                <a:cubicBezTo>
                  <a:pt x="1491749" y="288218"/>
                  <a:pt x="1476050" y="282514"/>
                  <a:pt x="1462721" y="271573"/>
                </a:cubicBezTo>
                <a:cubicBezTo>
                  <a:pt x="1449392" y="260631"/>
                  <a:pt x="1440813" y="243803"/>
                  <a:pt x="1436984" y="221088"/>
                </a:cubicBezTo>
                <a:lnTo>
                  <a:pt x="1468539" y="214979"/>
                </a:lnTo>
                <a:cubicBezTo>
                  <a:pt x="1472641" y="228817"/>
                  <a:pt x="1478413" y="239024"/>
                  <a:pt x="1485855" y="245599"/>
                </a:cubicBezTo>
                <a:cubicBezTo>
                  <a:pt x="1493298" y="252174"/>
                  <a:pt x="1502350" y="255490"/>
                  <a:pt x="1513012" y="255547"/>
                </a:cubicBezTo>
                <a:cubicBezTo>
                  <a:pt x="1523674" y="255605"/>
                  <a:pt x="1532339" y="251270"/>
                  <a:pt x="1539007" y="242544"/>
                </a:cubicBezTo>
                <a:cubicBezTo>
                  <a:pt x="1545675" y="233818"/>
                  <a:pt x="1548579" y="223820"/>
                  <a:pt x="1547719" y="212548"/>
                </a:cubicBezTo>
                <a:cubicBezTo>
                  <a:pt x="1546858" y="201277"/>
                  <a:pt x="1542538" y="192565"/>
                  <a:pt x="1534759" y="186413"/>
                </a:cubicBezTo>
                <a:cubicBezTo>
                  <a:pt x="1526979" y="180261"/>
                  <a:pt x="1512829" y="175723"/>
                  <a:pt x="1492308" y="172797"/>
                </a:cubicBezTo>
                <a:lnTo>
                  <a:pt x="1492308" y="149243"/>
                </a:lnTo>
                <a:cubicBezTo>
                  <a:pt x="1512413" y="147336"/>
                  <a:pt x="1526438" y="142629"/>
                  <a:pt x="1534382" y="135122"/>
                </a:cubicBezTo>
                <a:cubicBezTo>
                  <a:pt x="1542327" y="127615"/>
                  <a:pt x="1545880" y="117899"/>
                  <a:pt x="1545041" y="105975"/>
                </a:cubicBezTo>
                <a:cubicBezTo>
                  <a:pt x="1544202" y="94052"/>
                  <a:pt x="1538989" y="85419"/>
                  <a:pt x="1529403" y="80077"/>
                </a:cubicBezTo>
                <a:cubicBezTo>
                  <a:pt x="1519816" y="74735"/>
                  <a:pt x="1509542" y="74169"/>
                  <a:pt x="1498579" y="78378"/>
                </a:cubicBezTo>
                <a:cubicBezTo>
                  <a:pt x="1487615" y="82587"/>
                  <a:pt x="1478370" y="95331"/>
                  <a:pt x="1470841" y="116612"/>
                </a:cubicBezTo>
                <a:lnTo>
                  <a:pt x="1439673" y="111772"/>
                </a:lnTo>
                <a:cubicBezTo>
                  <a:pt x="1445236" y="92700"/>
                  <a:pt x="1452962" y="77514"/>
                  <a:pt x="1462850" y="66214"/>
                </a:cubicBezTo>
                <a:cubicBezTo>
                  <a:pt x="1472737" y="54914"/>
                  <a:pt x="1486350" y="48088"/>
                  <a:pt x="1503687" y="45736"/>
                </a:cubicBezTo>
                <a:cubicBezTo>
                  <a:pt x="1512356" y="44560"/>
                  <a:pt x="1520490" y="44516"/>
                  <a:pt x="1528091" y="45604"/>
                </a:cubicBezTo>
                <a:close/>
                <a:moveTo>
                  <a:pt x="2048219" y="44940"/>
                </a:moveTo>
                <a:cubicBezTo>
                  <a:pt x="2065334" y="44940"/>
                  <a:pt x="2080029" y="51787"/>
                  <a:pt x="2092304" y="65482"/>
                </a:cubicBezTo>
                <a:cubicBezTo>
                  <a:pt x="2104579" y="79177"/>
                  <a:pt x="2112542" y="96052"/>
                  <a:pt x="2116191" y="116107"/>
                </a:cubicBezTo>
                <a:cubicBezTo>
                  <a:pt x="2119841" y="136162"/>
                  <a:pt x="2120981" y="159199"/>
                  <a:pt x="2119611" y="185219"/>
                </a:cubicBezTo>
                <a:cubicBezTo>
                  <a:pt x="2118242" y="211240"/>
                  <a:pt x="2113560" y="232711"/>
                  <a:pt x="2105565" y="249632"/>
                </a:cubicBezTo>
                <a:cubicBezTo>
                  <a:pt x="2097571" y="266554"/>
                  <a:pt x="2085399" y="278309"/>
                  <a:pt x="2069051" y="284898"/>
                </a:cubicBezTo>
                <a:cubicBezTo>
                  <a:pt x="2052704" y="291488"/>
                  <a:pt x="2036388" y="290785"/>
                  <a:pt x="2020105" y="282790"/>
                </a:cubicBezTo>
                <a:cubicBezTo>
                  <a:pt x="2003821" y="274796"/>
                  <a:pt x="1992396" y="264227"/>
                  <a:pt x="1985828" y="251084"/>
                </a:cubicBezTo>
                <a:cubicBezTo>
                  <a:pt x="1979260" y="237941"/>
                  <a:pt x="1974592" y="224218"/>
                  <a:pt x="1971825" y="209913"/>
                </a:cubicBezTo>
                <a:cubicBezTo>
                  <a:pt x="1969057" y="195609"/>
                  <a:pt x="1968125" y="176389"/>
                  <a:pt x="1969029" y="152255"/>
                </a:cubicBezTo>
                <a:cubicBezTo>
                  <a:pt x="1969946" y="128120"/>
                  <a:pt x="1973374" y="108973"/>
                  <a:pt x="1979311" y="94812"/>
                </a:cubicBezTo>
                <a:cubicBezTo>
                  <a:pt x="1985247" y="80651"/>
                  <a:pt x="1993937" y="68798"/>
                  <a:pt x="2005381" y="59255"/>
                </a:cubicBezTo>
                <a:cubicBezTo>
                  <a:pt x="2016824" y="49712"/>
                  <a:pt x="2031104" y="44940"/>
                  <a:pt x="2048219" y="44940"/>
                </a:cubicBezTo>
                <a:close/>
                <a:moveTo>
                  <a:pt x="1867244" y="44940"/>
                </a:moveTo>
                <a:cubicBezTo>
                  <a:pt x="1884359" y="44940"/>
                  <a:pt x="1899054" y="51787"/>
                  <a:pt x="1911329" y="65482"/>
                </a:cubicBezTo>
                <a:cubicBezTo>
                  <a:pt x="1923604" y="79177"/>
                  <a:pt x="1931567" y="96052"/>
                  <a:pt x="1935216" y="116107"/>
                </a:cubicBezTo>
                <a:cubicBezTo>
                  <a:pt x="1938866" y="136162"/>
                  <a:pt x="1940006" y="159199"/>
                  <a:pt x="1938637" y="185219"/>
                </a:cubicBezTo>
                <a:cubicBezTo>
                  <a:pt x="1937267" y="211240"/>
                  <a:pt x="1932585" y="232711"/>
                  <a:pt x="1924590" y="249632"/>
                </a:cubicBezTo>
                <a:cubicBezTo>
                  <a:pt x="1916596" y="266554"/>
                  <a:pt x="1904424" y="278309"/>
                  <a:pt x="1888077" y="284898"/>
                </a:cubicBezTo>
                <a:cubicBezTo>
                  <a:pt x="1871729" y="291488"/>
                  <a:pt x="1855413" y="290785"/>
                  <a:pt x="1839130" y="282790"/>
                </a:cubicBezTo>
                <a:cubicBezTo>
                  <a:pt x="1822847" y="274796"/>
                  <a:pt x="1811421" y="264227"/>
                  <a:pt x="1804853" y="251084"/>
                </a:cubicBezTo>
                <a:cubicBezTo>
                  <a:pt x="1798285" y="237941"/>
                  <a:pt x="1793617" y="224218"/>
                  <a:pt x="1790850" y="209913"/>
                </a:cubicBezTo>
                <a:cubicBezTo>
                  <a:pt x="1788082" y="195609"/>
                  <a:pt x="1787150" y="176389"/>
                  <a:pt x="1788054" y="152255"/>
                </a:cubicBezTo>
                <a:cubicBezTo>
                  <a:pt x="1788971" y="128120"/>
                  <a:pt x="1792399" y="108973"/>
                  <a:pt x="1798336" y="94812"/>
                </a:cubicBezTo>
                <a:cubicBezTo>
                  <a:pt x="1804272" y="80651"/>
                  <a:pt x="1812963" y="68798"/>
                  <a:pt x="1824406" y="59255"/>
                </a:cubicBezTo>
                <a:cubicBezTo>
                  <a:pt x="1835849" y="49712"/>
                  <a:pt x="1850129" y="44940"/>
                  <a:pt x="1867244" y="44940"/>
                </a:cubicBezTo>
                <a:close/>
                <a:moveTo>
                  <a:pt x="1695794" y="44940"/>
                </a:moveTo>
                <a:cubicBezTo>
                  <a:pt x="1712909" y="44940"/>
                  <a:pt x="1727604" y="51787"/>
                  <a:pt x="1739879" y="65482"/>
                </a:cubicBezTo>
                <a:cubicBezTo>
                  <a:pt x="1752154" y="79177"/>
                  <a:pt x="1760117" y="96052"/>
                  <a:pt x="1763766" y="116107"/>
                </a:cubicBezTo>
                <a:cubicBezTo>
                  <a:pt x="1767416" y="136162"/>
                  <a:pt x="1768556" y="159199"/>
                  <a:pt x="1767187" y="185219"/>
                </a:cubicBezTo>
                <a:cubicBezTo>
                  <a:pt x="1765817" y="211240"/>
                  <a:pt x="1761135" y="232711"/>
                  <a:pt x="1753140" y="249632"/>
                </a:cubicBezTo>
                <a:cubicBezTo>
                  <a:pt x="1745146" y="266554"/>
                  <a:pt x="1732974" y="278309"/>
                  <a:pt x="1716627" y="284898"/>
                </a:cubicBezTo>
                <a:cubicBezTo>
                  <a:pt x="1700279" y="291488"/>
                  <a:pt x="1683963" y="290785"/>
                  <a:pt x="1667680" y="282790"/>
                </a:cubicBezTo>
                <a:cubicBezTo>
                  <a:pt x="1651397" y="274796"/>
                  <a:pt x="1639971" y="264227"/>
                  <a:pt x="1633403" y="251084"/>
                </a:cubicBezTo>
                <a:cubicBezTo>
                  <a:pt x="1626835" y="237941"/>
                  <a:pt x="1622167" y="224218"/>
                  <a:pt x="1619400" y="209913"/>
                </a:cubicBezTo>
                <a:cubicBezTo>
                  <a:pt x="1616632" y="195609"/>
                  <a:pt x="1615700" y="176389"/>
                  <a:pt x="1616604" y="152255"/>
                </a:cubicBezTo>
                <a:cubicBezTo>
                  <a:pt x="1617521" y="128120"/>
                  <a:pt x="1620949" y="108973"/>
                  <a:pt x="1626886" y="94812"/>
                </a:cubicBezTo>
                <a:cubicBezTo>
                  <a:pt x="1632822" y="80651"/>
                  <a:pt x="1641513" y="68798"/>
                  <a:pt x="1652956" y="59255"/>
                </a:cubicBezTo>
                <a:cubicBezTo>
                  <a:pt x="1664399" y="49712"/>
                  <a:pt x="1678679" y="44940"/>
                  <a:pt x="1695794" y="44940"/>
                </a:cubicBezTo>
                <a:close/>
                <a:moveTo>
                  <a:pt x="936323" y="39498"/>
                </a:moveTo>
                <a:cubicBezTo>
                  <a:pt x="940234" y="39670"/>
                  <a:pt x="944370" y="41190"/>
                  <a:pt x="948729" y="44058"/>
                </a:cubicBezTo>
                <a:cubicBezTo>
                  <a:pt x="957448" y="49794"/>
                  <a:pt x="965597" y="56534"/>
                  <a:pt x="973176" y="64278"/>
                </a:cubicBezTo>
                <a:cubicBezTo>
                  <a:pt x="980754" y="72021"/>
                  <a:pt x="980557" y="78435"/>
                  <a:pt x="972584" y="83519"/>
                </a:cubicBezTo>
                <a:cubicBezTo>
                  <a:pt x="964611" y="88602"/>
                  <a:pt x="954652" y="104860"/>
                  <a:pt x="942706" y="132293"/>
                </a:cubicBezTo>
                <a:cubicBezTo>
                  <a:pt x="956200" y="145845"/>
                  <a:pt x="952493" y="153137"/>
                  <a:pt x="931585" y="154169"/>
                </a:cubicBezTo>
                <a:cubicBezTo>
                  <a:pt x="910677" y="155202"/>
                  <a:pt x="879344" y="158765"/>
                  <a:pt x="837585" y="164860"/>
                </a:cubicBezTo>
                <a:cubicBezTo>
                  <a:pt x="829770" y="179487"/>
                  <a:pt x="823048" y="177927"/>
                  <a:pt x="817419" y="160181"/>
                </a:cubicBezTo>
                <a:cubicBezTo>
                  <a:pt x="811791" y="142435"/>
                  <a:pt x="807435" y="125855"/>
                  <a:pt x="804352" y="110439"/>
                </a:cubicBezTo>
                <a:cubicBezTo>
                  <a:pt x="801269" y="95023"/>
                  <a:pt x="796533" y="82500"/>
                  <a:pt x="790144" y="72871"/>
                </a:cubicBezTo>
                <a:cubicBezTo>
                  <a:pt x="783756" y="63242"/>
                  <a:pt x="785538" y="58427"/>
                  <a:pt x="795490" y="58427"/>
                </a:cubicBezTo>
                <a:cubicBezTo>
                  <a:pt x="803205" y="58427"/>
                  <a:pt x="810368" y="59323"/>
                  <a:pt x="816979" y="61116"/>
                </a:cubicBezTo>
                <a:cubicBezTo>
                  <a:pt x="823589" y="62908"/>
                  <a:pt x="841558" y="61603"/>
                  <a:pt x="870883" y="57201"/>
                </a:cubicBezTo>
                <a:cubicBezTo>
                  <a:pt x="900209" y="52798"/>
                  <a:pt x="918335" y="48073"/>
                  <a:pt x="925261" y="43025"/>
                </a:cubicBezTo>
                <a:cubicBezTo>
                  <a:pt x="928725" y="40502"/>
                  <a:pt x="932412" y="39326"/>
                  <a:pt x="936323" y="39498"/>
                </a:cubicBezTo>
                <a:close/>
                <a:moveTo>
                  <a:pt x="4009541" y="36830"/>
                </a:moveTo>
                <a:cubicBezTo>
                  <a:pt x="4022045" y="36830"/>
                  <a:pt x="4032832" y="39111"/>
                  <a:pt x="4041903" y="43671"/>
                </a:cubicBezTo>
                <a:cubicBezTo>
                  <a:pt x="4050973" y="48231"/>
                  <a:pt x="4054952" y="56129"/>
                  <a:pt x="4053841" y="67364"/>
                </a:cubicBezTo>
                <a:cubicBezTo>
                  <a:pt x="4052730" y="78600"/>
                  <a:pt x="4047137" y="82081"/>
                  <a:pt x="4037063" y="77808"/>
                </a:cubicBezTo>
                <a:cubicBezTo>
                  <a:pt x="4026989" y="73534"/>
                  <a:pt x="4016270" y="65636"/>
                  <a:pt x="4004905" y="54114"/>
                </a:cubicBezTo>
                <a:cubicBezTo>
                  <a:pt x="3993540" y="42592"/>
                  <a:pt x="3995086" y="36830"/>
                  <a:pt x="4009541" y="36830"/>
                </a:cubicBezTo>
                <a:close/>
                <a:moveTo>
                  <a:pt x="2347170" y="33833"/>
                </a:moveTo>
                <a:cubicBezTo>
                  <a:pt x="2357099" y="33066"/>
                  <a:pt x="2365150" y="35309"/>
                  <a:pt x="2371323" y="40563"/>
                </a:cubicBezTo>
                <a:cubicBezTo>
                  <a:pt x="2379554" y="47568"/>
                  <a:pt x="2376980" y="52995"/>
                  <a:pt x="2363601" y="56846"/>
                </a:cubicBezTo>
                <a:cubicBezTo>
                  <a:pt x="2350222" y="60696"/>
                  <a:pt x="2338176" y="63740"/>
                  <a:pt x="2327464" y="65977"/>
                </a:cubicBezTo>
                <a:cubicBezTo>
                  <a:pt x="2316751" y="68214"/>
                  <a:pt x="2305272" y="70014"/>
                  <a:pt x="2293026" y="71376"/>
                </a:cubicBezTo>
                <a:cubicBezTo>
                  <a:pt x="2280779" y="72738"/>
                  <a:pt x="2269852" y="70050"/>
                  <a:pt x="2260244" y="63310"/>
                </a:cubicBezTo>
                <a:cubicBezTo>
                  <a:pt x="2250636" y="56570"/>
                  <a:pt x="2250912" y="52278"/>
                  <a:pt x="2261072" y="50436"/>
                </a:cubicBezTo>
                <a:cubicBezTo>
                  <a:pt x="2271232" y="48593"/>
                  <a:pt x="2282672" y="46768"/>
                  <a:pt x="2295392" y="44961"/>
                </a:cubicBezTo>
                <a:cubicBezTo>
                  <a:pt x="2307968" y="42423"/>
                  <a:pt x="2321710" y="39304"/>
                  <a:pt x="2336616" y="35604"/>
                </a:cubicBezTo>
                <a:cubicBezTo>
                  <a:pt x="2340343" y="34679"/>
                  <a:pt x="2343861" y="34089"/>
                  <a:pt x="2347170" y="33833"/>
                </a:cubicBezTo>
                <a:close/>
                <a:moveTo>
                  <a:pt x="3454713" y="31520"/>
                </a:moveTo>
                <a:cubicBezTo>
                  <a:pt x="3458552" y="32013"/>
                  <a:pt x="3462946" y="33446"/>
                  <a:pt x="3467893" y="35820"/>
                </a:cubicBezTo>
                <a:cubicBezTo>
                  <a:pt x="3477788" y="40566"/>
                  <a:pt x="3486130" y="45729"/>
                  <a:pt x="3492921" y="51307"/>
                </a:cubicBezTo>
                <a:cubicBezTo>
                  <a:pt x="3499711" y="56885"/>
                  <a:pt x="3501277" y="62654"/>
                  <a:pt x="3497621" y="68612"/>
                </a:cubicBezTo>
                <a:cubicBezTo>
                  <a:pt x="3493964" y="74570"/>
                  <a:pt x="3491716" y="81346"/>
                  <a:pt x="3490877" y="88939"/>
                </a:cubicBezTo>
                <a:cubicBezTo>
                  <a:pt x="3490038" y="96532"/>
                  <a:pt x="3489619" y="113379"/>
                  <a:pt x="3489619" y="139478"/>
                </a:cubicBezTo>
                <a:cubicBezTo>
                  <a:pt x="3489619" y="166251"/>
                  <a:pt x="3490275" y="191515"/>
                  <a:pt x="3491587" y="215269"/>
                </a:cubicBezTo>
                <a:cubicBezTo>
                  <a:pt x="3492899" y="239024"/>
                  <a:pt x="3494247" y="256103"/>
                  <a:pt x="3495631" y="266507"/>
                </a:cubicBezTo>
                <a:cubicBezTo>
                  <a:pt x="3497015" y="276911"/>
                  <a:pt x="3492799" y="289623"/>
                  <a:pt x="3482983" y="304645"/>
                </a:cubicBezTo>
                <a:cubicBezTo>
                  <a:pt x="3473167" y="319666"/>
                  <a:pt x="3465832" y="320885"/>
                  <a:pt x="3460978" y="308301"/>
                </a:cubicBezTo>
                <a:cubicBezTo>
                  <a:pt x="3456123" y="295718"/>
                  <a:pt x="3446835" y="284443"/>
                  <a:pt x="3433111" y="274476"/>
                </a:cubicBezTo>
                <a:cubicBezTo>
                  <a:pt x="3419388" y="264510"/>
                  <a:pt x="3420470" y="261327"/>
                  <a:pt x="3436359" y="264926"/>
                </a:cubicBezTo>
                <a:cubicBezTo>
                  <a:pt x="3452248" y="268525"/>
                  <a:pt x="3460795" y="265783"/>
                  <a:pt x="3462000" y="256698"/>
                </a:cubicBezTo>
                <a:cubicBezTo>
                  <a:pt x="3463204" y="247614"/>
                  <a:pt x="3463806" y="235980"/>
                  <a:pt x="3463806" y="221798"/>
                </a:cubicBezTo>
                <a:cubicBezTo>
                  <a:pt x="3463806" y="206640"/>
                  <a:pt x="3463140" y="177927"/>
                  <a:pt x="3461806" y="135660"/>
                </a:cubicBezTo>
                <a:cubicBezTo>
                  <a:pt x="3460472" y="93392"/>
                  <a:pt x="3457479" y="69526"/>
                  <a:pt x="3452825" y="64063"/>
                </a:cubicBezTo>
                <a:cubicBezTo>
                  <a:pt x="3448172" y="58599"/>
                  <a:pt x="3441332" y="56089"/>
                  <a:pt x="3432305" y="56534"/>
                </a:cubicBezTo>
                <a:cubicBezTo>
                  <a:pt x="3423277" y="56978"/>
                  <a:pt x="3408188" y="58441"/>
                  <a:pt x="3387036" y="60922"/>
                </a:cubicBezTo>
                <a:cubicBezTo>
                  <a:pt x="3399627" y="65066"/>
                  <a:pt x="3404348" y="70369"/>
                  <a:pt x="3401201" y="76829"/>
                </a:cubicBezTo>
                <a:cubicBezTo>
                  <a:pt x="3398053" y="83289"/>
                  <a:pt x="3396479" y="94242"/>
                  <a:pt x="3396479" y="109686"/>
                </a:cubicBezTo>
                <a:cubicBezTo>
                  <a:pt x="3403377" y="108811"/>
                  <a:pt x="3408747" y="108374"/>
                  <a:pt x="3412590" y="108374"/>
                </a:cubicBezTo>
                <a:cubicBezTo>
                  <a:pt x="3418355" y="108374"/>
                  <a:pt x="3423636" y="111016"/>
                  <a:pt x="3428433" y="116300"/>
                </a:cubicBezTo>
                <a:cubicBezTo>
                  <a:pt x="3433230" y="121585"/>
                  <a:pt x="3429981" y="125847"/>
                  <a:pt x="3418689" y="129088"/>
                </a:cubicBezTo>
                <a:cubicBezTo>
                  <a:pt x="3407396" y="132329"/>
                  <a:pt x="3399935" y="134559"/>
                  <a:pt x="3396307" y="135778"/>
                </a:cubicBezTo>
                <a:lnTo>
                  <a:pt x="3395124" y="167742"/>
                </a:lnTo>
                <a:cubicBezTo>
                  <a:pt x="3406051" y="165132"/>
                  <a:pt x="3414996" y="163354"/>
                  <a:pt x="3421958" y="162408"/>
                </a:cubicBezTo>
                <a:cubicBezTo>
                  <a:pt x="3428920" y="161461"/>
                  <a:pt x="3434287" y="164078"/>
                  <a:pt x="3438059" y="170259"/>
                </a:cubicBezTo>
                <a:cubicBezTo>
                  <a:pt x="3441830" y="176440"/>
                  <a:pt x="3439163" y="181168"/>
                  <a:pt x="3430057" y="184445"/>
                </a:cubicBezTo>
                <a:cubicBezTo>
                  <a:pt x="3420951" y="187722"/>
                  <a:pt x="3409306" y="191332"/>
                  <a:pt x="3395124" y="195276"/>
                </a:cubicBezTo>
                <a:cubicBezTo>
                  <a:pt x="3395124" y="215725"/>
                  <a:pt x="3393701" y="236884"/>
                  <a:pt x="3390854" y="258752"/>
                </a:cubicBezTo>
                <a:cubicBezTo>
                  <a:pt x="3388008" y="280621"/>
                  <a:pt x="3383989" y="291868"/>
                  <a:pt x="3378798" y="292491"/>
                </a:cubicBezTo>
                <a:cubicBezTo>
                  <a:pt x="3373606" y="293115"/>
                  <a:pt x="3370505" y="286917"/>
                  <a:pt x="3369494" y="273896"/>
                </a:cubicBezTo>
                <a:cubicBezTo>
                  <a:pt x="3368483" y="260875"/>
                  <a:pt x="3368430" y="235887"/>
                  <a:pt x="3369333" y="198932"/>
                </a:cubicBezTo>
                <a:cubicBezTo>
                  <a:pt x="3361719" y="200739"/>
                  <a:pt x="3354541" y="201643"/>
                  <a:pt x="3347801" y="201643"/>
                </a:cubicBezTo>
                <a:cubicBezTo>
                  <a:pt x="3341807" y="201643"/>
                  <a:pt x="3334899" y="199535"/>
                  <a:pt x="3327076" y="195319"/>
                </a:cubicBezTo>
                <a:lnTo>
                  <a:pt x="3321606" y="190187"/>
                </a:lnTo>
                <a:lnTo>
                  <a:pt x="3321473" y="191511"/>
                </a:lnTo>
                <a:cubicBezTo>
                  <a:pt x="3319207" y="210569"/>
                  <a:pt x="3315073" y="230262"/>
                  <a:pt x="3309072" y="250589"/>
                </a:cubicBezTo>
                <a:cubicBezTo>
                  <a:pt x="3303071" y="270917"/>
                  <a:pt x="3290691" y="286963"/>
                  <a:pt x="3271934" y="298729"/>
                </a:cubicBezTo>
                <a:cubicBezTo>
                  <a:pt x="3253177" y="310496"/>
                  <a:pt x="3249890" y="308144"/>
                  <a:pt x="3262072" y="291674"/>
                </a:cubicBezTo>
                <a:cubicBezTo>
                  <a:pt x="3274254" y="275204"/>
                  <a:pt x="3283478" y="252418"/>
                  <a:pt x="3289745" y="223314"/>
                </a:cubicBezTo>
                <a:cubicBezTo>
                  <a:pt x="3296012" y="194211"/>
                  <a:pt x="3299145" y="169865"/>
                  <a:pt x="3299145" y="150276"/>
                </a:cubicBezTo>
                <a:lnTo>
                  <a:pt x="3299145" y="94930"/>
                </a:lnTo>
                <a:cubicBezTo>
                  <a:pt x="3299145" y="78840"/>
                  <a:pt x="3296668" y="66705"/>
                  <a:pt x="3291713" y="58524"/>
                </a:cubicBezTo>
                <a:cubicBezTo>
                  <a:pt x="3286759" y="50343"/>
                  <a:pt x="3290412" y="47604"/>
                  <a:pt x="3302673" y="50307"/>
                </a:cubicBezTo>
                <a:cubicBezTo>
                  <a:pt x="3314934" y="53010"/>
                  <a:pt x="3329901" y="53246"/>
                  <a:pt x="3347575" y="51017"/>
                </a:cubicBezTo>
                <a:cubicBezTo>
                  <a:pt x="3365250" y="48787"/>
                  <a:pt x="3384516" y="45897"/>
                  <a:pt x="3405374" y="42348"/>
                </a:cubicBezTo>
                <a:cubicBezTo>
                  <a:pt x="3426231" y="38799"/>
                  <a:pt x="3439392" y="35637"/>
                  <a:pt x="3444856" y="32862"/>
                </a:cubicBezTo>
                <a:cubicBezTo>
                  <a:pt x="3447588" y="31474"/>
                  <a:pt x="3450873" y="31027"/>
                  <a:pt x="3454713" y="31520"/>
                </a:cubicBezTo>
                <a:close/>
                <a:moveTo>
                  <a:pt x="98532" y="28909"/>
                </a:moveTo>
                <a:cubicBezTo>
                  <a:pt x="100395" y="28940"/>
                  <a:pt x="102681" y="29433"/>
                  <a:pt x="105389" y="30388"/>
                </a:cubicBezTo>
                <a:cubicBezTo>
                  <a:pt x="116223" y="34210"/>
                  <a:pt x="124125" y="38741"/>
                  <a:pt x="129093" y="43983"/>
                </a:cubicBezTo>
                <a:cubicBezTo>
                  <a:pt x="134062" y="49224"/>
                  <a:pt x="134919" y="54358"/>
                  <a:pt x="131664" y="59384"/>
                </a:cubicBezTo>
                <a:cubicBezTo>
                  <a:pt x="128409" y="64410"/>
                  <a:pt x="124741" y="75768"/>
                  <a:pt x="120661" y="93456"/>
                </a:cubicBezTo>
                <a:cubicBezTo>
                  <a:pt x="116582" y="111145"/>
                  <a:pt x="112426" y="126909"/>
                  <a:pt x="108196" y="140747"/>
                </a:cubicBezTo>
                <a:cubicBezTo>
                  <a:pt x="118335" y="139915"/>
                  <a:pt x="128803" y="138345"/>
                  <a:pt x="139601" y="136036"/>
                </a:cubicBezTo>
                <a:cubicBezTo>
                  <a:pt x="141953" y="128536"/>
                  <a:pt x="142229" y="120922"/>
                  <a:pt x="140429" y="113192"/>
                </a:cubicBezTo>
                <a:cubicBezTo>
                  <a:pt x="138630" y="105463"/>
                  <a:pt x="144054" y="105086"/>
                  <a:pt x="156702" y="112063"/>
                </a:cubicBezTo>
                <a:cubicBezTo>
                  <a:pt x="169350" y="119039"/>
                  <a:pt x="174516" y="125571"/>
                  <a:pt x="172200" y="131659"/>
                </a:cubicBezTo>
                <a:cubicBezTo>
                  <a:pt x="169884" y="137746"/>
                  <a:pt x="167604" y="145741"/>
                  <a:pt x="165360" y="155643"/>
                </a:cubicBezTo>
                <a:cubicBezTo>
                  <a:pt x="163116" y="165545"/>
                  <a:pt x="159498" y="177296"/>
                  <a:pt x="154508" y="190898"/>
                </a:cubicBezTo>
                <a:cubicBezTo>
                  <a:pt x="149517" y="204500"/>
                  <a:pt x="143975" y="216478"/>
                  <a:pt x="137880" y="226831"/>
                </a:cubicBezTo>
                <a:cubicBezTo>
                  <a:pt x="152048" y="237084"/>
                  <a:pt x="160767" y="246739"/>
                  <a:pt x="164037" y="255795"/>
                </a:cubicBezTo>
                <a:cubicBezTo>
                  <a:pt x="167306" y="264851"/>
                  <a:pt x="166776" y="273835"/>
                  <a:pt x="162445" y="282747"/>
                </a:cubicBezTo>
                <a:cubicBezTo>
                  <a:pt x="158114" y="291660"/>
                  <a:pt x="151916" y="290000"/>
                  <a:pt x="143849" y="277768"/>
                </a:cubicBezTo>
                <a:cubicBezTo>
                  <a:pt x="135783" y="265535"/>
                  <a:pt x="128595" y="254558"/>
                  <a:pt x="122285" y="244835"/>
                </a:cubicBezTo>
                <a:cubicBezTo>
                  <a:pt x="107027" y="259821"/>
                  <a:pt x="92709" y="270081"/>
                  <a:pt x="79329" y="275617"/>
                </a:cubicBezTo>
                <a:cubicBezTo>
                  <a:pt x="65950" y="281152"/>
                  <a:pt x="52990" y="284378"/>
                  <a:pt x="40449" y="285296"/>
                </a:cubicBezTo>
                <a:cubicBezTo>
                  <a:pt x="27909" y="286214"/>
                  <a:pt x="26453" y="283808"/>
                  <a:pt x="36083" y="278079"/>
                </a:cubicBezTo>
                <a:cubicBezTo>
                  <a:pt x="45712" y="272351"/>
                  <a:pt x="57113" y="265535"/>
                  <a:pt x="70284" y="257634"/>
                </a:cubicBezTo>
                <a:cubicBezTo>
                  <a:pt x="83456" y="249732"/>
                  <a:pt x="96036" y="240211"/>
                  <a:pt x="108024" y="229068"/>
                </a:cubicBezTo>
                <a:cubicBezTo>
                  <a:pt x="94573" y="216478"/>
                  <a:pt x="85589" y="208608"/>
                  <a:pt x="81072" y="205461"/>
                </a:cubicBezTo>
                <a:cubicBezTo>
                  <a:pt x="76554" y="202313"/>
                  <a:pt x="75196" y="197233"/>
                  <a:pt x="76995" y="190221"/>
                </a:cubicBezTo>
                <a:cubicBezTo>
                  <a:pt x="78795" y="183208"/>
                  <a:pt x="81043" y="174869"/>
                  <a:pt x="83739" y="165204"/>
                </a:cubicBezTo>
                <a:cubicBezTo>
                  <a:pt x="57754" y="171370"/>
                  <a:pt x="40794" y="176285"/>
                  <a:pt x="32856" y="179949"/>
                </a:cubicBezTo>
                <a:cubicBezTo>
                  <a:pt x="24919" y="183613"/>
                  <a:pt x="16118" y="180018"/>
                  <a:pt x="6452" y="169162"/>
                </a:cubicBezTo>
                <a:cubicBezTo>
                  <a:pt x="-3213" y="158306"/>
                  <a:pt x="-2019" y="153330"/>
                  <a:pt x="10034" y="154234"/>
                </a:cubicBezTo>
                <a:cubicBezTo>
                  <a:pt x="22087" y="155137"/>
                  <a:pt x="47630" y="152649"/>
                  <a:pt x="86664" y="146770"/>
                </a:cubicBezTo>
                <a:cubicBezTo>
                  <a:pt x="90178" y="119466"/>
                  <a:pt x="92816" y="97776"/>
                  <a:pt x="94580" y="81701"/>
                </a:cubicBezTo>
                <a:cubicBezTo>
                  <a:pt x="96344" y="65626"/>
                  <a:pt x="95878" y="52099"/>
                  <a:pt x="93182" y="41122"/>
                </a:cubicBezTo>
                <a:cubicBezTo>
                  <a:pt x="91160" y="32889"/>
                  <a:pt x="92943" y="28818"/>
                  <a:pt x="98532" y="28909"/>
                </a:cubicBezTo>
                <a:close/>
                <a:moveTo>
                  <a:pt x="585960" y="28471"/>
                </a:moveTo>
                <a:cubicBezTo>
                  <a:pt x="589877" y="28731"/>
                  <a:pt x="594182" y="29811"/>
                  <a:pt x="598875" y="31711"/>
                </a:cubicBezTo>
                <a:cubicBezTo>
                  <a:pt x="608260" y="35511"/>
                  <a:pt x="616147" y="40373"/>
                  <a:pt x="622536" y="46295"/>
                </a:cubicBezTo>
                <a:cubicBezTo>
                  <a:pt x="628925" y="52218"/>
                  <a:pt x="629470" y="57330"/>
                  <a:pt x="624171" y="61632"/>
                </a:cubicBezTo>
                <a:cubicBezTo>
                  <a:pt x="618872" y="65934"/>
                  <a:pt x="613835" y="71993"/>
                  <a:pt x="609060" y="79808"/>
                </a:cubicBezTo>
                <a:cubicBezTo>
                  <a:pt x="604285" y="87623"/>
                  <a:pt x="596190" y="100885"/>
                  <a:pt x="584775" y="119591"/>
                </a:cubicBezTo>
                <a:cubicBezTo>
                  <a:pt x="573360" y="138298"/>
                  <a:pt x="565229" y="142253"/>
                  <a:pt x="560382" y="131454"/>
                </a:cubicBezTo>
                <a:cubicBezTo>
                  <a:pt x="551850" y="133247"/>
                  <a:pt x="542916" y="135226"/>
                  <a:pt x="533580" y="137391"/>
                </a:cubicBezTo>
                <a:lnTo>
                  <a:pt x="533580" y="162343"/>
                </a:lnTo>
                <a:cubicBezTo>
                  <a:pt x="570506" y="157941"/>
                  <a:pt x="594730" y="154141"/>
                  <a:pt x="606253" y="150943"/>
                </a:cubicBezTo>
                <a:cubicBezTo>
                  <a:pt x="617775" y="147745"/>
                  <a:pt x="627440" y="148971"/>
                  <a:pt x="635249" y="154621"/>
                </a:cubicBezTo>
                <a:cubicBezTo>
                  <a:pt x="643057" y="160271"/>
                  <a:pt x="646298" y="164993"/>
                  <a:pt x="644971" y="168786"/>
                </a:cubicBezTo>
                <a:cubicBezTo>
                  <a:pt x="643645" y="172579"/>
                  <a:pt x="632312" y="175171"/>
                  <a:pt x="610974" y="176562"/>
                </a:cubicBezTo>
                <a:cubicBezTo>
                  <a:pt x="589636" y="177953"/>
                  <a:pt x="563838" y="180326"/>
                  <a:pt x="533580" y="183681"/>
                </a:cubicBezTo>
                <a:lnTo>
                  <a:pt x="533580" y="188650"/>
                </a:lnTo>
                <a:cubicBezTo>
                  <a:pt x="553642" y="207866"/>
                  <a:pt x="572080" y="223221"/>
                  <a:pt x="588894" y="234715"/>
                </a:cubicBezTo>
                <a:cubicBezTo>
                  <a:pt x="605708" y="246208"/>
                  <a:pt x="622020" y="254590"/>
                  <a:pt x="637830" y="259860"/>
                </a:cubicBezTo>
                <a:cubicBezTo>
                  <a:pt x="653640" y="265130"/>
                  <a:pt x="666539" y="269823"/>
                  <a:pt x="676527" y="273939"/>
                </a:cubicBezTo>
                <a:cubicBezTo>
                  <a:pt x="686515" y="278054"/>
                  <a:pt x="683098" y="281872"/>
                  <a:pt x="666277" y="285393"/>
                </a:cubicBezTo>
                <a:cubicBezTo>
                  <a:pt x="649456" y="288914"/>
                  <a:pt x="636109" y="290907"/>
                  <a:pt x="626236" y="291373"/>
                </a:cubicBezTo>
                <a:cubicBezTo>
                  <a:pt x="616363" y="291839"/>
                  <a:pt x="607629" y="288290"/>
                  <a:pt x="600036" y="280725"/>
                </a:cubicBezTo>
                <a:cubicBezTo>
                  <a:pt x="592443" y="273161"/>
                  <a:pt x="583674" y="264632"/>
                  <a:pt x="573729" y="255139"/>
                </a:cubicBezTo>
                <a:cubicBezTo>
                  <a:pt x="563784" y="245646"/>
                  <a:pt x="550401" y="230065"/>
                  <a:pt x="533580" y="208397"/>
                </a:cubicBezTo>
                <a:lnTo>
                  <a:pt x="533580" y="273100"/>
                </a:lnTo>
                <a:cubicBezTo>
                  <a:pt x="533580" y="287899"/>
                  <a:pt x="531264" y="301734"/>
                  <a:pt x="526632" y="314604"/>
                </a:cubicBezTo>
                <a:cubicBezTo>
                  <a:pt x="522000" y="327474"/>
                  <a:pt x="516125" y="328403"/>
                  <a:pt x="509005" y="317390"/>
                </a:cubicBezTo>
                <a:cubicBezTo>
                  <a:pt x="501885" y="306376"/>
                  <a:pt x="499450" y="295306"/>
                  <a:pt x="501702" y="284178"/>
                </a:cubicBezTo>
                <a:cubicBezTo>
                  <a:pt x="503953" y="273050"/>
                  <a:pt x="505527" y="261850"/>
                  <a:pt x="506423" y="250579"/>
                </a:cubicBezTo>
                <a:cubicBezTo>
                  <a:pt x="507320" y="239307"/>
                  <a:pt x="507768" y="222995"/>
                  <a:pt x="507768" y="201643"/>
                </a:cubicBezTo>
                <a:cubicBezTo>
                  <a:pt x="489168" y="228674"/>
                  <a:pt x="473918" y="247682"/>
                  <a:pt x="462015" y="258666"/>
                </a:cubicBezTo>
                <a:cubicBezTo>
                  <a:pt x="450113" y="269651"/>
                  <a:pt x="437042" y="279047"/>
                  <a:pt x="422802" y="286856"/>
                </a:cubicBezTo>
                <a:cubicBezTo>
                  <a:pt x="408562" y="294664"/>
                  <a:pt x="396445" y="299737"/>
                  <a:pt x="386450" y="302074"/>
                </a:cubicBezTo>
                <a:cubicBezTo>
                  <a:pt x="376454" y="304412"/>
                  <a:pt x="378161" y="300543"/>
                  <a:pt x="391569" y="290469"/>
                </a:cubicBezTo>
                <a:cubicBezTo>
                  <a:pt x="404977" y="280395"/>
                  <a:pt x="422365" y="265338"/>
                  <a:pt x="443732" y="245298"/>
                </a:cubicBezTo>
                <a:cubicBezTo>
                  <a:pt x="465098" y="225257"/>
                  <a:pt x="482400" y="206203"/>
                  <a:pt x="495636" y="188134"/>
                </a:cubicBezTo>
                <a:cubicBezTo>
                  <a:pt x="468719" y="194315"/>
                  <a:pt x="450403" y="198785"/>
                  <a:pt x="440688" y="201546"/>
                </a:cubicBezTo>
                <a:cubicBezTo>
                  <a:pt x="430972" y="204306"/>
                  <a:pt x="421053" y="201392"/>
                  <a:pt x="410928" y="192802"/>
                </a:cubicBezTo>
                <a:cubicBezTo>
                  <a:pt x="400804" y="184212"/>
                  <a:pt x="401622" y="179917"/>
                  <a:pt x="413380" y="179917"/>
                </a:cubicBezTo>
                <a:cubicBezTo>
                  <a:pt x="422142" y="179917"/>
                  <a:pt x="434224" y="178817"/>
                  <a:pt x="449625" y="176615"/>
                </a:cubicBezTo>
                <a:cubicBezTo>
                  <a:pt x="465027" y="174414"/>
                  <a:pt x="484408" y="171227"/>
                  <a:pt x="507768" y="167054"/>
                </a:cubicBezTo>
                <a:lnTo>
                  <a:pt x="507768" y="140897"/>
                </a:lnTo>
                <a:cubicBezTo>
                  <a:pt x="503724" y="141787"/>
                  <a:pt x="496109" y="143428"/>
                  <a:pt x="484924" y="145823"/>
                </a:cubicBezTo>
                <a:cubicBezTo>
                  <a:pt x="477180" y="156034"/>
                  <a:pt x="471039" y="155879"/>
                  <a:pt x="466500" y="145361"/>
                </a:cubicBezTo>
                <a:cubicBezTo>
                  <a:pt x="461962" y="134842"/>
                  <a:pt x="457860" y="123858"/>
                  <a:pt x="454196" y="112407"/>
                </a:cubicBezTo>
                <a:cubicBezTo>
                  <a:pt x="450532" y="100956"/>
                  <a:pt x="446747" y="91097"/>
                  <a:pt x="442839" y="82830"/>
                </a:cubicBezTo>
                <a:cubicBezTo>
                  <a:pt x="438931" y="74563"/>
                  <a:pt x="434378" y="67042"/>
                  <a:pt x="429180" y="60266"/>
                </a:cubicBezTo>
                <a:cubicBezTo>
                  <a:pt x="423981" y="53490"/>
                  <a:pt x="424777" y="49235"/>
                  <a:pt x="431567" y="47500"/>
                </a:cubicBezTo>
                <a:cubicBezTo>
                  <a:pt x="438358" y="45764"/>
                  <a:pt x="444915" y="45574"/>
                  <a:pt x="451239" y="46930"/>
                </a:cubicBezTo>
                <a:cubicBezTo>
                  <a:pt x="457563" y="48285"/>
                  <a:pt x="470946" y="47622"/>
                  <a:pt x="491388" y="44940"/>
                </a:cubicBezTo>
                <a:cubicBezTo>
                  <a:pt x="511830" y="42258"/>
                  <a:pt x="529368" y="39813"/>
                  <a:pt x="544002" y="37605"/>
                </a:cubicBezTo>
                <a:cubicBezTo>
                  <a:pt x="558636" y="35396"/>
                  <a:pt x="569094" y="32912"/>
                  <a:pt x="575375" y="30152"/>
                </a:cubicBezTo>
                <a:cubicBezTo>
                  <a:pt x="578515" y="28771"/>
                  <a:pt x="582044" y="28211"/>
                  <a:pt x="585960" y="28471"/>
                </a:cubicBezTo>
                <a:close/>
                <a:moveTo>
                  <a:pt x="2710518" y="20373"/>
                </a:moveTo>
                <a:cubicBezTo>
                  <a:pt x="2712406" y="20315"/>
                  <a:pt x="2714741" y="20700"/>
                  <a:pt x="2717521" y="21526"/>
                </a:cubicBezTo>
                <a:cubicBezTo>
                  <a:pt x="2728642" y="24831"/>
                  <a:pt x="2736991" y="28678"/>
                  <a:pt x="2742570" y="33066"/>
                </a:cubicBezTo>
                <a:cubicBezTo>
                  <a:pt x="2748148" y="37454"/>
                  <a:pt x="2748804" y="42273"/>
                  <a:pt x="2744538" y="47521"/>
                </a:cubicBezTo>
                <a:cubicBezTo>
                  <a:pt x="2740272" y="52770"/>
                  <a:pt x="2735231" y="61202"/>
                  <a:pt x="2729416" y="72817"/>
                </a:cubicBezTo>
                <a:cubicBezTo>
                  <a:pt x="2723601" y="84433"/>
                  <a:pt x="2715029" y="96278"/>
                  <a:pt x="2703701" y="108352"/>
                </a:cubicBezTo>
                <a:cubicBezTo>
                  <a:pt x="2732051" y="107564"/>
                  <a:pt x="2749578" y="104667"/>
                  <a:pt x="2756282" y="99662"/>
                </a:cubicBezTo>
                <a:cubicBezTo>
                  <a:pt x="2762986" y="94657"/>
                  <a:pt x="2770755" y="94084"/>
                  <a:pt x="2779589" y="97941"/>
                </a:cubicBezTo>
                <a:cubicBezTo>
                  <a:pt x="2788423" y="101799"/>
                  <a:pt x="2795532" y="106621"/>
                  <a:pt x="2800916" y="112407"/>
                </a:cubicBezTo>
                <a:cubicBezTo>
                  <a:pt x="2806301" y="118193"/>
                  <a:pt x="2806706" y="123578"/>
                  <a:pt x="2802132" y="128561"/>
                </a:cubicBezTo>
                <a:cubicBezTo>
                  <a:pt x="2797557" y="133544"/>
                  <a:pt x="2794384" y="145361"/>
                  <a:pt x="2792613" y="164010"/>
                </a:cubicBezTo>
                <a:cubicBezTo>
                  <a:pt x="2790842" y="182660"/>
                  <a:pt x="2789283" y="201417"/>
                  <a:pt x="2787935" y="220281"/>
                </a:cubicBezTo>
                <a:cubicBezTo>
                  <a:pt x="2786587" y="239146"/>
                  <a:pt x="2782607" y="255418"/>
                  <a:pt x="2775997" y="269099"/>
                </a:cubicBezTo>
                <a:cubicBezTo>
                  <a:pt x="2769386" y="282779"/>
                  <a:pt x="2759129" y="293180"/>
                  <a:pt x="2745226" y="300300"/>
                </a:cubicBezTo>
                <a:cubicBezTo>
                  <a:pt x="2731323" y="307420"/>
                  <a:pt x="2723845" y="305631"/>
                  <a:pt x="2722791" y="294933"/>
                </a:cubicBezTo>
                <a:cubicBezTo>
                  <a:pt x="2721737" y="284235"/>
                  <a:pt x="2716015" y="272060"/>
                  <a:pt x="2705626" y="258408"/>
                </a:cubicBezTo>
                <a:cubicBezTo>
                  <a:pt x="2695236" y="244756"/>
                  <a:pt x="2696642" y="241128"/>
                  <a:pt x="2709842" y="247524"/>
                </a:cubicBezTo>
                <a:cubicBezTo>
                  <a:pt x="2723042" y="253920"/>
                  <a:pt x="2732259" y="257519"/>
                  <a:pt x="2737493" y="258322"/>
                </a:cubicBezTo>
                <a:cubicBezTo>
                  <a:pt x="2742728" y="259125"/>
                  <a:pt x="2747600" y="254318"/>
                  <a:pt x="2752109" y="243900"/>
                </a:cubicBezTo>
                <a:cubicBezTo>
                  <a:pt x="2756620" y="233481"/>
                  <a:pt x="2759774" y="217704"/>
                  <a:pt x="2761574" y="196566"/>
                </a:cubicBezTo>
                <a:cubicBezTo>
                  <a:pt x="2763374" y="175429"/>
                  <a:pt x="2764274" y="157747"/>
                  <a:pt x="2764274" y="143522"/>
                </a:cubicBezTo>
                <a:cubicBezTo>
                  <a:pt x="2764274" y="130687"/>
                  <a:pt x="2763037" y="123442"/>
                  <a:pt x="2760563" y="121786"/>
                </a:cubicBezTo>
                <a:cubicBezTo>
                  <a:pt x="2758089" y="120129"/>
                  <a:pt x="2751941" y="120534"/>
                  <a:pt x="2742118" y="123001"/>
                </a:cubicBezTo>
                <a:lnTo>
                  <a:pt x="2713982" y="130056"/>
                </a:lnTo>
                <a:cubicBezTo>
                  <a:pt x="2707156" y="130988"/>
                  <a:pt x="2701091" y="128751"/>
                  <a:pt x="2695785" y="123345"/>
                </a:cubicBezTo>
                <a:cubicBezTo>
                  <a:pt x="2682061" y="138933"/>
                  <a:pt x="2667775" y="150928"/>
                  <a:pt x="2652925" y="159332"/>
                </a:cubicBezTo>
                <a:cubicBezTo>
                  <a:pt x="2649213" y="161433"/>
                  <a:pt x="2646418" y="162711"/>
                  <a:pt x="2644540" y="163167"/>
                </a:cubicBezTo>
                <a:lnTo>
                  <a:pt x="2642878" y="162534"/>
                </a:lnTo>
                <a:lnTo>
                  <a:pt x="2642560" y="168097"/>
                </a:lnTo>
                <a:cubicBezTo>
                  <a:pt x="2642354" y="175429"/>
                  <a:pt x="2642475" y="184492"/>
                  <a:pt x="2642923" y="195286"/>
                </a:cubicBezTo>
                <a:cubicBezTo>
                  <a:pt x="2643819" y="216875"/>
                  <a:pt x="2643109" y="233223"/>
                  <a:pt x="2640794" y="244330"/>
                </a:cubicBezTo>
                <a:cubicBezTo>
                  <a:pt x="2638478" y="255436"/>
                  <a:pt x="2635366" y="264370"/>
                  <a:pt x="2631458" y="271132"/>
                </a:cubicBezTo>
                <a:cubicBezTo>
                  <a:pt x="2627551" y="277893"/>
                  <a:pt x="2623367" y="277993"/>
                  <a:pt x="2618907" y="271433"/>
                </a:cubicBezTo>
                <a:cubicBezTo>
                  <a:pt x="2614447" y="264872"/>
                  <a:pt x="2611034" y="259423"/>
                  <a:pt x="2608668" y="255085"/>
                </a:cubicBezTo>
                <a:cubicBezTo>
                  <a:pt x="2606302" y="250747"/>
                  <a:pt x="2603989" y="248402"/>
                  <a:pt x="2601731" y="248051"/>
                </a:cubicBezTo>
                <a:cubicBezTo>
                  <a:pt x="2599472" y="247700"/>
                  <a:pt x="2588247" y="249173"/>
                  <a:pt x="2568056" y="252471"/>
                </a:cubicBezTo>
                <a:cubicBezTo>
                  <a:pt x="2563353" y="272576"/>
                  <a:pt x="2557986" y="278076"/>
                  <a:pt x="2551956" y="268970"/>
                </a:cubicBezTo>
                <a:cubicBezTo>
                  <a:pt x="2545926" y="259864"/>
                  <a:pt x="2542911" y="247739"/>
                  <a:pt x="2542911" y="232596"/>
                </a:cubicBezTo>
                <a:cubicBezTo>
                  <a:pt x="2542911" y="218327"/>
                  <a:pt x="2542470" y="200599"/>
                  <a:pt x="2541588" y="179412"/>
                </a:cubicBezTo>
                <a:cubicBezTo>
                  <a:pt x="2540706" y="158224"/>
                  <a:pt x="2537558" y="142887"/>
                  <a:pt x="2532145" y="133401"/>
                </a:cubicBezTo>
                <a:cubicBezTo>
                  <a:pt x="2526732" y="123915"/>
                  <a:pt x="2527653" y="119172"/>
                  <a:pt x="2534909" y="119172"/>
                </a:cubicBezTo>
                <a:cubicBezTo>
                  <a:pt x="2539699" y="119172"/>
                  <a:pt x="2545299" y="119609"/>
                  <a:pt x="2551709" y="120484"/>
                </a:cubicBezTo>
                <a:cubicBezTo>
                  <a:pt x="2558592" y="111837"/>
                  <a:pt x="2566271" y="98465"/>
                  <a:pt x="2574746" y="80367"/>
                </a:cubicBezTo>
                <a:cubicBezTo>
                  <a:pt x="2583221" y="62270"/>
                  <a:pt x="2585885" y="48012"/>
                  <a:pt x="2582737" y="37594"/>
                </a:cubicBezTo>
                <a:cubicBezTo>
                  <a:pt x="2579589" y="27176"/>
                  <a:pt x="2587516" y="26090"/>
                  <a:pt x="2606517" y="34335"/>
                </a:cubicBezTo>
                <a:cubicBezTo>
                  <a:pt x="2622721" y="42165"/>
                  <a:pt x="2627730" y="49059"/>
                  <a:pt x="2621542" y="55017"/>
                </a:cubicBezTo>
                <a:cubicBezTo>
                  <a:pt x="2615354" y="60976"/>
                  <a:pt x="2608689" y="69311"/>
                  <a:pt x="2601548" y="80023"/>
                </a:cubicBezTo>
                <a:cubicBezTo>
                  <a:pt x="2594407" y="90735"/>
                  <a:pt x="2583465" y="104222"/>
                  <a:pt x="2568723" y="120484"/>
                </a:cubicBezTo>
                <a:cubicBezTo>
                  <a:pt x="2586075" y="117989"/>
                  <a:pt x="2598135" y="113766"/>
                  <a:pt x="2604904" y="107815"/>
                </a:cubicBezTo>
                <a:cubicBezTo>
                  <a:pt x="2611672" y="101863"/>
                  <a:pt x="2619000" y="100809"/>
                  <a:pt x="2626887" y="104653"/>
                </a:cubicBezTo>
                <a:cubicBezTo>
                  <a:pt x="2634774" y="108496"/>
                  <a:pt x="2641676" y="112497"/>
                  <a:pt x="2647591" y="116655"/>
                </a:cubicBezTo>
                <a:cubicBezTo>
                  <a:pt x="2653506" y="120814"/>
                  <a:pt x="2654843" y="125693"/>
                  <a:pt x="2651603" y="131293"/>
                </a:cubicBezTo>
                <a:cubicBezTo>
                  <a:pt x="2648362" y="136893"/>
                  <a:pt x="2645881" y="143561"/>
                  <a:pt x="2644160" y="151298"/>
                </a:cubicBezTo>
                <a:cubicBezTo>
                  <a:pt x="2643730" y="153232"/>
                  <a:pt x="2643381" y="155599"/>
                  <a:pt x="2643115" y="158399"/>
                </a:cubicBezTo>
                <a:lnTo>
                  <a:pt x="2643093" y="158771"/>
                </a:lnTo>
                <a:lnTo>
                  <a:pt x="2644282" y="156037"/>
                </a:lnTo>
                <a:cubicBezTo>
                  <a:pt x="2646074" y="153204"/>
                  <a:pt x="2648783" y="149548"/>
                  <a:pt x="2652409" y="145070"/>
                </a:cubicBezTo>
                <a:cubicBezTo>
                  <a:pt x="2666914" y="127160"/>
                  <a:pt x="2680186" y="106685"/>
                  <a:pt x="2692225" y="83648"/>
                </a:cubicBezTo>
                <a:cubicBezTo>
                  <a:pt x="2704263" y="60610"/>
                  <a:pt x="2708709" y="43671"/>
                  <a:pt x="2705561" y="32830"/>
                </a:cubicBezTo>
                <a:cubicBezTo>
                  <a:pt x="2703200" y="24699"/>
                  <a:pt x="2704853" y="20547"/>
                  <a:pt x="2710518" y="20373"/>
                </a:cubicBezTo>
                <a:close/>
                <a:moveTo>
                  <a:pt x="1223584" y="8480"/>
                </a:moveTo>
                <a:cubicBezTo>
                  <a:pt x="1227757" y="8480"/>
                  <a:pt x="1235562" y="10577"/>
                  <a:pt x="1246998" y="14772"/>
                </a:cubicBezTo>
                <a:cubicBezTo>
                  <a:pt x="1258434" y="18966"/>
                  <a:pt x="1262482" y="23612"/>
                  <a:pt x="1259141" y="28710"/>
                </a:cubicBezTo>
                <a:cubicBezTo>
                  <a:pt x="1255799" y="33808"/>
                  <a:pt x="1252745" y="40043"/>
                  <a:pt x="1249977" y="47414"/>
                </a:cubicBezTo>
                <a:cubicBezTo>
                  <a:pt x="1247209" y="54784"/>
                  <a:pt x="1243840" y="61596"/>
                  <a:pt x="1239867" y="67848"/>
                </a:cubicBezTo>
                <a:cubicBezTo>
                  <a:pt x="1254681" y="66099"/>
                  <a:pt x="1270871" y="63873"/>
                  <a:pt x="1288438" y="61169"/>
                </a:cubicBezTo>
                <a:cubicBezTo>
                  <a:pt x="1306004" y="58466"/>
                  <a:pt x="1320061" y="56204"/>
                  <a:pt x="1330609" y="54383"/>
                </a:cubicBezTo>
                <a:cubicBezTo>
                  <a:pt x="1341156" y="52562"/>
                  <a:pt x="1351581" y="52608"/>
                  <a:pt x="1361885" y="54523"/>
                </a:cubicBezTo>
                <a:cubicBezTo>
                  <a:pt x="1372188" y="56437"/>
                  <a:pt x="1379846" y="61008"/>
                  <a:pt x="1384858" y="68236"/>
                </a:cubicBezTo>
                <a:cubicBezTo>
                  <a:pt x="1389869" y="75463"/>
                  <a:pt x="1389059" y="79708"/>
                  <a:pt x="1382427" y="80970"/>
                </a:cubicBezTo>
                <a:cubicBezTo>
                  <a:pt x="1375795" y="82232"/>
                  <a:pt x="1365197" y="82411"/>
                  <a:pt x="1350635" y="81507"/>
                </a:cubicBezTo>
                <a:cubicBezTo>
                  <a:pt x="1336072" y="80604"/>
                  <a:pt x="1319269" y="80823"/>
                  <a:pt x="1300225" y="82163"/>
                </a:cubicBezTo>
                <a:cubicBezTo>
                  <a:pt x="1281181" y="83504"/>
                  <a:pt x="1259270" y="85881"/>
                  <a:pt x="1234490" y="89294"/>
                </a:cubicBezTo>
                <a:cubicBezTo>
                  <a:pt x="1226961" y="106058"/>
                  <a:pt x="1219303" y="119746"/>
                  <a:pt x="1211517" y="130357"/>
                </a:cubicBezTo>
                <a:cubicBezTo>
                  <a:pt x="1213567" y="131877"/>
                  <a:pt x="1222390" y="130870"/>
                  <a:pt x="1237985" y="127335"/>
                </a:cubicBezTo>
                <a:cubicBezTo>
                  <a:pt x="1253580" y="123800"/>
                  <a:pt x="1264278" y="120875"/>
                  <a:pt x="1270079" y="118559"/>
                </a:cubicBezTo>
                <a:cubicBezTo>
                  <a:pt x="1275879" y="116243"/>
                  <a:pt x="1282289" y="116279"/>
                  <a:pt x="1289309" y="118667"/>
                </a:cubicBezTo>
                <a:cubicBezTo>
                  <a:pt x="1296328" y="121054"/>
                  <a:pt x="1302663" y="123833"/>
                  <a:pt x="1308313" y="127002"/>
                </a:cubicBezTo>
                <a:cubicBezTo>
                  <a:pt x="1313963" y="130171"/>
                  <a:pt x="1315211" y="136954"/>
                  <a:pt x="1312056" y="147351"/>
                </a:cubicBezTo>
                <a:cubicBezTo>
                  <a:pt x="1308901" y="157747"/>
                  <a:pt x="1307768" y="168911"/>
                  <a:pt x="1308657" y="180842"/>
                </a:cubicBezTo>
                <a:cubicBezTo>
                  <a:pt x="1309546" y="192773"/>
                  <a:pt x="1310439" y="206830"/>
                  <a:pt x="1311335" y="223013"/>
                </a:cubicBezTo>
                <a:cubicBezTo>
                  <a:pt x="1312232" y="239196"/>
                  <a:pt x="1313142" y="253952"/>
                  <a:pt x="1314067" y="267281"/>
                </a:cubicBezTo>
                <a:cubicBezTo>
                  <a:pt x="1314992" y="280611"/>
                  <a:pt x="1313522" y="291868"/>
                  <a:pt x="1309657" y="301052"/>
                </a:cubicBezTo>
                <a:cubicBezTo>
                  <a:pt x="1305793" y="310237"/>
                  <a:pt x="1299974" y="317788"/>
                  <a:pt x="1292202" y="323703"/>
                </a:cubicBezTo>
                <a:cubicBezTo>
                  <a:pt x="1284430" y="329618"/>
                  <a:pt x="1279414" y="328410"/>
                  <a:pt x="1277155" y="320078"/>
                </a:cubicBezTo>
                <a:cubicBezTo>
                  <a:pt x="1274897" y="311747"/>
                  <a:pt x="1269214" y="301820"/>
                  <a:pt x="1260108" y="290297"/>
                </a:cubicBezTo>
                <a:cubicBezTo>
                  <a:pt x="1251002" y="278775"/>
                  <a:pt x="1251142" y="274387"/>
                  <a:pt x="1260528" y="277133"/>
                </a:cubicBezTo>
                <a:cubicBezTo>
                  <a:pt x="1269914" y="279879"/>
                  <a:pt x="1276213" y="281231"/>
                  <a:pt x="1279425" y="281188"/>
                </a:cubicBezTo>
                <a:cubicBezTo>
                  <a:pt x="1282637" y="281145"/>
                  <a:pt x="1284243" y="270798"/>
                  <a:pt x="1284243" y="250148"/>
                </a:cubicBezTo>
                <a:cubicBezTo>
                  <a:pt x="1284243" y="226071"/>
                  <a:pt x="1283376" y="201915"/>
                  <a:pt x="1281640" y="177680"/>
                </a:cubicBezTo>
                <a:cubicBezTo>
                  <a:pt x="1279905" y="153445"/>
                  <a:pt x="1276503" y="140582"/>
                  <a:pt x="1271434" y="139091"/>
                </a:cubicBezTo>
                <a:cubicBezTo>
                  <a:pt x="1266364" y="137599"/>
                  <a:pt x="1247740" y="140202"/>
                  <a:pt x="1215561" y="146899"/>
                </a:cubicBezTo>
                <a:lnTo>
                  <a:pt x="1215561" y="174475"/>
                </a:lnTo>
                <a:cubicBezTo>
                  <a:pt x="1222057" y="174561"/>
                  <a:pt x="1231880" y="172783"/>
                  <a:pt x="1245030" y="169140"/>
                </a:cubicBezTo>
                <a:cubicBezTo>
                  <a:pt x="1258180" y="165498"/>
                  <a:pt x="1266680" y="167111"/>
                  <a:pt x="1270530" y="173980"/>
                </a:cubicBezTo>
                <a:cubicBezTo>
                  <a:pt x="1274381" y="180849"/>
                  <a:pt x="1269842" y="185603"/>
                  <a:pt x="1256914" y="188242"/>
                </a:cubicBezTo>
                <a:cubicBezTo>
                  <a:pt x="1243986" y="190880"/>
                  <a:pt x="1230202" y="192200"/>
                  <a:pt x="1215561" y="192200"/>
                </a:cubicBezTo>
                <a:cubicBezTo>
                  <a:pt x="1215561" y="201263"/>
                  <a:pt x="1214664" y="210655"/>
                  <a:pt x="1212872" y="220378"/>
                </a:cubicBezTo>
                <a:cubicBezTo>
                  <a:pt x="1225563" y="220450"/>
                  <a:pt x="1237071" y="218668"/>
                  <a:pt x="1247396" y="215033"/>
                </a:cubicBezTo>
                <a:cubicBezTo>
                  <a:pt x="1257721" y="211397"/>
                  <a:pt x="1265568" y="213240"/>
                  <a:pt x="1270939" y="220561"/>
                </a:cubicBezTo>
                <a:cubicBezTo>
                  <a:pt x="1276309" y="227882"/>
                  <a:pt x="1270161" y="233083"/>
                  <a:pt x="1252494" y="236167"/>
                </a:cubicBezTo>
                <a:cubicBezTo>
                  <a:pt x="1234827" y="239250"/>
                  <a:pt x="1221476" y="238992"/>
                  <a:pt x="1212442" y="235392"/>
                </a:cubicBezTo>
                <a:cubicBezTo>
                  <a:pt x="1210836" y="258638"/>
                  <a:pt x="1206458" y="277047"/>
                  <a:pt x="1199310" y="290620"/>
                </a:cubicBezTo>
                <a:cubicBezTo>
                  <a:pt x="1192161" y="304193"/>
                  <a:pt x="1185858" y="306305"/>
                  <a:pt x="1180402" y="296955"/>
                </a:cubicBezTo>
                <a:cubicBezTo>
                  <a:pt x="1174946" y="287605"/>
                  <a:pt x="1174254" y="278266"/>
                  <a:pt x="1178326" y="268938"/>
                </a:cubicBezTo>
                <a:cubicBezTo>
                  <a:pt x="1182399" y="259609"/>
                  <a:pt x="1185547" y="249170"/>
                  <a:pt x="1187769" y="237619"/>
                </a:cubicBezTo>
                <a:cubicBezTo>
                  <a:pt x="1189992" y="226068"/>
                  <a:pt x="1191777" y="209777"/>
                  <a:pt x="1193125" y="188747"/>
                </a:cubicBezTo>
                <a:cubicBezTo>
                  <a:pt x="1194473" y="167717"/>
                  <a:pt x="1195090" y="154470"/>
                  <a:pt x="1194975" y="149007"/>
                </a:cubicBezTo>
                <a:cubicBezTo>
                  <a:pt x="1184650" y="167836"/>
                  <a:pt x="1172364" y="184137"/>
                  <a:pt x="1158117" y="197911"/>
                </a:cubicBezTo>
                <a:cubicBezTo>
                  <a:pt x="1143870" y="211684"/>
                  <a:pt x="1126684" y="223174"/>
                  <a:pt x="1106557" y="232381"/>
                </a:cubicBezTo>
                <a:cubicBezTo>
                  <a:pt x="1086430" y="241587"/>
                  <a:pt x="1085036" y="238504"/>
                  <a:pt x="1102373" y="223131"/>
                </a:cubicBezTo>
                <a:cubicBezTo>
                  <a:pt x="1119711" y="207759"/>
                  <a:pt x="1137751" y="188690"/>
                  <a:pt x="1156493" y="165925"/>
                </a:cubicBezTo>
                <a:cubicBezTo>
                  <a:pt x="1175236" y="143160"/>
                  <a:pt x="1192172" y="118168"/>
                  <a:pt x="1207301" y="90950"/>
                </a:cubicBezTo>
                <a:cubicBezTo>
                  <a:pt x="1172870" y="95410"/>
                  <a:pt x="1150642" y="98777"/>
                  <a:pt x="1140619" y="101050"/>
                </a:cubicBezTo>
                <a:cubicBezTo>
                  <a:pt x="1130595" y="103322"/>
                  <a:pt x="1120980" y="100795"/>
                  <a:pt x="1111773" y="93467"/>
                </a:cubicBezTo>
                <a:cubicBezTo>
                  <a:pt x="1102567" y="86139"/>
                  <a:pt x="1100556" y="82077"/>
                  <a:pt x="1105740" y="81282"/>
                </a:cubicBezTo>
                <a:cubicBezTo>
                  <a:pt x="1110924" y="80486"/>
                  <a:pt x="1120707" y="79862"/>
                  <a:pt x="1135091" y="79410"/>
                </a:cubicBezTo>
                <a:cubicBezTo>
                  <a:pt x="1149474" y="78958"/>
                  <a:pt x="1175157" y="76158"/>
                  <a:pt x="1212140" y="71010"/>
                </a:cubicBezTo>
                <a:cubicBezTo>
                  <a:pt x="1222408" y="45901"/>
                  <a:pt x="1225520" y="29201"/>
                  <a:pt x="1221476" y="20913"/>
                </a:cubicBezTo>
                <a:cubicBezTo>
                  <a:pt x="1217432" y="12624"/>
                  <a:pt x="1218135" y="8480"/>
                  <a:pt x="1223584" y="8480"/>
                </a:cubicBezTo>
                <a:close/>
                <a:moveTo>
                  <a:pt x="4123394" y="7717"/>
                </a:moveTo>
                <a:cubicBezTo>
                  <a:pt x="4126329" y="8156"/>
                  <a:pt x="4129997" y="9116"/>
                  <a:pt x="4134397" y="10599"/>
                </a:cubicBezTo>
                <a:cubicBezTo>
                  <a:pt x="4152000" y="16528"/>
                  <a:pt x="4159001" y="23017"/>
                  <a:pt x="4155402" y="30065"/>
                </a:cubicBezTo>
                <a:cubicBezTo>
                  <a:pt x="4151803" y="37114"/>
                  <a:pt x="4150003" y="44309"/>
                  <a:pt x="4150003" y="51651"/>
                </a:cubicBezTo>
                <a:cubicBezTo>
                  <a:pt x="4153631" y="50862"/>
                  <a:pt x="4160988" y="48640"/>
                  <a:pt x="4172073" y="44983"/>
                </a:cubicBezTo>
                <a:cubicBezTo>
                  <a:pt x="4183157" y="41326"/>
                  <a:pt x="4191923" y="42556"/>
                  <a:pt x="4198369" y="48672"/>
                </a:cubicBezTo>
                <a:cubicBezTo>
                  <a:pt x="4204815" y="54788"/>
                  <a:pt x="4200964" y="59979"/>
                  <a:pt x="4186818" y="64245"/>
                </a:cubicBezTo>
                <a:cubicBezTo>
                  <a:pt x="4172671" y="68512"/>
                  <a:pt x="4160256" y="71792"/>
                  <a:pt x="4149573" y="74086"/>
                </a:cubicBezTo>
                <a:cubicBezTo>
                  <a:pt x="4148956" y="78976"/>
                  <a:pt x="4148648" y="82748"/>
                  <a:pt x="4148648" y="85401"/>
                </a:cubicBezTo>
                <a:lnTo>
                  <a:pt x="4168717" y="81593"/>
                </a:lnTo>
                <a:cubicBezTo>
                  <a:pt x="4176446" y="78725"/>
                  <a:pt x="4183132" y="79485"/>
                  <a:pt x="4188775" y="83874"/>
                </a:cubicBezTo>
                <a:cubicBezTo>
                  <a:pt x="4194418" y="88262"/>
                  <a:pt x="4193647" y="92531"/>
                  <a:pt x="4186463" y="96683"/>
                </a:cubicBezTo>
                <a:cubicBezTo>
                  <a:pt x="4179279" y="100834"/>
                  <a:pt x="4166537" y="104574"/>
                  <a:pt x="4148239" y="107901"/>
                </a:cubicBezTo>
                <a:cubicBezTo>
                  <a:pt x="4147608" y="113651"/>
                  <a:pt x="4147293" y="117401"/>
                  <a:pt x="4147293" y="119150"/>
                </a:cubicBezTo>
                <a:cubicBezTo>
                  <a:pt x="4174023" y="114648"/>
                  <a:pt x="4193350" y="111271"/>
                  <a:pt x="4205274" y="109019"/>
                </a:cubicBezTo>
                <a:cubicBezTo>
                  <a:pt x="4217198" y="106768"/>
                  <a:pt x="4227652" y="107348"/>
                  <a:pt x="4236636" y="110761"/>
                </a:cubicBezTo>
                <a:cubicBezTo>
                  <a:pt x="4245620" y="114174"/>
                  <a:pt x="4251650" y="118702"/>
                  <a:pt x="4254726" y="124345"/>
                </a:cubicBezTo>
                <a:cubicBezTo>
                  <a:pt x="4257802" y="129988"/>
                  <a:pt x="4253009" y="132810"/>
                  <a:pt x="4240346" y="132810"/>
                </a:cubicBezTo>
                <a:cubicBezTo>
                  <a:pt x="4231441" y="132810"/>
                  <a:pt x="4221467" y="133028"/>
                  <a:pt x="4210426" y="133466"/>
                </a:cubicBezTo>
                <a:cubicBezTo>
                  <a:pt x="4199383" y="133903"/>
                  <a:pt x="4181903" y="135703"/>
                  <a:pt x="4157983" y="138865"/>
                </a:cubicBezTo>
                <a:cubicBezTo>
                  <a:pt x="4134064" y="142027"/>
                  <a:pt x="4117185" y="144891"/>
                  <a:pt x="4107348" y="147458"/>
                </a:cubicBezTo>
                <a:cubicBezTo>
                  <a:pt x="4097511" y="150025"/>
                  <a:pt x="4088573" y="152499"/>
                  <a:pt x="4080535" y="154879"/>
                </a:cubicBezTo>
                <a:cubicBezTo>
                  <a:pt x="4072498" y="157260"/>
                  <a:pt x="4063366" y="154940"/>
                  <a:pt x="4053142" y="147921"/>
                </a:cubicBezTo>
                <a:cubicBezTo>
                  <a:pt x="4042917" y="140901"/>
                  <a:pt x="4042874" y="137065"/>
                  <a:pt x="4053013" y="136413"/>
                </a:cubicBezTo>
                <a:cubicBezTo>
                  <a:pt x="4063151" y="135760"/>
                  <a:pt x="4086877" y="131612"/>
                  <a:pt x="4124191" y="123969"/>
                </a:cubicBezTo>
                <a:lnTo>
                  <a:pt x="4124191" y="113902"/>
                </a:lnTo>
                <a:cubicBezTo>
                  <a:pt x="4121050" y="114805"/>
                  <a:pt x="4116131" y="115257"/>
                  <a:pt x="4109435" y="115257"/>
                </a:cubicBezTo>
                <a:cubicBezTo>
                  <a:pt x="4102393" y="115257"/>
                  <a:pt x="4095220" y="112769"/>
                  <a:pt x="4087913" y="107793"/>
                </a:cubicBezTo>
                <a:cubicBezTo>
                  <a:pt x="4080607" y="102817"/>
                  <a:pt x="4081317" y="99659"/>
                  <a:pt x="4090043" y="98318"/>
                </a:cubicBezTo>
                <a:cubicBezTo>
                  <a:pt x="4098769" y="96977"/>
                  <a:pt x="4110151" y="94743"/>
                  <a:pt x="4124191" y="91617"/>
                </a:cubicBezTo>
                <a:lnTo>
                  <a:pt x="4124191" y="81507"/>
                </a:lnTo>
                <a:cubicBezTo>
                  <a:pt x="4119186" y="83314"/>
                  <a:pt x="4113098" y="84666"/>
                  <a:pt x="4105928" y="85562"/>
                </a:cubicBezTo>
                <a:cubicBezTo>
                  <a:pt x="4098758" y="86458"/>
                  <a:pt x="4090563" y="83913"/>
                  <a:pt x="4081342" y="77926"/>
                </a:cubicBezTo>
                <a:cubicBezTo>
                  <a:pt x="4072121" y="71939"/>
                  <a:pt x="4073422" y="68336"/>
                  <a:pt x="4085246" y="67117"/>
                </a:cubicBezTo>
                <a:cubicBezTo>
                  <a:pt x="4097070" y="65898"/>
                  <a:pt x="4110080" y="63310"/>
                  <a:pt x="4124277" y="59352"/>
                </a:cubicBezTo>
                <a:cubicBezTo>
                  <a:pt x="4125123" y="42459"/>
                  <a:pt x="4122620" y="28628"/>
                  <a:pt x="4116770" y="17858"/>
                </a:cubicBezTo>
                <a:cubicBezTo>
                  <a:pt x="4112382" y="9781"/>
                  <a:pt x="4114590" y="6401"/>
                  <a:pt x="4123394" y="7717"/>
                </a:cubicBezTo>
                <a:close/>
                <a:moveTo>
                  <a:pt x="3025319" y="65"/>
                </a:moveTo>
                <a:cubicBezTo>
                  <a:pt x="3026366" y="-102"/>
                  <a:pt x="3027699" y="53"/>
                  <a:pt x="3029320" y="532"/>
                </a:cubicBezTo>
                <a:cubicBezTo>
                  <a:pt x="3035801" y="2446"/>
                  <a:pt x="3042351" y="4995"/>
                  <a:pt x="3048969" y="8179"/>
                </a:cubicBezTo>
                <a:cubicBezTo>
                  <a:pt x="3055587" y="11362"/>
                  <a:pt x="3057979" y="15324"/>
                  <a:pt x="3056143" y="20063"/>
                </a:cubicBezTo>
                <a:cubicBezTo>
                  <a:pt x="3054307" y="24803"/>
                  <a:pt x="3052981" y="31733"/>
                  <a:pt x="3052164" y="40853"/>
                </a:cubicBezTo>
                <a:cubicBezTo>
                  <a:pt x="3067077" y="39218"/>
                  <a:pt x="3076474" y="37010"/>
                  <a:pt x="3080353" y="34228"/>
                </a:cubicBezTo>
                <a:cubicBezTo>
                  <a:pt x="3084232" y="31446"/>
                  <a:pt x="3088753" y="30808"/>
                  <a:pt x="3093915" y="32313"/>
                </a:cubicBezTo>
                <a:cubicBezTo>
                  <a:pt x="3099078" y="33819"/>
                  <a:pt x="3104882" y="37673"/>
                  <a:pt x="3111328" y="43875"/>
                </a:cubicBezTo>
                <a:cubicBezTo>
                  <a:pt x="3117774" y="50077"/>
                  <a:pt x="3117820" y="54845"/>
                  <a:pt x="3111467" y="58179"/>
                </a:cubicBezTo>
                <a:cubicBezTo>
                  <a:pt x="3105115" y="61514"/>
                  <a:pt x="3098841" y="67103"/>
                  <a:pt x="3092646" y="74947"/>
                </a:cubicBezTo>
                <a:cubicBezTo>
                  <a:pt x="3098941" y="84411"/>
                  <a:pt x="3097970" y="89434"/>
                  <a:pt x="3089731" y="90015"/>
                </a:cubicBezTo>
                <a:cubicBezTo>
                  <a:pt x="3081493" y="90596"/>
                  <a:pt x="3068970" y="91689"/>
                  <a:pt x="3052164" y="93295"/>
                </a:cubicBezTo>
                <a:lnTo>
                  <a:pt x="3052164" y="108352"/>
                </a:lnTo>
                <a:cubicBezTo>
                  <a:pt x="3094381" y="103061"/>
                  <a:pt x="3118007" y="99261"/>
                  <a:pt x="3123040" y="96952"/>
                </a:cubicBezTo>
                <a:cubicBezTo>
                  <a:pt x="3128073" y="94643"/>
                  <a:pt x="3133738" y="95217"/>
                  <a:pt x="3140033" y="98673"/>
                </a:cubicBezTo>
                <a:cubicBezTo>
                  <a:pt x="3146328" y="102129"/>
                  <a:pt x="3152602" y="107065"/>
                  <a:pt x="3158855" y="113483"/>
                </a:cubicBezTo>
                <a:cubicBezTo>
                  <a:pt x="3165107" y="119900"/>
                  <a:pt x="3165376" y="124980"/>
                  <a:pt x="3159661" y="128723"/>
                </a:cubicBezTo>
                <a:cubicBezTo>
                  <a:pt x="3153947" y="132465"/>
                  <a:pt x="3149136" y="138904"/>
                  <a:pt x="3145228" y="148039"/>
                </a:cubicBezTo>
                <a:cubicBezTo>
                  <a:pt x="3141320" y="157174"/>
                  <a:pt x="3137416" y="164423"/>
                  <a:pt x="3133516" y="169786"/>
                </a:cubicBezTo>
                <a:cubicBezTo>
                  <a:pt x="3129615" y="175149"/>
                  <a:pt x="3123280" y="179774"/>
                  <a:pt x="3114511" y="183660"/>
                </a:cubicBezTo>
                <a:cubicBezTo>
                  <a:pt x="3105742" y="187546"/>
                  <a:pt x="3100813" y="185768"/>
                  <a:pt x="3099723" y="178325"/>
                </a:cubicBezTo>
                <a:cubicBezTo>
                  <a:pt x="3098633" y="170883"/>
                  <a:pt x="3093779" y="162082"/>
                  <a:pt x="3085160" y="151921"/>
                </a:cubicBezTo>
                <a:cubicBezTo>
                  <a:pt x="3076542" y="141761"/>
                  <a:pt x="3077764" y="138481"/>
                  <a:pt x="3088828" y="142081"/>
                </a:cubicBezTo>
                <a:cubicBezTo>
                  <a:pt x="3099891" y="145680"/>
                  <a:pt x="3107212" y="147541"/>
                  <a:pt x="3110790" y="147662"/>
                </a:cubicBezTo>
                <a:cubicBezTo>
                  <a:pt x="3114368" y="147784"/>
                  <a:pt x="3117835" y="143540"/>
                  <a:pt x="3121190" y="134928"/>
                </a:cubicBezTo>
                <a:cubicBezTo>
                  <a:pt x="3124546" y="126317"/>
                  <a:pt x="3124589" y="121560"/>
                  <a:pt x="3121319" y="120656"/>
                </a:cubicBezTo>
                <a:cubicBezTo>
                  <a:pt x="3118050" y="119753"/>
                  <a:pt x="3110424" y="119957"/>
                  <a:pt x="3098443" y="121269"/>
                </a:cubicBezTo>
                <a:cubicBezTo>
                  <a:pt x="3086462" y="122581"/>
                  <a:pt x="3071035" y="124471"/>
                  <a:pt x="3052164" y="126937"/>
                </a:cubicBezTo>
                <a:cubicBezTo>
                  <a:pt x="3052164" y="139091"/>
                  <a:pt x="3051099" y="148501"/>
                  <a:pt x="3048969" y="155170"/>
                </a:cubicBezTo>
                <a:lnTo>
                  <a:pt x="3046791" y="160216"/>
                </a:lnTo>
                <a:lnTo>
                  <a:pt x="3048044" y="159827"/>
                </a:lnTo>
                <a:cubicBezTo>
                  <a:pt x="3052124" y="157001"/>
                  <a:pt x="3057584" y="157041"/>
                  <a:pt x="3064424" y="159945"/>
                </a:cubicBezTo>
                <a:cubicBezTo>
                  <a:pt x="3071265" y="162849"/>
                  <a:pt x="3077904" y="166140"/>
                  <a:pt x="3084343" y="169818"/>
                </a:cubicBezTo>
                <a:cubicBezTo>
                  <a:pt x="3090782" y="173496"/>
                  <a:pt x="3092180" y="178372"/>
                  <a:pt x="3088538" y="184445"/>
                </a:cubicBezTo>
                <a:cubicBezTo>
                  <a:pt x="3084895" y="190518"/>
                  <a:pt x="3082870" y="198029"/>
                  <a:pt x="3082461" y="206977"/>
                </a:cubicBezTo>
                <a:cubicBezTo>
                  <a:pt x="3082052" y="215925"/>
                  <a:pt x="3081848" y="225820"/>
                  <a:pt x="3081848" y="236661"/>
                </a:cubicBezTo>
                <a:cubicBezTo>
                  <a:pt x="3081848" y="246972"/>
                  <a:pt x="3079880" y="256311"/>
                  <a:pt x="3075943" y="264679"/>
                </a:cubicBezTo>
                <a:cubicBezTo>
                  <a:pt x="3072007" y="273046"/>
                  <a:pt x="3067257" y="272361"/>
                  <a:pt x="3061693" y="262624"/>
                </a:cubicBezTo>
                <a:cubicBezTo>
                  <a:pt x="3056129" y="252887"/>
                  <a:pt x="3054021" y="245402"/>
                  <a:pt x="3055369" y="240168"/>
                </a:cubicBezTo>
                <a:cubicBezTo>
                  <a:pt x="3056716" y="234933"/>
                  <a:pt x="3057616" y="226982"/>
                  <a:pt x="3058068" y="216313"/>
                </a:cubicBezTo>
                <a:cubicBezTo>
                  <a:pt x="3058520" y="205643"/>
                  <a:pt x="3058556" y="197333"/>
                  <a:pt x="3058176" y="191382"/>
                </a:cubicBezTo>
                <a:cubicBezTo>
                  <a:pt x="3057796" y="185431"/>
                  <a:pt x="3055594" y="182280"/>
                  <a:pt x="3051572" y="181928"/>
                </a:cubicBezTo>
                <a:cubicBezTo>
                  <a:pt x="3047550" y="181577"/>
                  <a:pt x="3042330" y="181835"/>
                  <a:pt x="3035913" y="182703"/>
                </a:cubicBezTo>
                <a:cubicBezTo>
                  <a:pt x="3029495" y="183570"/>
                  <a:pt x="3011516" y="186535"/>
                  <a:pt x="2981975" y="191597"/>
                </a:cubicBezTo>
                <a:cubicBezTo>
                  <a:pt x="2981975" y="204704"/>
                  <a:pt x="2981739" y="216259"/>
                  <a:pt x="2981266" y="226261"/>
                </a:cubicBezTo>
                <a:cubicBezTo>
                  <a:pt x="2980792" y="236263"/>
                  <a:pt x="2979842" y="244817"/>
                  <a:pt x="2978415" y="251923"/>
                </a:cubicBezTo>
                <a:cubicBezTo>
                  <a:pt x="2976988" y="259029"/>
                  <a:pt x="2974436" y="264797"/>
                  <a:pt x="2970758" y="269228"/>
                </a:cubicBezTo>
                <a:cubicBezTo>
                  <a:pt x="2967080" y="273659"/>
                  <a:pt x="2962828" y="271680"/>
                  <a:pt x="2958002" y="263291"/>
                </a:cubicBezTo>
                <a:cubicBezTo>
                  <a:pt x="2953177" y="254902"/>
                  <a:pt x="2951664" y="247861"/>
                  <a:pt x="2953463" y="242168"/>
                </a:cubicBezTo>
                <a:cubicBezTo>
                  <a:pt x="2955263" y="236475"/>
                  <a:pt x="2956611" y="227122"/>
                  <a:pt x="2957507" y="214108"/>
                </a:cubicBezTo>
                <a:cubicBezTo>
                  <a:pt x="2958404" y="201094"/>
                  <a:pt x="2957052" y="191016"/>
                  <a:pt x="2953453" y="183875"/>
                </a:cubicBezTo>
                <a:lnTo>
                  <a:pt x="2952533" y="178313"/>
                </a:lnTo>
                <a:lnTo>
                  <a:pt x="2942560" y="184717"/>
                </a:lnTo>
                <a:cubicBezTo>
                  <a:pt x="2936077" y="188002"/>
                  <a:pt x="2929877" y="190228"/>
                  <a:pt x="2923962" y="191393"/>
                </a:cubicBezTo>
                <a:cubicBezTo>
                  <a:pt x="2912131" y="193723"/>
                  <a:pt x="2910253" y="191630"/>
                  <a:pt x="2918326" y="185112"/>
                </a:cubicBezTo>
                <a:cubicBezTo>
                  <a:pt x="2926400" y="178594"/>
                  <a:pt x="2935004" y="171421"/>
                  <a:pt x="2944139" y="163591"/>
                </a:cubicBezTo>
                <a:cubicBezTo>
                  <a:pt x="2953273" y="155761"/>
                  <a:pt x="2960429" y="147745"/>
                  <a:pt x="2965606" y="139542"/>
                </a:cubicBezTo>
                <a:cubicBezTo>
                  <a:pt x="2946319" y="145580"/>
                  <a:pt x="2932907" y="151588"/>
                  <a:pt x="2925371" y="157568"/>
                </a:cubicBezTo>
                <a:cubicBezTo>
                  <a:pt x="2917835" y="163548"/>
                  <a:pt x="2912085" y="161752"/>
                  <a:pt x="2908120" y="152180"/>
                </a:cubicBezTo>
                <a:cubicBezTo>
                  <a:pt x="2904155" y="142608"/>
                  <a:pt x="2903570" y="136341"/>
                  <a:pt x="2906367" y="133380"/>
                </a:cubicBezTo>
                <a:cubicBezTo>
                  <a:pt x="2909163" y="130418"/>
                  <a:pt x="2911411" y="127038"/>
                  <a:pt x="2913110" y="123237"/>
                </a:cubicBezTo>
                <a:cubicBezTo>
                  <a:pt x="2914809" y="119437"/>
                  <a:pt x="2916111" y="115013"/>
                  <a:pt x="2917014" y="109966"/>
                </a:cubicBezTo>
                <a:cubicBezTo>
                  <a:pt x="2917918" y="104918"/>
                  <a:pt x="2917244" y="99336"/>
                  <a:pt x="2914992" y="93220"/>
                </a:cubicBezTo>
                <a:cubicBezTo>
                  <a:pt x="2912741" y="87104"/>
                  <a:pt x="2914928" y="84963"/>
                  <a:pt x="2921553" y="86799"/>
                </a:cubicBezTo>
                <a:cubicBezTo>
                  <a:pt x="2928178" y="88634"/>
                  <a:pt x="2932928" y="89534"/>
                  <a:pt x="2935804" y="89498"/>
                </a:cubicBezTo>
                <a:cubicBezTo>
                  <a:pt x="2938679" y="89463"/>
                  <a:pt x="2942042" y="89455"/>
                  <a:pt x="2945892" y="89477"/>
                </a:cubicBezTo>
                <a:cubicBezTo>
                  <a:pt x="2949742" y="89498"/>
                  <a:pt x="2958113" y="88756"/>
                  <a:pt x="2971005" y="87251"/>
                </a:cubicBezTo>
                <a:lnTo>
                  <a:pt x="2971005" y="70709"/>
                </a:lnTo>
                <a:cubicBezTo>
                  <a:pt x="2961928" y="72516"/>
                  <a:pt x="2955034" y="73868"/>
                  <a:pt x="2950323" y="74764"/>
                </a:cubicBezTo>
                <a:cubicBezTo>
                  <a:pt x="2945612" y="75660"/>
                  <a:pt x="2939109" y="72713"/>
                  <a:pt x="2930813" y="65923"/>
                </a:cubicBezTo>
                <a:cubicBezTo>
                  <a:pt x="2922517" y="59133"/>
                  <a:pt x="2924242" y="55738"/>
                  <a:pt x="2935986" y="55738"/>
                </a:cubicBezTo>
                <a:cubicBezTo>
                  <a:pt x="2944963" y="55738"/>
                  <a:pt x="2956636" y="54978"/>
                  <a:pt x="2971005" y="53458"/>
                </a:cubicBezTo>
                <a:cubicBezTo>
                  <a:pt x="2971005" y="40537"/>
                  <a:pt x="2969431" y="30481"/>
                  <a:pt x="2966284" y="23290"/>
                </a:cubicBezTo>
                <a:cubicBezTo>
                  <a:pt x="2963136" y="16098"/>
                  <a:pt x="2965749" y="13470"/>
                  <a:pt x="2974124" y="15406"/>
                </a:cubicBezTo>
                <a:cubicBezTo>
                  <a:pt x="2982499" y="17342"/>
                  <a:pt x="2989275" y="20239"/>
                  <a:pt x="2994451" y="24096"/>
                </a:cubicBezTo>
                <a:cubicBezTo>
                  <a:pt x="2999628" y="27954"/>
                  <a:pt x="3001288" y="31525"/>
                  <a:pt x="2999431" y="34809"/>
                </a:cubicBezTo>
                <a:cubicBezTo>
                  <a:pt x="2997574" y="38092"/>
                  <a:pt x="2996251" y="42810"/>
                  <a:pt x="2995462" y="48962"/>
                </a:cubicBezTo>
                <a:cubicBezTo>
                  <a:pt x="3011007" y="48131"/>
                  <a:pt x="3021755" y="47055"/>
                  <a:pt x="3027706" y="45736"/>
                </a:cubicBezTo>
                <a:cubicBezTo>
                  <a:pt x="3027706" y="30535"/>
                  <a:pt x="3026355" y="18722"/>
                  <a:pt x="3023652" y="10298"/>
                </a:cubicBezTo>
                <a:cubicBezTo>
                  <a:pt x="3021624" y="3979"/>
                  <a:pt x="3022180" y="568"/>
                  <a:pt x="3025319" y="6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6" name="Group 32"/>
          <p:cNvGrpSpPr/>
          <p:nvPr/>
        </p:nvGrpSpPr>
        <p:grpSpPr bwMode="auto">
          <a:xfrm>
            <a:off x="1939993" y="3739368"/>
            <a:ext cx="3387724" cy="1909763"/>
            <a:chOff x="202" y="2501"/>
            <a:chExt cx="2134" cy="1203"/>
          </a:xfrm>
        </p:grpSpPr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295" y="2705"/>
              <a:ext cx="2041" cy="922"/>
            </a:xfrm>
            <a:prstGeom prst="wedgeRoundRectCallout">
              <a:avLst>
                <a:gd name="adj1" fmla="val 55293"/>
                <a:gd name="adj2" fmla="val 1801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8" name="Picture 34" descr="{FC884BDF-EF6F-4A79-B617-F1965F382C2F}副本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" y="2501"/>
              <a:ext cx="1951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任意多边形: 形状 21"/>
          <p:cNvSpPr>
            <a:spLocks noChangeArrowheads="1"/>
          </p:cNvSpPr>
          <p:nvPr/>
        </p:nvSpPr>
        <p:spPr bwMode="auto">
          <a:xfrm>
            <a:off x="6692985" y="4530844"/>
            <a:ext cx="2136328" cy="783193"/>
          </a:xfrm>
          <a:custGeom>
            <a:avLst/>
            <a:gdLst>
              <a:gd name="connsiteX0" fmla="*/ 130535 w 2136328"/>
              <a:gd name="connsiteY0" fmla="*/ 0 h 783193"/>
              <a:gd name="connsiteX1" fmla="*/ 356055 w 2136328"/>
              <a:gd name="connsiteY1" fmla="*/ 0 h 783193"/>
              <a:gd name="connsiteX2" fmla="*/ 890137 w 2136328"/>
              <a:gd name="connsiteY2" fmla="*/ 0 h 783193"/>
              <a:gd name="connsiteX3" fmla="*/ 2005793 w 2136328"/>
              <a:gd name="connsiteY3" fmla="*/ 0 h 783193"/>
              <a:gd name="connsiteX4" fmla="*/ 2136328 w 2136328"/>
              <a:gd name="connsiteY4" fmla="*/ 130535 h 783193"/>
              <a:gd name="connsiteX5" fmla="*/ 2136328 w 2136328"/>
              <a:gd name="connsiteY5" fmla="*/ 456863 h 783193"/>
              <a:gd name="connsiteX6" fmla="*/ 2136328 w 2136328"/>
              <a:gd name="connsiteY6" fmla="*/ 652658 h 783193"/>
              <a:gd name="connsiteX7" fmla="*/ 2005793 w 2136328"/>
              <a:gd name="connsiteY7" fmla="*/ 783193 h 783193"/>
              <a:gd name="connsiteX8" fmla="*/ 890137 w 2136328"/>
              <a:gd name="connsiteY8" fmla="*/ 783193 h 783193"/>
              <a:gd name="connsiteX9" fmla="*/ 356055 w 2136328"/>
              <a:gd name="connsiteY9" fmla="*/ 783193 h 783193"/>
              <a:gd name="connsiteX10" fmla="*/ 130535 w 2136328"/>
              <a:gd name="connsiteY10" fmla="*/ 783193 h 783193"/>
              <a:gd name="connsiteX11" fmla="*/ 0 w 2136328"/>
              <a:gd name="connsiteY11" fmla="*/ 652658 h 783193"/>
              <a:gd name="connsiteX12" fmla="*/ 0 w 2136328"/>
              <a:gd name="connsiteY12" fmla="*/ 456863 h 783193"/>
              <a:gd name="connsiteX13" fmla="*/ 0 w 2136328"/>
              <a:gd name="connsiteY13" fmla="*/ 130535 h 783193"/>
              <a:gd name="connsiteX14" fmla="*/ 130535 w 2136328"/>
              <a:gd name="connsiteY14" fmla="*/ 0 h 78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6328" h="783193">
                <a:moveTo>
                  <a:pt x="130535" y="0"/>
                </a:moveTo>
                <a:lnTo>
                  <a:pt x="356055" y="0"/>
                </a:lnTo>
                <a:lnTo>
                  <a:pt x="890137" y="0"/>
                </a:lnTo>
                <a:lnTo>
                  <a:pt x="2005793" y="0"/>
                </a:lnTo>
                <a:cubicBezTo>
                  <a:pt x="2077885" y="0"/>
                  <a:pt x="2136328" y="58443"/>
                  <a:pt x="2136328" y="130535"/>
                </a:cubicBezTo>
                <a:lnTo>
                  <a:pt x="2136328" y="456863"/>
                </a:lnTo>
                <a:lnTo>
                  <a:pt x="2136328" y="652658"/>
                </a:lnTo>
                <a:cubicBezTo>
                  <a:pt x="2136328" y="724750"/>
                  <a:pt x="2077885" y="783193"/>
                  <a:pt x="2005793" y="783193"/>
                </a:cubicBezTo>
                <a:lnTo>
                  <a:pt x="890137" y="783193"/>
                </a:lnTo>
                <a:lnTo>
                  <a:pt x="356055" y="783193"/>
                </a:lnTo>
                <a:lnTo>
                  <a:pt x="130535" y="783193"/>
                </a:lnTo>
                <a:cubicBezTo>
                  <a:pt x="58443" y="783193"/>
                  <a:pt x="0" y="724750"/>
                  <a:pt x="0" y="652658"/>
                </a:cubicBezTo>
                <a:lnTo>
                  <a:pt x="0" y="456863"/>
                </a:lnTo>
                <a:lnTo>
                  <a:pt x="0" y="130535"/>
                </a:lnTo>
                <a:cubicBezTo>
                  <a:pt x="0" y="58443"/>
                  <a:pt x="58443" y="0"/>
                  <a:pt x="130535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两块草坪同样大，长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米，宽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米。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717" y="2403459"/>
            <a:ext cx="1983271" cy="198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新知探究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2881027" y="1826291"/>
            <a:ext cx="3366308" cy="323766"/>
          </a:xfrm>
          <a:custGeom>
            <a:avLst/>
            <a:gdLst/>
            <a:ahLst/>
            <a:cxnLst/>
            <a:rect l="l" t="t" r="r" b="b"/>
            <a:pathLst>
              <a:path w="3366308" h="323766">
                <a:moveTo>
                  <a:pt x="3272978" y="243775"/>
                </a:moveTo>
                <a:lnTo>
                  <a:pt x="3319032" y="243775"/>
                </a:lnTo>
                <a:lnTo>
                  <a:pt x="3319032" y="289807"/>
                </a:lnTo>
                <a:lnTo>
                  <a:pt x="3272978" y="289807"/>
                </a:lnTo>
                <a:close/>
                <a:moveTo>
                  <a:pt x="1944822" y="158487"/>
                </a:moveTo>
                <a:cubicBezTo>
                  <a:pt x="1941703" y="157841"/>
                  <a:pt x="1925774" y="160007"/>
                  <a:pt x="1897036" y="164983"/>
                </a:cubicBezTo>
                <a:lnTo>
                  <a:pt x="1900715" y="201916"/>
                </a:lnTo>
                <a:cubicBezTo>
                  <a:pt x="1918884" y="198317"/>
                  <a:pt x="1933468" y="195843"/>
                  <a:pt x="1944467" y="194495"/>
                </a:cubicBezTo>
                <a:cubicBezTo>
                  <a:pt x="1946933" y="181374"/>
                  <a:pt x="1948389" y="172253"/>
                  <a:pt x="1948833" y="167134"/>
                </a:cubicBezTo>
                <a:cubicBezTo>
                  <a:pt x="1949278" y="162014"/>
                  <a:pt x="1947941" y="159132"/>
                  <a:pt x="1944822" y="158487"/>
                </a:cubicBezTo>
                <a:close/>
                <a:moveTo>
                  <a:pt x="2302459" y="157173"/>
                </a:moveTo>
                <a:cubicBezTo>
                  <a:pt x="2304777" y="157484"/>
                  <a:pt x="2307582" y="158119"/>
                  <a:pt x="2310873" y="159078"/>
                </a:cubicBezTo>
                <a:cubicBezTo>
                  <a:pt x="2324038" y="162914"/>
                  <a:pt x="2333513" y="168726"/>
                  <a:pt x="2339299" y="176512"/>
                </a:cubicBezTo>
                <a:cubicBezTo>
                  <a:pt x="2345086" y="184299"/>
                  <a:pt x="2346512" y="193878"/>
                  <a:pt x="2343580" y="205250"/>
                </a:cubicBezTo>
                <a:cubicBezTo>
                  <a:pt x="2340647" y="216622"/>
                  <a:pt x="2331401" y="213940"/>
                  <a:pt x="2315842" y="197205"/>
                </a:cubicBezTo>
                <a:cubicBezTo>
                  <a:pt x="2304155" y="181015"/>
                  <a:pt x="2297114" y="169654"/>
                  <a:pt x="2294719" y="163122"/>
                </a:cubicBezTo>
                <a:cubicBezTo>
                  <a:pt x="2292923" y="158223"/>
                  <a:pt x="2295503" y="156240"/>
                  <a:pt x="2302459" y="157173"/>
                </a:cubicBezTo>
                <a:close/>
                <a:moveTo>
                  <a:pt x="2942118" y="157129"/>
                </a:moveTo>
                <a:cubicBezTo>
                  <a:pt x="2944684" y="157841"/>
                  <a:pt x="2940544" y="170654"/>
                  <a:pt x="2929700" y="195570"/>
                </a:cubicBezTo>
                <a:cubicBezTo>
                  <a:pt x="2917267" y="223978"/>
                  <a:pt x="2909709" y="245887"/>
                  <a:pt x="2907028" y="261295"/>
                </a:cubicBezTo>
                <a:cubicBezTo>
                  <a:pt x="2904346" y="276704"/>
                  <a:pt x="2898793" y="280486"/>
                  <a:pt x="2890368" y="272642"/>
                </a:cubicBezTo>
                <a:cubicBezTo>
                  <a:pt x="2881943" y="264798"/>
                  <a:pt x="2876082" y="256007"/>
                  <a:pt x="2872783" y="246270"/>
                </a:cubicBezTo>
                <a:cubicBezTo>
                  <a:pt x="2869485" y="236533"/>
                  <a:pt x="2870733" y="230654"/>
                  <a:pt x="2876526" y="228632"/>
                </a:cubicBezTo>
                <a:cubicBezTo>
                  <a:pt x="2882320" y="226610"/>
                  <a:pt x="2888479" y="221677"/>
                  <a:pt x="2895004" y="213833"/>
                </a:cubicBezTo>
                <a:cubicBezTo>
                  <a:pt x="2901528" y="205989"/>
                  <a:pt x="2913280" y="191017"/>
                  <a:pt x="2930259" y="168919"/>
                </a:cubicBezTo>
                <a:cubicBezTo>
                  <a:pt x="2936626" y="160632"/>
                  <a:pt x="2940579" y="156702"/>
                  <a:pt x="2942118" y="157129"/>
                </a:cubicBezTo>
                <a:close/>
                <a:moveTo>
                  <a:pt x="1613597" y="154271"/>
                </a:moveTo>
                <a:cubicBezTo>
                  <a:pt x="1617381" y="152851"/>
                  <a:pt x="1626247" y="154902"/>
                  <a:pt x="1640197" y="160423"/>
                </a:cubicBezTo>
                <a:cubicBezTo>
                  <a:pt x="1668095" y="171465"/>
                  <a:pt x="1688143" y="181904"/>
                  <a:pt x="1700339" y="191742"/>
                </a:cubicBezTo>
                <a:cubicBezTo>
                  <a:pt x="1712536" y="201579"/>
                  <a:pt x="1718351" y="214084"/>
                  <a:pt x="1717784" y="229256"/>
                </a:cubicBezTo>
                <a:cubicBezTo>
                  <a:pt x="1717218" y="244427"/>
                  <a:pt x="1710668" y="246790"/>
                  <a:pt x="1698135" y="236343"/>
                </a:cubicBezTo>
                <a:cubicBezTo>
                  <a:pt x="1685601" y="225896"/>
                  <a:pt x="1672548" y="215324"/>
                  <a:pt x="1658975" y="204626"/>
                </a:cubicBezTo>
                <a:cubicBezTo>
                  <a:pt x="1645402" y="193928"/>
                  <a:pt x="1631575" y="182033"/>
                  <a:pt x="1617492" y="168941"/>
                </a:cubicBezTo>
                <a:cubicBezTo>
                  <a:pt x="1611111" y="160580"/>
                  <a:pt x="1609812" y="155690"/>
                  <a:pt x="1613597" y="154271"/>
                </a:cubicBezTo>
                <a:close/>
                <a:moveTo>
                  <a:pt x="2690871" y="153475"/>
                </a:moveTo>
                <a:cubicBezTo>
                  <a:pt x="2681951" y="156042"/>
                  <a:pt x="2673462" y="158064"/>
                  <a:pt x="2665402" y="159541"/>
                </a:cubicBezTo>
                <a:lnTo>
                  <a:pt x="2664725" y="222697"/>
                </a:lnTo>
                <a:lnTo>
                  <a:pt x="2668521" y="220383"/>
                </a:lnTo>
                <a:cubicBezTo>
                  <a:pt x="2675218" y="219013"/>
                  <a:pt x="2682668" y="216464"/>
                  <a:pt x="2690871" y="212736"/>
                </a:cubicBezTo>
                <a:lnTo>
                  <a:pt x="2690871" y="199378"/>
                </a:lnTo>
                <a:cubicBezTo>
                  <a:pt x="2689422" y="200267"/>
                  <a:pt x="2686755" y="200711"/>
                  <a:pt x="2682869" y="200711"/>
                </a:cubicBezTo>
                <a:cubicBezTo>
                  <a:pt x="2678639" y="200711"/>
                  <a:pt x="2673967" y="199159"/>
                  <a:pt x="2668855" y="196054"/>
                </a:cubicBezTo>
                <a:cubicBezTo>
                  <a:pt x="2663743" y="192950"/>
                  <a:pt x="2663696" y="190250"/>
                  <a:pt x="2668715" y="187956"/>
                </a:cubicBezTo>
                <a:cubicBezTo>
                  <a:pt x="2673734" y="185661"/>
                  <a:pt x="2681120" y="183016"/>
                  <a:pt x="2690871" y="180018"/>
                </a:cubicBezTo>
                <a:close/>
                <a:moveTo>
                  <a:pt x="2226327" y="129846"/>
                </a:moveTo>
                <a:cubicBezTo>
                  <a:pt x="2221401" y="130283"/>
                  <a:pt x="2208864" y="132509"/>
                  <a:pt x="2188716" y="136525"/>
                </a:cubicBezTo>
                <a:lnTo>
                  <a:pt x="2189899" y="174920"/>
                </a:lnTo>
                <a:cubicBezTo>
                  <a:pt x="2197830" y="174175"/>
                  <a:pt x="2204430" y="172411"/>
                  <a:pt x="2209700" y="169629"/>
                </a:cubicBezTo>
                <a:cubicBezTo>
                  <a:pt x="2214970" y="166847"/>
                  <a:pt x="2220663" y="168464"/>
                  <a:pt x="2226779" y="174480"/>
                </a:cubicBezTo>
                <a:cubicBezTo>
                  <a:pt x="2232895" y="180495"/>
                  <a:pt x="2231138" y="185471"/>
                  <a:pt x="2221509" y="189408"/>
                </a:cubicBezTo>
                <a:cubicBezTo>
                  <a:pt x="2211879" y="193344"/>
                  <a:pt x="2201400" y="195312"/>
                  <a:pt x="2190071" y="195312"/>
                </a:cubicBezTo>
                <a:lnTo>
                  <a:pt x="2191233" y="230245"/>
                </a:lnTo>
                <a:cubicBezTo>
                  <a:pt x="2195765" y="230374"/>
                  <a:pt x="2202519" y="228607"/>
                  <a:pt x="2211496" y="224943"/>
                </a:cubicBezTo>
                <a:cubicBezTo>
                  <a:pt x="2220473" y="221279"/>
                  <a:pt x="2226492" y="221472"/>
                  <a:pt x="2229554" y="225523"/>
                </a:cubicBezTo>
                <a:cubicBezTo>
                  <a:pt x="2232615" y="229575"/>
                  <a:pt x="2234870" y="229316"/>
                  <a:pt x="2236319" y="224749"/>
                </a:cubicBezTo>
                <a:cubicBezTo>
                  <a:pt x="2237767" y="220182"/>
                  <a:pt x="2238717" y="204666"/>
                  <a:pt x="2239169" y="178201"/>
                </a:cubicBezTo>
                <a:cubicBezTo>
                  <a:pt x="2239620" y="151736"/>
                  <a:pt x="2238825" y="136951"/>
                  <a:pt x="2236781" y="133847"/>
                </a:cubicBezTo>
                <a:cubicBezTo>
                  <a:pt x="2234738" y="130742"/>
                  <a:pt x="2231253" y="129408"/>
                  <a:pt x="2226327" y="129846"/>
                </a:cubicBezTo>
                <a:close/>
                <a:moveTo>
                  <a:pt x="1955601" y="129335"/>
                </a:moveTo>
                <a:cubicBezTo>
                  <a:pt x="1958944" y="129242"/>
                  <a:pt x="1962829" y="130150"/>
                  <a:pt x="1967257" y="132061"/>
                </a:cubicBezTo>
                <a:cubicBezTo>
                  <a:pt x="1976112" y="135883"/>
                  <a:pt x="1983719" y="140755"/>
                  <a:pt x="1990079" y="146677"/>
                </a:cubicBezTo>
                <a:cubicBezTo>
                  <a:pt x="1996439" y="152600"/>
                  <a:pt x="1996332" y="158135"/>
                  <a:pt x="1989757" y="163283"/>
                </a:cubicBezTo>
                <a:cubicBezTo>
                  <a:pt x="1983182" y="168432"/>
                  <a:pt x="1976567" y="179344"/>
                  <a:pt x="1969913" y="196022"/>
                </a:cubicBezTo>
                <a:cubicBezTo>
                  <a:pt x="1981615" y="207910"/>
                  <a:pt x="1980608" y="214137"/>
                  <a:pt x="1966891" y="214704"/>
                </a:cubicBezTo>
                <a:cubicBezTo>
                  <a:pt x="1953175" y="215270"/>
                  <a:pt x="1931876" y="217669"/>
                  <a:pt x="1902995" y="221899"/>
                </a:cubicBezTo>
                <a:cubicBezTo>
                  <a:pt x="1898076" y="237472"/>
                  <a:pt x="1892691" y="240731"/>
                  <a:pt x="1886841" y="231675"/>
                </a:cubicBezTo>
                <a:cubicBezTo>
                  <a:pt x="1880990" y="222620"/>
                  <a:pt x="1876946" y="210491"/>
                  <a:pt x="1874709" y="195291"/>
                </a:cubicBezTo>
                <a:cubicBezTo>
                  <a:pt x="1872472" y="180090"/>
                  <a:pt x="1868858" y="168173"/>
                  <a:pt x="1863868" y="159541"/>
                </a:cubicBezTo>
                <a:cubicBezTo>
                  <a:pt x="1858877" y="150908"/>
                  <a:pt x="1860003" y="146591"/>
                  <a:pt x="1867245" y="146591"/>
                </a:cubicBezTo>
                <a:cubicBezTo>
                  <a:pt x="1873024" y="146591"/>
                  <a:pt x="1878297" y="147036"/>
                  <a:pt x="1883066" y="147925"/>
                </a:cubicBezTo>
                <a:cubicBezTo>
                  <a:pt x="1887834" y="148814"/>
                  <a:pt x="1898585" y="147534"/>
                  <a:pt x="1915320" y="144085"/>
                </a:cubicBezTo>
                <a:cubicBezTo>
                  <a:pt x="1932055" y="140637"/>
                  <a:pt x="1942681" y="136815"/>
                  <a:pt x="1947199" y="132620"/>
                </a:cubicBezTo>
                <a:cubicBezTo>
                  <a:pt x="1949457" y="130523"/>
                  <a:pt x="1952258" y="129428"/>
                  <a:pt x="1955601" y="129335"/>
                </a:cubicBezTo>
                <a:close/>
                <a:moveTo>
                  <a:pt x="1276984" y="121080"/>
                </a:moveTo>
                <a:lnTo>
                  <a:pt x="1240696" y="124737"/>
                </a:lnTo>
                <a:cubicBezTo>
                  <a:pt x="1243349" y="149058"/>
                  <a:pt x="1245005" y="163534"/>
                  <a:pt x="1245665" y="168166"/>
                </a:cubicBezTo>
                <a:lnTo>
                  <a:pt x="1276984" y="164682"/>
                </a:lnTo>
                <a:close/>
                <a:moveTo>
                  <a:pt x="2608161" y="118098"/>
                </a:moveTo>
                <a:cubicBezTo>
                  <a:pt x="2611554" y="118197"/>
                  <a:pt x="2614695" y="119151"/>
                  <a:pt x="2617585" y="120962"/>
                </a:cubicBezTo>
                <a:cubicBezTo>
                  <a:pt x="2623364" y="124583"/>
                  <a:pt x="2623859" y="128598"/>
                  <a:pt x="2619069" y="133008"/>
                </a:cubicBezTo>
                <a:cubicBezTo>
                  <a:pt x="2614280" y="137417"/>
                  <a:pt x="2604077" y="141278"/>
                  <a:pt x="2588460" y="144591"/>
                </a:cubicBezTo>
                <a:cubicBezTo>
                  <a:pt x="2593852" y="146269"/>
                  <a:pt x="2596326" y="148423"/>
                  <a:pt x="2595881" y="151055"/>
                </a:cubicBezTo>
                <a:cubicBezTo>
                  <a:pt x="2595437" y="153686"/>
                  <a:pt x="2594763" y="156687"/>
                  <a:pt x="2593859" y="160057"/>
                </a:cubicBezTo>
                <a:cubicBezTo>
                  <a:pt x="2600757" y="158451"/>
                  <a:pt x="2607253" y="156927"/>
                  <a:pt x="2613347" y="155486"/>
                </a:cubicBezTo>
                <a:cubicBezTo>
                  <a:pt x="2619442" y="154045"/>
                  <a:pt x="2624465" y="155898"/>
                  <a:pt x="2628415" y="161046"/>
                </a:cubicBezTo>
                <a:cubicBezTo>
                  <a:pt x="2632366" y="166194"/>
                  <a:pt x="2630889" y="170264"/>
                  <a:pt x="2623984" y="173253"/>
                </a:cubicBezTo>
                <a:cubicBezTo>
                  <a:pt x="2617080" y="176243"/>
                  <a:pt x="2610974" y="178179"/>
                  <a:pt x="2605668" y="179061"/>
                </a:cubicBezTo>
                <a:cubicBezTo>
                  <a:pt x="2600363" y="179943"/>
                  <a:pt x="2595888" y="181288"/>
                  <a:pt x="2592246" y="183094"/>
                </a:cubicBezTo>
                <a:cubicBezTo>
                  <a:pt x="2590582" y="203959"/>
                  <a:pt x="2589320" y="221928"/>
                  <a:pt x="2588460" y="236999"/>
                </a:cubicBezTo>
                <a:cubicBezTo>
                  <a:pt x="2597623" y="231966"/>
                  <a:pt x="2608239" y="227108"/>
                  <a:pt x="2620306" y="222426"/>
                </a:cubicBezTo>
                <a:cubicBezTo>
                  <a:pt x="2632373" y="217744"/>
                  <a:pt x="2633707" y="220171"/>
                  <a:pt x="2624307" y="229707"/>
                </a:cubicBezTo>
                <a:cubicBezTo>
                  <a:pt x="2614907" y="239244"/>
                  <a:pt x="2606418" y="247579"/>
                  <a:pt x="2598839" y="254713"/>
                </a:cubicBezTo>
                <a:cubicBezTo>
                  <a:pt x="2591260" y="261847"/>
                  <a:pt x="2583921" y="269928"/>
                  <a:pt x="2576823" y="278955"/>
                </a:cubicBezTo>
                <a:cubicBezTo>
                  <a:pt x="2569725" y="287982"/>
                  <a:pt x="2563339" y="287308"/>
                  <a:pt x="2557668" y="276933"/>
                </a:cubicBezTo>
                <a:cubicBezTo>
                  <a:pt x="2551997" y="266558"/>
                  <a:pt x="2551642" y="258337"/>
                  <a:pt x="2556603" y="252272"/>
                </a:cubicBezTo>
                <a:cubicBezTo>
                  <a:pt x="2561565" y="246206"/>
                  <a:pt x="2564942" y="237340"/>
                  <a:pt x="2566735" y="225674"/>
                </a:cubicBezTo>
                <a:cubicBezTo>
                  <a:pt x="2568527" y="214008"/>
                  <a:pt x="2569868" y="201192"/>
                  <a:pt x="2570757" y="187224"/>
                </a:cubicBezTo>
                <a:cubicBezTo>
                  <a:pt x="2563142" y="189017"/>
                  <a:pt x="2555965" y="189913"/>
                  <a:pt x="2549225" y="189913"/>
                </a:cubicBezTo>
                <a:cubicBezTo>
                  <a:pt x="2543217" y="189913"/>
                  <a:pt x="2536527" y="187726"/>
                  <a:pt x="2529156" y="183353"/>
                </a:cubicBezTo>
                <a:cubicBezTo>
                  <a:pt x="2521785" y="178979"/>
                  <a:pt x="2523137" y="175824"/>
                  <a:pt x="2533211" y="173888"/>
                </a:cubicBezTo>
                <a:cubicBezTo>
                  <a:pt x="2543285" y="171952"/>
                  <a:pt x="2555800" y="169012"/>
                  <a:pt x="2570757" y="165069"/>
                </a:cubicBezTo>
                <a:cubicBezTo>
                  <a:pt x="2570757" y="156995"/>
                  <a:pt x="2570184" y="151517"/>
                  <a:pt x="2569036" y="148635"/>
                </a:cubicBezTo>
                <a:cubicBezTo>
                  <a:pt x="2553076" y="141192"/>
                  <a:pt x="2548099" y="136306"/>
                  <a:pt x="2554108" y="133976"/>
                </a:cubicBezTo>
                <a:cubicBezTo>
                  <a:pt x="2560117" y="131645"/>
                  <a:pt x="2566856" y="129602"/>
                  <a:pt x="2574328" y="127845"/>
                </a:cubicBezTo>
                <a:cubicBezTo>
                  <a:pt x="2581799" y="126088"/>
                  <a:pt x="2589431" y="123597"/>
                  <a:pt x="2597225" y="120370"/>
                </a:cubicBezTo>
                <a:cubicBezTo>
                  <a:pt x="2601122" y="118757"/>
                  <a:pt x="2604767" y="118000"/>
                  <a:pt x="2608161" y="118098"/>
                </a:cubicBezTo>
                <a:close/>
                <a:moveTo>
                  <a:pt x="905533" y="114027"/>
                </a:moveTo>
                <a:cubicBezTo>
                  <a:pt x="907436" y="114248"/>
                  <a:pt x="909750" y="114828"/>
                  <a:pt x="912475" y="115767"/>
                </a:cubicBezTo>
                <a:cubicBezTo>
                  <a:pt x="920663" y="118836"/>
                  <a:pt x="927435" y="123540"/>
                  <a:pt x="932791" y="129878"/>
                </a:cubicBezTo>
                <a:cubicBezTo>
                  <a:pt x="938147" y="136216"/>
                  <a:pt x="938204" y="141719"/>
                  <a:pt x="932963" y="146387"/>
                </a:cubicBezTo>
                <a:cubicBezTo>
                  <a:pt x="927722" y="151055"/>
                  <a:pt x="919716" y="163481"/>
                  <a:pt x="908947" y="183664"/>
                </a:cubicBezTo>
                <a:cubicBezTo>
                  <a:pt x="898177" y="203848"/>
                  <a:pt x="885045" y="222376"/>
                  <a:pt x="869551" y="239247"/>
                </a:cubicBezTo>
                <a:cubicBezTo>
                  <a:pt x="854056" y="256118"/>
                  <a:pt x="835532" y="271201"/>
                  <a:pt x="813979" y="284494"/>
                </a:cubicBezTo>
                <a:cubicBezTo>
                  <a:pt x="792425" y="297787"/>
                  <a:pt x="769234" y="307170"/>
                  <a:pt x="744404" y="312640"/>
                </a:cubicBezTo>
                <a:cubicBezTo>
                  <a:pt x="719574" y="318111"/>
                  <a:pt x="717967" y="315315"/>
                  <a:pt x="739585" y="304251"/>
                </a:cubicBezTo>
                <a:cubicBezTo>
                  <a:pt x="761203" y="293188"/>
                  <a:pt x="782265" y="279636"/>
                  <a:pt x="802772" y="263597"/>
                </a:cubicBezTo>
                <a:cubicBezTo>
                  <a:pt x="823278" y="247557"/>
                  <a:pt x="840859" y="231324"/>
                  <a:pt x="855515" y="214897"/>
                </a:cubicBezTo>
                <a:cubicBezTo>
                  <a:pt x="870171" y="198471"/>
                  <a:pt x="881729" y="180775"/>
                  <a:pt x="890190" y="161810"/>
                </a:cubicBezTo>
                <a:cubicBezTo>
                  <a:pt x="898651" y="142845"/>
                  <a:pt x="901755" y="129491"/>
                  <a:pt x="899504" y="121747"/>
                </a:cubicBezTo>
                <a:cubicBezTo>
                  <a:pt x="897815" y="115939"/>
                  <a:pt x="899825" y="113366"/>
                  <a:pt x="905533" y="114027"/>
                </a:cubicBezTo>
                <a:close/>
                <a:moveTo>
                  <a:pt x="1325232" y="111637"/>
                </a:moveTo>
                <a:cubicBezTo>
                  <a:pt x="1320629" y="112541"/>
                  <a:pt x="1313143" y="114096"/>
                  <a:pt x="1302775" y="116305"/>
                </a:cubicBezTo>
                <a:lnTo>
                  <a:pt x="1302775" y="160057"/>
                </a:lnTo>
                <a:cubicBezTo>
                  <a:pt x="1311981" y="159239"/>
                  <a:pt x="1321446" y="157712"/>
                  <a:pt x="1331169" y="155475"/>
                </a:cubicBezTo>
                <a:cubicBezTo>
                  <a:pt x="1333736" y="131957"/>
                  <a:pt x="1334539" y="118546"/>
                  <a:pt x="1333578" y="115240"/>
                </a:cubicBezTo>
                <a:cubicBezTo>
                  <a:pt x="1332617" y="111935"/>
                  <a:pt x="1329835" y="110734"/>
                  <a:pt x="1325232" y="111637"/>
                </a:cubicBezTo>
                <a:close/>
                <a:moveTo>
                  <a:pt x="2880939" y="109661"/>
                </a:moveTo>
                <a:cubicBezTo>
                  <a:pt x="2883346" y="109792"/>
                  <a:pt x="2886256" y="110278"/>
                  <a:pt x="2889669" y="111121"/>
                </a:cubicBezTo>
                <a:cubicBezTo>
                  <a:pt x="2903321" y="114491"/>
                  <a:pt x="2912118" y="119725"/>
                  <a:pt x="2916062" y="126823"/>
                </a:cubicBezTo>
                <a:cubicBezTo>
                  <a:pt x="2920006" y="133922"/>
                  <a:pt x="2919916" y="141264"/>
                  <a:pt x="2915794" y="148850"/>
                </a:cubicBezTo>
                <a:cubicBezTo>
                  <a:pt x="2911671" y="156436"/>
                  <a:pt x="2901794" y="153848"/>
                  <a:pt x="2886163" y="141085"/>
                </a:cubicBezTo>
                <a:cubicBezTo>
                  <a:pt x="2879738" y="133771"/>
                  <a:pt x="2875304" y="126106"/>
                  <a:pt x="2872859" y="118090"/>
                </a:cubicBezTo>
                <a:cubicBezTo>
                  <a:pt x="2871025" y="112078"/>
                  <a:pt x="2873719" y="109268"/>
                  <a:pt x="2880939" y="109661"/>
                </a:cubicBezTo>
                <a:close/>
                <a:moveTo>
                  <a:pt x="769944" y="85395"/>
                </a:moveTo>
                <a:cubicBezTo>
                  <a:pt x="771868" y="85169"/>
                  <a:pt x="774249" y="86599"/>
                  <a:pt x="777089" y="89686"/>
                </a:cubicBezTo>
                <a:cubicBezTo>
                  <a:pt x="782767" y="95859"/>
                  <a:pt x="785607" y="104947"/>
                  <a:pt x="785607" y="116950"/>
                </a:cubicBezTo>
                <a:cubicBezTo>
                  <a:pt x="785607" y="128365"/>
                  <a:pt x="781075" y="142031"/>
                  <a:pt x="772012" y="157949"/>
                </a:cubicBezTo>
                <a:cubicBezTo>
                  <a:pt x="762949" y="173866"/>
                  <a:pt x="755499" y="176684"/>
                  <a:pt x="749663" y="166402"/>
                </a:cubicBezTo>
                <a:cubicBezTo>
                  <a:pt x="743826" y="156120"/>
                  <a:pt x="742715" y="147699"/>
                  <a:pt x="746329" y="141139"/>
                </a:cubicBezTo>
                <a:cubicBezTo>
                  <a:pt x="749943" y="134578"/>
                  <a:pt x="753599" y="126214"/>
                  <a:pt x="757299" y="116047"/>
                </a:cubicBezTo>
                <a:cubicBezTo>
                  <a:pt x="760784" y="106453"/>
                  <a:pt x="763534" y="98118"/>
                  <a:pt x="765548" y="91041"/>
                </a:cubicBezTo>
                <a:cubicBezTo>
                  <a:pt x="766556" y="87503"/>
                  <a:pt x="768021" y="85620"/>
                  <a:pt x="769944" y="85395"/>
                </a:cubicBezTo>
                <a:close/>
                <a:moveTo>
                  <a:pt x="1967832" y="82655"/>
                </a:moveTo>
                <a:cubicBezTo>
                  <a:pt x="1973314" y="83223"/>
                  <a:pt x="1977772" y="84986"/>
                  <a:pt x="1981206" y="87944"/>
                </a:cubicBezTo>
                <a:cubicBezTo>
                  <a:pt x="1988075" y="93859"/>
                  <a:pt x="1986932" y="98824"/>
                  <a:pt x="1977775" y="102839"/>
                </a:cubicBezTo>
                <a:cubicBezTo>
                  <a:pt x="1968619" y="106855"/>
                  <a:pt x="1952533" y="110450"/>
                  <a:pt x="1929517" y="113627"/>
                </a:cubicBezTo>
                <a:cubicBezTo>
                  <a:pt x="1906501" y="116803"/>
                  <a:pt x="1889458" y="115574"/>
                  <a:pt x="1878387" y="109938"/>
                </a:cubicBezTo>
                <a:cubicBezTo>
                  <a:pt x="1867316" y="104302"/>
                  <a:pt x="1866076" y="100477"/>
                  <a:pt x="1874666" y="98462"/>
                </a:cubicBezTo>
                <a:cubicBezTo>
                  <a:pt x="1883255" y="96447"/>
                  <a:pt x="1894068" y="94508"/>
                  <a:pt x="1907103" y="92644"/>
                </a:cubicBezTo>
                <a:cubicBezTo>
                  <a:pt x="1919522" y="90880"/>
                  <a:pt x="1933260" y="88177"/>
                  <a:pt x="1948317" y="84534"/>
                </a:cubicBezTo>
                <a:cubicBezTo>
                  <a:pt x="1955846" y="82713"/>
                  <a:pt x="1962351" y="82086"/>
                  <a:pt x="1967832" y="82655"/>
                </a:cubicBezTo>
                <a:close/>
                <a:moveTo>
                  <a:pt x="940524" y="69681"/>
                </a:moveTo>
                <a:cubicBezTo>
                  <a:pt x="944554" y="68742"/>
                  <a:pt x="953158" y="70595"/>
                  <a:pt x="966336" y="75242"/>
                </a:cubicBezTo>
                <a:cubicBezTo>
                  <a:pt x="981623" y="78310"/>
                  <a:pt x="989517" y="86492"/>
                  <a:pt x="990019" y="99785"/>
                </a:cubicBezTo>
                <a:cubicBezTo>
                  <a:pt x="990521" y="113078"/>
                  <a:pt x="984803" y="117172"/>
                  <a:pt x="972865" y="112067"/>
                </a:cubicBezTo>
                <a:cubicBezTo>
                  <a:pt x="960927" y="106962"/>
                  <a:pt x="947626" y="99197"/>
                  <a:pt x="932963" y="88772"/>
                </a:cubicBezTo>
                <a:cubicBezTo>
                  <a:pt x="918300" y="78346"/>
                  <a:pt x="914887" y="72793"/>
                  <a:pt x="922724" y="72112"/>
                </a:cubicBezTo>
                <a:cubicBezTo>
                  <a:pt x="930561" y="71431"/>
                  <a:pt x="936494" y="70621"/>
                  <a:pt x="940524" y="69681"/>
                </a:cubicBezTo>
                <a:close/>
                <a:moveTo>
                  <a:pt x="509178" y="46848"/>
                </a:moveTo>
                <a:cubicBezTo>
                  <a:pt x="505284" y="50677"/>
                  <a:pt x="500490" y="54967"/>
                  <a:pt x="494795" y="59719"/>
                </a:cubicBezTo>
                <a:lnTo>
                  <a:pt x="478214" y="72826"/>
                </a:lnTo>
                <a:lnTo>
                  <a:pt x="488259" y="72499"/>
                </a:lnTo>
                <a:cubicBezTo>
                  <a:pt x="498992" y="74414"/>
                  <a:pt x="506894" y="77934"/>
                  <a:pt x="511963" y="83061"/>
                </a:cubicBezTo>
                <a:cubicBezTo>
                  <a:pt x="517032" y="88187"/>
                  <a:pt x="519115" y="92256"/>
                  <a:pt x="518212" y="95268"/>
                </a:cubicBezTo>
                <a:cubicBezTo>
                  <a:pt x="520435" y="91582"/>
                  <a:pt x="525952" y="84889"/>
                  <a:pt x="534764" y="75188"/>
                </a:cubicBezTo>
                <a:cubicBezTo>
                  <a:pt x="543576" y="65487"/>
                  <a:pt x="548843" y="58786"/>
                  <a:pt x="550563" y="55087"/>
                </a:cubicBezTo>
                <a:cubicBezTo>
                  <a:pt x="552284" y="51387"/>
                  <a:pt x="550922" y="49537"/>
                  <a:pt x="546477" y="49537"/>
                </a:cubicBezTo>
                <a:cubicBezTo>
                  <a:pt x="540568" y="49537"/>
                  <a:pt x="534237" y="49989"/>
                  <a:pt x="527483" y="50892"/>
                </a:cubicBezTo>
                <a:cubicBezTo>
                  <a:pt x="520729" y="51795"/>
                  <a:pt x="514627" y="50447"/>
                  <a:pt x="509178" y="46848"/>
                </a:cubicBezTo>
                <a:close/>
                <a:moveTo>
                  <a:pt x="2921569" y="46773"/>
                </a:moveTo>
                <a:cubicBezTo>
                  <a:pt x="2931291" y="47726"/>
                  <a:pt x="2940089" y="51666"/>
                  <a:pt x="2947962" y="58593"/>
                </a:cubicBezTo>
                <a:cubicBezTo>
                  <a:pt x="2955835" y="65519"/>
                  <a:pt x="2958900" y="74740"/>
                  <a:pt x="2957158" y="86255"/>
                </a:cubicBezTo>
                <a:cubicBezTo>
                  <a:pt x="2955416" y="97770"/>
                  <a:pt x="2946636" y="97211"/>
                  <a:pt x="2930818" y="84577"/>
                </a:cubicBezTo>
                <a:cubicBezTo>
                  <a:pt x="2921684" y="77264"/>
                  <a:pt x="2915428" y="68896"/>
                  <a:pt x="2912051" y="59475"/>
                </a:cubicBezTo>
                <a:cubicBezTo>
                  <a:pt x="2908674" y="50053"/>
                  <a:pt x="2911846" y="45819"/>
                  <a:pt x="2921569" y="46773"/>
                </a:cubicBezTo>
                <a:close/>
                <a:moveTo>
                  <a:pt x="3301544" y="34695"/>
                </a:moveTo>
                <a:cubicBezTo>
                  <a:pt x="3327529" y="30995"/>
                  <a:pt x="3348157" y="43815"/>
                  <a:pt x="3363429" y="73155"/>
                </a:cubicBezTo>
                <a:cubicBezTo>
                  <a:pt x="3372521" y="105120"/>
                  <a:pt x="3360081" y="136840"/>
                  <a:pt x="3326109" y="168317"/>
                </a:cubicBezTo>
                <a:cubicBezTo>
                  <a:pt x="3315985" y="183517"/>
                  <a:pt x="3310923" y="201514"/>
                  <a:pt x="3310923" y="222308"/>
                </a:cubicBezTo>
                <a:lnTo>
                  <a:pt x="3278485" y="222308"/>
                </a:lnTo>
                <a:cubicBezTo>
                  <a:pt x="3277510" y="185798"/>
                  <a:pt x="3292460" y="152550"/>
                  <a:pt x="3323334" y="122564"/>
                </a:cubicBezTo>
                <a:cubicBezTo>
                  <a:pt x="3330260" y="112211"/>
                  <a:pt x="3333286" y="101205"/>
                  <a:pt x="3332411" y="89546"/>
                </a:cubicBezTo>
                <a:cubicBezTo>
                  <a:pt x="3327694" y="73671"/>
                  <a:pt x="3318738" y="66186"/>
                  <a:pt x="3305545" y="67089"/>
                </a:cubicBezTo>
                <a:lnTo>
                  <a:pt x="3300254" y="67089"/>
                </a:lnTo>
                <a:cubicBezTo>
                  <a:pt x="3283978" y="67864"/>
                  <a:pt x="3276291" y="81809"/>
                  <a:pt x="3277194" y="108927"/>
                </a:cubicBezTo>
                <a:lnTo>
                  <a:pt x="3243380" y="108927"/>
                </a:lnTo>
                <a:cubicBezTo>
                  <a:pt x="3242420" y="71814"/>
                  <a:pt x="3254157" y="49028"/>
                  <a:pt x="3278593" y="40567"/>
                </a:cubicBezTo>
                <a:cubicBezTo>
                  <a:pt x="3282565" y="37584"/>
                  <a:pt x="3290216" y="35627"/>
                  <a:pt x="3301544" y="34695"/>
                </a:cubicBezTo>
                <a:close/>
                <a:moveTo>
                  <a:pt x="1671637" y="34646"/>
                </a:moveTo>
                <a:cubicBezTo>
                  <a:pt x="1677020" y="34704"/>
                  <a:pt x="1681952" y="35699"/>
                  <a:pt x="1686433" y="37631"/>
                </a:cubicBezTo>
                <a:cubicBezTo>
                  <a:pt x="1695396" y="41496"/>
                  <a:pt x="1702329" y="46923"/>
                  <a:pt x="1707234" y="53914"/>
                </a:cubicBezTo>
                <a:cubicBezTo>
                  <a:pt x="1712138" y="60905"/>
                  <a:pt x="1706466" y="64400"/>
                  <a:pt x="1690219" y="64400"/>
                </a:cubicBezTo>
                <a:cubicBezTo>
                  <a:pt x="1677714" y="64400"/>
                  <a:pt x="1664812" y="64619"/>
                  <a:pt x="1651511" y="65057"/>
                </a:cubicBezTo>
                <a:cubicBezTo>
                  <a:pt x="1638211" y="65494"/>
                  <a:pt x="1622798" y="66724"/>
                  <a:pt x="1605275" y="68746"/>
                </a:cubicBezTo>
                <a:cubicBezTo>
                  <a:pt x="1616962" y="77852"/>
                  <a:pt x="1620375" y="84807"/>
                  <a:pt x="1615514" y="89611"/>
                </a:cubicBezTo>
                <a:cubicBezTo>
                  <a:pt x="1610652" y="94415"/>
                  <a:pt x="1600471" y="107579"/>
                  <a:pt x="1584969" y="129104"/>
                </a:cubicBezTo>
                <a:cubicBezTo>
                  <a:pt x="1585858" y="169572"/>
                  <a:pt x="1586532" y="200446"/>
                  <a:pt x="1586991" y="221727"/>
                </a:cubicBezTo>
                <a:cubicBezTo>
                  <a:pt x="1587450" y="243008"/>
                  <a:pt x="1586295" y="263722"/>
                  <a:pt x="1583528" y="283870"/>
                </a:cubicBezTo>
                <a:cubicBezTo>
                  <a:pt x="1580760" y="304018"/>
                  <a:pt x="1574665" y="306994"/>
                  <a:pt x="1565244" y="292797"/>
                </a:cubicBezTo>
                <a:cubicBezTo>
                  <a:pt x="1555822" y="278600"/>
                  <a:pt x="1552686" y="265941"/>
                  <a:pt x="1555833" y="254821"/>
                </a:cubicBezTo>
                <a:cubicBezTo>
                  <a:pt x="1558981" y="243700"/>
                  <a:pt x="1560555" y="231041"/>
                  <a:pt x="1560555" y="216844"/>
                </a:cubicBezTo>
                <a:lnTo>
                  <a:pt x="1560555" y="154830"/>
                </a:lnTo>
                <a:cubicBezTo>
                  <a:pt x="1541855" y="183768"/>
                  <a:pt x="1522238" y="206218"/>
                  <a:pt x="1501702" y="222179"/>
                </a:cubicBezTo>
                <a:cubicBezTo>
                  <a:pt x="1481167" y="238139"/>
                  <a:pt x="1461998" y="249350"/>
                  <a:pt x="1444195" y="255810"/>
                </a:cubicBezTo>
                <a:cubicBezTo>
                  <a:pt x="1426391" y="262270"/>
                  <a:pt x="1426219" y="258434"/>
                  <a:pt x="1443678" y="244302"/>
                </a:cubicBezTo>
                <a:cubicBezTo>
                  <a:pt x="1461138" y="230170"/>
                  <a:pt x="1479887" y="212861"/>
                  <a:pt x="1499928" y="192376"/>
                </a:cubicBezTo>
                <a:cubicBezTo>
                  <a:pt x="1519968" y="171891"/>
                  <a:pt x="1537933" y="149338"/>
                  <a:pt x="1553822" y="124715"/>
                </a:cubicBezTo>
                <a:cubicBezTo>
                  <a:pt x="1552976" y="115954"/>
                  <a:pt x="1550965" y="107955"/>
                  <a:pt x="1547788" y="100721"/>
                </a:cubicBezTo>
                <a:cubicBezTo>
                  <a:pt x="1544612" y="93486"/>
                  <a:pt x="1547003" y="90840"/>
                  <a:pt x="1554962" y="92783"/>
                </a:cubicBezTo>
                <a:cubicBezTo>
                  <a:pt x="1562921" y="94726"/>
                  <a:pt x="1568822" y="97354"/>
                  <a:pt x="1572665" y="100667"/>
                </a:cubicBezTo>
                <a:cubicBezTo>
                  <a:pt x="1582588" y="83559"/>
                  <a:pt x="1587027" y="73270"/>
                  <a:pt x="1585980" y="69800"/>
                </a:cubicBezTo>
                <a:cubicBezTo>
                  <a:pt x="1534427" y="77887"/>
                  <a:pt x="1502538" y="83283"/>
                  <a:pt x="1490313" y="85986"/>
                </a:cubicBezTo>
                <a:cubicBezTo>
                  <a:pt x="1478088" y="88689"/>
                  <a:pt x="1466720" y="85369"/>
                  <a:pt x="1456208" y="76027"/>
                </a:cubicBezTo>
                <a:cubicBezTo>
                  <a:pt x="1445697" y="66684"/>
                  <a:pt x="1446464" y="61719"/>
                  <a:pt x="1458510" y="61131"/>
                </a:cubicBezTo>
                <a:cubicBezTo>
                  <a:pt x="1470556" y="60543"/>
                  <a:pt x="1481608" y="59815"/>
                  <a:pt x="1491668" y="58948"/>
                </a:cubicBezTo>
                <a:cubicBezTo>
                  <a:pt x="1501728" y="58080"/>
                  <a:pt x="1528178" y="55162"/>
                  <a:pt x="1571019" y="50193"/>
                </a:cubicBezTo>
                <a:cubicBezTo>
                  <a:pt x="1613861" y="45224"/>
                  <a:pt x="1641566" y="40922"/>
                  <a:pt x="1654135" y="37287"/>
                </a:cubicBezTo>
                <a:cubicBezTo>
                  <a:pt x="1660420" y="35469"/>
                  <a:pt x="1666254" y="34589"/>
                  <a:pt x="1671637" y="34646"/>
                </a:cubicBezTo>
                <a:close/>
                <a:moveTo>
                  <a:pt x="2737333" y="28575"/>
                </a:moveTo>
                <a:cubicBezTo>
                  <a:pt x="2752104" y="30002"/>
                  <a:pt x="2762253" y="33773"/>
                  <a:pt x="2767781" y="39889"/>
                </a:cubicBezTo>
                <a:cubicBezTo>
                  <a:pt x="2773309" y="46006"/>
                  <a:pt x="2775159" y="52520"/>
                  <a:pt x="2773330" y="59432"/>
                </a:cubicBezTo>
                <a:cubicBezTo>
                  <a:pt x="2771502" y="66344"/>
                  <a:pt x="2766171" y="67670"/>
                  <a:pt x="2757338" y="63411"/>
                </a:cubicBezTo>
                <a:cubicBezTo>
                  <a:pt x="2748504" y="59152"/>
                  <a:pt x="2739326" y="53222"/>
                  <a:pt x="2729804" y="45622"/>
                </a:cubicBezTo>
                <a:cubicBezTo>
                  <a:pt x="2720053" y="32830"/>
                  <a:pt x="2722563" y="27148"/>
                  <a:pt x="2737333" y="28575"/>
                </a:cubicBezTo>
                <a:close/>
                <a:moveTo>
                  <a:pt x="2000619" y="26056"/>
                </a:moveTo>
                <a:cubicBezTo>
                  <a:pt x="2007425" y="25141"/>
                  <a:pt x="2015198" y="26978"/>
                  <a:pt x="2023937" y="31565"/>
                </a:cubicBezTo>
                <a:cubicBezTo>
                  <a:pt x="2035588" y="37681"/>
                  <a:pt x="2044794" y="43543"/>
                  <a:pt x="2051556" y="49150"/>
                </a:cubicBezTo>
                <a:cubicBezTo>
                  <a:pt x="2058317" y="54757"/>
                  <a:pt x="2059877" y="60066"/>
                  <a:pt x="2056234" y="65078"/>
                </a:cubicBezTo>
                <a:cubicBezTo>
                  <a:pt x="2052592" y="70090"/>
                  <a:pt x="2050333" y="80454"/>
                  <a:pt x="2049458" y="96171"/>
                </a:cubicBezTo>
                <a:cubicBezTo>
                  <a:pt x="2048584" y="111888"/>
                  <a:pt x="2049046" y="138600"/>
                  <a:pt x="2050846" y="176308"/>
                </a:cubicBezTo>
                <a:cubicBezTo>
                  <a:pt x="2052646" y="214015"/>
                  <a:pt x="2054230" y="242527"/>
                  <a:pt x="2055600" y="261844"/>
                </a:cubicBezTo>
                <a:cubicBezTo>
                  <a:pt x="2056969" y="281160"/>
                  <a:pt x="2052821" y="297848"/>
                  <a:pt x="2043156" y="311909"/>
                </a:cubicBezTo>
                <a:cubicBezTo>
                  <a:pt x="2033491" y="325970"/>
                  <a:pt x="2025259" y="326443"/>
                  <a:pt x="2018462" y="313329"/>
                </a:cubicBezTo>
                <a:cubicBezTo>
                  <a:pt x="2011665" y="300215"/>
                  <a:pt x="2001623" y="287140"/>
                  <a:pt x="1988337" y="274105"/>
                </a:cubicBezTo>
                <a:cubicBezTo>
                  <a:pt x="1975051" y="261069"/>
                  <a:pt x="1976306" y="256799"/>
                  <a:pt x="1992101" y="261295"/>
                </a:cubicBezTo>
                <a:cubicBezTo>
                  <a:pt x="2007897" y="265791"/>
                  <a:pt x="2016673" y="266178"/>
                  <a:pt x="2018430" y="262457"/>
                </a:cubicBezTo>
                <a:cubicBezTo>
                  <a:pt x="2020187" y="258735"/>
                  <a:pt x="2021287" y="249335"/>
                  <a:pt x="2021732" y="234257"/>
                </a:cubicBezTo>
                <a:cubicBezTo>
                  <a:pt x="2022176" y="219178"/>
                  <a:pt x="2021287" y="187848"/>
                  <a:pt x="2019064" y="140267"/>
                </a:cubicBezTo>
                <a:cubicBezTo>
                  <a:pt x="2016842" y="92687"/>
                  <a:pt x="2013615" y="66781"/>
                  <a:pt x="2009385" y="62551"/>
                </a:cubicBezTo>
                <a:cubicBezTo>
                  <a:pt x="2005154" y="58320"/>
                  <a:pt x="1998458" y="55994"/>
                  <a:pt x="1989294" y="55570"/>
                </a:cubicBezTo>
                <a:cubicBezTo>
                  <a:pt x="1980131" y="55147"/>
                  <a:pt x="1965443" y="56062"/>
                  <a:pt x="1945230" y="58313"/>
                </a:cubicBezTo>
                <a:cubicBezTo>
                  <a:pt x="1925018" y="60564"/>
                  <a:pt x="1894993" y="63813"/>
                  <a:pt x="1855156" y="68057"/>
                </a:cubicBezTo>
                <a:cubicBezTo>
                  <a:pt x="1856031" y="131341"/>
                  <a:pt x="1856020" y="179280"/>
                  <a:pt x="1855124" y="211875"/>
                </a:cubicBezTo>
                <a:cubicBezTo>
                  <a:pt x="1854227" y="244471"/>
                  <a:pt x="1850994" y="269433"/>
                  <a:pt x="1845422" y="286763"/>
                </a:cubicBezTo>
                <a:cubicBezTo>
                  <a:pt x="1839851" y="304094"/>
                  <a:pt x="1833309" y="305614"/>
                  <a:pt x="1825794" y="291324"/>
                </a:cubicBezTo>
                <a:cubicBezTo>
                  <a:pt x="1818280" y="277034"/>
                  <a:pt x="1815874" y="265931"/>
                  <a:pt x="1818578" y="258015"/>
                </a:cubicBezTo>
                <a:cubicBezTo>
                  <a:pt x="1821281" y="250099"/>
                  <a:pt x="1823980" y="233995"/>
                  <a:pt x="1826676" y="209703"/>
                </a:cubicBezTo>
                <a:cubicBezTo>
                  <a:pt x="1829372" y="185410"/>
                  <a:pt x="1830720" y="156293"/>
                  <a:pt x="1830720" y="122349"/>
                </a:cubicBezTo>
                <a:cubicBezTo>
                  <a:pt x="1830720" y="88177"/>
                  <a:pt x="1828021" y="66347"/>
                  <a:pt x="1822622" y="56861"/>
                </a:cubicBezTo>
                <a:cubicBezTo>
                  <a:pt x="1817222" y="47375"/>
                  <a:pt x="1818323" y="43105"/>
                  <a:pt x="1825923" y="44052"/>
                </a:cubicBezTo>
                <a:cubicBezTo>
                  <a:pt x="1833524" y="44998"/>
                  <a:pt x="1839934" y="46124"/>
                  <a:pt x="1845154" y="47429"/>
                </a:cubicBezTo>
                <a:cubicBezTo>
                  <a:pt x="1850373" y="48734"/>
                  <a:pt x="1863735" y="48508"/>
                  <a:pt x="1885238" y="46751"/>
                </a:cubicBezTo>
                <a:cubicBezTo>
                  <a:pt x="1906741" y="44995"/>
                  <a:pt x="1928212" y="42327"/>
                  <a:pt x="1949651" y="38749"/>
                </a:cubicBezTo>
                <a:cubicBezTo>
                  <a:pt x="1971089" y="35172"/>
                  <a:pt x="1985917" y="31551"/>
                  <a:pt x="1994134" y="27887"/>
                </a:cubicBezTo>
                <a:cubicBezTo>
                  <a:pt x="1996188" y="26971"/>
                  <a:pt x="1998350" y="26360"/>
                  <a:pt x="2000619" y="26056"/>
                </a:cubicBezTo>
                <a:close/>
                <a:moveTo>
                  <a:pt x="1179776" y="22527"/>
                </a:moveTo>
                <a:cubicBezTo>
                  <a:pt x="1183178" y="20819"/>
                  <a:pt x="1190346" y="24295"/>
                  <a:pt x="1201279" y="32952"/>
                </a:cubicBezTo>
                <a:cubicBezTo>
                  <a:pt x="1215856" y="44496"/>
                  <a:pt x="1218444" y="51677"/>
                  <a:pt x="1209044" y="54495"/>
                </a:cubicBezTo>
                <a:cubicBezTo>
                  <a:pt x="1199644" y="57313"/>
                  <a:pt x="1192079" y="60041"/>
                  <a:pt x="1186351" y="62680"/>
                </a:cubicBezTo>
                <a:cubicBezTo>
                  <a:pt x="1180622" y="65318"/>
                  <a:pt x="1173541" y="68315"/>
                  <a:pt x="1165109" y="71671"/>
                </a:cubicBezTo>
                <a:cubicBezTo>
                  <a:pt x="1176811" y="77178"/>
                  <a:pt x="1181762" y="81584"/>
                  <a:pt x="1179962" y="84889"/>
                </a:cubicBezTo>
                <a:cubicBezTo>
                  <a:pt x="1178162" y="88194"/>
                  <a:pt x="1177263" y="93454"/>
                  <a:pt x="1177263" y="100667"/>
                </a:cubicBezTo>
                <a:cubicBezTo>
                  <a:pt x="1181177" y="99176"/>
                  <a:pt x="1186118" y="97229"/>
                  <a:pt x="1192083" y="94827"/>
                </a:cubicBezTo>
                <a:cubicBezTo>
                  <a:pt x="1198049" y="92425"/>
                  <a:pt x="1203591" y="93744"/>
                  <a:pt x="1208710" y="98785"/>
                </a:cubicBezTo>
                <a:cubicBezTo>
                  <a:pt x="1213830" y="103825"/>
                  <a:pt x="1212543" y="108099"/>
                  <a:pt x="1204849" y="111605"/>
                </a:cubicBezTo>
                <a:cubicBezTo>
                  <a:pt x="1197156" y="115111"/>
                  <a:pt x="1187960" y="118391"/>
                  <a:pt x="1177263" y="121446"/>
                </a:cubicBezTo>
                <a:lnTo>
                  <a:pt x="1177263" y="148312"/>
                </a:lnTo>
                <a:cubicBezTo>
                  <a:pt x="1186254" y="149072"/>
                  <a:pt x="1195023" y="151474"/>
                  <a:pt x="1203569" y="155518"/>
                </a:cubicBezTo>
                <a:cubicBezTo>
                  <a:pt x="1212116" y="159562"/>
                  <a:pt x="1215805" y="166531"/>
                  <a:pt x="1214637" y="176426"/>
                </a:cubicBezTo>
                <a:cubicBezTo>
                  <a:pt x="1213468" y="186321"/>
                  <a:pt x="1208320" y="188666"/>
                  <a:pt x="1199192" y="183460"/>
                </a:cubicBezTo>
                <a:cubicBezTo>
                  <a:pt x="1190065" y="178255"/>
                  <a:pt x="1182755" y="171859"/>
                  <a:pt x="1177263" y="164273"/>
                </a:cubicBezTo>
                <a:lnTo>
                  <a:pt x="1177263" y="253283"/>
                </a:lnTo>
                <a:cubicBezTo>
                  <a:pt x="1177263" y="261815"/>
                  <a:pt x="1174753" y="271384"/>
                  <a:pt x="1169734" y="281988"/>
                </a:cubicBezTo>
                <a:cubicBezTo>
                  <a:pt x="1164715" y="292593"/>
                  <a:pt x="1159287" y="291212"/>
                  <a:pt x="1153451" y="277847"/>
                </a:cubicBezTo>
                <a:cubicBezTo>
                  <a:pt x="1147614" y="264482"/>
                  <a:pt x="1145822" y="253408"/>
                  <a:pt x="1148073" y="244625"/>
                </a:cubicBezTo>
                <a:cubicBezTo>
                  <a:pt x="1150324" y="235841"/>
                  <a:pt x="1151676" y="223828"/>
                  <a:pt x="1152128" y="208584"/>
                </a:cubicBezTo>
                <a:cubicBezTo>
                  <a:pt x="1152579" y="193340"/>
                  <a:pt x="1153250" y="175874"/>
                  <a:pt x="1154139" y="156185"/>
                </a:cubicBezTo>
                <a:cubicBezTo>
                  <a:pt x="1140143" y="191232"/>
                  <a:pt x="1120447" y="217765"/>
                  <a:pt x="1095050" y="235784"/>
                </a:cubicBezTo>
                <a:cubicBezTo>
                  <a:pt x="1069653" y="253802"/>
                  <a:pt x="1064667" y="253612"/>
                  <a:pt x="1080090" y="235214"/>
                </a:cubicBezTo>
                <a:cubicBezTo>
                  <a:pt x="1095512" y="216815"/>
                  <a:pt x="1109706" y="196664"/>
                  <a:pt x="1122669" y="174759"/>
                </a:cubicBezTo>
                <a:cubicBezTo>
                  <a:pt x="1135633" y="152854"/>
                  <a:pt x="1143878" y="137665"/>
                  <a:pt x="1147406" y="129190"/>
                </a:cubicBezTo>
                <a:cubicBezTo>
                  <a:pt x="1124892" y="138181"/>
                  <a:pt x="1110656" y="143802"/>
                  <a:pt x="1104697" y="146054"/>
                </a:cubicBezTo>
                <a:cubicBezTo>
                  <a:pt x="1098739" y="148305"/>
                  <a:pt x="1090644" y="145770"/>
                  <a:pt x="1080412" y="138450"/>
                </a:cubicBezTo>
                <a:cubicBezTo>
                  <a:pt x="1070180" y="131129"/>
                  <a:pt x="1072084" y="126626"/>
                  <a:pt x="1086123" y="124941"/>
                </a:cubicBezTo>
                <a:cubicBezTo>
                  <a:pt x="1100162" y="123256"/>
                  <a:pt x="1122426" y="117330"/>
                  <a:pt x="1152913" y="107163"/>
                </a:cubicBezTo>
                <a:cubicBezTo>
                  <a:pt x="1153730" y="97010"/>
                  <a:pt x="1152841" y="87703"/>
                  <a:pt x="1150245" y="79243"/>
                </a:cubicBezTo>
                <a:cubicBezTo>
                  <a:pt x="1134615" y="85509"/>
                  <a:pt x="1121909" y="88876"/>
                  <a:pt x="1112129" y="89342"/>
                </a:cubicBezTo>
                <a:cubicBezTo>
                  <a:pt x="1102349" y="89808"/>
                  <a:pt x="1101546" y="87205"/>
                  <a:pt x="1109720" y="81533"/>
                </a:cubicBezTo>
                <a:cubicBezTo>
                  <a:pt x="1117894" y="75862"/>
                  <a:pt x="1125978" y="70800"/>
                  <a:pt x="1133973" y="66347"/>
                </a:cubicBezTo>
                <a:cubicBezTo>
                  <a:pt x="1141968" y="61895"/>
                  <a:pt x="1150945" y="55771"/>
                  <a:pt x="1160904" y="47977"/>
                </a:cubicBezTo>
                <a:cubicBezTo>
                  <a:pt x="1170863" y="40183"/>
                  <a:pt x="1176438" y="32845"/>
                  <a:pt x="1177628" y="25962"/>
                </a:cubicBezTo>
                <a:cubicBezTo>
                  <a:pt x="1177926" y="24241"/>
                  <a:pt x="1178642" y="23096"/>
                  <a:pt x="1179776" y="22527"/>
                </a:cubicBezTo>
                <a:close/>
                <a:moveTo>
                  <a:pt x="2575495" y="19223"/>
                </a:moveTo>
                <a:cubicBezTo>
                  <a:pt x="2578657" y="19087"/>
                  <a:pt x="2583850" y="21043"/>
                  <a:pt x="2591074" y="25090"/>
                </a:cubicBezTo>
                <a:cubicBezTo>
                  <a:pt x="2605521" y="33185"/>
                  <a:pt x="2610591" y="39696"/>
                  <a:pt x="2606281" y="44622"/>
                </a:cubicBezTo>
                <a:cubicBezTo>
                  <a:pt x="2601972" y="49548"/>
                  <a:pt x="2598054" y="55753"/>
                  <a:pt x="2594526" y="63239"/>
                </a:cubicBezTo>
                <a:cubicBezTo>
                  <a:pt x="2590998" y="70725"/>
                  <a:pt x="2585829" y="78705"/>
                  <a:pt x="2579017" y="87180"/>
                </a:cubicBezTo>
                <a:cubicBezTo>
                  <a:pt x="2588883" y="83136"/>
                  <a:pt x="2598298" y="78974"/>
                  <a:pt x="2607260" y="74693"/>
                </a:cubicBezTo>
                <a:cubicBezTo>
                  <a:pt x="2616223" y="70413"/>
                  <a:pt x="2625003" y="70710"/>
                  <a:pt x="2633599" y="75586"/>
                </a:cubicBezTo>
                <a:cubicBezTo>
                  <a:pt x="2642196" y="80462"/>
                  <a:pt x="2636905" y="86563"/>
                  <a:pt x="2617725" y="93891"/>
                </a:cubicBezTo>
                <a:cubicBezTo>
                  <a:pt x="2598545" y="101219"/>
                  <a:pt x="2583606" y="104431"/>
                  <a:pt x="2572908" y="103528"/>
                </a:cubicBezTo>
                <a:cubicBezTo>
                  <a:pt x="2561938" y="120535"/>
                  <a:pt x="2551211" y="135417"/>
                  <a:pt x="2540729" y="148172"/>
                </a:cubicBezTo>
                <a:cubicBezTo>
                  <a:pt x="2530246" y="160928"/>
                  <a:pt x="2517781" y="171974"/>
                  <a:pt x="2503333" y="181309"/>
                </a:cubicBezTo>
                <a:cubicBezTo>
                  <a:pt x="2488885" y="190645"/>
                  <a:pt x="2487369" y="187669"/>
                  <a:pt x="2498784" y="172382"/>
                </a:cubicBezTo>
                <a:cubicBezTo>
                  <a:pt x="2510198" y="157096"/>
                  <a:pt x="2520340" y="143024"/>
                  <a:pt x="2529210" y="130168"/>
                </a:cubicBezTo>
                <a:cubicBezTo>
                  <a:pt x="2538079" y="117312"/>
                  <a:pt x="2546128" y="104334"/>
                  <a:pt x="2553355" y="91235"/>
                </a:cubicBezTo>
                <a:cubicBezTo>
                  <a:pt x="2560583" y="78135"/>
                  <a:pt x="2565964" y="66132"/>
                  <a:pt x="2569499" y="55226"/>
                </a:cubicBezTo>
                <a:cubicBezTo>
                  <a:pt x="2573034" y="44321"/>
                  <a:pt x="2573901" y="34548"/>
                  <a:pt x="2572101" y="25908"/>
                </a:cubicBezTo>
                <a:cubicBezTo>
                  <a:pt x="2571202" y="21588"/>
                  <a:pt x="2572333" y="19360"/>
                  <a:pt x="2575495" y="19223"/>
                </a:cubicBezTo>
                <a:close/>
                <a:moveTo>
                  <a:pt x="1269788" y="17996"/>
                </a:moveTo>
                <a:cubicBezTo>
                  <a:pt x="1271188" y="17843"/>
                  <a:pt x="1272974" y="18003"/>
                  <a:pt x="1275145" y="18476"/>
                </a:cubicBezTo>
                <a:cubicBezTo>
                  <a:pt x="1283828" y="20369"/>
                  <a:pt x="1291955" y="23158"/>
                  <a:pt x="1299527" y="26843"/>
                </a:cubicBezTo>
                <a:cubicBezTo>
                  <a:pt x="1307099" y="30529"/>
                  <a:pt x="1309533" y="35387"/>
                  <a:pt x="1306830" y="41417"/>
                </a:cubicBezTo>
                <a:cubicBezTo>
                  <a:pt x="1304127" y="47447"/>
                  <a:pt x="1302775" y="66301"/>
                  <a:pt x="1302775" y="97978"/>
                </a:cubicBezTo>
                <a:cubicBezTo>
                  <a:pt x="1315796" y="95512"/>
                  <a:pt x="1325017" y="92421"/>
                  <a:pt x="1330437" y="88707"/>
                </a:cubicBezTo>
                <a:cubicBezTo>
                  <a:pt x="1335858" y="84993"/>
                  <a:pt x="1342469" y="84821"/>
                  <a:pt x="1350270" y="88191"/>
                </a:cubicBezTo>
                <a:cubicBezTo>
                  <a:pt x="1358071" y="91561"/>
                  <a:pt x="1364929" y="95673"/>
                  <a:pt x="1370844" y="100527"/>
                </a:cubicBezTo>
                <a:cubicBezTo>
                  <a:pt x="1376760" y="105381"/>
                  <a:pt x="1376702" y="110845"/>
                  <a:pt x="1370673" y="116918"/>
                </a:cubicBezTo>
                <a:cubicBezTo>
                  <a:pt x="1364642" y="122991"/>
                  <a:pt x="1358659" y="135463"/>
                  <a:pt x="1352722" y="154335"/>
                </a:cubicBezTo>
                <a:cubicBezTo>
                  <a:pt x="1361728" y="166022"/>
                  <a:pt x="1362083" y="172167"/>
                  <a:pt x="1353787" y="172769"/>
                </a:cubicBezTo>
                <a:cubicBezTo>
                  <a:pt x="1345491" y="173372"/>
                  <a:pt x="1328487" y="175329"/>
                  <a:pt x="1302775" y="178642"/>
                </a:cubicBezTo>
                <a:cubicBezTo>
                  <a:pt x="1302775" y="232647"/>
                  <a:pt x="1302309" y="265275"/>
                  <a:pt x="1301377" y="276525"/>
                </a:cubicBezTo>
                <a:cubicBezTo>
                  <a:pt x="1300445" y="287774"/>
                  <a:pt x="1299244" y="297809"/>
                  <a:pt x="1297774" y="306628"/>
                </a:cubicBezTo>
                <a:cubicBezTo>
                  <a:pt x="1296304" y="315447"/>
                  <a:pt x="1292988" y="320474"/>
                  <a:pt x="1287825" y="321707"/>
                </a:cubicBezTo>
                <a:cubicBezTo>
                  <a:pt x="1282663" y="322940"/>
                  <a:pt x="1279565" y="317290"/>
                  <a:pt x="1278533" y="304757"/>
                </a:cubicBezTo>
                <a:cubicBezTo>
                  <a:pt x="1277500" y="292223"/>
                  <a:pt x="1276984" y="279116"/>
                  <a:pt x="1276984" y="265436"/>
                </a:cubicBezTo>
                <a:lnTo>
                  <a:pt x="1276984" y="181825"/>
                </a:lnTo>
                <a:lnTo>
                  <a:pt x="1244977" y="186880"/>
                </a:lnTo>
                <a:cubicBezTo>
                  <a:pt x="1239857" y="197004"/>
                  <a:pt x="1235154" y="199130"/>
                  <a:pt x="1230866" y="193258"/>
                </a:cubicBezTo>
                <a:cubicBezTo>
                  <a:pt x="1226578" y="187386"/>
                  <a:pt x="1223990" y="181094"/>
                  <a:pt x="1223101" y="174383"/>
                </a:cubicBezTo>
                <a:cubicBezTo>
                  <a:pt x="1222212" y="167672"/>
                  <a:pt x="1220642" y="157354"/>
                  <a:pt x="1218390" y="143429"/>
                </a:cubicBezTo>
                <a:cubicBezTo>
                  <a:pt x="1216139" y="129505"/>
                  <a:pt x="1213192" y="118897"/>
                  <a:pt x="1209549" y="111605"/>
                </a:cubicBezTo>
                <a:cubicBezTo>
                  <a:pt x="1205907" y="104313"/>
                  <a:pt x="1207882" y="101370"/>
                  <a:pt x="1215475" y="102775"/>
                </a:cubicBezTo>
                <a:cubicBezTo>
                  <a:pt x="1223069" y="104180"/>
                  <a:pt x="1228360" y="105310"/>
                  <a:pt x="1231350" y="106163"/>
                </a:cubicBezTo>
                <a:cubicBezTo>
                  <a:pt x="1234340" y="107016"/>
                  <a:pt x="1239678" y="107231"/>
                  <a:pt x="1247364" y="106808"/>
                </a:cubicBezTo>
                <a:cubicBezTo>
                  <a:pt x="1255051" y="106385"/>
                  <a:pt x="1264924" y="105033"/>
                  <a:pt x="1276984" y="102753"/>
                </a:cubicBezTo>
                <a:cubicBezTo>
                  <a:pt x="1276984" y="82863"/>
                  <a:pt x="1276325" y="67437"/>
                  <a:pt x="1275005" y="56474"/>
                </a:cubicBezTo>
                <a:cubicBezTo>
                  <a:pt x="1273686" y="45511"/>
                  <a:pt x="1271209" y="35964"/>
                  <a:pt x="1267573" y="27833"/>
                </a:cubicBezTo>
                <a:cubicBezTo>
                  <a:pt x="1264847" y="21735"/>
                  <a:pt x="1265585" y="18456"/>
                  <a:pt x="1269788" y="17996"/>
                </a:cubicBezTo>
                <a:close/>
                <a:moveTo>
                  <a:pt x="2334555" y="16753"/>
                </a:moveTo>
                <a:cubicBezTo>
                  <a:pt x="2336443" y="16695"/>
                  <a:pt x="2338778" y="17080"/>
                  <a:pt x="2341558" y="17906"/>
                </a:cubicBezTo>
                <a:cubicBezTo>
                  <a:pt x="2352679" y="21211"/>
                  <a:pt x="2361028" y="25058"/>
                  <a:pt x="2366607" y="29446"/>
                </a:cubicBezTo>
                <a:cubicBezTo>
                  <a:pt x="2372185" y="33834"/>
                  <a:pt x="2372841" y="38653"/>
                  <a:pt x="2368575" y="43901"/>
                </a:cubicBezTo>
                <a:cubicBezTo>
                  <a:pt x="2364309" y="49150"/>
                  <a:pt x="2359268" y="57582"/>
                  <a:pt x="2353453" y="69197"/>
                </a:cubicBezTo>
                <a:cubicBezTo>
                  <a:pt x="2347638" y="80813"/>
                  <a:pt x="2339066" y="92658"/>
                  <a:pt x="2327737" y="104732"/>
                </a:cubicBezTo>
                <a:cubicBezTo>
                  <a:pt x="2356088" y="103944"/>
                  <a:pt x="2373615" y="101047"/>
                  <a:pt x="2380320" y="96042"/>
                </a:cubicBezTo>
                <a:cubicBezTo>
                  <a:pt x="2387024" y="91037"/>
                  <a:pt x="2394792" y="90464"/>
                  <a:pt x="2403626" y="94321"/>
                </a:cubicBezTo>
                <a:cubicBezTo>
                  <a:pt x="2412460" y="98179"/>
                  <a:pt x="2419569" y="103001"/>
                  <a:pt x="2424953" y="108787"/>
                </a:cubicBezTo>
                <a:cubicBezTo>
                  <a:pt x="2430338" y="114573"/>
                  <a:pt x="2430744" y="119958"/>
                  <a:pt x="2426169" y="124941"/>
                </a:cubicBezTo>
                <a:cubicBezTo>
                  <a:pt x="2421594" y="129924"/>
                  <a:pt x="2418422" y="141741"/>
                  <a:pt x="2416650" y="160390"/>
                </a:cubicBezTo>
                <a:cubicBezTo>
                  <a:pt x="2414880" y="179040"/>
                  <a:pt x="2413320" y="197797"/>
                  <a:pt x="2411972" y="216661"/>
                </a:cubicBezTo>
                <a:cubicBezTo>
                  <a:pt x="2410624" y="235526"/>
                  <a:pt x="2406644" y="251798"/>
                  <a:pt x="2400034" y="265479"/>
                </a:cubicBezTo>
                <a:cubicBezTo>
                  <a:pt x="2393423" y="279160"/>
                  <a:pt x="2383166" y="289560"/>
                  <a:pt x="2369263" y="296680"/>
                </a:cubicBezTo>
                <a:cubicBezTo>
                  <a:pt x="2355360" y="303800"/>
                  <a:pt x="2347882" y="302011"/>
                  <a:pt x="2346828" y="291313"/>
                </a:cubicBezTo>
                <a:cubicBezTo>
                  <a:pt x="2345774" y="280615"/>
                  <a:pt x="2340052" y="268440"/>
                  <a:pt x="2329663" y="254788"/>
                </a:cubicBezTo>
                <a:cubicBezTo>
                  <a:pt x="2319273" y="241136"/>
                  <a:pt x="2320678" y="237508"/>
                  <a:pt x="2333879" y="243904"/>
                </a:cubicBezTo>
                <a:cubicBezTo>
                  <a:pt x="2347079" y="250300"/>
                  <a:pt x="2356296" y="253899"/>
                  <a:pt x="2361530" y="254702"/>
                </a:cubicBezTo>
                <a:cubicBezTo>
                  <a:pt x="2366764" y="255505"/>
                  <a:pt x="2371636" y="250698"/>
                  <a:pt x="2376147" y="240280"/>
                </a:cubicBezTo>
                <a:cubicBezTo>
                  <a:pt x="2380656" y="229861"/>
                  <a:pt x="2383811" y="214084"/>
                  <a:pt x="2385611" y="192946"/>
                </a:cubicBezTo>
                <a:cubicBezTo>
                  <a:pt x="2387411" y="171809"/>
                  <a:pt x="2388311" y="154127"/>
                  <a:pt x="2388311" y="139902"/>
                </a:cubicBezTo>
                <a:cubicBezTo>
                  <a:pt x="2388311" y="127067"/>
                  <a:pt x="2387074" y="119822"/>
                  <a:pt x="2384600" y="118166"/>
                </a:cubicBezTo>
                <a:cubicBezTo>
                  <a:pt x="2382126" y="116509"/>
                  <a:pt x="2375978" y="116914"/>
                  <a:pt x="2366155" y="119381"/>
                </a:cubicBezTo>
                <a:lnTo>
                  <a:pt x="2338019" y="126436"/>
                </a:lnTo>
                <a:cubicBezTo>
                  <a:pt x="2331193" y="127368"/>
                  <a:pt x="2325128" y="125131"/>
                  <a:pt x="2319822" y="119725"/>
                </a:cubicBezTo>
                <a:cubicBezTo>
                  <a:pt x="2306098" y="135313"/>
                  <a:pt x="2291812" y="147308"/>
                  <a:pt x="2276962" y="155712"/>
                </a:cubicBezTo>
                <a:cubicBezTo>
                  <a:pt x="2273250" y="157813"/>
                  <a:pt x="2270455" y="159091"/>
                  <a:pt x="2268577" y="159547"/>
                </a:cubicBezTo>
                <a:lnTo>
                  <a:pt x="2266915" y="158914"/>
                </a:lnTo>
                <a:lnTo>
                  <a:pt x="2266597" y="164477"/>
                </a:lnTo>
                <a:cubicBezTo>
                  <a:pt x="2266391" y="171809"/>
                  <a:pt x="2266512" y="180872"/>
                  <a:pt x="2266960" y="191666"/>
                </a:cubicBezTo>
                <a:cubicBezTo>
                  <a:pt x="2267856" y="213255"/>
                  <a:pt x="2267147" y="229603"/>
                  <a:pt x="2264831" y="240710"/>
                </a:cubicBezTo>
                <a:cubicBezTo>
                  <a:pt x="2262515" y="251816"/>
                  <a:pt x="2259403" y="260750"/>
                  <a:pt x="2255495" y="267512"/>
                </a:cubicBezTo>
                <a:cubicBezTo>
                  <a:pt x="2251587" y="274273"/>
                  <a:pt x="2247404" y="274373"/>
                  <a:pt x="2242944" y="267813"/>
                </a:cubicBezTo>
                <a:cubicBezTo>
                  <a:pt x="2238484" y="261252"/>
                  <a:pt x="2235071" y="255803"/>
                  <a:pt x="2232705" y="251465"/>
                </a:cubicBezTo>
                <a:cubicBezTo>
                  <a:pt x="2230339" y="247127"/>
                  <a:pt x="2228026" y="244782"/>
                  <a:pt x="2225768" y="244431"/>
                </a:cubicBezTo>
                <a:cubicBezTo>
                  <a:pt x="2223509" y="244080"/>
                  <a:pt x="2212284" y="245553"/>
                  <a:pt x="2192093" y="248851"/>
                </a:cubicBezTo>
                <a:cubicBezTo>
                  <a:pt x="2187390" y="268956"/>
                  <a:pt x="2182023" y="274456"/>
                  <a:pt x="2175993" y="265350"/>
                </a:cubicBezTo>
                <a:cubicBezTo>
                  <a:pt x="2169963" y="256244"/>
                  <a:pt x="2166948" y="244119"/>
                  <a:pt x="2166948" y="228976"/>
                </a:cubicBezTo>
                <a:cubicBezTo>
                  <a:pt x="2166948" y="214707"/>
                  <a:pt x="2166507" y="196979"/>
                  <a:pt x="2165625" y="175792"/>
                </a:cubicBezTo>
                <a:cubicBezTo>
                  <a:pt x="2164743" y="154604"/>
                  <a:pt x="2161595" y="139267"/>
                  <a:pt x="2156182" y="129781"/>
                </a:cubicBezTo>
                <a:cubicBezTo>
                  <a:pt x="2150768" y="120295"/>
                  <a:pt x="2151690" y="115552"/>
                  <a:pt x="2158946" y="115552"/>
                </a:cubicBezTo>
                <a:cubicBezTo>
                  <a:pt x="2163736" y="115552"/>
                  <a:pt x="2169335" y="115989"/>
                  <a:pt x="2175746" y="116864"/>
                </a:cubicBezTo>
                <a:cubicBezTo>
                  <a:pt x="2182629" y="108217"/>
                  <a:pt x="2190308" y="94845"/>
                  <a:pt x="2198783" y="76747"/>
                </a:cubicBezTo>
                <a:cubicBezTo>
                  <a:pt x="2207258" y="58650"/>
                  <a:pt x="2209922" y="44392"/>
                  <a:pt x="2206774" y="33974"/>
                </a:cubicBezTo>
                <a:cubicBezTo>
                  <a:pt x="2203627" y="23556"/>
                  <a:pt x="2211553" y="22470"/>
                  <a:pt x="2230554" y="30715"/>
                </a:cubicBezTo>
                <a:cubicBezTo>
                  <a:pt x="2246758" y="38545"/>
                  <a:pt x="2251767" y="45439"/>
                  <a:pt x="2245579" y="51397"/>
                </a:cubicBezTo>
                <a:cubicBezTo>
                  <a:pt x="2239391" y="57356"/>
                  <a:pt x="2232726" y="65691"/>
                  <a:pt x="2225585" y="76403"/>
                </a:cubicBezTo>
                <a:cubicBezTo>
                  <a:pt x="2218444" y="87115"/>
                  <a:pt x="2207502" y="100602"/>
                  <a:pt x="2192760" y="116864"/>
                </a:cubicBezTo>
                <a:cubicBezTo>
                  <a:pt x="2210112" y="114369"/>
                  <a:pt x="2222172" y="110146"/>
                  <a:pt x="2228941" y="104195"/>
                </a:cubicBezTo>
                <a:cubicBezTo>
                  <a:pt x="2235709" y="98243"/>
                  <a:pt x="2243037" y="97189"/>
                  <a:pt x="2250924" y="101033"/>
                </a:cubicBezTo>
                <a:cubicBezTo>
                  <a:pt x="2258811" y="104876"/>
                  <a:pt x="2265712" y="108877"/>
                  <a:pt x="2271628" y="113035"/>
                </a:cubicBezTo>
                <a:cubicBezTo>
                  <a:pt x="2277543" y="117194"/>
                  <a:pt x="2278880" y="122073"/>
                  <a:pt x="2275639" y="127673"/>
                </a:cubicBezTo>
                <a:cubicBezTo>
                  <a:pt x="2272399" y="133273"/>
                  <a:pt x="2269918" y="139941"/>
                  <a:pt x="2268197" y="147678"/>
                </a:cubicBezTo>
                <a:cubicBezTo>
                  <a:pt x="2267767" y="149612"/>
                  <a:pt x="2267418" y="151979"/>
                  <a:pt x="2267152" y="154779"/>
                </a:cubicBezTo>
                <a:lnTo>
                  <a:pt x="2267130" y="155151"/>
                </a:lnTo>
                <a:lnTo>
                  <a:pt x="2268319" y="152417"/>
                </a:lnTo>
                <a:cubicBezTo>
                  <a:pt x="2270111" y="149584"/>
                  <a:pt x="2272820" y="145928"/>
                  <a:pt x="2276446" y="141450"/>
                </a:cubicBezTo>
                <a:cubicBezTo>
                  <a:pt x="2290951" y="123540"/>
                  <a:pt x="2304223" y="103065"/>
                  <a:pt x="2316262" y="80028"/>
                </a:cubicBezTo>
                <a:cubicBezTo>
                  <a:pt x="2328300" y="56990"/>
                  <a:pt x="2332746" y="40051"/>
                  <a:pt x="2329598" y="29210"/>
                </a:cubicBezTo>
                <a:cubicBezTo>
                  <a:pt x="2327237" y="21079"/>
                  <a:pt x="2328890" y="16927"/>
                  <a:pt x="2334555" y="16753"/>
                </a:cubicBezTo>
                <a:close/>
                <a:moveTo>
                  <a:pt x="2686924" y="13376"/>
                </a:moveTo>
                <a:cubicBezTo>
                  <a:pt x="2689827" y="13725"/>
                  <a:pt x="2693423" y="14457"/>
                  <a:pt x="2697711" y="15572"/>
                </a:cubicBezTo>
                <a:cubicBezTo>
                  <a:pt x="2714862" y="20032"/>
                  <a:pt x="2721856" y="25840"/>
                  <a:pt x="2718694" y="32995"/>
                </a:cubicBezTo>
                <a:cubicBezTo>
                  <a:pt x="2715532" y="40151"/>
                  <a:pt x="2714360" y="58213"/>
                  <a:pt x="2715177" y="87180"/>
                </a:cubicBezTo>
                <a:cubicBezTo>
                  <a:pt x="2739470" y="82820"/>
                  <a:pt x="2757682" y="79031"/>
                  <a:pt x="2769814" y="75812"/>
                </a:cubicBezTo>
                <a:cubicBezTo>
                  <a:pt x="2781945" y="72592"/>
                  <a:pt x="2792095" y="75199"/>
                  <a:pt x="2800262" y="83631"/>
                </a:cubicBezTo>
                <a:cubicBezTo>
                  <a:pt x="2808428" y="92063"/>
                  <a:pt x="2803864" y="96809"/>
                  <a:pt x="2786570" y="97871"/>
                </a:cubicBezTo>
                <a:cubicBezTo>
                  <a:pt x="2769276" y="98932"/>
                  <a:pt x="2745528" y="101979"/>
                  <a:pt x="2715328" y="107012"/>
                </a:cubicBezTo>
                <a:lnTo>
                  <a:pt x="2715328" y="131728"/>
                </a:lnTo>
                <a:cubicBezTo>
                  <a:pt x="2724764" y="129290"/>
                  <a:pt x="2732196" y="126655"/>
                  <a:pt x="2737623" y="123823"/>
                </a:cubicBezTo>
                <a:cubicBezTo>
                  <a:pt x="2743051" y="120991"/>
                  <a:pt x="2749565" y="120768"/>
                  <a:pt x="2757165" y="123156"/>
                </a:cubicBezTo>
                <a:cubicBezTo>
                  <a:pt x="2764766" y="125544"/>
                  <a:pt x="2771843" y="128573"/>
                  <a:pt x="2778396" y="132244"/>
                </a:cubicBezTo>
                <a:cubicBezTo>
                  <a:pt x="2784950" y="135915"/>
                  <a:pt x="2786653" y="141418"/>
                  <a:pt x="2783505" y="148753"/>
                </a:cubicBezTo>
                <a:cubicBezTo>
                  <a:pt x="2780357" y="156088"/>
                  <a:pt x="2778783" y="163032"/>
                  <a:pt x="2778783" y="169586"/>
                </a:cubicBezTo>
                <a:cubicBezTo>
                  <a:pt x="2778783" y="176828"/>
                  <a:pt x="2780583" y="192813"/>
                  <a:pt x="2784182" y="217543"/>
                </a:cubicBezTo>
                <a:cubicBezTo>
                  <a:pt x="2787782" y="242273"/>
                  <a:pt x="2789581" y="259133"/>
                  <a:pt x="2789581" y="268125"/>
                </a:cubicBezTo>
                <a:cubicBezTo>
                  <a:pt x="2789581" y="277819"/>
                  <a:pt x="2785602" y="289029"/>
                  <a:pt x="2777643" y="301756"/>
                </a:cubicBezTo>
                <a:cubicBezTo>
                  <a:pt x="2769684" y="314483"/>
                  <a:pt x="2763461" y="315430"/>
                  <a:pt x="2758972" y="304595"/>
                </a:cubicBezTo>
                <a:cubicBezTo>
                  <a:pt x="2754484" y="293761"/>
                  <a:pt x="2747411" y="283838"/>
                  <a:pt x="2737752" y="274825"/>
                </a:cubicBezTo>
                <a:cubicBezTo>
                  <a:pt x="2728094" y="265812"/>
                  <a:pt x="2728517" y="262206"/>
                  <a:pt x="2739021" y="264005"/>
                </a:cubicBezTo>
                <a:cubicBezTo>
                  <a:pt x="2749526" y="265805"/>
                  <a:pt x="2755825" y="266303"/>
                  <a:pt x="2757918" y="265500"/>
                </a:cubicBezTo>
                <a:cubicBezTo>
                  <a:pt x="2760012" y="264697"/>
                  <a:pt x="2760166" y="248428"/>
                  <a:pt x="2758381" y="216694"/>
                </a:cubicBezTo>
                <a:cubicBezTo>
                  <a:pt x="2756595" y="184959"/>
                  <a:pt x="2754857" y="165503"/>
                  <a:pt x="2753165" y="158325"/>
                </a:cubicBezTo>
                <a:cubicBezTo>
                  <a:pt x="2751472" y="151148"/>
                  <a:pt x="2749508" y="146520"/>
                  <a:pt x="2747271" y="144440"/>
                </a:cubicBezTo>
                <a:cubicBezTo>
                  <a:pt x="2745034" y="142361"/>
                  <a:pt x="2734386" y="144146"/>
                  <a:pt x="2715328" y="149796"/>
                </a:cubicBezTo>
                <a:lnTo>
                  <a:pt x="2715328" y="172210"/>
                </a:lnTo>
                <a:lnTo>
                  <a:pt x="2722190" y="172339"/>
                </a:lnTo>
                <a:cubicBezTo>
                  <a:pt x="2725689" y="170461"/>
                  <a:pt x="2729919" y="170801"/>
                  <a:pt x="2734881" y="173361"/>
                </a:cubicBezTo>
                <a:cubicBezTo>
                  <a:pt x="2739843" y="175921"/>
                  <a:pt x="2740162" y="179491"/>
                  <a:pt x="2735838" y="184073"/>
                </a:cubicBezTo>
                <a:cubicBezTo>
                  <a:pt x="2731514" y="188655"/>
                  <a:pt x="2724678" y="192114"/>
                  <a:pt x="2715328" y="194452"/>
                </a:cubicBezTo>
                <a:lnTo>
                  <a:pt x="2715328" y="207315"/>
                </a:lnTo>
                <a:cubicBezTo>
                  <a:pt x="2721294" y="206426"/>
                  <a:pt x="2725768" y="205981"/>
                  <a:pt x="2728750" y="205981"/>
                </a:cubicBezTo>
                <a:cubicBezTo>
                  <a:pt x="2732938" y="205981"/>
                  <a:pt x="2736698" y="208287"/>
                  <a:pt x="2740032" y="212897"/>
                </a:cubicBezTo>
                <a:cubicBezTo>
                  <a:pt x="2743367" y="217507"/>
                  <a:pt x="2742786" y="221096"/>
                  <a:pt x="2738290" y="223663"/>
                </a:cubicBezTo>
                <a:cubicBezTo>
                  <a:pt x="2733794" y="226230"/>
                  <a:pt x="2726141" y="228675"/>
                  <a:pt x="2715328" y="230998"/>
                </a:cubicBezTo>
                <a:cubicBezTo>
                  <a:pt x="2715328" y="233737"/>
                  <a:pt x="2714858" y="241961"/>
                  <a:pt x="2713919" y="255670"/>
                </a:cubicBezTo>
                <a:cubicBezTo>
                  <a:pt x="2712980" y="269379"/>
                  <a:pt x="2709843" y="279170"/>
                  <a:pt x="2704508" y="285043"/>
                </a:cubicBezTo>
                <a:cubicBezTo>
                  <a:pt x="2699174" y="290915"/>
                  <a:pt x="2695567" y="288538"/>
                  <a:pt x="2693689" y="277912"/>
                </a:cubicBezTo>
                <a:cubicBezTo>
                  <a:pt x="2691810" y="267286"/>
                  <a:pt x="2690871" y="252350"/>
                  <a:pt x="2690871" y="233106"/>
                </a:cubicBezTo>
                <a:cubicBezTo>
                  <a:pt x="2690627" y="233981"/>
                  <a:pt x="2688186" y="234651"/>
                  <a:pt x="2683546" y="235117"/>
                </a:cubicBezTo>
                <a:cubicBezTo>
                  <a:pt x="2678907" y="235583"/>
                  <a:pt x="2673569" y="233586"/>
                  <a:pt x="2667532" y="229126"/>
                </a:cubicBezTo>
                <a:lnTo>
                  <a:pt x="2664695" y="225461"/>
                </a:lnTo>
                <a:lnTo>
                  <a:pt x="2664682" y="226696"/>
                </a:lnTo>
                <a:cubicBezTo>
                  <a:pt x="2664202" y="249525"/>
                  <a:pt x="2662449" y="267777"/>
                  <a:pt x="2659423" y="281450"/>
                </a:cubicBezTo>
                <a:cubicBezTo>
                  <a:pt x="2656397" y="295124"/>
                  <a:pt x="2651661" y="296439"/>
                  <a:pt x="2645215" y="285398"/>
                </a:cubicBezTo>
                <a:cubicBezTo>
                  <a:pt x="2638769" y="274356"/>
                  <a:pt x="2636030" y="266027"/>
                  <a:pt x="2636998" y="260413"/>
                </a:cubicBezTo>
                <a:cubicBezTo>
                  <a:pt x="2637966" y="254799"/>
                  <a:pt x="2639314" y="247887"/>
                  <a:pt x="2641042" y="239677"/>
                </a:cubicBezTo>
                <a:cubicBezTo>
                  <a:pt x="2642770" y="231468"/>
                  <a:pt x="2643860" y="216611"/>
                  <a:pt x="2644312" y="195108"/>
                </a:cubicBezTo>
                <a:cubicBezTo>
                  <a:pt x="2644763" y="173605"/>
                  <a:pt x="2643190" y="159695"/>
                  <a:pt x="2639590" y="153378"/>
                </a:cubicBezTo>
                <a:cubicBezTo>
                  <a:pt x="2635991" y="147061"/>
                  <a:pt x="2637819" y="143903"/>
                  <a:pt x="2645075" y="143903"/>
                </a:cubicBezTo>
                <a:cubicBezTo>
                  <a:pt x="2649635" y="143903"/>
                  <a:pt x="2653629" y="143895"/>
                  <a:pt x="2657056" y="143881"/>
                </a:cubicBezTo>
                <a:cubicBezTo>
                  <a:pt x="2660484" y="143867"/>
                  <a:pt x="2671755" y="141909"/>
                  <a:pt x="2690871" y="138009"/>
                </a:cubicBezTo>
                <a:lnTo>
                  <a:pt x="2690871" y="110282"/>
                </a:lnTo>
                <a:cubicBezTo>
                  <a:pt x="2675770" y="114641"/>
                  <a:pt x="2664198" y="117531"/>
                  <a:pt x="2656153" y="118951"/>
                </a:cubicBezTo>
                <a:cubicBezTo>
                  <a:pt x="2648108" y="120370"/>
                  <a:pt x="2639963" y="117459"/>
                  <a:pt x="2631717" y="110217"/>
                </a:cubicBezTo>
                <a:cubicBezTo>
                  <a:pt x="2623472" y="102976"/>
                  <a:pt x="2625221" y="99355"/>
                  <a:pt x="2636966" y="99355"/>
                </a:cubicBezTo>
                <a:cubicBezTo>
                  <a:pt x="2645771" y="99355"/>
                  <a:pt x="2663739" y="96881"/>
                  <a:pt x="2690871" y="91934"/>
                </a:cubicBezTo>
                <a:cubicBezTo>
                  <a:pt x="2690871" y="80074"/>
                  <a:pt x="2690218" y="67165"/>
                  <a:pt x="2688913" y="53204"/>
                </a:cubicBezTo>
                <a:cubicBezTo>
                  <a:pt x="2687608" y="39244"/>
                  <a:pt x="2684461" y="28367"/>
                  <a:pt x="2679470" y="20573"/>
                </a:cubicBezTo>
                <a:cubicBezTo>
                  <a:pt x="2675727" y="14728"/>
                  <a:pt x="2678212" y="12329"/>
                  <a:pt x="2686924" y="13376"/>
                </a:cubicBezTo>
                <a:close/>
                <a:moveTo>
                  <a:pt x="3017136" y="11368"/>
                </a:moveTo>
                <a:cubicBezTo>
                  <a:pt x="3018780" y="11136"/>
                  <a:pt x="3020868" y="11257"/>
                  <a:pt x="3023399" y="11732"/>
                </a:cubicBezTo>
                <a:cubicBezTo>
                  <a:pt x="3033523" y="13633"/>
                  <a:pt x="3042546" y="17415"/>
                  <a:pt x="3050470" y="23079"/>
                </a:cubicBezTo>
                <a:cubicBezTo>
                  <a:pt x="3058392" y="28744"/>
                  <a:pt x="3060314" y="34999"/>
                  <a:pt x="3056234" y="41847"/>
                </a:cubicBezTo>
                <a:cubicBezTo>
                  <a:pt x="3052154" y="48694"/>
                  <a:pt x="3049698" y="66057"/>
                  <a:pt x="3048867" y="93934"/>
                </a:cubicBezTo>
                <a:cubicBezTo>
                  <a:pt x="3057700" y="92285"/>
                  <a:pt x="3066591" y="90073"/>
                  <a:pt x="3075540" y="87298"/>
                </a:cubicBezTo>
                <a:cubicBezTo>
                  <a:pt x="3084488" y="84523"/>
                  <a:pt x="3092404" y="86366"/>
                  <a:pt x="3099287" y="92826"/>
                </a:cubicBezTo>
                <a:cubicBezTo>
                  <a:pt x="3106170" y="99287"/>
                  <a:pt x="3103209" y="104930"/>
                  <a:pt x="3090403" y="109755"/>
                </a:cubicBezTo>
                <a:cubicBezTo>
                  <a:pt x="3077597" y="114580"/>
                  <a:pt x="3063695" y="118176"/>
                  <a:pt x="3048695" y="120542"/>
                </a:cubicBezTo>
                <a:lnTo>
                  <a:pt x="3047512" y="160057"/>
                </a:lnTo>
                <a:cubicBezTo>
                  <a:pt x="3081183" y="155611"/>
                  <a:pt x="3103811" y="152252"/>
                  <a:pt x="3115398" y="149979"/>
                </a:cubicBezTo>
                <a:cubicBezTo>
                  <a:pt x="3126985" y="147706"/>
                  <a:pt x="3137077" y="148047"/>
                  <a:pt x="3145674" y="151001"/>
                </a:cubicBezTo>
                <a:cubicBezTo>
                  <a:pt x="3154271" y="153955"/>
                  <a:pt x="3160308" y="159157"/>
                  <a:pt x="3163786" y="166607"/>
                </a:cubicBezTo>
                <a:cubicBezTo>
                  <a:pt x="3167263" y="174056"/>
                  <a:pt x="3162699" y="177556"/>
                  <a:pt x="3150094" y="177104"/>
                </a:cubicBezTo>
                <a:cubicBezTo>
                  <a:pt x="3137489" y="176652"/>
                  <a:pt x="3122016" y="177100"/>
                  <a:pt x="3103675" y="178448"/>
                </a:cubicBezTo>
                <a:cubicBezTo>
                  <a:pt x="3085334" y="179796"/>
                  <a:pt x="3060762" y="181990"/>
                  <a:pt x="3029959" y="185030"/>
                </a:cubicBezTo>
                <a:cubicBezTo>
                  <a:pt x="3039868" y="193319"/>
                  <a:pt x="3042776" y="199206"/>
                  <a:pt x="3038682" y="202690"/>
                </a:cubicBezTo>
                <a:cubicBezTo>
                  <a:pt x="3034587" y="206175"/>
                  <a:pt x="3029292" y="211599"/>
                  <a:pt x="3022796" y="218963"/>
                </a:cubicBezTo>
                <a:cubicBezTo>
                  <a:pt x="3016300" y="226327"/>
                  <a:pt x="3011149" y="231625"/>
                  <a:pt x="3007341" y="234859"/>
                </a:cubicBezTo>
                <a:cubicBezTo>
                  <a:pt x="3003534" y="238093"/>
                  <a:pt x="3003717" y="239502"/>
                  <a:pt x="3007890" y="239086"/>
                </a:cubicBezTo>
                <a:cubicBezTo>
                  <a:pt x="3012063" y="238670"/>
                  <a:pt x="3034663" y="236390"/>
                  <a:pt x="3075690" y="232245"/>
                </a:cubicBezTo>
                <a:cubicBezTo>
                  <a:pt x="3070298" y="224344"/>
                  <a:pt x="3065577" y="215962"/>
                  <a:pt x="3061526" y="207100"/>
                </a:cubicBezTo>
                <a:cubicBezTo>
                  <a:pt x="3057474" y="198238"/>
                  <a:pt x="3059719" y="195266"/>
                  <a:pt x="3068259" y="198184"/>
                </a:cubicBezTo>
                <a:cubicBezTo>
                  <a:pt x="3076798" y="201102"/>
                  <a:pt x="3085270" y="206297"/>
                  <a:pt x="3093673" y="213768"/>
                </a:cubicBezTo>
                <a:cubicBezTo>
                  <a:pt x="3102076" y="221239"/>
                  <a:pt x="3109533" y="230116"/>
                  <a:pt x="3116044" y="240398"/>
                </a:cubicBezTo>
                <a:cubicBezTo>
                  <a:pt x="3122554" y="250680"/>
                  <a:pt x="3124110" y="261711"/>
                  <a:pt x="3120711" y="273492"/>
                </a:cubicBezTo>
                <a:cubicBezTo>
                  <a:pt x="3117313" y="285272"/>
                  <a:pt x="3112018" y="287979"/>
                  <a:pt x="3104826" y="281612"/>
                </a:cubicBezTo>
                <a:cubicBezTo>
                  <a:pt x="3097634" y="275245"/>
                  <a:pt x="3089909" y="264031"/>
                  <a:pt x="3081649" y="247970"/>
                </a:cubicBezTo>
                <a:cubicBezTo>
                  <a:pt x="3037753" y="256043"/>
                  <a:pt x="3008793" y="262493"/>
                  <a:pt x="2994768" y="267318"/>
                </a:cubicBezTo>
                <a:cubicBezTo>
                  <a:pt x="2980744" y="272144"/>
                  <a:pt x="2969128" y="277098"/>
                  <a:pt x="2959922" y="282182"/>
                </a:cubicBezTo>
                <a:cubicBezTo>
                  <a:pt x="2950715" y="287265"/>
                  <a:pt x="2946112" y="283031"/>
                  <a:pt x="2946112" y="269480"/>
                </a:cubicBezTo>
                <a:cubicBezTo>
                  <a:pt x="2946112" y="256674"/>
                  <a:pt x="2949780" y="249049"/>
                  <a:pt x="2957115" y="246604"/>
                </a:cubicBezTo>
                <a:cubicBezTo>
                  <a:pt x="2964450" y="244159"/>
                  <a:pt x="2970422" y="241258"/>
                  <a:pt x="2975033" y="237903"/>
                </a:cubicBezTo>
                <a:cubicBezTo>
                  <a:pt x="2979643" y="234547"/>
                  <a:pt x="2986107" y="227832"/>
                  <a:pt x="2994424" y="217758"/>
                </a:cubicBezTo>
                <a:cubicBezTo>
                  <a:pt x="3002741" y="207684"/>
                  <a:pt x="3007789" y="197506"/>
                  <a:pt x="3009567" y="187224"/>
                </a:cubicBezTo>
                <a:cubicBezTo>
                  <a:pt x="2993248" y="190738"/>
                  <a:pt x="2980722" y="193642"/>
                  <a:pt x="2971989" y="195936"/>
                </a:cubicBezTo>
                <a:cubicBezTo>
                  <a:pt x="2963256" y="198230"/>
                  <a:pt x="2954286" y="195305"/>
                  <a:pt x="2945080" y="187160"/>
                </a:cubicBezTo>
                <a:cubicBezTo>
                  <a:pt x="2935873" y="179015"/>
                  <a:pt x="2938046" y="174942"/>
                  <a:pt x="2951597" y="174942"/>
                </a:cubicBezTo>
                <a:cubicBezTo>
                  <a:pt x="2962969" y="174942"/>
                  <a:pt x="2986336" y="171149"/>
                  <a:pt x="3021699" y="163563"/>
                </a:cubicBezTo>
                <a:lnTo>
                  <a:pt x="3021699" y="125124"/>
                </a:lnTo>
                <a:cubicBezTo>
                  <a:pt x="3009682" y="126931"/>
                  <a:pt x="2998805" y="125267"/>
                  <a:pt x="2989068" y="120134"/>
                </a:cubicBezTo>
                <a:cubicBezTo>
                  <a:pt x="2979331" y="115000"/>
                  <a:pt x="2979467" y="111175"/>
                  <a:pt x="2989477" y="108658"/>
                </a:cubicBezTo>
                <a:cubicBezTo>
                  <a:pt x="2999486" y="106141"/>
                  <a:pt x="3010227" y="103356"/>
                  <a:pt x="3021699" y="100301"/>
                </a:cubicBezTo>
                <a:cubicBezTo>
                  <a:pt x="3021699" y="85430"/>
                  <a:pt x="3021484" y="71183"/>
                  <a:pt x="3021054" y="57560"/>
                </a:cubicBezTo>
                <a:cubicBezTo>
                  <a:pt x="3020624" y="43937"/>
                  <a:pt x="3018376" y="32418"/>
                  <a:pt x="3014311" y="23004"/>
                </a:cubicBezTo>
                <a:cubicBezTo>
                  <a:pt x="3011262" y="15943"/>
                  <a:pt x="3012203" y="12065"/>
                  <a:pt x="3017136" y="11368"/>
                </a:cubicBezTo>
                <a:close/>
                <a:moveTo>
                  <a:pt x="839573" y="7796"/>
                </a:moveTo>
                <a:cubicBezTo>
                  <a:pt x="843748" y="8126"/>
                  <a:pt x="849492" y="9442"/>
                  <a:pt x="856806" y="11743"/>
                </a:cubicBezTo>
                <a:cubicBezTo>
                  <a:pt x="871433" y="16117"/>
                  <a:pt x="876947" y="22516"/>
                  <a:pt x="873347" y="30941"/>
                </a:cubicBezTo>
                <a:cubicBezTo>
                  <a:pt x="869748" y="39366"/>
                  <a:pt x="867948" y="56786"/>
                  <a:pt x="867948" y="83200"/>
                </a:cubicBezTo>
                <a:cubicBezTo>
                  <a:pt x="867948" y="110060"/>
                  <a:pt x="867231" y="130925"/>
                  <a:pt x="865797" y="145796"/>
                </a:cubicBezTo>
                <a:cubicBezTo>
                  <a:pt x="864363" y="160666"/>
                  <a:pt x="861144" y="169263"/>
                  <a:pt x="856139" y="171586"/>
                </a:cubicBezTo>
                <a:cubicBezTo>
                  <a:pt x="851134" y="173910"/>
                  <a:pt x="845975" y="170199"/>
                  <a:pt x="840662" y="160455"/>
                </a:cubicBezTo>
                <a:cubicBezTo>
                  <a:pt x="835349" y="150711"/>
                  <a:pt x="834266" y="140981"/>
                  <a:pt x="837414" y="131265"/>
                </a:cubicBezTo>
                <a:cubicBezTo>
                  <a:pt x="840562" y="121550"/>
                  <a:pt x="842136" y="103284"/>
                  <a:pt x="842136" y="76468"/>
                </a:cubicBezTo>
                <a:cubicBezTo>
                  <a:pt x="842136" y="49465"/>
                  <a:pt x="839888" y="32418"/>
                  <a:pt x="835392" y="25327"/>
                </a:cubicBezTo>
                <a:cubicBezTo>
                  <a:pt x="830897" y="18236"/>
                  <a:pt x="829685" y="13048"/>
                  <a:pt x="831757" y="9764"/>
                </a:cubicBezTo>
                <a:cubicBezTo>
                  <a:pt x="832793" y="8122"/>
                  <a:pt x="835399" y="7466"/>
                  <a:pt x="839573" y="7796"/>
                </a:cubicBezTo>
                <a:close/>
                <a:moveTo>
                  <a:pt x="133246" y="4860"/>
                </a:moveTo>
                <a:cubicBezTo>
                  <a:pt x="137419" y="4860"/>
                  <a:pt x="145224" y="6957"/>
                  <a:pt x="156660" y="11152"/>
                </a:cubicBezTo>
                <a:cubicBezTo>
                  <a:pt x="168096" y="15346"/>
                  <a:pt x="172144" y="19992"/>
                  <a:pt x="168802" y="25090"/>
                </a:cubicBezTo>
                <a:cubicBezTo>
                  <a:pt x="165461" y="30188"/>
                  <a:pt x="162407" y="36423"/>
                  <a:pt x="159639" y="43794"/>
                </a:cubicBezTo>
                <a:cubicBezTo>
                  <a:pt x="156871" y="51164"/>
                  <a:pt x="153501" y="57976"/>
                  <a:pt x="149529" y="64228"/>
                </a:cubicBezTo>
                <a:cubicBezTo>
                  <a:pt x="164343" y="62479"/>
                  <a:pt x="180533" y="60253"/>
                  <a:pt x="198100" y="57549"/>
                </a:cubicBezTo>
                <a:cubicBezTo>
                  <a:pt x="215666" y="54846"/>
                  <a:pt x="229723" y="52584"/>
                  <a:pt x="240270" y="50763"/>
                </a:cubicBezTo>
                <a:cubicBezTo>
                  <a:pt x="250818" y="48942"/>
                  <a:pt x="261243" y="48988"/>
                  <a:pt x="271546" y="50903"/>
                </a:cubicBezTo>
                <a:cubicBezTo>
                  <a:pt x="281850" y="52817"/>
                  <a:pt x="289508" y="57388"/>
                  <a:pt x="294519" y="64616"/>
                </a:cubicBezTo>
                <a:cubicBezTo>
                  <a:pt x="299531" y="71843"/>
                  <a:pt x="298721" y="76088"/>
                  <a:pt x="292089" y="77350"/>
                </a:cubicBezTo>
                <a:cubicBezTo>
                  <a:pt x="285456" y="78612"/>
                  <a:pt x="274859" y="78791"/>
                  <a:pt x="260297" y="77887"/>
                </a:cubicBezTo>
                <a:cubicBezTo>
                  <a:pt x="245734" y="76984"/>
                  <a:pt x="228931" y="77203"/>
                  <a:pt x="209887" y="78544"/>
                </a:cubicBezTo>
                <a:cubicBezTo>
                  <a:pt x="190843" y="79884"/>
                  <a:pt x="168932" y="82261"/>
                  <a:pt x="144152" y="85674"/>
                </a:cubicBezTo>
                <a:cubicBezTo>
                  <a:pt x="136623" y="102438"/>
                  <a:pt x="128965" y="116126"/>
                  <a:pt x="121179" y="126737"/>
                </a:cubicBezTo>
                <a:cubicBezTo>
                  <a:pt x="123229" y="128257"/>
                  <a:pt x="132052" y="127250"/>
                  <a:pt x="147647" y="123715"/>
                </a:cubicBezTo>
                <a:cubicBezTo>
                  <a:pt x="163242" y="120180"/>
                  <a:pt x="173940" y="117255"/>
                  <a:pt x="179740" y="114939"/>
                </a:cubicBezTo>
                <a:cubicBezTo>
                  <a:pt x="185541" y="112623"/>
                  <a:pt x="191951" y="112659"/>
                  <a:pt x="198971" y="115047"/>
                </a:cubicBezTo>
                <a:cubicBezTo>
                  <a:pt x="205990" y="117434"/>
                  <a:pt x="212325" y="120213"/>
                  <a:pt x="217975" y="123382"/>
                </a:cubicBezTo>
                <a:cubicBezTo>
                  <a:pt x="223625" y="126551"/>
                  <a:pt x="224873" y="133334"/>
                  <a:pt x="221718" y="143731"/>
                </a:cubicBezTo>
                <a:cubicBezTo>
                  <a:pt x="218563" y="154127"/>
                  <a:pt x="217430" y="165291"/>
                  <a:pt x="218319" y="177222"/>
                </a:cubicBezTo>
                <a:cubicBezTo>
                  <a:pt x="219208" y="189153"/>
                  <a:pt x="220101" y="203210"/>
                  <a:pt x="220997" y="219393"/>
                </a:cubicBezTo>
                <a:cubicBezTo>
                  <a:pt x="221894" y="235576"/>
                  <a:pt x="222804" y="250332"/>
                  <a:pt x="223729" y="263661"/>
                </a:cubicBezTo>
                <a:cubicBezTo>
                  <a:pt x="224654" y="276991"/>
                  <a:pt x="223184" y="288248"/>
                  <a:pt x="219319" y="297433"/>
                </a:cubicBezTo>
                <a:cubicBezTo>
                  <a:pt x="215455" y="306617"/>
                  <a:pt x="209636" y="314168"/>
                  <a:pt x="201864" y="320083"/>
                </a:cubicBezTo>
                <a:cubicBezTo>
                  <a:pt x="194091" y="325998"/>
                  <a:pt x="189076" y="324790"/>
                  <a:pt x="186817" y="316458"/>
                </a:cubicBezTo>
                <a:cubicBezTo>
                  <a:pt x="184559" y="308127"/>
                  <a:pt x="178876" y="298200"/>
                  <a:pt x="169770" y="286677"/>
                </a:cubicBezTo>
                <a:cubicBezTo>
                  <a:pt x="160664" y="275155"/>
                  <a:pt x="160804" y="270767"/>
                  <a:pt x="170190" y="273513"/>
                </a:cubicBezTo>
                <a:cubicBezTo>
                  <a:pt x="179576" y="276259"/>
                  <a:pt x="185875" y="277611"/>
                  <a:pt x="189087" y="277568"/>
                </a:cubicBezTo>
                <a:cubicBezTo>
                  <a:pt x="192299" y="277525"/>
                  <a:pt x="193905" y="267178"/>
                  <a:pt x="193905" y="246528"/>
                </a:cubicBezTo>
                <a:cubicBezTo>
                  <a:pt x="193905" y="222451"/>
                  <a:pt x="193037" y="198295"/>
                  <a:pt x="191302" y="174060"/>
                </a:cubicBezTo>
                <a:cubicBezTo>
                  <a:pt x="189567" y="149825"/>
                  <a:pt x="186165" y="136962"/>
                  <a:pt x="181096" y="135471"/>
                </a:cubicBezTo>
                <a:cubicBezTo>
                  <a:pt x="176026" y="133979"/>
                  <a:pt x="157402" y="136582"/>
                  <a:pt x="125223" y="143279"/>
                </a:cubicBezTo>
                <a:lnTo>
                  <a:pt x="125223" y="170855"/>
                </a:lnTo>
                <a:cubicBezTo>
                  <a:pt x="131719" y="170941"/>
                  <a:pt x="141542" y="169163"/>
                  <a:pt x="154692" y="165520"/>
                </a:cubicBezTo>
                <a:cubicBezTo>
                  <a:pt x="167842" y="161878"/>
                  <a:pt x="176342" y="163491"/>
                  <a:pt x="180192" y="170360"/>
                </a:cubicBezTo>
                <a:cubicBezTo>
                  <a:pt x="184043" y="177229"/>
                  <a:pt x="179504" y="181983"/>
                  <a:pt x="166576" y="184622"/>
                </a:cubicBezTo>
                <a:cubicBezTo>
                  <a:pt x="153648" y="187260"/>
                  <a:pt x="139864" y="188580"/>
                  <a:pt x="125223" y="188580"/>
                </a:cubicBezTo>
                <a:cubicBezTo>
                  <a:pt x="125223" y="197643"/>
                  <a:pt x="124326" y="207035"/>
                  <a:pt x="122534" y="216758"/>
                </a:cubicBezTo>
                <a:cubicBezTo>
                  <a:pt x="135225" y="216830"/>
                  <a:pt x="146733" y="215048"/>
                  <a:pt x="157058" y="211413"/>
                </a:cubicBezTo>
                <a:cubicBezTo>
                  <a:pt x="167383" y="207777"/>
                  <a:pt x="175230" y="209620"/>
                  <a:pt x="180601" y="216941"/>
                </a:cubicBezTo>
                <a:cubicBezTo>
                  <a:pt x="185971" y="224262"/>
                  <a:pt x="179823" y="229463"/>
                  <a:pt x="162156" y="232547"/>
                </a:cubicBezTo>
                <a:cubicBezTo>
                  <a:pt x="144489" y="235630"/>
                  <a:pt x="131138" y="235372"/>
                  <a:pt x="122104" y="231772"/>
                </a:cubicBezTo>
                <a:cubicBezTo>
                  <a:pt x="120497" y="255018"/>
                  <a:pt x="116120" y="273427"/>
                  <a:pt x="108971" y="287000"/>
                </a:cubicBezTo>
                <a:cubicBezTo>
                  <a:pt x="101823" y="300573"/>
                  <a:pt x="95520" y="302685"/>
                  <a:pt x="90064" y="293335"/>
                </a:cubicBezTo>
                <a:cubicBezTo>
                  <a:pt x="84608" y="283985"/>
                  <a:pt x="83916" y="274646"/>
                  <a:pt x="87988" y="265318"/>
                </a:cubicBezTo>
                <a:cubicBezTo>
                  <a:pt x="92061" y="255989"/>
                  <a:pt x="95208" y="245550"/>
                  <a:pt x="97431" y="233999"/>
                </a:cubicBezTo>
                <a:cubicBezTo>
                  <a:pt x="99654" y="222448"/>
                  <a:pt x="101439" y="206157"/>
                  <a:pt x="102787" y="185127"/>
                </a:cubicBezTo>
                <a:cubicBezTo>
                  <a:pt x="104135" y="164097"/>
                  <a:pt x="104752" y="150850"/>
                  <a:pt x="104637" y="145387"/>
                </a:cubicBezTo>
                <a:cubicBezTo>
                  <a:pt x="94312" y="164216"/>
                  <a:pt x="82026" y="180517"/>
                  <a:pt x="67779" y="194291"/>
                </a:cubicBezTo>
                <a:cubicBezTo>
                  <a:pt x="53532" y="208064"/>
                  <a:pt x="36346" y="219554"/>
                  <a:pt x="16219" y="228761"/>
                </a:cubicBezTo>
                <a:cubicBezTo>
                  <a:pt x="-3907" y="237967"/>
                  <a:pt x="-5302" y="234884"/>
                  <a:pt x="12035" y="219511"/>
                </a:cubicBezTo>
                <a:cubicBezTo>
                  <a:pt x="29373" y="204139"/>
                  <a:pt x="47413" y="185070"/>
                  <a:pt x="66155" y="162305"/>
                </a:cubicBezTo>
                <a:cubicBezTo>
                  <a:pt x="84898" y="139540"/>
                  <a:pt x="101834" y="114548"/>
                  <a:pt x="116963" y="87330"/>
                </a:cubicBezTo>
                <a:cubicBezTo>
                  <a:pt x="82532" y="91790"/>
                  <a:pt x="60304" y="95157"/>
                  <a:pt x="50281" y="97430"/>
                </a:cubicBezTo>
                <a:cubicBezTo>
                  <a:pt x="40257" y="99703"/>
                  <a:pt x="30642" y="97175"/>
                  <a:pt x="21435" y="89847"/>
                </a:cubicBezTo>
                <a:cubicBezTo>
                  <a:pt x="12229" y="82519"/>
                  <a:pt x="10218" y="78457"/>
                  <a:pt x="15402" y="77662"/>
                </a:cubicBezTo>
                <a:cubicBezTo>
                  <a:pt x="20586" y="76866"/>
                  <a:pt x="30369" y="76242"/>
                  <a:pt x="44752" y="75790"/>
                </a:cubicBezTo>
                <a:cubicBezTo>
                  <a:pt x="59136" y="75338"/>
                  <a:pt x="84819" y="72539"/>
                  <a:pt x="121802" y="67390"/>
                </a:cubicBezTo>
                <a:cubicBezTo>
                  <a:pt x="132070" y="42281"/>
                  <a:pt x="135182" y="25582"/>
                  <a:pt x="131138" y="17293"/>
                </a:cubicBezTo>
                <a:cubicBezTo>
                  <a:pt x="127094" y="9004"/>
                  <a:pt x="127797" y="4860"/>
                  <a:pt x="133246" y="4860"/>
                </a:cubicBezTo>
                <a:close/>
                <a:moveTo>
                  <a:pt x="505407" y="3"/>
                </a:moveTo>
                <a:cubicBezTo>
                  <a:pt x="506773" y="34"/>
                  <a:pt x="508346" y="416"/>
                  <a:pt x="510124" y="1149"/>
                </a:cubicBezTo>
                <a:cubicBezTo>
                  <a:pt x="517237" y="4082"/>
                  <a:pt x="523740" y="8291"/>
                  <a:pt x="529634" y="13776"/>
                </a:cubicBezTo>
                <a:cubicBezTo>
                  <a:pt x="535528" y="19261"/>
                  <a:pt x="536822" y="23330"/>
                  <a:pt x="533517" y="25983"/>
                </a:cubicBezTo>
                <a:cubicBezTo>
                  <a:pt x="530211" y="28636"/>
                  <a:pt x="525110" y="31045"/>
                  <a:pt x="518212" y="33211"/>
                </a:cubicBezTo>
                <a:cubicBezTo>
                  <a:pt x="538030" y="33211"/>
                  <a:pt x="551506" y="31407"/>
                  <a:pt x="558641" y="27801"/>
                </a:cubicBezTo>
                <a:cubicBezTo>
                  <a:pt x="565775" y="24194"/>
                  <a:pt x="572723" y="24083"/>
                  <a:pt x="579484" y="27467"/>
                </a:cubicBezTo>
                <a:cubicBezTo>
                  <a:pt x="586245" y="30852"/>
                  <a:pt x="592347" y="35189"/>
                  <a:pt x="597789" y="40481"/>
                </a:cubicBezTo>
                <a:cubicBezTo>
                  <a:pt x="603231" y="45773"/>
                  <a:pt x="602755" y="49845"/>
                  <a:pt x="596359" y="52699"/>
                </a:cubicBezTo>
                <a:cubicBezTo>
                  <a:pt x="589963" y="55553"/>
                  <a:pt x="583901" y="60507"/>
                  <a:pt x="578172" y="67562"/>
                </a:cubicBezTo>
                <a:cubicBezTo>
                  <a:pt x="572443" y="74618"/>
                  <a:pt x="564355" y="83136"/>
                  <a:pt x="553908" y="93117"/>
                </a:cubicBezTo>
                <a:cubicBezTo>
                  <a:pt x="543461" y="103098"/>
                  <a:pt x="532767" y="111963"/>
                  <a:pt x="521826" y="119714"/>
                </a:cubicBezTo>
                <a:lnTo>
                  <a:pt x="517277" y="122226"/>
                </a:lnTo>
                <a:lnTo>
                  <a:pt x="521307" y="121797"/>
                </a:lnTo>
                <a:cubicBezTo>
                  <a:pt x="522927" y="121988"/>
                  <a:pt x="524817" y="122512"/>
                  <a:pt x="526977" y="123371"/>
                </a:cubicBezTo>
                <a:cubicBezTo>
                  <a:pt x="535617" y="126805"/>
                  <a:pt x="541941" y="131079"/>
                  <a:pt x="545950" y="136191"/>
                </a:cubicBezTo>
                <a:cubicBezTo>
                  <a:pt x="549958" y="141303"/>
                  <a:pt x="549918" y="145308"/>
                  <a:pt x="545831" y="148205"/>
                </a:cubicBezTo>
                <a:cubicBezTo>
                  <a:pt x="541744" y="151101"/>
                  <a:pt x="537492" y="153267"/>
                  <a:pt x="533076" y="154701"/>
                </a:cubicBezTo>
                <a:cubicBezTo>
                  <a:pt x="541665" y="154701"/>
                  <a:pt x="550900" y="153625"/>
                  <a:pt x="560781" y="151474"/>
                </a:cubicBezTo>
                <a:cubicBezTo>
                  <a:pt x="570661" y="149323"/>
                  <a:pt x="578348" y="146616"/>
                  <a:pt x="583840" y="143354"/>
                </a:cubicBezTo>
                <a:cubicBezTo>
                  <a:pt x="589332" y="140092"/>
                  <a:pt x="596176" y="140389"/>
                  <a:pt x="604371" y="144247"/>
                </a:cubicBezTo>
                <a:cubicBezTo>
                  <a:pt x="612567" y="148104"/>
                  <a:pt x="620053" y="153292"/>
                  <a:pt x="626828" y="159809"/>
                </a:cubicBezTo>
                <a:cubicBezTo>
                  <a:pt x="633604" y="166327"/>
                  <a:pt x="633579" y="171500"/>
                  <a:pt x="626753" y="175329"/>
                </a:cubicBezTo>
                <a:cubicBezTo>
                  <a:pt x="619927" y="179158"/>
                  <a:pt x="611603" y="186873"/>
                  <a:pt x="601780" y="198474"/>
                </a:cubicBezTo>
                <a:cubicBezTo>
                  <a:pt x="591957" y="210076"/>
                  <a:pt x="576415" y="225602"/>
                  <a:pt x="555156" y="245055"/>
                </a:cubicBezTo>
                <a:cubicBezTo>
                  <a:pt x="533897" y="264507"/>
                  <a:pt x="509543" y="280862"/>
                  <a:pt x="482096" y="294120"/>
                </a:cubicBezTo>
                <a:cubicBezTo>
                  <a:pt x="454649" y="307377"/>
                  <a:pt x="427686" y="315372"/>
                  <a:pt x="401207" y="318104"/>
                </a:cubicBezTo>
                <a:cubicBezTo>
                  <a:pt x="374727" y="320836"/>
                  <a:pt x="373530" y="317520"/>
                  <a:pt x="397614" y="308155"/>
                </a:cubicBezTo>
                <a:cubicBezTo>
                  <a:pt x="421699" y="298791"/>
                  <a:pt x="445711" y="287455"/>
                  <a:pt x="469652" y="274148"/>
                </a:cubicBezTo>
                <a:cubicBezTo>
                  <a:pt x="493593" y="260840"/>
                  <a:pt x="510626" y="249683"/>
                  <a:pt x="520750" y="240678"/>
                </a:cubicBezTo>
                <a:cubicBezTo>
                  <a:pt x="514426" y="236777"/>
                  <a:pt x="506098" y="228897"/>
                  <a:pt x="495766" y="217038"/>
                </a:cubicBezTo>
                <a:cubicBezTo>
                  <a:pt x="485434" y="205178"/>
                  <a:pt x="483276" y="198342"/>
                  <a:pt x="489291" y="196528"/>
                </a:cubicBezTo>
                <a:cubicBezTo>
                  <a:pt x="495307" y="194714"/>
                  <a:pt x="504531" y="196248"/>
                  <a:pt x="516964" y="201131"/>
                </a:cubicBezTo>
                <a:cubicBezTo>
                  <a:pt x="529397" y="206014"/>
                  <a:pt x="535965" y="215718"/>
                  <a:pt x="536668" y="230245"/>
                </a:cubicBezTo>
                <a:cubicBezTo>
                  <a:pt x="546304" y="220350"/>
                  <a:pt x="556411" y="208570"/>
                  <a:pt x="566987" y="194904"/>
                </a:cubicBezTo>
                <a:cubicBezTo>
                  <a:pt x="577563" y="181237"/>
                  <a:pt x="582850" y="172354"/>
                  <a:pt x="582850" y="168252"/>
                </a:cubicBezTo>
                <a:cubicBezTo>
                  <a:pt x="582850" y="166503"/>
                  <a:pt x="578692" y="166528"/>
                  <a:pt x="570374" y="168328"/>
                </a:cubicBezTo>
                <a:cubicBezTo>
                  <a:pt x="562057" y="170127"/>
                  <a:pt x="553561" y="171701"/>
                  <a:pt x="544885" y="173049"/>
                </a:cubicBezTo>
                <a:cubicBezTo>
                  <a:pt x="536209" y="174397"/>
                  <a:pt x="528766" y="172375"/>
                  <a:pt x="522557" y="166983"/>
                </a:cubicBezTo>
                <a:cubicBezTo>
                  <a:pt x="509622" y="180836"/>
                  <a:pt x="493984" y="192573"/>
                  <a:pt x="475643" y="202196"/>
                </a:cubicBezTo>
                <a:cubicBezTo>
                  <a:pt x="457302" y="211818"/>
                  <a:pt x="440216" y="218475"/>
                  <a:pt x="424384" y="222168"/>
                </a:cubicBezTo>
                <a:cubicBezTo>
                  <a:pt x="408552" y="225860"/>
                  <a:pt x="408509" y="222645"/>
                  <a:pt x="424255" y="212521"/>
                </a:cubicBezTo>
                <a:cubicBezTo>
                  <a:pt x="440000" y="202396"/>
                  <a:pt x="456065" y="191358"/>
                  <a:pt x="472449" y="179405"/>
                </a:cubicBezTo>
                <a:cubicBezTo>
                  <a:pt x="488832" y="167453"/>
                  <a:pt x="499856" y="156898"/>
                  <a:pt x="505521" y="147742"/>
                </a:cubicBezTo>
                <a:cubicBezTo>
                  <a:pt x="511185" y="138586"/>
                  <a:pt x="514017" y="132373"/>
                  <a:pt x="514017" y="129104"/>
                </a:cubicBezTo>
                <a:cubicBezTo>
                  <a:pt x="514017" y="127289"/>
                  <a:pt x="514287" y="125810"/>
                  <a:pt x="514827" y="124664"/>
                </a:cubicBezTo>
                <a:lnTo>
                  <a:pt x="517238" y="122247"/>
                </a:lnTo>
                <a:lnTo>
                  <a:pt x="475880" y="145086"/>
                </a:lnTo>
                <a:cubicBezTo>
                  <a:pt x="456191" y="154249"/>
                  <a:pt x="437602" y="159290"/>
                  <a:pt x="420114" y="160207"/>
                </a:cubicBezTo>
                <a:cubicBezTo>
                  <a:pt x="402626" y="161125"/>
                  <a:pt x="401017" y="158010"/>
                  <a:pt x="415285" y="150861"/>
                </a:cubicBezTo>
                <a:cubicBezTo>
                  <a:pt x="429554" y="143713"/>
                  <a:pt x="443499" y="136847"/>
                  <a:pt x="457123" y="130265"/>
                </a:cubicBezTo>
                <a:cubicBezTo>
                  <a:pt x="470746" y="123683"/>
                  <a:pt x="485208" y="115746"/>
                  <a:pt x="500509" y="106453"/>
                </a:cubicBezTo>
                <a:cubicBezTo>
                  <a:pt x="485638" y="95354"/>
                  <a:pt x="477195" y="86441"/>
                  <a:pt x="475181" y="79716"/>
                </a:cubicBezTo>
                <a:lnTo>
                  <a:pt x="476628" y="74080"/>
                </a:lnTo>
                <a:lnTo>
                  <a:pt x="475008" y="75360"/>
                </a:lnTo>
                <a:cubicBezTo>
                  <a:pt x="460016" y="86710"/>
                  <a:pt x="443195" y="94920"/>
                  <a:pt x="424545" y="99989"/>
                </a:cubicBezTo>
                <a:cubicBezTo>
                  <a:pt x="405896" y="105059"/>
                  <a:pt x="404838" y="101882"/>
                  <a:pt x="421372" y="90460"/>
                </a:cubicBezTo>
                <a:cubicBezTo>
                  <a:pt x="437907" y="79038"/>
                  <a:pt x="454789" y="64716"/>
                  <a:pt x="472019" y="47493"/>
                </a:cubicBezTo>
                <a:cubicBezTo>
                  <a:pt x="489248" y="30271"/>
                  <a:pt x="498129" y="17508"/>
                  <a:pt x="498659" y="9205"/>
                </a:cubicBezTo>
                <a:cubicBezTo>
                  <a:pt x="499057" y="2978"/>
                  <a:pt x="501306" y="-89"/>
                  <a:pt x="505407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 bwMode="auto">
          <a:xfrm>
            <a:off x="1730779" y="1569936"/>
            <a:ext cx="1296000" cy="828000"/>
            <a:chOff x="1257085" y="1177110"/>
            <a:chExt cx="1928897" cy="1241122"/>
          </a:xfrm>
        </p:grpSpPr>
        <p:pic>
          <p:nvPicPr>
            <p:cNvPr id="31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085" y="1177110"/>
              <a:ext cx="1928897" cy="124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文本框 3"/>
            <p:cNvSpPr txBox="1">
              <a:spLocks noChangeArrowheads="1"/>
            </p:cNvSpPr>
            <p:nvPr/>
          </p:nvSpPr>
          <p:spPr bwMode="auto">
            <a:xfrm>
              <a:off x="1382963" y="1485556"/>
              <a:ext cx="1747069" cy="692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分析：</a:t>
              </a:r>
            </a:p>
          </p:txBody>
        </p:sp>
      </p:grpSp>
      <p:sp>
        <p:nvSpPr>
          <p:cNvPr id="40" name="AutoShape 27"/>
          <p:cNvSpPr>
            <a:spLocks noChangeArrowheads="1"/>
          </p:cNvSpPr>
          <p:nvPr/>
        </p:nvSpPr>
        <p:spPr bwMode="auto">
          <a:xfrm>
            <a:off x="7700794" y="2828885"/>
            <a:ext cx="3012141" cy="1453613"/>
          </a:xfrm>
          <a:prstGeom prst="wedgeRoundRectCallout">
            <a:avLst>
              <a:gd name="adj1" fmla="val 25421"/>
              <a:gd name="adj2" fmla="val 76646"/>
              <a:gd name="adj3" fmla="val 16667"/>
            </a:avLst>
          </a:prstGeom>
          <a:solidFill>
            <a:srgbClr val="92D050">
              <a:alpha val="46000"/>
            </a:srgb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如果东、西两块草坪铺不同的草，共有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种不同的铺法。</a:t>
            </a: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3187119" y="3077118"/>
            <a:ext cx="1152525" cy="461665"/>
            <a:chOff x="2455863" y="4293096"/>
            <a:chExt cx="1152525" cy="460767"/>
          </a:xfrm>
        </p:grpSpPr>
        <p:sp>
          <p:nvSpPr>
            <p:cNvPr id="18" name="矩形 22"/>
            <p:cNvSpPr>
              <a:spLocks noChangeArrowheads="1"/>
            </p:cNvSpPr>
            <p:nvPr/>
          </p:nvSpPr>
          <p:spPr bwMode="auto">
            <a:xfrm>
              <a:off x="2768595" y="4293096"/>
              <a:ext cx="500458" cy="460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①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左中括号 1"/>
            <p:cNvSpPr/>
            <p:nvPr/>
          </p:nvSpPr>
          <p:spPr bwMode="auto">
            <a:xfrm rot="5400000">
              <a:off x="2853676" y="3967291"/>
              <a:ext cx="356899" cy="1152525"/>
            </a:xfrm>
            <a:prstGeom prst="leftBracket">
              <a:avLst>
                <a:gd name="adj" fmla="val 161464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>
            <a:off x="3026781" y="2775493"/>
            <a:ext cx="2989263" cy="757238"/>
            <a:chOff x="2295525" y="3990775"/>
            <a:chExt cx="2989262" cy="757328"/>
          </a:xfrm>
        </p:grpSpPr>
        <p:sp>
          <p:nvSpPr>
            <p:cNvPr id="21" name="矩形 23"/>
            <p:cNvSpPr>
              <a:spLocks noChangeArrowheads="1"/>
            </p:cNvSpPr>
            <p:nvPr/>
          </p:nvSpPr>
          <p:spPr bwMode="auto">
            <a:xfrm>
              <a:off x="3580298" y="3990775"/>
              <a:ext cx="500458" cy="4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②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左中括号 38"/>
            <p:cNvSpPr/>
            <p:nvPr/>
          </p:nvSpPr>
          <p:spPr bwMode="auto">
            <a:xfrm rot="5400000">
              <a:off x="3454641" y="2917957"/>
              <a:ext cx="671030" cy="2989262"/>
            </a:xfrm>
            <a:prstGeom prst="leftBracket">
              <a:avLst>
                <a:gd name="adj" fmla="val 222737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2467979" y="3537495"/>
            <a:ext cx="1163320" cy="49212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白三叶</a:t>
            </a:r>
          </a:p>
        </p:txBody>
      </p:sp>
      <p:sp>
        <p:nvSpPr>
          <p:cNvPr id="26" name="矩形 30"/>
          <p:cNvSpPr>
            <a:spLocks noChangeArrowheads="1"/>
          </p:cNvSpPr>
          <p:nvPr/>
        </p:nvSpPr>
        <p:spPr bwMode="auto">
          <a:xfrm>
            <a:off x="3984044" y="3537495"/>
            <a:ext cx="1163319" cy="49212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高羊茅</a:t>
            </a:r>
          </a:p>
        </p:txBody>
      </p:sp>
      <p:sp>
        <p:nvSpPr>
          <p:cNvPr id="27" name="矩形 31"/>
          <p:cNvSpPr>
            <a:spLocks noChangeArrowheads="1"/>
          </p:cNvSpPr>
          <p:nvPr/>
        </p:nvSpPr>
        <p:spPr bwMode="auto">
          <a:xfrm>
            <a:off x="5563604" y="3539083"/>
            <a:ext cx="1165038" cy="49212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天堂草</a:t>
            </a: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4726994" y="3077114"/>
            <a:ext cx="1152525" cy="461665"/>
            <a:chOff x="3995936" y="4293096"/>
            <a:chExt cx="1152525" cy="460536"/>
          </a:xfrm>
        </p:grpSpPr>
        <p:sp>
          <p:nvSpPr>
            <p:cNvPr id="29" name="矩形 24"/>
            <p:cNvSpPr>
              <a:spLocks noChangeArrowheads="1"/>
            </p:cNvSpPr>
            <p:nvPr/>
          </p:nvSpPr>
          <p:spPr bwMode="auto">
            <a:xfrm>
              <a:off x="4338545" y="4293096"/>
              <a:ext cx="500458" cy="460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③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左中括号 1"/>
            <p:cNvSpPr/>
            <p:nvPr/>
          </p:nvSpPr>
          <p:spPr bwMode="auto">
            <a:xfrm rot="5400000">
              <a:off x="4393749" y="3967291"/>
              <a:ext cx="356899" cy="1152525"/>
            </a:xfrm>
            <a:prstGeom prst="leftBracket">
              <a:avLst>
                <a:gd name="adj" fmla="val 161464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 bwMode="auto">
          <a:xfrm>
            <a:off x="3187119" y="3961358"/>
            <a:ext cx="1152525" cy="461665"/>
            <a:chOff x="2455863" y="5176244"/>
            <a:chExt cx="1152525" cy="462071"/>
          </a:xfrm>
        </p:grpSpPr>
        <p:sp>
          <p:nvSpPr>
            <p:cNvPr id="35" name="矩形 24"/>
            <p:cNvSpPr>
              <a:spLocks noChangeArrowheads="1"/>
            </p:cNvSpPr>
            <p:nvPr/>
          </p:nvSpPr>
          <p:spPr bwMode="auto">
            <a:xfrm>
              <a:off x="2768594" y="5176244"/>
              <a:ext cx="500458" cy="46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④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左中括号 1"/>
            <p:cNvSpPr/>
            <p:nvPr/>
          </p:nvSpPr>
          <p:spPr bwMode="auto">
            <a:xfrm rot="-5400000">
              <a:off x="2853676" y="4870054"/>
              <a:ext cx="356899" cy="1152525"/>
            </a:xfrm>
            <a:prstGeom prst="leftBracket">
              <a:avLst>
                <a:gd name="adj" fmla="val 161464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 bwMode="auto">
          <a:xfrm>
            <a:off x="3026781" y="4051846"/>
            <a:ext cx="2989263" cy="692318"/>
            <a:chOff x="2295525" y="5267867"/>
            <a:chExt cx="2989262" cy="691298"/>
          </a:xfrm>
        </p:grpSpPr>
        <p:sp>
          <p:nvSpPr>
            <p:cNvPr id="42" name="矩形 24"/>
            <p:cNvSpPr>
              <a:spLocks noChangeArrowheads="1"/>
            </p:cNvSpPr>
            <p:nvPr/>
          </p:nvSpPr>
          <p:spPr bwMode="auto">
            <a:xfrm>
              <a:off x="3580297" y="5498180"/>
              <a:ext cx="500458" cy="460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⑤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左中括号 38"/>
            <p:cNvSpPr/>
            <p:nvPr/>
          </p:nvSpPr>
          <p:spPr bwMode="auto">
            <a:xfrm rot="-5400000">
              <a:off x="3454641" y="4108751"/>
              <a:ext cx="671030" cy="2989262"/>
            </a:xfrm>
            <a:prstGeom prst="leftBracket">
              <a:avLst>
                <a:gd name="adj" fmla="val 222737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 bwMode="auto">
          <a:xfrm>
            <a:off x="4726994" y="3961358"/>
            <a:ext cx="1152525" cy="461665"/>
            <a:chOff x="3995936" y="5176244"/>
            <a:chExt cx="1152525" cy="462071"/>
          </a:xfrm>
        </p:grpSpPr>
        <p:sp>
          <p:nvSpPr>
            <p:cNvPr id="45" name="矩形 24"/>
            <p:cNvSpPr>
              <a:spLocks noChangeArrowheads="1"/>
            </p:cNvSpPr>
            <p:nvPr/>
          </p:nvSpPr>
          <p:spPr bwMode="auto">
            <a:xfrm>
              <a:off x="4338544" y="5176244"/>
              <a:ext cx="500458" cy="46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⑥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左中括号 1"/>
            <p:cNvSpPr/>
            <p:nvPr/>
          </p:nvSpPr>
          <p:spPr bwMode="auto">
            <a:xfrm rot="-5400000">
              <a:off x="4393749" y="4870054"/>
              <a:ext cx="356899" cy="1152525"/>
            </a:xfrm>
            <a:prstGeom prst="leftBracket">
              <a:avLst>
                <a:gd name="adj" fmla="val 161464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9" name="TextBox 15"/>
          <p:cNvSpPr txBox="1">
            <a:spLocks noChangeArrowheads="1"/>
          </p:cNvSpPr>
          <p:nvPr/>
        </p:nvSpPr>
        <p:spPr bwMode="auto">
          <a:xfrm>
            <a:off x="3821433" y="5159825"/>
            <a:ext cx="4851803" cy="55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④⑤⑥与①②③的价钱相同。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  <p:pic>
        <p:nvPicPr>
          <p:cNvPr id="48" name="图片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4" grpId="0" animBg="1"/>
      <p:bldP spid="26" grpId="0" animBg="1"/>
      <p:bldP spid="27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3209056" y="1590682"/>
            <a:ext cx="4559620" cy="560878"/>
          </a:xfrm>
          <a:prstGeom prst="wedgeRoundRectCallout">
            <a:avLst>
              <a:gd name="adj1" fmla="val -25893"/>
              <a:gd name="adj2" fmla="val 4887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分别算出每种方案的费用。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748927" y="2393713"/>
            <a:ext cx="6667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每块草坪的面积：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28×16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448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（平方米）</a:t>
            </a:r>
          </a:p>
        </p:txBody>
      </p:sp>
      <p:graphicFrame>
        <p:nvGraphicFramePr>
          <p:cNvPr id="13" name="Group 50"/>
          <p:cNvGraphicFramePr>
            <a:graphicFrameLocks noGrp="1"/>
          </p:cNvGraphicFramePr>
          <p:nvPr/>
        </p:nvGraphicFramePr>
        <p:xfrm>
          <a:off x="3209056" y="2969775"/>
          <a:ext cx="7864475" cy="2701926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30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方案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白三叶费用（元）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高羊茅费用（元）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天堂草费用（元）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总费用（元）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Group 130"/>
          <p:cNvGrpSpPr/>
          <p:nvPr/>
        </p:nvGrpSpPr>
        <p:grpSpPr bwMode="auto">
          <a:xfrm>
            <a:off x="4234579" y="3912748"/>
            <a:ext cx="6845300" cy="415925"/>
            <a:chOff x="934" y="2305"/>
            <a:chExt cx="4312" cy="262"/>
          </a:xfrm>
        </p:grpSpPr>
        <p:sp>
          <p:nvSpPr>
            <p:cNvPr id="16" name="Text Box 102"/>
            <p:cNvSpPr txBox="1">
              <a:spLocks noChangeArrowheads="1"/>
            </p:cNvSpPr>
            <p:nvPr/>
          </p:nvSpPr>
          <p:spPr bwMode="auto">
            <a:xfrm>
              <a:off x="934" y="2305"/>
              <a:ext cx="116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2×448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＝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896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Text Box 103"/>
            <p:cNvSpPr txBox="1">
              <a:spLocks noChangeArrowheads="1"/>
            </p:cNvSpPr>
            <p:nvPr/>
          </p:nvSpPr>
          <p:spPr bwMode="auto">
            <a:xfrm>
              <a:off x="2140" y="2315"/>
              <a:ext cx="12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3×448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＝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1344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Text Box 104"/>
            <p:cNvSpPr txBox="1">
              <a:spLocks noChangeArrowheads="1"/>
            </p:cNvSpPr>
            <p:nvPr/>
          </p:nvSpPr>
          <p:spPr bwMode="auto">
            <a:xfrm>
              <a:off x="4611" y="2315"/>
              <a:ext cx="63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2240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9" name="Group 132"/>
          <p:cNvGrpSpPr/>
          <p:nvPr/>
        </p:nvGrpSpPr>
        <p:grpSpPr bwMode="auto">
          <a:xfrm>
            <a:off x="4234581" y="4522352"/>
            <a:ext cx="6810375" cy="415925"/>
            <a:chOff x="934" y="3074"/>
            <a:chExt cx="4290" cy="262"/>
          </a:xfrm>
        </p:grpSpPr>
        <p:sp>
          <p:nvSpPr>
            <p:cNvPr id="20" name="Text Box 107"/>
            <p:cNvSpPr txBox="1">
              <a:spLocks noChangeArrowheads="1"/>
            </p:cNvSpPr>
            <p:nvPr/>
          </p:nvSpPr>
          <p:spPr bwMode="auto">
            <a:xfrm>
              <a:off x="4634" y="3083"/>
              <a:ext cx="5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2688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1" name="Group 114"/>
            <p:cNvGrpSpPr/>
            <p:nvPr/>
          </p:nvGrpSpPr>
          <p:grpSpPr bwMode="auto">
            <a:xfrm>
              <a:off x="934" y="3074"/>
              <a:ext cx="3754" cy="262"/>
              <a:chOff x="1115" y="2665"/>
              <a:chExt cx="3754" cy="262"/>
            </a:xfrm>
          </p:grpSpPr>
          <p:sp>
            <p:nvSpPr>
              <p:cNvPr id="22" name="Text Box 105"/>
              <p:cNvSpPr txBox="1">
                <a:spLocks noChangeArrowheads="1"/>
              </p:cNvSpPr>
              <p:nvPr/>
            </p:nvSpPr>
            <p:spPr bwMode="auto">
              <a:xfrm>
                <a:off x="1115" y="2665"/>
                <a:ext cx="11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2×448</a:t>
                </a: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896</a:t>
                </a: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Text Box 106"/>
              <p:cNvSpPr txBox="1">
                <a:spLocks noChangeArrowheads="1"/>
              </p:cNvSpPr>
              <p:nvPr/>
            </p:nvSpPr>
            <p:spPr bwMode="auto">
              <a:xfrm>
                <a:off x="3463" y="2675"/>
                <a:ext cx="14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4×448</a:t>
                </a: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1792</a:t>
                </a: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" name="Group 131"/>
          <p:cNvGrpSpPr/>
          <p:nvPr/>
        </p:nvGrpSpPr>
        <p:grpSpPr bwMode="auto">
          <a:xfrm>
            <a:off x="6141169" y="5136715"/>
            <a:ext cx="4899025" cy="401637"/>
            <a:chOff x="2245" y="3243"/>
            <a:chExt cx="3086" cy="253"/>
          </a:xfrm>
        </p:grpSpPr>
        <p:grpSp>
          <p:nvGrpSpPr>
            <p:cNvPr id="26" name="Group 115"/>
            <p:cNvGrpSpPr/>
            <p:nvPr/>
          </p:nvGrpSpPr>
          <p:grpSpPr bwMode="auto">
            <a:xfrm>
              <a:off x="2245" y="3244"/>
              <a:ext cx="2552" cy="252"/>
              <a:chOff x="2245" y="3108"/>
              <a:chExt cx="2552" cy="252"/>
            </a:xfrm>
          </p:grpSpPr>
          <p:sp>
            <p:nvSpPr>
              <p:cNvPr id="28" name="Text Box 108"/>
              <p:cNvSpPr txBox="1">
                <a:spLocks noChangeArrowheads="1"/>
              </p:cNvSpPr>
              <p:nvPr/>
            </p:nvSpPr>
            <p:spPr bwMode="auto">
              <a:xfrm>
                <a:off x="2245" y="3108"/>
                <a:ext cx="122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3×448</a:t>
                </a: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1344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Text Box 110"/>
              <p:cNvSpPr txBox="1">
                <a:spLocks noChangeArrowheads="1"/>
              </p:cNvSpPr>
              <p:nvPr/>
            </p:nvSpPr>
            <p:spPr bwMode="auto">
              <a:xfrm>
                <a:off x="3391" y="3108"/>
                <a:ext cx="14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4×448</a:t>
                </a: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1792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7" name="Text Box 111"/>
            <p:cNvSpPr txBox="1">
              <a:spLocks noChangeArrowheads="1"/>
            </p:cNvSpPr>
            <p:nvPr/>
          </p:nvSpPr>
          <p:spPr bwMode="auto">
            <a:xfrm>
              <a:off x="4741" y="3243"/>
              <a:ext cx="5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3136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10128174" y="5127283"/>
            <a:ext cx="887413" cy="47606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2231097" y="2094755"/>
            <a:ext cx="2106090" cy="1334245"/>
          </a:xfrm>
          <a:prstGeom prst="wedgeRoundRectCallout">
            <a:avLst>
              <a:gd name="adj1" fmla="val -24642"/>
              <a:gd name="adj2" fmla="val 13431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全部铺每平方米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元的白三叶最省钱。</a:t>
            </a:r>
          </a:p>
        </p:txBody>
      </p:sp>
      <p:sp>
        <p:nvSpPr>
          <p:cNvPr id="57" name="AutoShape 27"/>
          <p:cNvSpPr>
            <a:spLocks noChangeArrowheads="1"/>
          </p:cNvSpPr>
          <p:nvPr/>
        </p:nvSpPr>
        <p:spPr bwMode="auto">
          <a:xfrm>
            <a:off x="5524117" y="2094755"/>
            <a:ext cx="4652107" cy="582212"/>
          </a:xfrm>
          <a:prstGeom prst="wedgeRoundRectCallout">
            <a:avLst>
              <a:gd name="adj1" fmla="val -25893"/>
              <a:gd name="adj2" fmla="val 4887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还有其他方案吗，试着算一算！</a:t>
            </a:r>
          </a:p>
        </p:txBody>
      </p:sp>
      <p:sp>
        <p:nvSpPr>
          <p:cNvPr id="62" name="AutoShape 27"/>
          <p:cNvSpPr>
            <a:spLocks noChangeArrowheads="1"/>
          </p:cNvSpPr>
          <p:nvPr/>
        </p:nvSpPr>
        <p:spPr bwMode="auto">
          <a:xfrm>
            <a:off x="5524115" y="2882640"/>
            <a:ext cx="4397188" cy="997743"/>
          </a:xfrm>
          <a:prstGeom prst="wedgeRoundRectCallout">
            <a:avLst>
              <a:gd name="adj1" fmla="val -21331"/>
              <a:gd name="adj2" fmla="val -2142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全部使用高羊茅：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28×16×2×3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2688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（元）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5144123" y="1552955"/>
            <a:ext cx="4694779" cy="283699"/>
          </a:xfrm>
          <a:custGeom>
            <a:avLst/>
            <a:gdLst/>
            <a:ahLst/>
            <a:cxnLst/>
            <a:rect l="l" t="t" r="r" b="b"/>
            <a:pathLst>
              <a:path w="4694779" h="283699">
                <a:moveTo>
                  <a:pt x="432343" y="227910"/>
                </a:moveTo>
                <a:cubicBezTo>
                  <a:pt x="435806" y="228485"/>
                  <a:pt x="440414" y="229770"/>
                  <a:pt x="446169" y="231767"/>
                </a:cubicBezTo>
                <a:cubicBezTo>
                  <a:pt x="469188" y="239754"/>
                  <a:pt x="483026" y="246514"/>
                  <a:pt x="487683" y="252045"/>
                </a:cubicBezTo>
                <a:cubicBezTo>
                  <a:pt x="492340" y="257576"/>
                  <a:pt x="493909" y="264891"/>
                  <a:pt x="492389" y="273988"/>
                </a:cubicBezTo>
                <a:cubicBezTo>
                  <a:pt x="490870" y="283085"/>
                  <a:pt x="483829" y="282611"/>
                  <a:pt x="471265" y="272565"/>
                </a:cubicBezTo>
                <a:cubicBezTo>
                  <a:pt x="458701" y="262519"/>
                  <a:pt x="445654" y="252312"/>
                  <a:pt x="432123" y="241943"/>
                </a:cubicBezTo>
                <a:cubicBezTo>
                  <a:pt x="421882" y="230865"/>
                  <a:pt x="421955" y="226187"/>
                  <a:pt x="432343" y="227910"/>
                </a:cubicBezTo>
                <a:close/>
                <a:moveTo>
                  <a:pt x="971272" y="207841"/>
                </a:moveTo>
                <a:cubicBezTo>
                  <a:pt x="975364" y="207845"/>
                  <a:pt x="979463" y="208928"/>
                  <a:pt x="983569" y="211089"/>
                </a:cubicBezTo>
                <a:cubicBezTo>
                  <a:pt x="991779" y="215412"/>
                  <a:pt x="995884" y="222236"/>
                  <a:pt x="995884" y="231562"/>
                </a:cubicBezTo>
                <a:cubicBezTo>
                  <a:pt x="995884" y="240889"/>
                  <a:pt x="991131" y="247506"/>
                  <a:pt x="981624" y="251412"/>
                </a:cubicBezTo>
                <a:cubicBezTo>
                  <a:pt x="972118" y="255319"/>
                  <a:pt x="963728" y="254845"/>
                  <a:pt x="956454" y="249989"/>
                </a:cubicBezTo>
                <a:cubicBezTo>
                  <a:pt x="949180" y="245134"/>
                  <a:pt x="945748" y="238508"/>
                  <a:pt x="946157" y="230111"/>
                </a:cubicBezTo>
                <a:cubicBezTo>
                  <a:pt x="946566" y="221715"/>
                  <a:pt x="950851" y="215365"/>
                  <a:pt x="959012" y="211061"/>
                </a:cubicBezTo>
                <a:cubicBezTo>
                  <a:pt x="963092" y="208910"/>
                  <a:pt x="967179" y="207836"/>
                  <a:pt x="971272" y="207841"/>
                </a:cubicBezTo>
                <a:close/>
                <a:moveTo>
                  <a:pt x="57132" y="197006"/>
                </a:moveTo>
                <a:cubicBezTo>
                  <a:pt x="59160" y="196882"/>
                  <a:pt x="62905" y="200061"/>
                  <a:pt x="68369" y="206541"/>
                </a:cubicBezTo>
                <a:cubicBezTo>
                  <a:pt x="74979" y="216859"/>
                  <a:pt x="82892" y="224785"/>
                  <a:pt x="92107" y="230316"/>
                </a:cubicBezTo>
                <a:cubicBezTo>
                  <a:pt x="101322" y="235847"/>
                  <a:pt x="113247" y="239174"/>
                  <a:pt x="127881" y="240297"/>
                </a:cubicBezTo>
                <a:cubicBezTo>
                  <a:pt x="142516" y="241419"/>
                  <a:pt x="153368" y="241342"/>
                  <a:pt x="160437" y="240064"/>
                </a:cubicBezTo>
                <a:cubicBezTo>
                  <a:pt x="167507" y="238787"/>
                  <a:pt x="170099" y="236486"/>
                  <a:pt x="168214" y="233162"/>
                </a:cubicBezTo>
                <a:cubicBezTo>
                  <a:pt x="166329" y="229839"/>
                  <a:pt x="163020" y="223470"/>
                  <a:pt x="158289" y="214057"/>
                </a:cubicBezTo>
                <a:cubicBezTo>
                  <a:pt x="153557" y="204643"/>
                  <a:pt x="155365" y="203022"/>
                  <a:pt x="163712" y="209192"/>
                </a:cubicBezTo>
                <a:cubicBezTo>
                  <a:pt x="172058" y="215362"/>
                  <a:pt x="179838" y="220915"/>
                  <a:pt x="187050" y="225851"/>
                </a:cubicBezTo>
                <a:cubicBezTo>
                  <a:pt x="194262" y="230787"/>
                  <a:pt x="202565" y="235882"/>
                  <a:pt x="211960" y="241134"/>
                </a:cubicBezTo>
                <a:cubicBezTo>
                  <a:pt x="221355" y="246386"/>
                  <a:pt x="218180" y="251750"/>
                  <a:pt x="202435" y="257226"/>
                </a:cubicBezTo>
                <a:cubicBezTo>
                  <a:pt x="186690" y="262702"/>
                  <a:pt x="170800" y="265439"/>
                  <a:pt x="154763" y="265439"/>
                </a:cubicBezTo>
                <a:cubicBezTo>
                  <a:pt x="139570" y="265439"/>
                  <a:pt x="124768" y="264243"/>
                  <a:pt x="110357" y="261849"/>
                </a:cubicBezTo>
                <a:cubicBezTo>
                  <a:pt x="95945" y="259455"/>
                  <a:pt x="84020" y="253127"/>
                  <a:pt x="74582" y="242864"/>
                </a:cubicBezTo>
                <a:cubicBezTo>
                  <a:pt x="65144" y="232601"/>
                  <a:pt x="59017" y="220741"/>
                  <a:pt x="56202" y="207285"/>
                </a:cubicBezTo>
                <a:cubicBezTo>
                  <a:pt x="54794" y="200557"/>
                  <a:pt x="55105" y="197130"/>
                  <a:pt x="57132" y="197006"/>
                </a:cubicBezTo>
                <a:close/>
                <a:moveTo>
                  <a:pt x="30443" y="170927"/>
                </a:moveTo>
                <a:cubicBezTo>
                  <a:pt x="32004" y="172308"/>
                  <a:pt x="33506" y="176862"/>
                  <a:pt x="34947" y="184589"/>
                </a:cubicBezTo>
                <a:cubicBezTo>
                  <a:pt x="37831" y="200042"/>
                  <a:pt x="35620" y="214267"/>
                  <a:pt x="28315" y="227265"/>
                </a:cubicBezTo>
                <a:cubicBezTo>
                  <a:pt x="21010" y="240263"/>
                  <a:pt x="14372" y="245577"/>
                  <a:pt x="8400" y="243208"/>
                </a:cubicBezTo>
                <a:cubicBezTo>
                  <a:pt x="2428" y="240839"/>
                  <a:pt x="-359" y="235885"/>
                  <a:pt x="38" y="228344"/>
                </a:cubicBezTo>
                <a:cubicBezTo>
                  <a:pt x="435" y="220803"/>
                  <a:pt x="3889" y="212562"/>
                  <a:pt x="10400" y="203620"/>
                </a:cubicBezTo>
                <a:cubicBezTo>
                  <a:pt x="17159" y="195335"/>
                  <a:pt x="22219" y="186229"/>
                  <a:pt x="25581" y="176301"/>
                </a:cubicBezTo>
                <a:cubicBezTo>
                  <a:pt x="27261" y="171337"/>
                  <a:pt x="28882" y="169545"/>
                  <a:pt x="30443" y="170927"/>
                </a:cubicBezTo>
                <a:close/>
                <a:moveTo>
                  <a:pt x="180455" y="168441"/>
                </a:moveTo>
                <a:cubicBezTo>
                  <a:pt x="183679" y="168441"/>
                  <a:pt x="191208" y="169228"/>
                  <a:pt x="203039" y="170803"/>
                </a:cubicBezTo>
                <a:cubicBezTo>
                  <a:pt x="216670" y="172515"/>
                  <a:pt x="226635" y="176986"/>
                  <a:pt x="232935" y="184217"/>
                </a:cubicBezTo>
                <a:cubicBezTo>
                  <a:pt x="239236" y="191447"/>
                  <a:pt x="240929" y="199595"/>
                  <a:pt x="238014" y="208662"/>
                </a:cubicBezTo>
                <a:cubicBezTo>
                  <a:pt x="235100" y="217728"/>
                  <a:pt x="228861" y="218618"/>
                  <a:pt x="219299" y="211331"/>
                </a:cubicBezTo>
                <a:cubicBezTo>
                  <a:pt x="209737" y="204045"/>
                  <a:pt x="199499" y="195075"/>
                  <a:pt x="188585" y="184421"/>
                </a:cubicBezTo>
                <a:cubicBezTo>
                  <a:pt x="177670" y="173768"/>
                  <a:pt x="174961" y="168441"/>
                  <a:pt x="180455" y="168441"/>
                </a:cubicBezTo>
                <a:close/>
                <a:moveTo>
                  <a:pt x="407706" y="166766"/>
                </a:moveTo>
                <a:cubicBezTo>
                  <a:pt x="414422" y="168007"/>
                  <a:pt x="420167" y="169817"/>
                  <a:pt x="424942" y="172199"/>
                </a:cubicBezTo>
                <a:cubicBezTo>
                  <a:pt x="430957" y="175622"/>
                  <a:pt x="432765" y="179215"/>
                  <a:pt x="430365" y="182979"/>
                </a:cubicBezTo>
                <a:cubicBezTo>
                  <a:pt x="427965" y="186744"/>
                  <a:pt x="425996" y="194411"/>
                  <a:pt x="424459" y="205983"/>
                </a:cubicBezTo>
                <a:cubicBezTo>
                  <a:pt x="422921" y="217554"/>
                  <a:pt x="418905" y="229023"/>
                  <a:pt x="412413" y="240390"/>
                </a:cubicBezTo>
                <a:cubicBezTo>
                  <a:pt x="405920" y="251757"/>
                  <a:pt x="396606" y="261080"/>
                  <a:pt x="384470" y="268360"/>
                </a:cubicBezTo>
                <a:cubicBezTo>
                  <a:pt x="372335" y="275640"/>
                  <a:pt x="359042" y="280477"/>
                  <a:pt x="344594" y="282871"/>
                </a:cubicBezTo>
                <a:cubicBezTo>
                  <a:pt x="330145" y="285265"/>
                  <a:pt x="329909" y="282468"/>
                  <a:pt x="343887" y="274481"/>
                </a:cubicBezTo>
                <a:cubicBezTo>
                  <a:pt x="357864" y="266494"/>
                  <a:pt x="368992" y="258736"/>
                  <a:pt x="377271" y="251208"/>
                </a:cubicBezTo>
                <a:cubicBezTo>
                  <a:pt x="385549" y="243680"/>
                  <a:pt x="391400" y="235153"/>
                  <a:pt x="394823" y="225628"/>
                </a:cubicBezTo>
                <a:cubicBezTo>
                  <a:pt x="398246" y="216103"/>
                  <a:pt x="400544" y="206448"/>
                  <a:pt x="401716" y="196662"/>
                </a:cubicBezTo>
                <a:cubicBezTo>
                  <a:pt x="402888" y="186877"/>
                  <a:pt x="402500" y="179138"/>
                  <a:pt x="400553" y="173445"/>
                </a:cubicBezTo>
                <a:cubicBezTo>
                  <a:pt x="398606" y="167752"/>
                  <a:pt x="400990" y="165526"/>
                  <a:pt x="407706" y="166766"/>
                </a:cubicBezTo>
                <a:close/>
                <a:moveTo>
                  <a:pt x="102301" y="165585"/>
                </a:moveTo>
                <a:cubicBezTo>
                  <a:pt x="109396" y="166807"/>
                  <a:pt x="114716" y="168311"/>
                  <a:pt x="118263" y="170096"/>
                </a:cubicBezTo>
                <a:cubicBezTo>
                  <a:pt x="122232" y="171684"/>
                  <a:pt x="126985" y="174434"/>
                  <a:pt x="132523" y="178347"/>
                </a:cubicBezTo>
                <a:cubicBezTo>
                  <a:pt x="138061" y="182260"/>
                  <a:pt x="139108" y="189388"/>
                  <a:pt x="135667" y="199732"/>
                </a:cubicBezTo>
                <a:cubicBezTo>
                  <a:pt x="132225" y="210075"/>
                  <a:pt x="126954" y="211427"/>
                  <a:pt x="119854" y="203787"/>
                </a:cubicBezTo>
                <a:cubicBezTo>
                  <a:pt x="112754" y="196148"/>
                  <a:pt x="106279" y="187565"/>
                  <a:pt x="100432" y="178040"/>
                </a:cubicBezTo>
                <a:cubicBezTo>
                  <a:pt x="94584" y="168515"/>
                  <a:pt x="95207" y="164363"/>
                  <a:pt x="102301" y="165585"/>
                </a:cubicBezTo>
                <a:close/>
                <a:moveTo>
                  <a:pt x="3078157" y="159102"/>
                </a:moveTo>
                <a:lnTo>
                  <a:pt x="3302441" y="159102"/>
                </a:lnTo>
                <a:lnTo>
                  <a:pt x="3302441" y="184905"/>
                </a:lnTo>
                <a:lnTo>
                  <a:pt x="3078157" y="184905"/>
                </a:lnTo>
                <a:close/>
                <a:moveTo>
                  <a:pt x="1422891" y="154497"/>
                </a:moveTo>
                <a:cubicBezTo>
                  <a:pt x="1413614" y="155248"/>
                  <a:pt x="1405995" y="158429"/>
                  <a:pt x="1400036" y="164041"/>
                </a:cubicBezTo>
                <a:cubicBezTo>
                  <a:pt x="1394077" y="169653"/>
                  <a:pt x="1390911" y="176806"/>
                  <a:pt x="1390539" y="185500"/>
                </a:cubicBezTo>
                <a:cubicBezTo>
                  <a:pt x="1390179" y="194182"/>
                  <a:pt x="1391621" y="201763"/>
                  <a:pt x="1394864" y="208243"/>
                </a:cubicBezTo>
                <a:cubicBezTo>
                  <a:pt x="1398108" y="214723"/>
                  <a:pt x="1403927" y="218655"/>
                  <a:pt x="1412324" y="220038"/>
                </a:cubicBezTo>
                <a:cubicBezTo>
                  <a:pt x="1420720" y="221420"/>
                  <a:pt x="1429507" y="221234"/>
                  <a:pt x="1438685" y="219479"/>
                </a:cubicBezTo>
                <a:cubicBezTo>
                  <a:pt x="1447863" y="217725"/>
                  <a:pt x="1454284" y="212844"/>
                  <a:pt x="1457949" y="204839"/>
                </a:cubicBezTo>
                <a:cubicBezTo>
                  <a:pt x="1461614" y="196833"/>
                  <a:pt x="1462901" y="188926"/>
                  <a:pt x="1461809" y="181119"/>
                </a:cubicBezTo>
                <a:cubicBezTo>
                  <a:pt x="1460718" y="173312"/>
                  <a:pt x="1456278" y="166735"/>
                  <a:pt x="1448489" y="161390"/>
                </a:cubicBezTo>
                <a:cubicBezTo>
                  <a:pt x="1440700" y="156045"/>
                  <a:pt x="1432168" y="153747"/>
                  <a:pt x="1422891" y="154497"/>
                </a:cubicBezTo>
                <a:close/>
                <a:moveTo>
                  <a:pt x="2034723" y="139252"/>
                </a:moveTo>
                <a:cubicBezTo>
                  <a:pt x="2023697" y="140728"/>
                  <a:pt x="2015679" y="146110"/>
                  <a:pt x="2010669" y="155400"/>
                </a:cubicBezTo>
                <a:cubicBezTo>
                  <a:pt x="2005658" y="164689"/>
                  <a:pt x="2003528" y="174723"/>
                  <a:pt x="2004278" y="185500"/>
                </a:cubicBezTo>
                <a:cubicBezTo>
                  <a:pt x="2005029" y="196278"/>
                  <a:pt x="2008660" y="205102"/>
                  <a:pt x="2015171" y="211973"/>
                </a:cubicBezTo>
                <a:cubicBezTo>
                  <a:pt x="2021682" y="218844"/>
                  <a:pt x="2030125" y="222447"/>
                  <a:pt x="2040499" y="222782"/>
                </a:cubicBezTo>
                <a:cubicBezTo>
                  <a:pt x="2050874" y="223116"/>
                  <a:pt x="2059670" y="219495"/>
                  <a:pt x="2066889" y="211917"/>
                </a:cubicBezTo>
                <a:cubicBezTo>
                  <a:pt x="2074107" y="204339"/>
                  <a:pt x="2077716" y="192811"/>
                  <a:pt x="2077716" y="177333"/>
                </a:cubicBezTo>
                <a:cubicBezTo>
                  <a:pt x="2077716" y="161855"/>
                  <a:pt x="2073307" y="151270"/>
                  <a:pt x="2064489" y="145577"/>
                </a:cubicBezTo>
                <a:cubicBezTo>
                  <a:pt x="2055671" y="139884"/>
                  <a:pt x="2045749" y="137776"/>
                  <a:pt x="2034723" y="139252"/>
                </a:cubicBezTo>
                <a:close/>
                <a:moveTo>
                  <a:pt x="971286" y="120288"/>
                </a:moveTo>
                <a:cubicBezTo>
                  <a:pt x="975378" y="120293"/>
                  <a:pt x="979476" y="121374"/>
                  <a:pt x="983578" y="123532"/>
                </a:cubicBezTo>
                <a:cubicBezTo>
                  <a:pt x="991782" y="127848"/>
                  <a:pt x="995884" y="134675"/>
                  <a:pt x="995884" y="144014"/>
                </a:cubicBezTo>
                <a:cubicBezTo>
                  <a:pt x="995884" y="153341"/>
                  <a:pt x="991131" y="159958"/>
                  <a:pt x="981624" y="163864"/>
                </a:cubicBezTo>
                <a:cubicBezTo>
                  <a:pt x="972118" y="167771"/>
                  <a:pt x="963728" y="167297"/>
                  <a:pt x="956454" y="162441"/>
                </a:cubicBezTo>
                <a:cubicBezTo>
                  <a:pt x="949180" y="157586"/>
                  <a:pt x="945748" y="150957"/>
                  <a:pt x="946157" y="142554"/>
                </a:cubicBezTo>
                <a:cubicBezTo>
                  <a:pt x="946566" y="134151"/>
                  <a:pt x="950854" y="127801"/>
                  <a:pt x="959021" y="123504"/>
                </a:cubicBezTo>
                <a:cubicBezTo>
                  <a:pt x="963105" y="121355"/>
                  <a:pt x="967193" y="120283"/>
                  <a:pt x="971286" y="120288"/>
                </a:cubicBezTo>
                <a:close/>
                <a:moveTo>
                  <a:pt x="426821" y="112519"/>
                </a:moveTo>
                <a:cubicBezTo>
                  <a:pt x="416019" y="114081"/>
                  <a:pt x="405266" y="115880"/>
                  <a:pt x="394563" y="117914"/>
                </a:cubicBezTo>
                <a:cubicBezTo>
                  <a:pt x="390879" y="128939"/>
                  <a:pt x="382939" y="139128"/>
                  <a:pt x="370741" y="148479"/>
                </a:cubicBezTo>
                <a:lnTo>
                  <a:pt x="368632" y="149833"/>
                </a:lnTo>
                <a:lnTo>
                  <a:pt x="378015" y="150349"/>
                </a:lnTo>
                <a:cubicBezTo>
                  <a:pt x="381171" y="150739"/>
                  <a:pt x="385704" y="150752"/>
                  <a:pt x="391614" y="150386"/>
                </a:cubicBezTo>
                <a:cubicBezTo>
                  <a:pt x="397524" y="150020"/>
                  <a:pt x="406919" y="148513"/>
                  <a:pt x="419798" y="145865"/>
                </a:cubicBezTo>
                <a:lnTo>
                  <a:pt x="433149" y="142577"/>
                </a:lnTo>
                <a:lnTo>
                  <a:pt x="432486" y="142359"/>
                </a:lnTo>
                <a:cubicBezTo>
                  <a:pt x="428709" y="138898"/>
                  <a:pt x="426821" y="128952"/>
                  <a:pt x="426821" y="112519"/>
                </a:cubicBezTo>
                <a:close/>
                <a:moveTo>
                  <a:pt x="3078157" y="100724"/>
                </a:moveTo>
                <a:lnTo>
                  <a:pt x="3302441" y="100724"/>
                </a:lnTo>
                <a:lnTo>
                  <a:pt x="3302441" y="126527"/>
                </a:lnTo>
                <a:lnTo>
                  <a:pt x="3078157" y="126527"/>
                </a:lnTo>
                <a:close/>
                <a:moveTo>
                  <a:pt x="144957" y="99536"/>
                </a:moveTo>
                <a:cubicBezTo>
                  <a:pt x="141694" y="99044"/>
                  <a:pt x="136947" y="99285"/>
                  <a:pt x="130718" y="100259"/>
                </a:cubicBezTo>
                <a:cubicBezTo>
                  <a:pt x="118260" y="102206"/>
                  <a:pt x="101005" y="104600"/>
                  <a:pt x="78954" y="107440"/>
                </a:cubicBezTo>
                <a:cubicBezTo>
                  <a:pt x="79698" y="117659"/>
                  <a:pt x="80777" y="130589"/>
                  <a:pt x="82191" y="146228"/>
                </a:cubicBezTo>
                <a:cubicBezTo>
                  <a:pt x="111411" y="143959"/>
                  <a:pt x="132923" y="141447"/>
                  <a:pt x="146727" y="138694"/>
                </a:cubicBezTo>
                <a:cubicBezTo>
                  <a:pt x="149703" y="118949"/>
                  <a:pt x="150894" y="107120"/>
                  <a:pt x="150298" y="103208"/>
                </a:cubicBezTo>
                <a:cubicBezTo>
                  <a:pt x="150001" y="101251"/>
                  <a:pt x="148220" y="100027"/>
                  <a:pt x="144957" y="99536"/>
                </a:cubicBezTo>
                <a:close/>
                <a:moveTo>
                  <a:pt x="377782" y="89171"/>
                </a:moveTo>
                <a:cubicBezTo>
                  <a:pt x="370391" y="89940"/>
                  <a:pt x="361765" y="91304"/>
                  <a:pt x="351905" y="93264"/>
                </a:cubicBezTo>
                <a:cubicBezTo>
                  <a:pt x="351285" y="98870"/>
                  <a:pt x="350212" y="103071"/>
                  <a:pt x="348686" y="105868"/>
                </a:cubicBezTo>
                <a:cubicBezTo>
                  <a:pt x="347161" y="108665"/>
                  <a:pt x="345989" y="110063"/>
                  <a:pt x="345170" y="110063"/>
                </a:cubicBezTo>
                <a:cubicBezTo>
                  <a:pt x="347279" y="110063"/>
                  <a:pt x="357492" y="108308"/>
                  <a:pt x="375810" y="104798"/>
                </a:cubicBezTo>
                <a:cubicBezTo>
                  <a:pt x="377125" y="98833"/>
                  <a:pt x="377782" y="93624"/>
                  <a:pt x="377782" y="89171"/>
                </a:cubicBezTo>
                <a:close/>
                <a:moveTo>
                  <a:pt x="4479727" y="84390"/>
                </a:moveTo>
                <a:cubicBezTo>
                  <a:pt x="4487019" y="84390"/>
                  <a:pt x="4493720" y="87556"/>
                  <a:pt x="4499829" y="93887"/>
                </a:cubicBezTo>
                <a:cubicBezTo>
                  <a:pt x="4505936" y="100219"/>
                  <a:pt x="4502953" y="104305"/>
                  <a:pt x="4490880" y="106147"/>
                </a:cubicBezTo>
                <a:cubicBezTo>
                  <a:pt x="4478807" y="107989"/>
                  <a:pt x="4457211" y="111111"/>
                  <a:pt x="4426093" y="115514"/>
                </a:cubicBezTo>
                <a:cubicBezTo>
                  <a:pt x="4438545" y="119284"/>
                  <a:pt x="4442805" y="124022"/>
                  <a:pt x="4438874" y="129727"/>
                </a:cubicBezTo>
                <a:cubicBezTo>
                  <a:pt x="4434942" y="135432"/>
                  <a:pt x="4432217" y="148916"/>
                  <a:pt x="4430697" y="170180"/>
                </a:cubicBezTo>
                <a:cubicBezTo>
                  <a:pt x="4429178" y="191444"/>
                  <a:pt x="4430598" y="206795"/>
                  <a:pt x="4434958" y="216233"/>
                </a:cubicBezTo>
                <a:cubicBezTo>
                  <a:pt x="4439317" y="225671"/>
                  <a:pt x="4452175" y="230573"/>
                  <a:pt x="4473532" y="230939"/>
                </a:cubicBezTo>
                <a:cubicBezTo>
                  <a:pt x="4494889" y="231305"/>
                  <a:pt x="4509657" y="229715"/>
                  <a:pt x="4517837" y="226167"/>
                </a:cubicBezTo>
                <a:cubicBezTo>
                  <a:pt x="4526015" y="222620"/>
                  <a:pt x="4532381" y="212888"/>
                  <a:pt x="4536933" y="196969"/>
                </a:cubicBezTo>
                <a:cubicBezTo>
                  <a:pt x="4541485" y="181051"/>
                  <a:pt x="4544566" y="174403"/>
                  <a:pt x="4546179" y="177026"/>
                </a:cubicBezTo>
                <a:cubicBezTo>
                  <a:pt x="4547791" y="179649"/>
                  <a:pt x="4548793" y="187565"/>
                  <a:pt x="4549183" y="200774"/>
                </a:cubicBezTo>
                <a:cubicBezTo>
                  <a:pt x="4549574" y="213982"/>
                  <a:pt x="4551143" y="223368"/>
                  <a:pt x="4553890" y="228930"/>
                </a:cubicBezTo>
                <a:cubicBezTo>
                  <a:pt x="4556637" y="234493"/>
                  <a:pt x="4554715" y="240012"/>
                  <a:pt x="4548123" y="245487"/>
                </a:cubicBezTo>
                <a:cubicBezTo>
                  <a:pt x="4541531" y="250963"/>
                  <a:pt x="4525269" y="254687"/>
                  <a:pt x="4499335" y="256659"/>
                </a:cubicBezTo>
                <a:cubicBezTo>
                  <a:pt x="4473402" y="258631"/>
                  <a:pt x="4454041" y="257152"/>
                  <a:pt x="4441255" y="252222"/>
                </a:cubicBezTo>
                <a:cubicBezTo>
                  <a:pt x="4428468" y="247292"/>
                  <a:pt x="4420193" y="239795"/>
                  <a:pt x="4416429" y="229730"/>
                </a:cubicBezTo>
                <a:cubicBezTo>
                  <a:pt x="4412665" y="219666"/>
                  <a:pt x="4410978" y="209071"/>
                  <a:pt x="4411369" y="197946"/>
                </a:cubicBezTo>
                <a:cubicBezTo>
                  <a:pt x="4411759" y="186821"/>
                  <a:pt x="4412343" y="172611"/>
                  <a:pt x="4413118" y="155316"/>
                </a:cubicBezTo>
                <a:cubicBezTo>
                  <a:pt x="4413892" y="138021"/>
                  <a:pt x="4413424" y="125702"/>
                  <a:pt x="4411713" y="118360"/>
                </a:cubicBezTo>
                <a:cubicBezTo>
                  <a:pt x="4408216" y="119774"/>
                  <a:pt x="4403286" y="120915"/>
                  <a:pt x="4396923" y="121783"/>
                </a:cubicBezTo>
                <a:lnTo>
                  <a:pt x="4402858" y="124778"/>
                </a:lnTo>
                <a:cubicBezTo>
                  <a:pt x="4406678" y="129057"/>
                  <a:pt x="4406383" y="134573"/>
                  <a:pt x="4401974" y="141326"/>
                </a:cubicBezTo>
                <a:cubicBezTo>
                  <a:pt x="4397565" y="148079"/>
                  <a:pt x="4390827" y="159145"/>
                  <a:pt x="4381761" y="174524"/>
                </a:cubicBezTo>
                <a:cubicBezTo>
                  <a:pt x="4372695" y="189903"/>
                  <a:pt x="4362165" y="202984"/>
                  <a:pt x="4350173" y="213768"/>
                </a:cubicBezTo>
                <a:cubicBezTo>
                  <a:pt x="4338179" y="224552"/>
                  <a:pt x="4326065" y="232555"/>
                  <a:pt x="4313831" y="237776"/>
                </a:cubicBezTo>
                <a:cubicBezTo>
                  <a:pt x="4301596" y="242997"/>
                  <a:pt x="4295044" y="244343"/>
                  <a:pt x="4294176" y="241813"/>
                </a:cubicBezTo>
                <a:cubicBezTo>
                  <a:pt x="4293308" y="239283"/>
                  <a:pt x="4297844" y="234192"/>
                  <a:pt x="4307784" y="226540"/>
                </a:cubicBezTo>
                <a:cubicBezTo>
                  <a:pt x="4317725" y="218887"/>
                  <a:pt x="4327312" y="209871"/>
                  <a:pt x="4336545" y="199490"/>
                </a:cubicBezTo>
                <a:cubicBezTo>
                  <a:pt x="4345779" y="189109"/>
                  <a:pt x="4354817" y="176223"/>
                  <a:pt x="4363660" y="160832"/>
                </a:cubicBezTo>
                <a:cubicBezTo>
                  <a:pt x="4372503" y="145441"/>
                  <a:pt x="4376924" y="133615"/>
                  <a:pt x="4376924" y="125355"/>
                </a:cubicBezTo>
                <a:cubicBezTo>
                  <a:pt x="4366606" y="128431"/>
                  <a:pt x="4357121" y="130952"/>
                  <a:pt x="4348470" y="132917"/>
                </a:cubicBezTo>
                <a:cubicBezTo>
                  <a:pt x="4339820" y="134883"/>
                  <a:pt x="4331116" y="132468"/>
                  <a:pt x="4322360" y="125671"/>
                </a:cubicBezTo>
                <a:cubicBezTo>
                  <a:pt x="4313604" y="118875"/>
                  <a:pt x="4314606" y="114971"/>
                  <a:pt x="4325365" y="113960"/>
                </a:cubicBezTo>
                <a:cubicBezTo>
                  <a:pt x="4336124" y="112950"/>
                  <a:pt x="4348694" y="111120"/>
                  <a:pt x="4363074" y="108472"/>
                </a:cubicBezTo>
                <a:cubicBezTo>
                  <a:pt x="4377455" y="105824"/>
                  <a:pt x="4393112" y="102578"/>
                  <a:pt x="4410048" y="98733"/>
                </a:cubicBezTo>
                <a:cubicBezTo>
                  <a:pt x="4426983" y="94889"/>
                  <a:pt x="4441367" y="91537"/>
                  <a:pt x="4453199" y="88678"/>
                </a:cubicBezTo>
                <a:cubicBezTo>
                  <a:pt x="4465031" y="85819"/>
                  <a:pt x="4473873" y="84390"/>
                  <a:pt x="4479727" y="84390"/>
                </a:cubicBezTo>
                <a:close/>
                <a:moveTo>
                  <a:pt x="426821" y="83330"/>
                </a:moveTo>
                <a:cubicBezTo>
                  <a:pt x="416428" y="84868"/>
                  <a:pt x="407132" y="85953"/>
                  <a:pt x="398935" y="86585"/>
                </a:cubicBezTo>
                <a:cubicBezTo>
                  <a:pt x="398935" y="89636"/>
                  <a:pt x="398544" y="94343"/>
                  <a:pt x="397763" y="100705"/>
                </a:cubicBezTo>
                <a:cubicBezTo>
                  <a:pt x="408739" y="100023"/>
                  <a:pt x="418425" y="99031"/>
                  <a:pt x="426821" y="97729"/>
                </a:cubicBezTo>
                <a:close/>
                <a:moveTo>
                  <a:pt x="154031" y="77314"/>
                </a:moveTo>
                <a:cubicBezTo>
                  <a:pt x="156786" y="77235"/>
                  <a:pt x="159954" y="77916"/>
                  <a:pt x="163535" y="79358"/>
                </a:cubicBezTo>
                <a:cubicBezTo>
                  <a:pt x="170697" y="82241"/>
                  <a:pt x="177655" y="85968"/>
                  <a:pt x="184408" y="90539"/>
                </a:cubicBezTo>
                <a:cubicBezTo>
                  <a:pt x="191161" y="95109"/>
                  <a:pt x="191167" y="100612"/>
                  <a:pt x="184427" y="107049"/>
                </a:cubicBezTo>
                <a:cubicBezTo>
                  <a:pt x="177686" y="113486"/>
                  <a:pt x="172492" y="124078"/>
                  <a:pt x="168846" y="138824"/>
                </a:cubicBezTo>
                <a:cubicBezTo>
                  <a:pt x="178967" y="150867"/>
                  <a:pt x="176610" y="156888"/>
                  <a:pt x="161777" y="156888"/>
                </a:cubicBezTo>
                <a:cubicBezTo>
                  <a:pt x="150292" y="156888"/>
                  <a:pt x="138442" y="157458"/>
                  <a:pt x="126226" y="158599"/>
                </a:cubicBezTo>
                <a:cubicBezTo>
                  <a:pt x="114009" y="159741"/>
                  <a:pt x="99257" y="161390"/>
                  <a:pt x="81968" y="163548"/>
                </a:cubicBezTo>
                <a:cubicBezTo>
                  <a:pt x="81372" y="167145"/>
                  <a:pt x="79276" y="170434"/>
                  <a:pt x="75680" y="173417"/>
                </a:cubicBezTo>
                <a:cubicBezTo>
                  <a:pt x="72083" y="176400"/>
                  <a:pt x="68790" y="173312"/>
                  <a:pt x="65801" y="164153"/>
                </a:cubicBezTo>
                <a:cubicBezTo>
                  <a:pt x="62812" y="154994"/>
                  <a:pt x="60354" y="144820"/>
                  <a:pt x="58425" y="133634"/>
                </a:cubicBezTo>
                <a:cubicBezTo>
                  <a:pt x="56496" y="122447"/>
                  <a:pt x="54980" y="114649"/>
                  <a:pt x="53876" y="110240"/>
                </a:cubicBezTo>
                <a:cubicBezTo>
                  <a:pt x="52773" y="105831"/>
                  <a:pt x="50624" y="101000"/>
                  <a:pt x="47430" y="95747"/>
                </a:cubicBezTo>
                <a:cubicBezTo>
                  <a:pt x="44237" y="90495"/>
                  <a:pt x="46317" y="88275"/>
                  <a:pt x="53672" y="89087"/>
                </a:cubicBezTo>
                <a:cubicBezTo>
                  <a:pt x="61026" y="89900"/>
                  <a:pt x="66753" y="90873"/>
                  <a:pt x="70852" y="92008"/>
                </a:cubicBezTo>
                <a:cubicBezTo>
                  <a:pt x="74951" y="93143"/>
                  <a:pt x="87704" y="92197"/>
                  <a:pt x="109110" y="89171"/>
                </a:cubicBezTo>
                <a:cubicBezTo>
                  <a:pt x="130517" y="86145"/>
                  <a:pt x="143149" y="83032"/>
                  <a:pt x="147006" y="79832"/>
                </a:cubicBezTo>
                <a:cubicBezTo>
                  <a:pt x="148934" y="78232"/>
                  <a:pt x="151276" y="77393"/>
                  <a:pt x="154031" y="77314"/>
                </a:cubicBezTo>
                <a:close/>
                <a:moveTo>
                  <a:pt x="3730601" y="68168"/>
                </a:moveTo>
                <a:cubicBezTo>
                  <a:pt x="3726533" y="67386"/>
                  <a:pt x="3721200" y="68413"/>
                  <a:pt x="3714602" y="71247"/>
                </a:cubicBezTo>
                <a:cubicBezTo>
                  <a:pt x="3708004" y="74081"/>
                  <a:pt x="3702714" y="79826"/>
                  <a:pt x="3698733" y="88483"/>
                </a:cubicBezTo>
                <a:cubicBezTo>
                  <a:pt x="3694752" y="97140"/>
                  <a:pt x="3693326" y="106286"/>
                  <a:pt x="3694454" y="115923"/>
                </a:cubicBezTo>
                <a:cubicBezTo>
                  <a:pt x="3695583" y="125560"/>
                  <a:pt x="3699514" y="133215"/>
                  <a:pt x="3706249" y="138889"/>
                </a:cubicBezTo>
                <a:cubicBezTo>
                  <a:pt x="3712983" y="144563"/>
                  <a:pt x="3720090" y="147239"/>
                  <a:pt x="3727569" y="146916"/>
                </a:cubicBezTo>
                <a:cubicBezTo>
                  <a:pt x="3735047" y="146594"/>
                  <a:pt x="3741078" y="144672"/>
                  <a:pt x="3745661" y="141149"/>
                </a:cubicBezTo>
                <a:cubicBezTo>
                  <a:pt x="3750243" y="137627"/>
                  <a:pt x="3754779" y="131364"/>
                  <a:pt x="3759269" y="122360"/>
                </a:cubicBezTo>
                <a:cubicBezTo>
                  <a:pt x="3762308" y="111123"/>
                  <a:pt x="3763101" y="101741"/>
                  <a:pt x="3761650" y="94213"/>
                </a:cubicBezTo>
                <a:cubicBezTo>
                  <a:pt x="3760199" y="86684"/>
                  <a:pt x="3756485" y="80462"/>
                  <a:pt x="3750507" y="75544"/>
                </a:cubicBezTo>
                <a:cubicBezTo>
                  <a:pt x="3744529" y="70627"/>
                  <a:pt x="3737894" y="68168"/>
                  <a:pt x="3730601" y="68168"/>
                </a:cubicBezTo>
                <a:close/>
                <a:moveTo>
                  <a:pt x="1422407" y="66949"/>
                </a:moveTo>
                <a:cubicBezTo>
                  <a:pt x="1412063" y="67700"/>
                  <a:pt x="1404861" y="70611"/>
                  <a:pt x="1400799" y="75684"/>
                </a:cubicBezTo>
                <a:cubicBezTo>
                  <a:pt x="1396737" y="80756"/>
                  <a:pt x="1394706" y="86914"/>
                  <a:pt x="1394706" y="94157"/>
                </a:cubicBezTo>
                <a:cubicBezTo>
                  <a:pt x="1394706" y="101387"/>
                  <a:pt x="1397180" y="108181"/>
                  <a:pt x="1402129" y="114537"/>
                </a:cubicBezTo>
                <a:cubicBezTo>
                  <a:pt x="1407078" y="120893"/>
                  <a:pt x="1414696" y="124071"/>
                  <a:pt x="1424983" y="124071"/>
                </a:cubicBezTo>
                <a:cubicBezTo>
                  <a:pt x="1435271" y="124071"/>
                  <a:pt x="1443088" y="120875"/>
                  <a:pt x="1448433" y="114481"/>
                </a:cubicBezTo>
                <a:cubicBezTo>
                  <a:pt x="1453779" y="108088"/>
                  <a:pt x="1456268" y="100445"/>
                  <a:pt x="1455902" y="91552"/>
                </a:cubicBezTo>
                <a:cubicBezTo>
                  <a:pt x="1455537" y="82660"/>
                  <a:pt x="1452448" y="76149"/>
                  <a:pt x="1446638" y="72019"/>
                </a:cubicBezTo>
                <a:cubicBezTo>
                  <a:pt x="1440828" y="67889"/>
                  <a:pt x="1432750" y="66199"/>
                  <a:pt x="1422407" y="66949"/>
                </a:cubicBezTo>
                <a:close/>
                <a:moveTo>
                  <a:pt x="720440" y="56485"/>
                </a:moveTo>
                <a:cubicBezTo>
                  <a:pt x="707182" y="58047"/>
                  <a:pt x="695357" y="59474"/>
                  <a:pt x="684964" y="60764"/>
                </a:cubicBezTo>
                <a:cubicBezTo>
                  <a:pt x="684396" y="100836"/>
                  <a:pt x="683490" y="130516"/>
                  <a:pt x="682246" y="149806"/>
                </a:cubicBezTo>
                <a:lnTo>
                  <a:pt x="681040" y="163875"/>
                </a:lnTo>
                <a:lnTo>
                  <a:pt x="685652" y="160748"/>
                </a:lnTo>
                <a:cubicBezTo>
                  <a:pt x="692362" y="158944"/>
                  <a:pt x="704956" y="155555"/>
                  <a:pt x="723436" y="150581"/>
                </a:cubicBezTo>
                <a:lnTo>
                  <a:pt x="723436" y="120686"/>
                </a:lnTo>
                <a:cubicBezTo>
                  <a:pt x="714717" y="123030"/>
                  <a:pt x="706311" y="122205"/>
                  <a:pt x="698219" y="118211"/>
                </a:cubicBezTo>
                <a:cubicBezTo>
                  <a:pt x="690126" y="114218"/>
                  <a:pt x="689270" y="111291"/>
                  <a:pt x="695651" y="109430"/>
                </a:cubicBezTo>
                <a:cubicBezTo>
                  <a:pt x="702032" y="107570"/>
                  <a:pt x="711294" y="105288"/>
                  <a:pt x="723436" y="102584"/>
                </a:cubicBezTo>
                <a:cubicBezTo>
                  <a:pt x="723436" y="85407"/>
                  <a:pt x="722437" y="70041"/>
                  <a:pt x="720440" y="56485"/>
                </a:cubicBezTo>
                <a:close/>
                <a:moveTo>
                  <a:pt x="426821" y="54159"/>
                </a:moveTo>
                <a:cubicBezTo>
                  <a:pt x="417730" y="55623"/>
                  <a:pt x="408435" y="57030"/>
                  <a:pt x="398935" y="58382"/>
                </a:cubicBezTo>
                <a:lnTo>
                  <a:pt x="398935" y="71516"/>
                </a:lnTo>
                <a:cubicBezTo>
                  <a:pt x="409935" y="70822"/>
                  <a:pt x="419231" y="69842"/>
                  <a:pt x="426821" y="68577"/>
                </a:cubicBezTo>
                <a:close/>
                <a:moveTo>
                  <a:pt x="466465" y="49694"/>
                </a:moveTo>
                <a:cubicBezTo>
                  <a:pt x="465659" y="49558"/>
                  <a:pt x="459495" y="50147"/>
                  <a:pt x="447973" y="51462"/>
                </a:cubicBezTo>
                <a:lnTo>
                  <a:pt x="447973" y="64521"/>
                </a:lnTo>
                <a:cubicBezTo>
                  <a:pt x="450479" y="64584"/>
                  <a:pt x="455973" y="64292"/>
                  <a:pt x="464456" y="63647"/>
                </a:cubicBezTo>
                <a:cubicBezTo>
                  <a:pt x="465039" y="60795"/>
                  <a:pt x="465721" y="57790"/>
                  <a:pt x="466503" y="54634"/>
                </a:cubicBezTo>
                <a:cubicBezTo>
                  <a:pt x="467284" y="51477"/>
                  <a:pt x="467271" y="49831"/>
                  <a:pt x="466465" y="49694"/>
                </a:cubicBezTo>
                <a:close/>
                <a:moveTo>
                  <a:pt x="3516865" y="43537"/>
                </a:moveTo>
                <a:lnTo>
                  <a:pt x="3648931" y="43537"/>
                </a:lnTo>
                <a:lnTo>
                  <a:pt x="3648931" y="66754"/>
                </a:lnTo>
                <a:cubicBezTo>
                  <a:pt x="3612183" y="126161"/>
                  <a:pt x="3587831" y="186164"/>
                  <a:pt x="3575875" y="246762"/>
                </a:cubicBezTo>
                <a:lnTo>
                  <a:pt x="3543729" y="246762"/>
                </a:lnTo>
                <a:cubicBezTo>
                  <a:pt x="3557756" y="184948"/>
                  <a:pt x="3582269" y="126192"/>
                  <a:pt x="3617268" y="70493"/>
                </a:cubicBezTo>
                <a:lnTo>
                  <a:pt x="3516865" y="70493"/>
                </a:lnTo>
                <a:close/>
                <a:moveTo>
                  <a:pt x="2651113" y="42346"/>
                </a:moveTo>
                <a:lnTo>
                  <a:pt x="2730755" y="124053"/>
                </a:lnTo>
                <a:lnTo>
                  <a:pt x="2811662" y="42346"/>
                </a:lnTo>
                <a:lnTo>
                  <a:pt x="2826563" y="61675"/>
                </a:lnTo>
                <a:lnTo>
                  <a:pt x="2748354" y="142080"/>
                </a:lnTo>
                <a:lnTo>
                  <a:pt x="2826563" y="222484"/>
                </a:lnTo>
                <a:lnTo>
                  <a:pt x="2811513" y="239767"/>
                </a:lnTo>
                <a:lnTo>
                  <a:pt x="2730811" y="158041"/>
                </a:lnTo>
                <a:lnTo>
                  <a:pt x="2654090" y="239767"/>
                </a:lnTo>
                <a:lnTo>
                  <a:pt x="2649681" y="239767"/>
                </a:lnTo>
                <a:lnTo>
                  <a:pt x="2636138" y="222484"/>
                </a:lnTo>
                <a:lnTo>
                  <a:pt x="2715519" y="140908"/>
                </a:lnTo>
                <a:lnTo>
                  <a:pt x="2636138" y="60485"/>
                </a:lnTo>
                <a:close/>
                <a:moveTo>
                  <a:pt x="2193913" y="42346"/>
                </a:moveTo>
                <a:lnTo>
                  <a:pt x="2273555" y="124053"/>
                </a:lnTo>
                <a:lnTo>
                  <a:pt x="2354462" y="42346"/>
                </a:lnTo>
                <a:lnTo>
                  <a:pt x="2369363" y="61675"/>
                </a:lnTo>
                <a:lnTo>
                  <a:pt x="2291154" y="142080"/>
                </a:lnTo>
                <a:lnTo>
                  <a:pt x="2369363" y="222484"/>
                </a:lnTo>
                <a:lnTo>
                  <a:pt x="2354313" y="239767"/>
                </a:lnTo>
                <a:lnTo>
                  <a:pt x="2273611" y="158041"/>
                </a:lnTo>
                <a:lnTo>
                  <a:pt x="2196890" y="239767"/>
                </a:lnTo>
                <a:lnTo>
                  <a:pt x="2192481" y="239767"/>
                </a:lnTo>
                <a:lnTo>
                  <a:pt x="2178938" y="222484"/>
                </a:lnTo>
                <a:lnTo>
                  <a:pt x="2258319" y="140908"/>
                </a:lnTo>
                <a:lnTo>
                  <a:pt x="2178938" y="60485"/>
                </a:lnTo>
                <a:close/>
                <a:moveTo>
                  <a:pt x="1574788" y="42346"/>
                </a:moveTo>
                <a:lnTo>
                  <a:pt x="1654430" y="124053"/>
                </a:lnTo>
                <a:lnTo>
                  <a:pt x="1735337" y="42346"/>
                </a:lnTo>
                <a:lnTo>
                  <a:pt x="1750238" y="61675"/>
                </a:lnTo>
                <a:lnTo>
                  <a:pt x="1672029" y="142080"/>
                </a:lnTo>
                <a:lnTo>
                  <a:pt x="1750238" y="222484"/>
                </a:lnTo>
                <a:lnTo>
                  <a:pt x="1735188" y="239767"/>
                </a:lnTo>
                <a:lnTo>
                  <a:pt x="1654486" y="158041"/>
                </a:lnTo>
                <a:lnTo>
                  <a:pt x="1577765" y="239767"/>
                </a:lnTo>
                <a:lnTo>
                  <a:pt x="1573356" y="239767"/>
                </a:lnTo>
                <a:lnTo>
                  <a:pt x="1559812" y="222484"/>
                </a:lnTo>
                <a:lnTo>
                  <a:pt x="1639194" y="140908"/>
                </a:lnTo>
                <a:lnTo>
                  <a:pt x="1559812" y="60485"/>
                </a:lnTo>
                <a:close/>
                <a:moveTo>
                  <a:pt x="3418155" y="40021"/>
                </a:moveTo>
                <a:lnTo>
                  <a:pt x="3437968" y="40021"/>
                </a:lnTo>
                <a:lnTo>
                  <a:pt x="3437968" y="246762"/>
                </a:lnTo>
                <a:lnTo>
                  <a:pt x="3407476" y="246762"/>
                </a:lnTo>
                <a:lnTo>
                  <a:pt x="3407476" y="85674"/>
                </a:lnTo>
                <a:cubicBezTo>
                  <a:pt x="3401300" y="95236"/>
                  <a:pt x="3388457" y="104966"/>
                  <a:pt x="3368949" y="114863"/>
                </a:cubicBezTo>
                <a:lnTo>
                  <a:pt x="3368949" y="88222"/>
                </a:lnTo>
                <a:cubicBezTo>
                  <a:pt x="3388767" y="74766"/>
                  <a:pt x="3405170" y="58699"/>
                  <a:pt x="3418155" y="40021"/>
                </a:cubicBezTo>
                <a:close/>
                <a:moveTo>
                  <a:pt x="2043969" y="40021"/>
                </a:moveTo>
                <a:lnTo>
                  <a:pt x="2076693" y="40021"/>
                </a:lnTo>
                <a:lnTo>
                  <a:pt x="2027654" y="115886"/>
                </a:lnTo>
                <a:cubicBezTo>
                  <a:pt x="2046704" y="110441"/>
                  <a:pt x="2062858" y="111598"/>
                  <a:pt x="2076116" y="119355"/>
                </a:cubicBezTo>
                <a:cubicBezTo>
                  <a:pt x="2089374" y="127113"/>
                  <a:pt x="2098220" y="135627"/>
                  <a:pt x="2102654" y="144898"/>
                </a:cubicBezTo>
                <a:cubicBezTo>
                  <a:pt x="2107088" y="154169"/>
                  <a:pt x="2109506" y="164221"/>
                  <a:pt x="2109909" y="175054"/>
                </a:cubicBezTo>
                <a:cubicBezTo>
                  <a:pt x="2110312" y="185888"/>
                  <a:pt x="2108678" y="196606"/>
                  <a:pt x="2105007" y="207210"/>
                </a:cubicBezTo>
                <a:cubicBezTo>
                  <a:pt x="2101336" y="217814"/>
                  <a:pt x="2094772" y="227439"/>
                  <a:pt x="2085315" y="236083"/>
                </a:cubicBezTo>
                <a:cubicBezTo>
                  <a:pt x="2075858" y="244728"/>
                  <a:pt x="2062737" y="249447"/>
                  <a:pt x="2045950" y="250240"/>
                </a:cubicBezTo>
                <a:cubicBezTo>
                  <a:pt x="2029164" y="251034"/>
                  <a:pt x="2014799" y="247943"/>
                  <a:pt x="2002855" y="240967"/>
                </a:cubicBezTo>
                <a:cubicBezTo>
                  <a:pt x="1990912" y="233990"/>
                  <a:pt x="1982698" y="224155"/>
                  <a:pt x="1978215" y="211461"/>
                </a:cubicBezTo>
                <a:cubicBezTo>
                  <a:pt x="1973731" y="198768"/>
                  <a:pt x="1971880" y="186616"/>
                  <a:pt x="1972662" y="175008"/>
                </a:cubicBezTo>
                <a:cubicBezTo>
                  <a:pt x="1973443" y="163399"/>
                  <a:pt x="1975582" y="153716"/>
                  <a:pt x="1979080" y="145958"/>
                </a:cubicBezTo>
                <a:cubicBezTo>
                  <a:pt x="1982577" y="138201"/>
                  <a:pt x="1987917" y="128313"/>
                  <a:pt x="1995098" y="116295"/>
                </a:cubicBezTo>
                <a:close/>
                <a:moveTo>
                  <a:pt x="1884630" y="40021"/>
                </a:moveTo>
                <a:lnTo>
                  <a:pt x="1904442" y="40021"/>
                </a:lnTo>
                <a:lnTo>
                  <a:pt x="1904442" y="246762"/>
                </a:lnTo>
                <a:lnTo>
                  <a:pt x="1873951" y="246762"/>
                </a:lnTo>
                <a:lnTo>
                  <a:pt x="1873951" y="85674"/>
                </a:lnTo>
                <a:cubicBezTo>
                  <a:pt x="1867775" y="95236"/>
                  <a:pt x="1854932" y="104966"/>
                  <a:pt x="1835423" y="114863"/>
                </a:cubicBezTo>
                <a:lnTo>
                  <a:pt x="1835423" y="88222"/>
                </a:lnTo>
                <a:cubicBezTo>
                  <a:pt x="1855242" y="74766"/>
                  <a:pt x="1871644" y="58699"/>
                  <a:pt x="1884630" y="40021"/>
                </a:cubicBezTo>
                <a:close/>
                <a:moveTo>
                  <a:pt x="1424928" y="40021"/>
                </a:moveTo>
                <a:cubicBezTo>
                  <a:pt x="1433119" y="40021"/>
                  <a:pt x="1440548" y="40855"/>
                  <a:pt x="1447215" y="42523"/>
                </a:cubicBezTo>
                <a:cubicBezTo>
                  <a:pt x="1453881" y="44191"/>
                  <a:pt x="1460947" y="47723"/>
                  <a:pt x="1468413" y="53118"/>
                </a:cubicBezTo>
                <a:cubicBezTo>
                  <a:pt x="1475880" y="58513"/>
                  <a:pt x="1481222" y="66078"/>
                  <a:pt x="1484440" y="75814"/>
                </a:cubicBezTo>
                <a:cubicBezTo>
                  <a:pt x="1487659" y="85550"/>
                  <a:pt x="1487414" y="97044"/>
                  <a:pt x="1483705" y="110295"/>
                </a:cubicBezTo>
                <a:cubicBezTo>
                  <a:pt x="1479997" y="123547"/>
                  <a:pt x="1470956" y="132803"/>
                  <a:pt x="1456582" y="138061"/>
                </a:cubicBezTo>
                <a:cubicBezTo>
                  <a:pt x="1469195" y="140815"/>
                  <a:pt x="1478379" y="146507"/>
                  <a:pt x="1484133" y="155139"/>
                </a:cubicBezTo>
                <a:cubicBezTo>
                  <a:pt x="1489888" y="163771"/>
                  <a:pt x="1492765" y="174130"/>
                  <a:pt x="1492765" y="186216"/>
                </a:cubicBezTo>
                <a:cubicBezTo>
                  <a:pt x="1492765" y="198302"/>
                  <a:pt x="1490914" y="208057"/>
                  <a:pt x="1487212" y="215480"/>
                </a:cubicBezTo>
                <a:cubicBezTo>
                  <a:pt x="1483510" y="222903"/>
                  <a:pt x="1479358" y="229116"/>
                  <a:pt x="1474757" y="234120"/>
                </a:cubicBezTo>
                <a:cubicBezTo>
                  <a:pt x="1470156" y="239125"/>
                  <a:pt x="1463952" y="243069"/>
                  <a:pt x="1456144" y="245952"/>
                </a:cubicBezTo>
                <a:cubicBezTo>
                  <a:pt x="1448337" y="248836"/>
                  <a:pt x="1438552" y="250278"/>
                  <a:pt x="1426788" y="250278"/>
                </a:cubicBezTo>
                <a:cubicBezTo>
                  <a:pt x="1415024" y="250278"/>
                  <a:pt x="1404836" y="248839"/>
                  <a:pt x="1396222" y="245962"/>
                </a:cubicBezTo>
                <a:cubicBezTo>
                  <a:pt x="1387609" y="243084"/>
                  <a:pt x="1380378" y="238725"/>
                  <a:pt x="1374531" y="232883"/>
                </a:cubicBezTo>
                <a:cubicBezTo>
                  <a:pt x="1368683" y="227042"/>
                  <a:pt x="1364724" y="220186"/>
                  <a:pt x="1362652" y="212317"/>
                </a:cubicBezTo>
                <a:cubicBezTo>
                  <a:pt x="1360581" y="204448"/>
                  <a:pt x="1359546" y="195707"/>
                  <a:pt x="1359546" y="186095"/>
                </a:cubicBezTo>
                <a:cubicBezTo>
                  <a:pt x="1359546" y="176471"/>
                  <a:pt x="1361977" y="166999"/>
                  <a:pt x="1366838" y="157679"/>
                </a:cubicBezTo>
                <a:cubicBezTo>
                  <a:pt x="1371700" y="148358"/>
                  <a:pt x="1379389" y="141571"/>
                  <a:pt x="1389907" y="137317"/>
                </a:cubicBezTo>
                <a:cubicBezTo>
                  <a:pt x="1381113" y="133361"/>
                  <a:pt x="1375030" y="127795"/>
                  <a:pt x="1371656" y="120620"/>
                </a:cubicBezTo>
                <a:cubicBezTo>
                  <a:pt x="1368283" y="113446"/>
                  <a:pt x="1366395" y="105387"/>
                  <a:pt x="1365992" y="96445"/>
                </a:cubicBezTo>
                <a:cubicBezTo>
                  <a:pt x="1365589" y="87503"/>
                  <a:pt x="1366795" y="79801"/>
                  <a:pt x="1369610" y="73340"/>
                </a:cubicBezTo>
                <a:cubicBezTo>
                  <a:pt x="1372425" y="66878"/>
                  <a:pt x="1376717" y="60764"/>
                  <a:pt x="1382484" y="54996"/>
                </a:cubicBezTo>
                <a:cubicBezTo>
                  <a:pt x="1388251" y="49229"/>
                  <a:pt x="1394719" y="45292"/>
                  <a:pt x="1401887" y="43183"/>
                </a:cubicBezTo>
                <a:cubicBezTo>
                  <a:pt x="1409056" y="41075"/>
                  <a:pt x="1416736" y="40021"/>
                  <a:pt x="1424928" y="40021"/>
                </a:cubicBezTo>
                <a:close/>
                <a:moveTo>
                  <a:pt x="2955374" y="38942"/>
                </a:moveTo>
                <a:cubicBezTo>
                  <a:pt x="2963807" y="37317"/>
                  <a:pt x="2971391" y="37332"/>
                  <a:pt x="2978126" y="38988"/>
                </a:cubicBezTo>
                <a:cubicBezTo>
                  <a:pt x="2984860" y="40644"/>
                  <a:pt x="2991772" y="43766"/>
                  <a:pt x="2998860" y="48355"/>
                </a:cubicBezTo>
                <a:cubicBezTo>
                  <a:pt x="3005947" y="52944"/>
                  <a:pt x="3011708" y="59675"/>
                  <a:pt x="3016142" y="68549"/>
                </a:cubicBezTo>
                <a:cubicBezTo>
                  <a:pt x="3020576" y="77423"/>
                  <a:pt x="3022188" y="88132"/>
                  <a:pt x="3020979" y="100677"/>
                </a:cubicBezTo>
                <a:cubicBezTo>
                  <a:pt x="3019770" y="113222"/>
                  <a:pt x="3013603" y="128034"/>
                  <a:pt x="3002478" y="145112"/>
                </a:cubicBezTo>
                <a:cubicBezTo>
                  <a:pt x="2991353" y="162190"/>
                  <a:pt x="2970498" y="187088"/>
                  <a:pt x="2939914" y="219805"/>
                </a:cubicBezTo>
                <a:lnTo>
                  <a:pt x="3023965" y="219805"/>
                </a:lnTo>
                <a:lnTo>
                  <a:pt x="3023965" y="246762"/>
                </a:lnTo>
                <a:lnTo>
                  <a:pt x="2898912" y="246762"/>
                </a:lnTo>
                <a:lnTo>
                  <a:pt x="2898912" y="238371"/>
                </a:lnTo>
                <a:cubicBezTo>
                  <a:pt x="2899718" y="226292"/>
                  <a:pt x="2905265" y="215501"/>
                  <a:pt x="2915553" y="206001"/>
                </a:cubicBezTo>
                <a:cubicBezTo>
                  <a:pt x="2925841" y="196501"/>
                  <a:pt x="2938714" y="181900"/>
                  <a:pt x="2954174" y="162199"/>
                </a:cubicBezTo>
                <a:cubicBezTo>
                  <a:pt x="2969633" y="142498"/>
                  <a:pt x="2979658" y="127327"/>
                  <a:pt x="2984246" y="116686"/>
                </a:cubicBezTo>
                <a:cubicBezTo>
                  <a:pt x="2988835" y="106045"/>
                  <a:pt x="2990581" y="97161"/>
                  <a:pt x="2989483" y="90036"/>
                </a:cubicBezTo>
                <a:cubicBezTo>
                  <a:pt x="2988386" y="82911"/>
                  <a:pt x="2985093" y="77094"/>
                  <a:pt x="2979605" y="72586"/>
                </a:cubicBezTo>
                <a:cubicBezTo>
                  <a:pt x="2974117" y="68078"/>
                  <a:pt x="2967692" y="66199"/>
                  <a:pt x="2960332" y="66949"/>
                </a:cubicBezTo>
                <a:cubicBezTo>
                  <a:pt x="2952971" y="67700"/>
                  <a:pt x="2945880" y="70586"/>
                  <a:pt x="2939059" y="75609"/>
                </a:cubicBezTo>
                <a:cubicBezTo>
                  <a:pt x="2932237" y="80632"/>
                  <a:pt x="2926662" y="89047"/>
                  <a:pt x="2922334" y="100854"/>
                </a:cubicBezTo>
                <a:lnTo>
                  <a:pt x="2894243" y="96687"/>
                </a:lnTo>
                <a:cubicBezTo>
                  <a:pt x="2900617" y="76186"/>
                  <a:pt x="2908921" y="61638"/>
                  <a:pt x="2919153" y="53043"/>
                </a:cubicBezTo>
                <a:cubicBezTo>
                  <a:pt x="2929385" y="44448"/>
                  <a:pt x="2941458" y="39748"/>
                  <a:pt x="2955374" y="38942"/>
                </a:cubicBezTo>
                <a:close/>
                <a:moveTo>
                  <a:pt x="2498174" y="38942"/>
                </a:moveTo>
                <a:cubicBezTo>
                  <a:pt x="2506607" y="37317"/>
                  <a:pt x="2514191" y="37332"/>
                  <a:pt x="2520926" y="38988"/>
                </a:cubicBezTo>
                <a:cubicBezTo>
                  <a:pt x="2527660" y="40644"/>
                  <a:pt x="2534572" y="43766"/>
                  <a:pt x="2541660" y="48355"/>
                </a:cubicBezTo>
                <a:cubicBezTo>
                  <a:pt x="2548747" y="52944"/>
                  <a:pt x="2554508" y="59675"/>
                  <a:pt x="2558942" y="68549"/>
                </a:cubicBezTo>
                <a:cubicBezTo>
                  <a:pt x="2563376" y="77423"/>
                  <a:pt x="2564988" y="88132"/>
                  <a:pt x="2563779" y="100677"/>
                </a:cubicBezTo>
                <a:cubicBezTo>
                  <a:pt x="2562570" y="113222"/>
                  <a:pt x="2556403" y="128034"/>
                  <a:pt x="2545278" y="145112"/>
                </a:cubicBezTo>
                <a:cubicBezTo>
                  <a:pt x="2534153" y="162190"/>
                  <a:pt x="2513298" y="187088"/>
                  <a:pt x="2482714" y="219805"/>
                </a:cubicBezTo>
                <a:lnTo>
                  <a:pt x="2566765" y="219805"/>
                </a:lnTo>
                <a:lnTo>
                  <a:pt x="2566765" y="246762"/>
                </a:lnTo>
                <a:lnTo>
                  <a:pt x="2441712" y="246762"/>
                </a:lnTo>
                <a:lnTo>
                  <a:pt x="2441712" y="238371"/>
                </a:lnTo>
                <a:cubicBezTo>
                  <a:pt x="2442518" y="226292"/>
                  <a:pt x="2448065" y="215501"/>
                  <a:pt x="2458353" y="206001"/>
                </a:cubicBezTo>
                <a:cubicBezTo>
                  <a:pt x="2468641" y="196501"/>
                  <a:pt x="2481514" y="181900"/>
                  <a:pt x="2496974" y="162199"/>
                </a:cubicBezTo>
                <a:cubicBezTo>
                  <a:pt x="2512433" y="142498"/>
                  <a:pt x="2522458" y="127327"/>
                  <a:pt x="2527046" y="116686"/>
                </a:cubicBezTo>
                <a:cubicBezTo>
                  <a:pt x="2531635" y="106045"/>
                  <a:pt x="2533381" y="97161"/>
                  <a:pt x="2532283" y="90036"/>
                </a:cubicBezTo>
                <a:cubicBezTo>
                  <a:pt x="2531186" y="82911"/>
                  <a:pt x="2527893" y="77094"/>
                  <a:pt x="2522405" y="72586"/>
                </a:cubicBezTo>
                <a:cubicBezTo>
                  <a:pt x="2516917" y="68078"/>
                  <a:pt x="2510492" y="66199"/>
                  <a:pt x="2503132" y="66949"/>
                </a:cubicBezTo>
                <a:cubicBezTo>
                  <a:pt x="2495771" y="67700"/>
                  <a:pt x="2488680" y="70586"/>
                  <a:pt x="2481859" y="75609"/>
                </a:cubicBezTo>
                <a:cubicBezTo>
                  <a:pt x="2475037" y="80632"/>
                  <a:pt x="2469462" y="89047"/>
                  <a:pt x="2465134" y="100854"/>
                </a:cubicBezTo>
                <a:lnTo>
                  <a:pt x="2437043" y="96687"/>
                </a:lnTo>
                <a:cubicBezTo>
                  <a:pt x="2443417" y="76186"/>
                  <a:pt x="2451721" y="61638"/>
                  <a:pt x="2461953" y="53043"/>
                </a:cubicBezTo>
                <a:cubicBezTo>
                  <a:pt x="2472185" y="44448"/>
                  <a:pt x="2484258" y="39748"/>
                  <a:pt x="2498174" y="38942"/>
                </a:cubicBezTo>
                <a:close/>
                <a:moveTo>
                  <a:pt x="3731838" y="38867"/>
                </a:moveTo>
                <a:cubicBezTo>
                  <a:pt x="3739745" y="38867"/>
                  <a:pt x="3747862" y="40532"/>
                  <a:pt x="3756190" y="43862"/>
                </a:cubicBezTo>
                <a:cubicBezTo>
                  <a:pt x="3764518" y="47192"/>
                  <a:pt x="3771938" y="52113"/>
                  <a:pt x="3778449" y="58624"/>
                </a:cubicBezTo>
                <a:cubicBezTo>
                  <a:pt x="3784961" y="65135"/>
                  <a:pt x="3789428" y="71817"/>
                  <a:pt x="3791853" y="78669"/>
                </a:cubicBezTo>
                <a:cubicBezTo>
                  <a:pt x="3794278" y="85522"/>
                  <a:pt x="3795490" y="94352"/>
                  <a:pt x="3795490" y="105161"/>
                </a:cubicBezTo>
                <a:cubicBezTo>
                  <a:pt x="3795490" y="115970"/>
                  <a:pt x="3791500" y="129755"/>
                  <a:pt x="3783519" y="146516"/>
                </a:cubicBezTo>
                <a:cubicBezTo>
                  <a:pt x="3775538" y="163278"/>
                  <a:pt x="3756063" y="197865"/>
                  <a:pt x="3725094" y="250278"/>
                </a:cubicBezTo>
                <a:lnTo>
                  <a:pt x="3693785" y="250278"/>
                </a:lnTo>
                <a:cubicBezTo>
                  <a:pt x="3710962" y="218714"/>
                  <a:pt x="3724970" y="192638"/>
                  <a:pt x="3735810" y="172050"/>
                </a:cubicBezTo>
                <a:cubicBezTo>
                  <a:pt x="3718236" y="175163"/>
                  <a:pt x="3702618" y="172410"/>
                  <a:pt x="3688957" y="163790"/>
                </a:cubicBezTo>
                <a:cubicBezTo>
                  <a:pt x="3675296" y="155170"/>
                  <a:pt x="3667042" y="143493"/>
                  <a:pt x="3664196" y="128759"/>
                </a:cubicBezTo>
                <a:cubicBezTo>
                  <a:pt x="3661349" y="114025"/>
                  <a:pt x="3661507" y="100888"/>
                  <a:pt x="3664670" y="89348"/>
                </a:cubicBezTo>
                <a:cubicBezTo>
                  <a:pt x="3667833" y="77808"/>
                  <a:pt x="3672880" y="68162"/>
                  <a:pt x="3679813" y="60410"/>
                </a:cubicBezTo>
                <a:cubicBezTo>
                  <a:pt x="3686746" y="52659"/>
                  <a:pt x="3695173" y="47130"/>
                  <a:pt x="3705096" y="43825"/>
                </a:cubicBezTo>
                <a:cubicBezTo>
                  <a:pt x="3715017" y="40520"/>
                  <a:pt x="3723932" y="38867"/>
                  <a:pt x="3731838" y="38867"/>
                </a:cubicBezTo>
                <a:close/>
                <a:moveTo>
                  <a:pt x="3891312" y="37735"/>
                </a:moveTo>
                <a:cubicBezTo>
                  <a:pt x="3895104" y="37743"/>
                  <a:pt x="3898684" y="38160"/>
                  <a:pt x="3902051" y="38988"/>
                </a:cubicBezTo>
                <a:cubicBezTo>
                  <a:pt x="3908786" y="40644"/>
                  <a:pt x="3915697" y="43766"/>
                  <a:pt x="3922785" y="48355"/>
                </a:cubicBezTo>
                <a:cubicBezTo>
                  <a:pt x="3929873" y="52944"/>
                  <a:pt x="3935633" y="59675"/>
                  <a:pt x="3940067" y="68549"/>
                </a:cubicBezTo>
                <a:cubicBezTo>
                  <a:pt x="3944501" y="77423"/>
                  <a:pt x="3946113" y="88132"/>
                  <a:pt x="3944904" y="100677"/>
                </a:cubicBezTo>
                <a:cubicBezTo>
                  <a:pt x="3943695" y="113222"/>
                  <a:pt x="3937528" y="128034"/>
                  <a:pt x="3926403" y="145112"/>
                </a:cubicBezTo>
                <a:cubicBezTo>
                  <a:pt x="3915278" y="162190"/>
                  <a:pt x="3894424" y="187088"/>
                  <a:pt x="3863839" y="219805"/>
                </a:cubicBezTo>
                <a:lnTo>
                  <a:pt x="3947890" y="219805"/>
                </a:lnTo>
                <a:lnTo>
                  <a:pt x="3947890" y="246762"/>
                </a:lnTo>
                <a:lnTo>
                  <a:pt x="3822837" y="246762"/>
                </a:lnTo>
                <a:lnTo>
                  <a:pt x="3822837" y="238371"/>
                </a:lnTo>
                <a:cubicBezTo>
                  <a:pt x="3823643" y="226292"/>
                  <a:pt x="3829190" y="215501"/>
                  <a:pt x="3839478" y="206001"/>
                </a:cubicBezTo>
                <a:cubicBezTo>
                  <a:pt x="3849766" y="196501"/>
                  <a:pt x="3862640" y="181900"/>
                  <a:pt x="3878099" y="162199"/>
                </a:cubicBezTo>
                <a:cubicBezTo>
                  <a:pt x="3893559" y="142498"/>
                  <a:pt x="3903583" y="127327"/>
                  <a:pt x="3908172" y="116686"/>
                </a:cubicBezTo>
                <a:cubicBezTo>
                  <a:pt x="3912760" y="106045"/>
                  <a:pt x="3914506" y="97161"/>
                  <a:pt x="3913409" y="90036"/>
                </a:cubicBezTo>
                <a:cubicBezTo>
                  <a:pt x="3912311" y="82911"/>
                  <a:pt x="3909018" y="77094"/>
                  <a:pt x="3903530" y="72586"/>
                </a:cubicBezTo>
                <a:cubicBezTo>
                  <a:pt x="3898042" y="68078"/>
                  <a:pt x="3891617" y="66199"/>
                  <a:pt x="3884257" y="66949"/>
                </a:cubicBezTo>
                <a:cubicBezTo>
                  <a:pt x="3876896" y="67700"/>
                  <a:pt x="3869805" y="70586"/>
                  <a:pt x="3862984" y="75609"/>
                </a:cubicBezTo>
                <a:cubicBezTo>
                  <a:pt x="3856162" y="80632"/>
                  <a:pt x="3850587" y="89047"/>
                  <a:pt x="3846259" y="100854"/>
                </a:cubicBezTo>
                <a:lnTo>
                  <a:pt x="3818168" y="96687"/>
                </a:lnTo>
                <a:cubicBezTo>
                  <a:pt x="3824542" y="76186"/>
                  <a:pt x="3832846" y="61638"/>
                  <a:pt x="3843078" y="53043"/>
                </a:cubicBezTo>
                <a:cubicBezTo>
                  <a:pt x="3853310" y="44448"/>
                  <a:pt x="3865384" y="39748"/>
                  <a:pt x="3879299" y="38942"/>
                </a:cubicBezTo>
                <a:cubicBezTo>
                  <a:pt x="3883516" y="38129"/>
                  <a:pt x="3887520" y="37727"/>
                  <a:pt x="3891312" y="37735"/>
                </a:cubicBezTo>
                <a:close/>
                <a:moveTo>
                  <a:pt x="1281462" y="37735"/>
                </a:moveTo>
                <a:cubicBezTo>
                  <a:pt x="1285254" y="37743"/>
                  <a:pt x="1288834" y="38160"/>
                  <a:pt x="1292201" y="38988"/>
                </a:cubicBezTo>
                <a:cubicBezTo>
                  <a:pt x="1298935" y="40644"/>
                  <a:pt x="1305847" y="43766"/>
                  <a:pt x="1312934" y="48355"/>
                </a:cubicBezTo>
                <a:cubicBezTo>
                  <a:pt x="1320022" y="52944"/>
                  <a:pt x="1325783" y="59675"/>
                  <a:pt x="1330217" y="68549"/>
                </a:cubicBezTo>
                <a:cubicBezTo>
                  <a:pt x="1334651" y="77423"/>
                  <a:pt x="1336263" y="88132"/>
                  <a:pt x="1335054" y="100677"/>
                </a:cubicBezTo>
                <a:cubicBezTo>
                  <a:pt x="1333845" y="113222"/>
                  <a:pt x="1327678" y="128034"/>
                  <a:pt x="1316553" y="145112"/>
                </a:cubicBezTo>
                <a:cubicBezTo>
                  <a:pt x="1305428" y="162190"/>
                  <a:pt x="1284573" y="187088"/>
                  <a:pt x="1253989" y="219805"/>
                </a:cubicBezTo>
                <a:lnTo>
                  <a:pt x="1338040" y="219805"/>
                </a:lnTo>
                <a:lnTo>
                  <a:pt x="1338040" y="246762"/>
                </a:lnTo>
                <a:lnTo>
                  <a:pt x="1212987" y="246762"/>
                </a:lnTo>
                <a:lnTo>
                  <a:pt x="1212987" y="238371"/>
                </a:lnTo>
                <a:cubicBezTo>
                  <a:pt x="1213793" y="226292"/>
                  <a:pt x="1219340" y="215501"/>
                  <a:pt x="1229628" y="206001"/>
                </a:cubicBezTo>
                <a:cubicBezTo>
                  <a:pt x="1239916" y="196501"/>
                  <a:pt x="1252789" y="181900"/>
                  <a:pt x="1268249" y="162199"/>
                </a:cubicBezTo>
                <a:cubicBezTo>
                  <a:pt x="1283708" y="142498"/>
                  <a:pt x="1293733" y="127327"/>
                  <a:pt x="1298321" y="116686"/>
                </a:cubicBezTo>
                <a:cubicBezTo>
                  <a:pt x="1302910" y="106045"/>
                  <a:pt x="1304656" y="97161"/>
                  <a:pt x="1303558" y="90036"/>
                </a:cubicBezTo>
                <a:cubicBezTo>
                  <a:pt x="1302461" y="82911"/>
                  <a:pt x="1299168" y="77094"/>
                  <a:pt x="1293680" y="72586"/>
                </a:cubicBezTo>
                <a:cubicBezTo>
                  <a:pt x="1288192" y="68078"/>
                  <a:pt x="1281767" y="66199"/>
                  <a:pt x="1274407" y="66949"/>
                </a:cubicBezTo>
                <a:cubicBezTo>
                  <a:pt x="1267046" y="67700"/>
                  <a:pt x="1259955" y="70586"/>
                  <a:pt x="1253133" y="75609"/>
                </a:cubicBezTo>
                <a:cubicBezTo>
                  <a:pt x="1246312" y="80632"/>
                  <a:pt x="1240737" y="89047"/>
                  <a:pt x="1236409" y="100854"/>
                </a:cubicBezTo>
                <a:lnTo>
                  <a:pt x="1208318" y="96687"/>
                </a:lnTo>
                <a:cubicBezTo>
                  <a:pt x="1214692" y="76186"/>
                  <a:pt x="1222996" y="61638"/>
                  <a:pt x="1233228" y="53043"/>
                </a:cubicBezTo>
                <a:cubicBezTo>
                  <a:pt x="1243460" y="44448"/>
                  <a:pt x="1255533" y="39748"/>
                  <a:pt x="1269449" y="38942"/>
                </a:cubicBezTo>
                <a:cubicBezTo>
                  <a:pt x="1273666" y="38129"/>
                  <a:pt x="1277670" y="37727"/>
                  <a:pt x="1281462" y="37735"/>
                </a:cubicBezTo>
                <a:close/>
                <a:moveTo>
                  <a:pt x="61488" y="33047"/>
                </a:moveTo>
                <a:cubicBezTo>
                  <a:pt x="64277" y="32413"/>
                  <a:pt x="69069" y="33348"/>
                  <a:pt x="75866" y="35853"/>
                </a:cubicBezTo>
                <a:cubicBezTo>
                  <a:pt x="89459" y="40864"/>
                  <a:pt x="96875" y="47440"/>
                  <a:pt x="98116" y="55583"/>
                </a:cubicBezTo>
                <a:cubicBezTo>
                  <a:pt x="99356" y="63725"/>
                  <a:pt x="97830" y="70580"/>
                  <a:pt x="93539" y="76149"/>
                </a:cubicBezTo>
                <a:cubicBezTo>
                  <a:pt x="89248" y="81717"/>
                  <a:pt x="82662" y="79026"/>
                  <a:pt x="73782" y="68075"/>
                </a:cubicBezTo>
                <a:cubicBezTo>
                  <a:pt x="66452" y="56677"/>
                  <a:pt x="61569" y="47205"/>
                  <a:pt x="59132" y="39658"/>
                </a:cubicBezTo>
                <a:cubicBezTo>
                  <a:pt x="57913" y="35885"/>
                  <a:pt x="58699" y="33681"/>
                  <a:pt x="61488" y="33047"/>
                </a:cubicBezTo>
                <a:close/>
                <a:moveTo>
                  <a:pt x="4455107" y="29466"/>
                </a:moveTo>
                <a:cubicBezTo>
                  <a:pt x="4460111" y="30180"/>
                  <a:pt x="4464391" y="32052"/>
                  <a:pt x="4467951" y="35081"/>
                </a:cubicBezTo>
                <a:cubicBezTo>
                  <a:pt x="4475070" y="41140"/>
                  <a:pt x="4472844" y="45834"/>
                  <a:pt x="4461273" y="49164"/>
                </a:cubicBezTo>
                <a:cubicBezTo>
                  <a:pt x="4449701" y="52494"/>
                  <a:pt x="4439283" y="55127"/>
                  <a:pt x="4430019" y="57061"/>
                </a:cubicBezTo>
                <a:cubicBezTo>
                  <a:pt x="4420754" y="58996"/>
                  <a:pt x="4410826" y="60553"/>
                  <a:pt x="4400235" y="61731"/>
                </a:cubicBezTo>
                <a:cubicBezTo>
                  <a:pt x="4389643" y="62909"/>
                  <a:pt x="4380192" y="60584"/>
                  <a:pt x="4371883" y="54755"/>
                </a:cubicBezTo>
                <a:cubicBezTo>
                  <a:pt x="4363573" y="48926"/>
                  <a:pt x="4363812" y="45214"/>
                  <a:pt x="4372599" y="43620"/>
                </a:cubicBezTo>
                <a:cubicBezTo>
                  <a:pt x="4381386" y="42027"/>
                  <a:pt x="4391280" y="40449"/>
                  <a:pt x="4402281" y="38886"/>
                </a:cubicBezTo>
                <a:cubicBezTo>
                  <a:pt x="4413158" y="36691"/>
                  <a:pt x="4425042" y="33993"/>
                  <a:pt x="4437935" y="30793"/>
                </a:cubicBezTo>
                <a:cubicBezTo>
                  <a:pt x="4444381" y="29193"/>
                  <a:pt x="4450105" y="28751"/>
                  <a:pt x="4455107" y="29466"/>
                </a:cubicBezTo>
                <a:close/>
                <a:moveTo>
                  <a:pt x="796124" y="27261"/>
                </a:moveTo>
                <a:cubicBezTo>
                  <a:pt x="799445" y="27687"/>
                  <a:pt x="803245" y="28927"/>
                  <a:pt x="807523" y="30979"/>
                </a:cubicBezTo>
                <a:cubicBezTo>
                  <a:pt x="816081" y="35085"/>
                  <a:pt x="823296" y="39549"/>
                  <a:pt x="829169" y="44374"/>
                </a:cubicBezTo>
                <a:cubicBezTo>
                  <a:pt x="835041" y="49198"/>
                  <a:pt x="836396" y="54187"/>
                  <a:pt x="833234" y="59340"/>
                </a:cubicBezTo>
                <a:cubicBezTo>
                  <a:pt x="830071" y="64494"/>
                  <a:pt x="828127" y="70354"/>
                  <a:pt x="827401" y="76921"/>
                </a:cubicBezTo>
                <a:cubicBezTo>
                  <a:pt x="826676" y="83488"/>
                  <a:pt x="826313" y="98057"/>
                  <a:pt x="826313" y="120630"/>
                </a:cubicBezTo>
                <a:cubicBezTo>
                  <a:pt x="826313" y="143785"/>
                  <a:pt x="826880" y="165635"/>
                  <a:pt x="828015" y="186179"/>
                </a:cubicBezTo>
                <a:cubicBezTo>
                  <a:pt x="829150" y="206724"/>
                  <a:pt x="830316" y="221495"/>
                  <a:pt x="831513" y="230493"/>
                </a:cubicBezTo>
                <a:cubicBezTo>
                  <a:pt x="832710" y="239491"/>
                  <a:pt x="829063" y="250485"/>
                  <a:pt x="820574" y="263477"/>
                </a:cubicBezTo>
                <a:cubicBezTo>
                  <a:pt x="812085" y="276468"/>
                  <a:pt x="805741" y="277522"/>
                  <a:pt x="801542" y="266639"/>
                </a:cubicBezTo>
                <a:cubicBezTo>
                  <a:pt x="797344" y="255756"/>
                  <a:pt x="789311" y="246005"/>
                  <a:pt x="777442" y="237385"/>
                </a:cubicBezTo>
                <a:cubicBezTo>
                  <a:pt x="765573" y="228766"/>
                  <a:pt x="766509" y="226012"/>
                  <a:pt x="780251" y="229125"/>
                </a:cubicBezTo>
                <a:cubicBezTo>
                  <a:pt x="793993" y="232238"/>
                  <a:pt x="801384" y="229866"/>
                  <a:pt x="802426" y="222010"/>
                </a:cubicBezTo>
                <a:cubicBezTo>
                  <a:pt x="803468" y="214153"/>
                  <a:pt x="803989" y="204091"/>
                  <a:pt x="803989" y="191825"/>
                </a:cubicBezTo>
                <a:cubicBezTo>
                  <a:pt x="803989" y="178716"/>
                  <a:pt x="803412" y="153883"/>
                  <a:pt x="802259" y="117328"/>
                </a:cubicBezTo>
                <a:cubicBezTo>
                  <a:pt x="801105" y="80772"/>
                  <a:pt x="798516" y="60131"/>
                  <a:pt x="794492" y="55406"/>
                </a:cubicBezTo>
                <a:cubicBezTo>
                  <a:pt x="790467" y="50680"/>
                  <a:pt x="784551" y="48510"/>
                  <a:pt x="776744" y="48895"/>
                </a:cubicBezTo>
                <a:cubicBezTo>
                  <a:pt x="768937" y="49279"/>
                  <a:pt x="755886" y="50544"/>
                  <a:pt x="737593" y="52690"/>
                </a:cubicBezTo>
                <a:cubicBezTo>
                  <a:pt x="748482" y="56274"/>
                  <a:pt x="752566" y="60860"/>
                  <a:pt x="749843" y="66447"/>
                </a:cubicBezTo>
                <a:cubicBezTo>
                  <a:pt x="747121" y="72034"/>
                  <a:pt x="745760" y="81507"/>
                  <a:pt x="745760" y="94864"/>
                </a:cubicBezTo>
                <a:cubicBezTo>
                  <a:pt x="751725" y="94107"/>
                  <a:pt x="756370" y="93729"/>
                  <a:pt x="759694" y="93729"/>
                </a:cubicBezTo>
                <a:cubicBezTo>
                  <a:pt x="764680" y="93729"/>
                  <a:pt x="769247" y="96014"/>
                  <a:pt x="773395" y="100584"/>
                </a:cubicBezTo>
                <a:cubicBezTo>
                  <a:pt x="777544" y="105155"/>
                  <a:pt x="774735" y="108841"/>
                  <a:pt x="764968" y="111644"/>
                </a:cubicBezTo>
                <a:cubicBezTo>
                  <a:pt x="755201" y="114447"/>
                  <a:pt x="748749" y="116376"/>
                  <a:pt x="745611" y="117430"/>
                </a:cubicBezTo>
                <a:lnTo>
                  <a:pt x="744588" y="145075"/>
                </a:lnTo>
                <a:cubicBezTo>
                  <a:pt x="754038" y="142818"/>
                  <a:pt x="761774" y="141280"/>
                  <a:pt x="767796" y="140461"/>
                </a:cubicBezTo>
                <a:cubicBezTo>
                  <a:pt x="773817" y="139643"/>
                  <a:pt x="778459" y="141906"/>
                  <a:pt x="781720" y="147251"/>
                </a:cubicBezTo>
                <a:cubicBezTo>
                  <a:pt x="784982" y="152597"/>
                  <a:pt x="782675" y="156686"/>
                  <a:pt x="774800" y="159520"/>
                </a:cubicBezTo>
                <a:cubicBezTo>
                  <a:pt x="766924" y="162354"/>
                  <a:pt x="756854" y="165477"/>
                  <a:pt x="744588" y="168887"/>
                </a:cubicBezTo>
                <a:cubicBezTo>
                  <a:pt x="744588" y="186573"/>
                  <a:pt x="743357" y="204873"/>
                  <a:pt x="740895" y="223786"/>
                </a:cubicBezTo>
                <a:cubicBezTo>
                  <a:pt x="738433" y="242700"/>
                  <a:pt x="734957" y="252426"/>
                  <a:pt x="730468" y="252966"/>
                </a:cubicBezTo>
                <a:cubicBezTo>
                  <a:pt x="725978" y="253505"/>
                  <a:pt x="723296" y="248144"/>
                  <a:pt x="722422" y="236883"/>
                </a:cubicBezTo>
                <a:cubicBezTo>
                  <a:pt x="721547" y="225622"/>
                  <a:pt x="721501" y="204011"/>
                  <a:pt x="722282" y="172050"/>
                </a:cubicBezTo>
                <a:cubicBezTo>
                  <a:pt x="715697" y="173613"/>
                  <a:pt x="709489" y="174394"/>
                  <a:pt x="703660" y="174394"/>
                </a:cubicBezTo>
                <a:cubicBezTo>
                  <a:pt x="698476" y="174394"/>
                  <a:pt x="692501" y="172571"/>
                  <a:pt x="685736" y="168924"/>
                </a:cubicBezTo>
                <a:lnTo>
                  <a:pt x="680989" y="164472"/>
                </a:lnTo>
                <a:lnTo>
                  <a:pt x="680889" y="165632"/>
                </a:lnTo>
                <a:cubicBezTo>
                  <a:pt x="678930" y="182114"/>
                  <a:pt x="675355" y="199146"/>
                  <a:pt x="670164" y="216726"/>
                </a:cubicBezTo>
                <a:cubicBezTo>
                  <a:pt x="664974" y="234306"/>
                  <a:pt x="654268" y="248185"/>
                  <a:pt x="638045" y="258361"/>
                </a:cubicBezTo>
                <a:cubicBezTo>
                  <a:pt x="621823" y="268537"/>
                  <a:pt x="618980" y="266503"/>
                  <a:pt x="629516" y="252259"/>
                </a:cubicBezTo>
                <a:cubicBezTo>
                  <a:pt x="640052" y="238015"/>
                  <a:pt x="648029" y="218307"/>
                  <a:pt x="653449" y="193137"/>
                </a:cubicBezTo>
                <a:cubicBezTo>
                  <a:pt x="658869" y="167966"/>
                  <a:pt x="661579" y="146910"/>
                  <a:pt x="661579" y="129969"/>
                </a:cubicBezTo>
                <a:lnTo>
                  <a:pt x="661579" y="82102"/>
                </a:lnTo>
                <a:cubicBezTo>
                  <a:pt x="661579" y="68186"/>
                  <a:pt x="659436" y="57691"/>
                  <a:pt x="655151" y="50615"/>
                </a:cubicBezTo>
                <a:cubicBezTo>
                  <a:pt x="650866" y="43540"/>
                  <a:pt x="654026" y="41171"/>
                  <a:pt x="664630" y="43509"/>
                </a:cubicBezTo>
                <a:cubicBezTo>
                  <a:pt x="675234" y="45847"/>
                  <a:pt x="688179" y="46051"/>
                  <a:pt x="703465" y="44123"/>
                </a:cubicBezTo>
                <a:cubicBezTo>
                  <a:pt x="718751" y="42194"/>
                  <a:pt x="735413" y="39695"/>
                  <a:pt x="753452" y="36626"/>
                </a:cubicBezTo>
                <a:cubicBezTo>
                  <a:pt x="771492" y="33556"/>
                  <a:pt x="782874" y="30821"/>
                  <a:pt x="787599" y="28421"/>
                </a:cubicBezTo>
                <a:cubicBezTo>
                  <a:pt x="789962" y="27221"/>
                  <a:pt x="792803" y="26835"/>
                  <a:pt x="796124" y="27261"/>
                </a:cubicBezTo>
                <a:close/>
                <a:moveTo>
                  <a:pt x="156121" y="14469"/>
                </a:moveTo>
                <a:cubicBezTo>
                  <a:pt x="162521" y="16124"/>
                  <a:pt x="169634" y="19296"/>
                  <a:pt x="177460" y="23984"/>
                </a:cubicBezTo>
                <a:cubicBezTo>
                  <a:pt x="187282" y="30297"/>
                  <a:pt x="189040" y="35618"/>
                  <a:pt x="182734" y="39946"/>
                </a:cubicBezTo>
                <a:cubicBezTo>
                  <a:pt x="176427" y="44275"/>
                  <a:pt x="168607" y="50324"/>
                  <a:pt x="159275" y="58094"/>
                </a:cubicBezTo>
                <a:cubicBezTo>
                  <a:pt x="149942" y="65864"/>
                  <a:pt x="140036" y="72599"/>
                  <a:pt x="129556" y="78297"/>
                </a:cubicBezTo>
                <a:cubicBezTo>
                  <a:pt x="119076" y="83996"/>
                  <a:pt x="116800" y="82604"/>
                  <a:pt x="122728" y="74121"/>
                </a:cubicBezTo>
                <a:cubicBezTo>
                  <a:pt x="128656" y="65638"/>
                  <a:pt x="135078" y="56280"/>
                  <a:pt x="141992" y="46048"/>
                </a:cubicBezTo>
                <a:cubicBezTo>
                  <a:pt x="148906" y="35816"/>
                  <a:pt x="151390" y="27581"/>
                  <a:pt x="149443" y="21343"/>
                </a:cubicBezTo>
                <a:cubicBezTo>
                  <a:pt x="147496" y="15104"/>
                  <a:pt x="149722" y="12813"/>
                  <a:pt x="156121" y="14469"/>
                </a:cubicBezTo>
                <a:close/>
                <a:moveTo>
                  <a:pt x="4620537" y="8488"/>
                </a:moveTo>
                <a:cubicBezTo>
                  <a:pt x="4669985" y="48522"/>
                  <a:pt x="4694709" y="90790"/>
                  <a:pt x="4694709" y="135289"/>
                </a:cubicBezTo>
                <a:cubicBezTo>
                  <a:pt x="4696272" y="187416"/>
                  <a:pt x="4671913" y="231190"/>
                  <a:pt x="4621635" y="266611"/>
                </a:cubicBezTo>
                <a:lnTo>
                  <a:pt x="4605859" y="247878"/>
                </a:lnTo>
                <a:cubicBezTo>
                  <a:pt x="4647109" y="216946"/>
                  <a:pt x="4668119" y="181116"/>
                  <a:pt x="4668887" y="140387"/>
                </a:cubicBezTo>
                <a:cubicBezTo>
                  <a:pt x="4670451" y="98826"/>
                  <a:pt x="4649050" y="61421"/>
                  <a:pt x="4604687" y="28170"/>
                </a:cubicBezTo>
                <a:close/>
                <a:moveTo>
                  <a:pt x="4218627" y="8488"/>
                </a:moveTo>
                <a:lnTo>
                  <a:pt x="4234533" y="28170"/>
                </a:lnTo>
                <a:cubicBezTo>
                  <a:pt x="4190170" y="61421"/>
                  <a:pt x="4168751" y="98839"/>
                  <a:pt x="4170277" y="140424"/>
                </a:cubicBezTo>
                <a:cubicBezTo>
                  <a:pt x="4171045" y="181141"/>
                  <a:pt x="4192073" y="216953"/>
                  <a:pt x="4233361" y="247859"/>
                </a:cubicBezTo>
                <a:lnTo>
                  <a:pt x="4217529" y="266611"/>
                </a:lnTo>
                <a:cubicBezTo>
                  <a:pt x="4167287" y="231203"/>
                  <a:pt x="4142948" y="186821"/>
                  <a:pt x="4144511" y="133466"/>
                </a:cubicBezTo>
                <a:cubicBezTo>
                  <a:pt x="4144511" y="90145"/>
                  <a:pt x="4169216" y="48485"/>
                  <a:pt x="4218627" y="8488"/>
                </a:cubicBezTo>
                <a:close/>
                <a:moveTo>
                  <a:pt x="428216" y="460"/>
                </a:moveTo>
                <a:cubicBezTo>
                  <a:pt x="433822" y="2116"/>
                  <a:pt x="439487" y="4321"/>
                  <a:pt x="445211" y="7074"/>
                </a:cubicBezTo>
                <a:cubicBezTo>
                  <a:pt x="450934" y="9827"/>
                  <a:pt x="453003" y="13253"/>
                  <a:pt x="451415" y="17352"/>
                </a:cubicBezTo>
                <a:cubicBezTo>
                  <a:pt x="449828" y="21451"/>
                  <a:pt x="448680" y="27445"/>
                  <a:pt x="447973" y="35333"/>
                </a:cubicBezTo>
                <a:cubicBezTo>
                  <a:pt x="460872" y="33919"/>
                  <a:pt x="468999" y="32009"/>
                  <a:pt x="472353" y="29603"/>
                </a:cubicBezTo>
                <a:cubicBezTo>
                  <a:pt x="475708" y="27197"/>
                  <a:pt x="479618" y="26645"/>
                  <a:pt x="484083" y="27947"/>
                </a:cubicBezTo>
                <a:cubicBezTo>
                  <a:pt x="488548" y="29249"/>
                  <a:pt x="493568" y="32582"/>
                  <a:pt x="499142" y="37946"/>
                </a:cubicBezTo>
                <a:cubicBezTo>
                  <a:pt x="504717" y="43310"/>
                  <a:pt x="504758" y="47434"/>
                  <a:pt x="499263" y="50318"/>
                </a:cubicBezTo>
                <a:cubicBezTo>
                  <a:pt x="493769" y="53201"/>
                  <a:pt x="488343" y="58035"/>
                  <a:pt x="482985" y="64819"/>
                </a:cubicBezTo>
                <a:cubicBezTo>
                  <a:pt x="488430" y="73005"/>
                  <a:pt x="487590" y="77349"/>
                  <a:pt x="480464" y="77851"/>
                </a:cubicBezTo>
                <a:cubicBezTo>
                  <a:pt x="473339" y="78353"/>
                  <a:pt x="462509" y="79299"/>
                  <a:pt x="447973" y="80688"/>
                </a:cubicBezTo>
                <a:lnTo>
                  <a:pt x="447973" y="93710"/>
                </a:lnTo>
                <a:cubicBezTo>
                  <a:pt x="484486" y="89134"/>
                  <a:pt x="504919" y="85847"/>
                  <a:pt x="509272" y="83851"/>
                </a:cubicBezTo>
                <a:cubicBezTo>
                  <a:pt x="513625" y="81854"/>
                  <a:pt x="518524" y="82350"/>
                  <a:pt x="523969" y="85339"/>
                </a:cubicBezTo>
                <a:cubicBezTo>
                  <a:pt x="529413" y="88328"/>
                  <a:pt x="534839" y="92597"/>
                  <a:pt x="540247" y="98147"/>
                </a:cubicBezTo>
                <a:cubicBezTo>
                  <a:pt x="545654" y="103697"/>
                  <a:pt x="545887" y="108091"/>
                  <a:pt x="540944" y="111328"/>
                </a:cubicBezTo>
                <a:cubicBezTo>
                  <a:pt x="536002" y="114565"/>
                  <a:pt x="531841" y="120134"/>
                  <a:pt x="528462" y="128034"/>
                </a:cubicBezTo>
                <a:cubicBezTo>
                  <a:pt x="525082" y="135934"/>
                  <a:pt x="521705" y="142204"/>
                  <a:pt x="518332" y="146842"/>
                </a:cubicBezTo>
                <a:cubicBezTo>
                  <a:pt x="514958" y="151481"/>
                  <a:pt x="509480" y="155480"/>
                  <a:pt x="501896" y="158841"/>
                </a:cubicBezTo>
                <a:cubicBezTo>
                  <a:pt x="494312" y="162202"/>
                  <a:pt x="490048" y="160664"/>
                  <a:pt x="489106" y="154228"/>
                </a:cubicBezTo>
                <a:cubicBezTo>
                  <a:pt x="488163" y="147791"/>
                  <a:pt x="483965" y="140179"/>
                  <a:pt x="476511" y="131392"/>
                </a:cubicBezTo>
                <a:cubicBezTo>
                  <a:pt x="469057" y="122605"/>
                  <a:pt x="470115" y="119768"/>
                  <a:pt x="479683" y="122881"/>
                </a:cubicBezTo>
                <a:cubicBezTo>
                  <a:pt x="489251" y="125994"/>
                  <a:pt x="495583" y="127603"/>
                  <a:pt x="498677" y="127708"/>
                </a:cubicBezTo>
                <a:cubicBezTo>
                  <a:pt x="501772" y="127814"/>
                  <a:pt x="504770" y="124143"/>
                  <a:pt x="507672" y="116695"/>
                </a:cubicBezTo>
                <a:cubicBezTo>
                  <a:pt x="510574" y="109247"/>
                  <a:pt x="510611" y="105133"/>
                  <a:pt x="507784" y="104352"/>
                </a:cubicBezTo>
                <a:cubicBezTo>
                  <a:pt x="504956" y="103570"/>
                  <a:pt x="498361" y="103747"/>
                  <a:pt x="487999" y="104882"/>
                </a:cubicBezTo>
                <a:cubicBezTo>
                  <a:pt x="477637" y="106017"/>
                  <a:pt x="464295" y="107651"/>
                  <a:pt x="447973" y="109784"/>
                </a:cubicBezTo>
                <a:cubicBezTo>
                  <a:pt x="447973" y="116791"/>
                  <a:pt x="447564" y="122744"/>
                  <a:pt x="446746" y="127643"/>
                </a:cubicBezTo>
                <a:lnTo>
                  <a:pt x="443201" y="138743"/>
                </a:lnTo>
                <a:lnTo>
                  <a:pt x="444411" y="138229"/>
                </a:lnTo>
                <a:cubicBezTo>
                  <a:pt x="447939" y="135785"/>
                  <a:pt x="452661" y="135819"/>
                  <a:pt x="458577" y="138331"/>
                </a:cubicBezTo>
                <a:cubicBezTo>
                  <a:pt x="464493" y="140842"/>
                  <a:pt x="470236" y="143689"/>
                  <a:pt x="475804" y="146870"/>
                </a:cubicBezTo>
                <a:cubicBezTo>
                  <a:pt x="481373" y="150051"/>
                  <a:pt x="482582" y="154268"/>
                  <a:pt x="479432" y="159520"/>
                </a:cubicBezTo>
                <a:cubicBezTo>
                  <a:pt x="476282" y="164773"/>
                  <a:pt x="474530" y="171268"/>
                  <a:pt x="474176" y="179008"/>
                </a:cubicBezTo>
                <a:cubicBezTo>
                  <a:pt x="473823" y="186747"/>
                  <a:pt x="473646" y="195304"/>
                  <a:pt x="473646" y="204680"/>
                </a:cubicBezTo>
                <a:cubicBezTo>
                  <a:pt x="473646" y="213598"/>
                  <a:pt x="471944" y="221675"/>
                  <a:pt x="468540" y="228911"/>
                </a:cubicBezTo>
                <a:cubicBezTo>
                  <a:pt x="465135" y="236148"/>
                  <a:pt x="461027" y="235556"/>
                  <a:pt x="456215" y="227135"/>
                </a:cubicBezTo>
                <a:cubicBezTo>
                  <a:pt x="451403" y="218714"/>
                  <a:pt x="449579" y="212240"/>
                  <a:pt x="450745" y="207713"/>
                </a:cubicBezTo>
                <a:cubicBezTo>
                  <a:pt x="451911" y="203186"/>
                  <a:pt x="452689" y="196309"/>
                  <a:pt x="453080" y="187081"/>
                </a:cubicBezTo>
                <a:cubicBezTo>
                  <a:pt x="453471" y="177854"/>
                  <a:pt x="453502" y="170667"/>
                  <a:pt x="453173" y="165520"/>
                </a:cubicBezTo>
                <a:cubicBezTo>
                  <a:pt x="452844" y="160373"/>
                  <a:pt x="450941" y="157648"/>
                  <a:pt x="447462" y="157344"/>
                </a:cubicBezTo>
                <a:cubicBezTo>
                  <a:pt x="443983" y="157040"/>
                  <a:pt x="439468" y="157263"/>
                  <a:pt x="433918" y="158013"/>
                </a:cubicBezTo>
                <a:cubicBezTo>
                  <a:pt x="428368" y="158764"/>
                  <a:pt x="412819" y="161328"/>
                  <a:pt x="387270" y="165706"/>
                </a:cubicBezTo>
                <a:cubicBezTo>
                  <a:pt x="387270" y="177042"/>
                  <a:pt x="387066" y="187035"/>
                  <a:pt x="386656" y="195686"/>
                </a:cubicBezTo>
                <a:cubicBezTo>
                  <a:pt x="386247" y="204336"/>
                  <a:pt x="385425" y="211734"/>
                  <a:pt x="384191" y="217880"/>
                </a:cubicBezTo>
                <a:cubicBezTo>
                  <a:pt x="382957" y="224025"/>
                  <a:pt x="380750" y="229014"/>
                  <a:pt x="377568" y="232846"/>
                </a:cubicBezTo>
                <a:cubicBezTo>
                  <a:pt x="374387" y="236678"/>
                  <a:pt x="370710" y="234967"/>
                  <a:pt x="366537" y="227712"/>
                </a:cubicBezTo>
                <a:cubicBezTo>
                  <a:pt x="362363" y="220456"/>
                  <a:pt x="361055" y="214367"/>
                  <a:pt x="362611" y="209443"/>
                </a:cubicBezTo>
                <a:cubicBezTo>
                  <a:pt x="364168" y="204519"/>
                  <a:pt x="365334" y="196430"/>
                  <a:pt x="366109" y="185175"/>
                </a:cubicBezTo>
                <a:cubicBezTo>
                  <a:pt x="366884" y="173919"/>
                  <a:pt x="365715" y="165204"/>
                  <a:pt x="362602" y="159027"/>
                </a:cubicBezTo>
                <a:lnTo>
                  <a:pt x="361807" y="154217"/>
                </a:lnTo>
                <a:lnTo>
                  <a:pt x="353182" y="159755"/>
                </a:lnTo>
                <a:cubicBezTo>
                  <a:pt x="347574" y="162597"/>
                  <a:pt x="342212" y="164522"/>
                  <a:pt x="337096" y="165529"/>
                </a:cubicBezTo>
                <a:cubicBezTo>
                  <a:pt x="326865" y="167545"/>
                  <a:pt x="325240" y="165734"/>
                  <a:pt x="332222" y="160097"/>
                </a:cubicBezTo>
                <a:cubicBezTo>
                  <a:pt x="339205" y="154460"/>
                  <a:pt x="346646" y="148256"/>
                  <a:pt x="354547" y="141484"/>
                </a:cubicBezTo>
                <a:cubicBezTo>
                  <a:pt x="362447" y="134713"/>
                  <a:pt x="368636" y="127780"/>
                  <a:pt x="373113" y="120686"/>
                </a:cubicBezTo>
                <a:cubicBezTo>
                  <a:pt x="356432" y="125907"/>
                  <a:pt x="344832" y="131103"/>
                  <a:pt x="338315" y="136275"/>
                </a:cubicBezTo>
                <a:cubicBezTo>
                  <a:pt x="331798" y="141447"/>
                  <a:pt x="326824" y="139894"/>
                  <a:pt x="323395" y="131615"/>
                </a:cubicBezTo>
                <a:cubicBezTo>
                  <a:pt x="319966" y="123337"/>
                  <a:pt x="319460" y="117917"/>
                  <a:pt x="321879" y="115356"/>
                </a:cubicBezTo>
                <a:cubicBezTo>
                  <a:pt x="324297" y="112795"/>
                  <a:pt x="326241" y="109871"/>
                  <a:pt x="327711" y="106584"/>
                </a:cubicBezTo>
                <a:cubicBezTo>
                  <a:pt x="329181" y="103297"/>
                  <a:pt x="330306" y="99471"/>
                  <a:pt x="331088" y="95106"/>
                </a:cubicBezTo>
                <a:cubicBezTo>
                  <a:pt x="331869" y="90740"/>
                  <a:pt x="331286" y="85912"/>
                  <a:pt x="329339" y="80623"/>
                </a:cubicBezTo>
                <a:cubicBezTo>
                  <a:pt x="327392" y="75333"/>
                  <a:pt x="329283" y="73482"/>
                  <a:pt x="335013" y="75070"/>
                </a:cubicBezTo>
                <a:cubicBezTo>
                  <a:pt x="340743" y="76657"/>
                  <a:pt x="344851" y="77435"/>
                  <a:pt x="347338" y="77404"/>
                </a:cubicBezTo>
                <a:cubicBezTo>
                  <a:pt x="349824" y="77373"/>
                  <a:pt x="352733" y="77367"/>
                  <a:pt x="356063" y="77386"/>
                </a:cubicBezTo>
                <a:cubicBezTo>
                  <a:pt x="359393" y="77404"/>
                  <a:pt x="366633" y="76763"/>
                  <a:pt x="377782" y="75460"/>
                </a:cubicBezTo>
                <a:lnTo>
                  <a:pt x="377782" y="61154"/>
                </a:lnTo>
                <a:cubicBezTo>
                  <a:pt x="369932" y="62717"/>
                  <a:pt x="363969" y="63886"/>
                  <a:pt x="359895" y="64661"/>
                </a:cubicBezTo>
                <a:cubicBezTo>
                  <a:pt x="355821" y="65436"/>
                  <a:pt x="350196" y="62887"/>
                  <a:pt x="343022" y="57015"/>
                </a:cubicBezTo>
                <a:cubicBezTo>
                  <a:pt x="335847" y="51142"/>
                  <a:pt x="337338" y="48206"/>
                  <a:pt x="347496" y="48206"/>
                </a:cubicBezTo>
                <a:cubicBezTo>
                  <a:pt x="355260" y="48206"/>
                  <a:pt x="365355" y="47549"/>
                  <a:pt x="377782" y="46234"/>
                </a:cubicBezTo>
                <a:cubicBezTo>
                  <a:pt x="377782" y="35060"/>
                  <a:pt x="376421" y="26363"/>
                  <a:pt x="373699" y="20143"/>
                </a:cubicBezTo>
                <a:cubicBezTo>
                  <a:pt x="370977" y="13923"/>
                  <a:pt x="373237" y="11650"/>
                  <a:pt x="380480" y="13325"/>
                </a:cubicBezTo>
                <a:cubicBezTo>
                  <a:pt x="387723" y="14999"/>
                  <a:pt x="393583" y="17504"/>
                  <a:pt x="398060" y="20840"/>
                </a:cubicBezTo>
                <a:cubicBezTo>
                  <a:pt x="402537" y="24177"/>
                  <a:pt x="403973" y="27265"/>
                  <a:pt x="402367" y="30105"/>
                </a:cubicBezTo>
                <a:cubicBezTo>
                  <a:pt x="400761" y="32945"/>
                  <a:pt x="399617" y="37026"/>
                  <a:pt x="398935" y="42346"/>
                </a:cubicBezTo>
                <a:cubicBezTo>
                  <a:pt x="412379" y="41627"/>
                  <a:pt x="421674" y="40697"/>
                  <a:pt x="426821" y="39556"/>
                </a:cubicBezTo>
                <a:cubicBezTo>
                  <a:pt x="426821" y="26409"/>
                  <a:pt x="425652" y="16193"/>
                  <a:pt x="423314" y="8906"/>
                </a:cubicBezTo>
                <a:cubicBezTo>
                  <a:pt x="420977" y="1620"/>
                  <a:pt x="422611" y="-1195"/>
                  <a:pt x="428216" y="4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5451338" y="4086054"/>
            <a:ext cx="4397188" cy="997743"/>
          </a:xfrm>
          <a:prstGeom prst="wedgeRoundRectCallout">
            <a:avLst>
              <a:gd name="adj1" fmla="val -21331"/>
              <a:gd name="adj2" fmla="val -2142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全部使用天堂草：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28×16×2×4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3584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（元）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610161" y="4509384"/>
            <a:ext cx="887413" cy="47606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62" grpId="0" animBg="1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0oyumn45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Microsoft Office PowerPoint</Application>
  <PresentationFormat>宽屏</PresentationFormat>
  <Paragraphs>168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2020-06-28T03:13:48Z</dcterms:created>
  <dcterms:modified xsi:type="dcterms:W3CDTF">2021-01-08T23:27:14Z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