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1032" r:id="rId4"/>
    <p:sldId id="1033" r:id="rId5"/>
    <p:sldId id="1034" r:id="rId6"/>
    <p:sldId id="1035" r:id="rId7"/>
    <p:sldId id="1036" r:id="rId8"/>
    <p:sldId id="1037" r:id="rId9"/>
    <p:sldId id="1038" r:id="rId10"/>
    <p:sldId id="1039" r:id="rId11"/>
    <p:sldId id="1040" r:id="rId12"/>
    <p:sldId id="1041" r:id="rId13"/>
    <p:sldId id="1042" r:id="rId14"/>
    <p:sldId id="1043" r:id="rId15"/>
    <p:sldId id="1044" r:id="rId16"/>
    <p:sldId id="287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EC3AC-6757-4353-94D3-B24A5393E05C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2021/1/9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4E063-8607-403D-810D-AC7C334CA499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492D02A-4104-4B78-9E07-7CAAF36FE49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D76DE9B-00D1-477E-BE20-C8CC2C46201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8" t="36091"/>
          <a:stretch>
            <a:fillRect/>
          </a:stretch>
        </p:blipFill>
        <p:spPr>
          <a:xfrm>
            <a:off x="9982200" y="4863247"/>
            <a:ext cx="2209800" cy="19947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8" t="36091"/>
          <a:stretch>
            <a:fillRect/>
          </a:stretch>
        </p:blipFill>
        <p:spPr>
          <a:xfrm>
            <a:off x="6515100" y="1733549"/>
            <a:ext cx="5676900" cy="51244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75181" y="1733549"/>
            <a:ext cx="6580882" cy="2444728"/>
            <a:chOff x="655032" y="2391891"/>
            <a:chExt cx="4752082" cy="2480423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3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6000" b="1" dirty="0"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cs typeface="+mn-ea"/>
                  <a:sym typeface="+mn-lt"/>
                </a:rPr>
                <a:t>看图话    写作文</a:t>
              </a:r>
              <a:r>
                <a:rPr lang="en-US" altLang="zh-CN" sz="6000" b="1" dirty="0"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605415"/>
              <a:ext cx="4557018" cy="53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4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035242" y="5293319"/>
            <a:ext cx="3060758" cy="321642"/>
            <a:chOff x="10185400" y="5731858"/>
            <a:chExt cx="1384360" cy="321642"/>
          </a:xfrm>
        </p:grpSpPr>
        <p:sp>
          <p:nvSpPr>
            <p:cNvPr id="17" name="矩形 16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16630" y="2920365"/>
            <a:ext cx="71374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我们的交流很成功，因为你们学会了将静态的画面想象成动态的画面，学会了通过人物的外表看到了人物的内心，这就是看图的技巧，这就是看图作文的诀窍！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55645" y="2265680"/>
            <a:ext cx="1374299" cy="796469"/>
          </a:xfrm>
          <a:prstGeom prst="cloud">
            <a:avLst/>
          </a:prstGeom>
          <a:solidFill>
            <a:srgbClr val="99C868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4" y="2220277"/>
            <a:ext cx="198285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109720" y="1290955"/>
            <a:ext cx="3138805" cy="1274445"/>
            <a:chOff x="6505" y="2545"/>
            <a:chExt cx="8379" cy="2007"/>
          </a:xfrm>
        </p:grpSpPr>
        <p:pic>
          <p:nvPicPr>
            <p:cNvPr id="4" name="图片 3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" y="2545"/>
              <a:ext cx="8379" cy="20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8939" y="3235"/>
              <a:ext cx="56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习作要求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18565" y="3147060"/>
            <a:ext cx="6661150" cy="2287199"/>
          </a:xfrm>
          <a:prstGeom prst="bevel">
            <a:avLst>
              <a:gd name="adj" fmla="val 7406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8DEADE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）图上画的是哪些人？他们在什么？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）他们的动作是怎样的，可能说了哪些话？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82" y="1990090"/>
            <a:ext cx="1970496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92860" y="2994660"/>
            <a:ext cx="65246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今天是晴朗的一天，也是适合放风筝的好天气。小明、小华和小红一起到公园的草坪上放风筝。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8580120" y="1893570"/>
            <a:ext cx="26035" cy="4232275"/>
          </a:xfrm>
          <a:prstGeom prst="straightConnector1">
            <a:avLst/>
          </a:prstGeom>
          <a:ln w="38100">
            <a:solidFill>
              <a:srgbClr val="99C868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854450" y="193865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放风筝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43315" y="2522220"/>
            <a:ext cx="25996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开篇点题：整体描写画面，交代时间、地点、人物和事件。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2265" y="1722120"/>
            <a:ext cx="848106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公园的小草已经变得深绿，花儿也开得鲜艳。小明试了试风向，就让小华举着风筝，自己则拉着风筝线迎着风跑起来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春风呼呼地刮着，小明拉着风筝线，在前面跑，边跑边回头看，说：“小华，快跟上。”小华则举着风筝跟在后面，大声喊：“放心吧，我跟得很紧，加油！”他们配合默契，连脚下的小草也为他们鼓掌。在一旁的小红也拿着风筝和他们一起跑，想让他们帮自己快点把风筝升上天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84945" y="2454275"/>
            <a:ext cx="27457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写画面的重点内容，加入了放风筝的过程，丰富了画面内容。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8797290" y="1160145"/>
            <a:ext cx="12700" cy="4387215"/>
          </a:xfrm>
          <a:prstGeom prst="line">
            <a:avLst/>
          </a:prstGeom>
          <a:ln w="38100">
            <a:solidFill>
              <a:srgbClr val="99C8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41240" y="2304665"/>
            <a:ext cx="5894070" cy="224866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同学们，今天我们学会细致观察图画，并用自己的语言生动地描述出来。课下同学们多练习并交流。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84" y="1961764"/>
            <a:ext cx="2313513" cy="475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00170" y="2421890"/>
            <a:ext cx="613664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习作：看图画，写一写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按一定顺序观察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动作、神态、语言描写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看到的、想到的、感受到的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 descr="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1998980"/>
            <a:ext cx="2859405" cy="285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8" t="36091"/>
          <a:stretch>
            <a:fillRect/>
          </a:stretch>
        </p:blipFill>
        <p:spPr>
          <a:xfrm>
            <a:off x="6515100" y="1733549"/>
            <a:ext cx="5676900" cy="51244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75181" y="1733549"/>
            <a:ext cx="6580882" cy="2444728"/>
            <a:chOff x="655032" y="2391891"/>
            <a:chExt cx="4752082" cy="2480423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3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cs typeface="+mn-ea"/>
                  <a:sym typeface="+mn-lt"/>
                </a:rPr>
                <a:t>感谢各位的聆听</a:t>
              </a:r>
              <a:endParaRPr lang="en-US" altLang="zh-CN" sz="60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605415"/>
              <a:ext cx="4557018" cy="53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4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035242" y="5293319"/>
            <a:ext cx="3060758" cy="321642"/>
            <a:chOff x="10185400" y="5731858"/>
            <a:chExt cx="1384360" cy="321642"/>
          </a:xfrm>
        </p:grpSpPr>
        <p:sp>
          <p:nvSpPr>
            <p:cNvPr id="17" name="矩形 16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384" y="1949358"/>
            <a:ext cx="5753735" cy="2959283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99C86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本次习作是看图作文。写之前仔细观察图画，并根据图画进行合理的想象，把自己看到的、想到的写清楚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745" r="1"/>
          <a:stretch>
            <a:fillRect/>
          </a:stretch>
        </p:blipFill>
        <p:spPr>
          <a:xfrm>
            <a:off x="6954980" y="1949358"/>
            <a:ext cx="3879534" cy="295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745" r="1"/>
          <a:stretch>
            <a:fillRect/>
          </a:stretch>
        </p:blipFill>
        <p:spPr>
          <a:xfrm>
            <a:off x="8496300" y="2166380"/>
            <a:ext cx="2835275" cy="1926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79425" y="1828800"/>
            <a:ext cx="10226675" cy="39465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请你写一段话，把上面这幅图画的内容介绍给大家。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写之前，先仔细观察图画，想一想：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◇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图画上有哪些人？他们在干什么？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◇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他们的动作分别是怎样的？可能说了哪些话？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写的时候，要把自己看到的、想到的写清楚。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写完后，跟同学交换习作读一读，互相评一评：图画的内容是不是介绍清楚了？有没有错别字？根据同学的意见修改习作。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745" r="1"/>
          <a:stretch>
            <a:fillRect/>
          </a:stretch>
        </p:blipFill>
        <p:spPr>
          <a:xfrm>
            <a:off x="699789" y="1699423"/>
            <a:ext cx="4924407" cy="34591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3090047"/>
            <a:ext cx="5624195" cy="982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先看整体，了解画面的主要内容和事件。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（地点、人物、事件）</a:t>
            </a:r>
          </a:p>
        </p:txBody>
      </p:sp>
      <p:sp>
        <p:nvSpPr>
          <p:cNvPr id="5" name="剪去对角的矩形 10"/>
          <p:cNvSpPr/>
          <p:nvPr/>
        </p:nvSpPr>
        <p:spPr>
          <a:xfrm>
            <a:off x="699770" y="4938616"/>
            <a:ext cx="4924329" cy="690245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草地上，人们在放风筝。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57400" y="1689100"/>
            <a:ext cx="936688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我们作看图作文，首先要观察图画，观察图画要有一定的顺序，你知道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观察图画可以用哪些顺序呢？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86250" y="3860800"/>
            <a:ext cx="5401310" cy="1448127"/>
          </a:xfrm>
          <a:prstGeom prst="wedgeRoundRectCallout">
            <a:avLst>
              <a:gd name="adj1" fmla="val -31624"/>
              <a:gd name="adj2" fmla="val -80251"/>
              <a:gd name="adj3" fmla="val 16667"/>
            </a:avLst>
          </a:prstGeom>
          <a:solidFill>
            <a:srgbClr val="CBEDA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由远到近、由近到远、由整体到局部、由主体到细节等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4" y="3276600"/>
            <a:ext cx="2589088" cy="3427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660384" y="2221865"/>
            <a:ext cx="6755765" cy="33921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可以采用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由近处到远处、由主体到细节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的顺序初步描述：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这幅画展现的是两个同学一起在广场上合作放风筝，他们两个放的是燕子风筝，一人放线，一人拿着风筝，正准备放呢！旁边有一位小女孩拿着蝴蝶风筝。远处，还有一家三口也在放风筝，天上还有好多好多的风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25691" y="1243965"/>
            <a:ext cx="4940618" cy="613470"/>
          </a:xfrm>
          <a:prstGeom prst="bevel">
            <a:avLst/>
          </a:prstGeom>
          <a:solidFill>
            <a:srgbClr val="F8B7C0"/>
          </a:solidFill>
          <a:ln>
            <a:solidFill>
              <a:srgbClr val="8DEADE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我们这幅图可以采用什么顺序呢？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745" r="1"/>
          <a:stretch>
            <a:fillRect/>
          </a:stretch>
        </p:blipFill>
        <p:spPr>
          <a:xfrm>
            <a:off x="7609189" y="2274570"/>
            <a:ext cx="3591560" cy="3286760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65999" y="1216140"/>
            <a:ext cx="7138115" cy="982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根据人物表情动作等推测画面之外的内容。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（他们在说什么？他们心情如何？在想什么？）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745" r="1"/>
          <a:stretch>
            <a:fillRect/>
          </a:stretch>
        </p:blipFill>
        <p:spPr>
          <a:xfrm>
            <a:off x="2882453" y="2519363"/>
            <a:ext cx="5663655" cy="3459154"/>
          </a:xfrm>
          <a:prstGeom prst="rect">
            <a:avLst/>
          </a:prstGeom>
        </p:spPr>
      </p:pic>
      <p:sp>
        <p:nvSpPr>
          <p:cNvPr id="5" name="对话气泡: 椭圆形 2"/>
          <p:cNvSpPr/>
          <p:nvPr/>
        </p:nvSpPr>
        <p:spPr>
          <a:xfrm>
            <a:off x="934720" y="2820670"/>
            <a:ext cx="2231390" cy="882015"/>
          </a:xfrm>
          <a:prstGeom prst="wedgeEllipseCallout">
            <a:avLst>
              <a:gd name="adj1" fmla="val 58271"/>
              <a:gd name="adj2" fmla="val 51182"/>
            </a:avLst>
          </a:prstGeom>
          <a:solidFill>
            <a:srgbClr val="F8B7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你真厉害！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帮帮我好吗？</a:t>
            </a:r>
          </a:p>
        </p:txBody>
      </p:sp>
      <p:sp>
        <p:nvSpPr>
          <p:cNvPr id="7" name="对话气泡: 椭圆形 6"/>
          <p:cNvSpPr/>
          <p:nvPr/>
        </p:nvSpPr>
        <p:spPr>
          <a:xfrm>
            <a:off x="8506460" y="2519045"/>
            <a:ext cx="2906395" cy="807720"/>
          </a:xfrm>
          <a:prstGeom prst="wedgeEllipseCallout">
            <a:avLst>
              <a:gd name="adj1" fmla="val -62625"/>
              <a:gd name="adj2" fmla="val 5910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啊！我要放手了，你跑快点。</a:t>
            </a:r>
          </a:p>
        </p:txBody>
      </p:sp>
      <p:sp>
        <p:nvSpPr>
          <p:cNvPr id="8" name="对话气泡: 椭圆形 7"/>
          <p:cNvSpPr/>
          <p:nvPr/>
        </p:nvSpPr>
        <p:spPr>
          <a:xfrm>
            <a:off x="5553075" y="2820670"/>
            <a:ext cx="2055495" cy="1192530"/>
          </a:xfrm>
          <a:prstGeom prst="wedgeEllipseCallout">
            <a:avLst>
              <a:gd name="adj1" fmla="val -15956"/>
              <a:gd name="adj2" fmla="val 89882"/>
            </a:avLst>
          </a:prstGeom>
          <a:solidFill>
            <a:srgbClr val="99C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爸爸妈妈，快看，我们的风筝最高！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46785" y="1635125"/>
            <a:ext cx="800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人物描写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：写出放风筝人的的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动作、神态、语言。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6784" y="2813050"/>
            <a:ext cx="10102215" cy="2968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我站在向风的地方，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牵着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线，小华手里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拎着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风筝。我对小华说：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“放！”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小华把风筝朝天空中猛地一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，风筝迎着风快速地飞起来了。我一边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放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开手中的绳子一边朝着风一路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奔跑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，风筝慢慢地高过树梢了并在空中翩翩起舞，我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牵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着风筝，在草地上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奔跑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着，小华也跟在后面跑，我们一起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欢呼着“风筝起飞喽”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。兴奋极了。风筝越飞越高，似乎飞到云彩上面了。我俩也累得满头大汗，气喘吁吁。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93260" y="1016635"/>
            <a:ext cx="5320665" cy="1274445"/>
            <a:chOff x="6505" y="2545"/>
            <a:chExt cx="8379" cy="2007"/>
          </a:xfrm>
        </p:grpSpPr>
        <p:pic>
          <p:nvPicPr>
            <p:cNvPr id="7" name="图片 6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" y="2545"/>
              <a:ext cx="8379" cy="200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112" y="3249"/>
              <a:ext cx="47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运用方法描述观众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625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528"/>
          <a:stretch>
            <a:fillRect/>
          </a:stretch>
        </p:blipFill>
        <p:spPr>
          <a:xfrm flipH="1">
            <a:off x="1255112" y="2628630"/>
            <a:ext cx="1005329" cy="923256"/>
          </a:xfrm>
          <a:prstGeom prst="ellipse">
            <a:avLst/>
          </a:prstGeom>
          <a:noFill/>
          <a:ln>
            <a:noFill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112" y="3720313"/>
            <a:ext cx="903440" cy="823592"/>
          </a:xfrm>
          <a:prstGeom prst="ellipse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90" b="53226" l="24663" r="7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7096" r="24759" b="46452"/>
          <a:stretch>
            <a:fillRect/>
          </a:stretch>
        </p:blipFill>
        <p:spPr bwMode="auto">
          <a:xfrm flipH="1">
            <a:off x="1357923" y="4911114"/>
            <a:ext cx="697818" cy="761256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12" name="文本框 11"/>
          <p:cNvSpPr txBox="1"/>
          <p:nvPr/>
        </p:nvSpPr>
        <p:spPr>
          <a:xfrm>
            <a:off x="2158551" y="2849239"/>
            <a:ext cx="6086326" cy="437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我会从表情入手，推测人物的想要说的话。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60600" y="3938905"/>
            <a:ext cx="6333490" cy="437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我会从动作入手，猜想人物之前之后做了什么。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60600" y="5073015"/>
            <a:ext cx="6915785" cy="437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我会看看人物间的关系，推想他们的对话和情感。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q1zwzu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宽屏</PresentationFormat>
  <Paragraphs>70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2020-07-24T15:22:00Z</dcterms:created>
  <dcterms:modified xsi:type="dcterms:W3CDTF">2021-01-08T23:29:19Z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