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7"/>
  </p:notesMasterIdLst>
  <p:sldIdLst>
    <p:sldId id="256" r:id="rId2"/>
    <p:sldId id="258" r:id="rId3"/>
    <p:sldId id="259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315" r:id="rId13"/>
    <p:sldId id="314" r:id="rId14"/>
    <p:sldId id="346" r:id="rId15"/>
    <p:sldId id="408" r:id="rId16"/>
    <p:sldId id="407" r:id="rId17"/>
    <p:sldId id="347" r:id="rId18"/>
    <p:sldId id="341" r:id="rId19"/>
    <p:sldId id="348" r:id="rId20"/>
    <p:sldId id="342" r:id="rId21"/>
    <p:sldId id="349" r:id="rId22"/>
    <p:sldId id="343" r:id="rId23"/>
    <p:sldId id="350" r:id="rId24"/>
    <p:sldId id="344" r:id="rId25"/>
    <p:sldId id="351" r:id="rId26"/>
    <p:sldId id="345" r:id="rId27"/>
    <p:sldId id="352" r:id="rId28"/>
    <p:sldId id="353" r:id="rId29"/>
    <p:sldId id="355" r:id="rId30"/>
    <p:sldId id="354" r:id="rId31"/>
    <p:sldId id="356" r:id="rId32"/>
    <p:sldId id="357" r:id="rId33"/>
    <p:sldId id="358" r:id="rId34"/>
    <p:sldId id="405" r:id="rId35"/>
    <p:sldId id="406" r:id="rId36"/>
    <p:sldId id="410" r:id="rId37"/>
    <p:sldId id="411" r:id="rId38"/>
    <p:sldId id="413" r:id="rId39"/>
    <p:sldId id="404" r:id="rId40"/>
    <p:sldId id="317" r:id="rId41"/>
    <p:sldId id="319" r:id="rId42"/>
    <p:sldId id="359" r:id="rId43"/>
    <p:sldId id="409" r:id="rId44"/>
    <p:sldId id="287" r:id="rId45"/>
    <p:sldId id="257" r:id="rId46"/>
  </p:sldIdLst>
  <p:sldSz cx="12192000" cy="6858000"/>
  <p:notesSz cx="6858000" cy="9144000"/>
  <p:embeddedFontLst>
    <p:embeddedFont>
      <p:font typeface="FandolFang R" panose="02010600030101010101" charset="-122"/>
      <p:regular r:id="rId4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29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989398F-C957-4B49-88F5-8A6CB303CD4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13213F6-135B-40A3-9A36-0772D745A71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44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45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13F6-135B-40A3-9A36-0772D745A71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0" y="6705600"/>
            <a:ext cx="12192000" cy="0"/>
          </a:xfrm>
          <a:prstGeom prst="line">
            <a:avLst/>
          </a:prstGeom>
          <a:ln w="1111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368300"/>
            <a:ext cx="622300" cy="40639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slide" Target="slide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"/>
            <a:ext cx="8505825" cy="65151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111248" y="1946539"/>
            <a:ext cx="4752082" cy="2475480"/>
            <a:chOff x="655032" y="2391891"/>
            <a:chExt cx="4752082" cy="2475480"/>
          </a:xfrm>
        </p:grpSpPr>
        <p:sp>
          <p:nvSpPr>
            <p:cNvPr id="4" name="文本框 3"/>
            <p:cNvSpPr txBox="1"/>
            <p:nvPr/>
          </p:nvSpPr>
          <p:spPr>
            <a:xfrm>
              <a:off x="655032" y="2391891"/>
              <a:ext cx="4752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7200" b="1" dirty="0">
                  <a:cs typeface="+mn-ea"/>
                  <a:sym typeface="+mn-lt"/>
                </a:rPr>
                <a:t>《</a:t>
              </a:r>
              <a:r>
                <a:rPr lang="zh-CN" altLang="en-US" sz="7200" b="1" dirty="0">
                  <a:cs typeface="+mn-ea"/>
                  <a:sym typeface="+mn-lt"/>
                </a:rPr>
                <a:t>燕子</a:t>
              </a:r>
              <a:r>
                <a:rPr lang="en-US" altLang="zh-CN" sz="7200" b="1" dirty="0">
                  <a:cs typeface="+mn-ea"/>
                  <a:sym typeface="+mn-lt"/>
                </a:rPr>
                <a:t>》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语文精品课件 三年级下册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授课老师：某某 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| 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授课时间：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: 圆角 7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9478970" y="4699166"/>
            <a:ext cx="1384360" cy="1228448"/>
            <a:chOff x="10185400" y="4966718"/>
            <a:chExt cx="1384360" cy="1228448"/>
          </a:xfrm>
        </p:grpSpPr>
        <p:grpSp>
          <p:nvGrpSpPr>
            <p:cNvPr id="10" name="组合 9"/>
            <p:cNvGrpSpPr/>
            <p:nvPr/>
          </p:nvGrpSpPr>
          <p:grpSpPr>
            <a:xfrm>
              <a:off x="10185400" y="5873524"/>
              <a:ext cx="1384360" cy="321642"/>
              <a:chOff x="10185400" y="5731858"/>
              <a:chExt cx="1384360" cy="321642"/>
            </a:xfrm>
          </p:grpSpPr>
          <p:sp>
            <p:nvSpPr>
              <p:cNvPr id="15" name="矩形 14"/>
              <p:cNvSpPr/>
              <p:nvPr/>
            </p:nvSpPr>
            <p:spPr>
              <a:xfrm flipH="1">
                <a:off x="10185400" y="5731858"/>
                <a:ext cx="1384360" cy="321642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miter lim="800000"/>
              </a:ln>
              <a:effectLst>
                <a:outerShdw blurRad="381000" algn="ctr" rotWithShape="0">
                  <a:prstClr val="black">
                    <a:alpha val="2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 flipH="1">
                <a:off x="10458064" y="5778011"/>
                <a:ext cx="839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某某小学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10250176" y="4966718"/>
              <a:ext cx="1302893" cy="241281"/>
              <a:chOff x="642394" y="4701076"/>
              <a:chExt cx="1539683" cy="285131"/>
            </a:xfrm>
            <a:solidFill>
              <a:srgbClr val="ED7D31"/>
            </a:solidFill>
          </p:grpSpPr>
          <p:sp>
            <p:nvSpPr>
              <p:cNvPr id="12" name="two-coin-stacks_72132"/>
              <p:cNvSpPr>
                <a:spLocks noChangeAspect="1"/>
              </p:cNvSpPr>
              <p:nvPr/>
            </p:nvSpPr>
            <p:spPr bwMode="auto">
              <a:xfrm>
                <a:off x="1247958" y="4701076"/>
                <a:ext cx="285132" cy="281098"/>
              </a:xfrm>
              <a:custGeom>
                <a:avLst/>
                <a:gdLst>
                  <a:gd name="connsiteX0" fmla="*/ 261001 w 608698"/>
                  <a:gd name="connsiteY0" fmla="*/ 479068 h 600088"/>
                  <a:gd name="connsiteX1" fmla="*/ 432425 w 608698"/>
                  <a:gd name="connsiteY1" fmla="*/ 554184 h 600088"/>
                  <a:gd name="connsiteX2" fmla="*/ 603774 w 608698"/>
                  <a:gd name="connsiteY2" fmla="*/ 479068 h 600088"/>
                  <a:gd name="connsiteX3" fmla="*/ 608697 w 608698"/>
                  <a:gd name="connsiteY3" fmla="*/ 502020 h 600088"/>
                  <a:gd name="connsiteX4" fmla="*/ 432425 w 608698"/>
                  <a:gd name="connsiteY4" fmla="*/ 600088 h 600088"/>
                  <a:gd name="connsiteX5" fmla="*/ 256152 w 608698"/>
                  <a:gd name="connsiteY5" fmla="*/ 502020 h 600088"/>
                  <a:gd name="connsiteX6" fmla="*/ 261001 w 608698"/>
                  <a:gd name="connsiteY6" fmla="*/ 479068 h 600088"/>
                  <a:gd name="connsiteX7" fmla="*/ 4924 w 608698"/>
                  <a:gd name="connsiteY7" fmla="*/ 382605 h 600088"/>
                  <a:gd name="connsiteX8" fmla="*/ 176285 w 608698"/>
                  <a:gd name="connsiteY8" fmla="*/ 457793 h 600088"/>
                  <a:gd name="connsiteX9" fmla="*/ 236041 w 608698"/>
                  <a:gd name="connsiteY9" fmla="*/ 451980 h 600088"/>
                  <a:gd name="connsiteX10" fmla="*/ 231640 w 608698"/>
                  <a:gd name="connsiteY10" fmla="*/ 462264 h 600088"/>
                  <a:gd name="connsiteX11" fmla="*/ 225000 w 608698"/>
                  <a:gd name="connsiteY11" fmla="*/ 493412 h 600088"/>
                  <a:gd name="connsiteX12" fmla="*/ 225298 w 608698"/>
                  <a:gd name="connsiteY12" fmla="*/ 499820 h 600088"/>
                  <a:gd name="connsiteX13" fmla="*/ 176285 w 608698"/>
                  <a:gd name="connsiteY13" fmla="*/ 503695 h 600088"/>
                  <a:gd name="connsiteX14" fmla="*/ 0 w 608698"/>
                  <a:gd name="connsiteY14" fmla="*/ 405556 h 600088"/>
                  <a:gd name="connsiteX15" fmla="*/ 4924 w 608698"/>
                  <a:gd name="connsiteY15" fmla="*/ 382605 h 600088"/>
                  <a:gd name="connsiteX16" fmla="*/ 261001 w 608698"/>
                  <a:gd name="connsiteY16" fmla="*/ 375478 h 600088"/>
                  <a:gd name="connsiteX17" fmla="*/ 432425 w 608698"/>
                  <a:gd name="connsiteY17" fmla="*/ 450622 h 600088"/>
                  <a:gd name="connsiteX18" fmla="*/ 603774 w 608698"/>
                  <a:gd name="connsiteY18" fmla="*/ 375478 h 600088"/>
                  <a:gd name="connsiteX19" fmla="*/ 608697 w 608698"/>
                  <a:gd name="connsiteY19" fmla="*/ 398416 h 600088"/>
                  <a:gd name="connsiteX20" fmla="*/ 432425 w 608698"/>
                  <a:gd name="connsiteY20" fmla="*/ 496498 h 600088"/>
                  <a:gd name="connsiteX21" fmla="*/ 256152 w 608698"/>
                  <a:gd name="connsiteY21" fmla="*/ 398416 h 600088"/>
                  <a:gd name="connsiteX22" fmla="*/ 261001 w 608698"/>
                  <a:gd name="connsiteY22" fmla="*/ 375478 h 600088"/>
                  <a:gd name="connsiteX23" fmla="*/ 4924 w 608698"/>
                  <a:gd name="connsiteY23" fmla="*/ 279086 h 600088"/>
                  <a:gd name="connsiteX24" fmla="*/ 176285 w 608698"/>
                  <a:gd name="connsiteY24" fmla="*/ 354274 h 600088"/>
                  <a:gd name="connsiteX25" fmla="*/ 236041 w 608698"/>
                  <a:gd name="connsiteY25" fmla="*/ 348461 h 600088"/>
                  <a:gd name="connsiteX26" fmla="*/ 231640 w 608698"/>
                  <a:gd name="connsiteY26" fmla="*/ 358745 h 600088"/>
                  <a:gd name="connsiteX27" fmla="*/ 225000 w 608698"/>
                  <a:gd name="connsiteY27" fmla="*/ 389818 h 600088"/>
                  <a:gd name="connsiteX28" fmla="*/ 225298 w 608698"/>
                  <a:gd name="connsiteY28" fmla="*/ 396301 h 600088"/>
                  <a:gd name="connsiteX29" fmla="*/ 176285 w 608698"/>
                  <a:gd name="connsiteY29" fmla="*/ 400176 h 600088"/>
                  <a:gd name="connsiteX30" fmla="*/ 0 w 608698"/>
                  <a:gd name="connsiteY30" fmla="*/ 302037 h 600088"/>
                  <a:gd name="connsiteX31" fmla="*/ 4924 w 608698"/>
                  <a:gd name="connsiteY31" fmla="*/ 279086 h 600088"/>
                  <a:gd name="connsiteX32" fmla="*/ 261001 w 608698"/>
                  <a:gd name="connsiteY32" fmla="*/ 271959 h 600088"/>
                  <a:gd name="connsiteX33" fmla="*/ 432425 w 608698"/>
                  <a:gd name="connsiteY33" fmla="*/ 347103 h 600088"/>
                  <a:gd name="connsiteX34" fmla="*/ 603774 w 608698"/>
                  <a:gd name="connsiteY34" fmla="*/ 271959 h 600088"/>
                  <a:gd name="connsiteX35" fmla="*/ 608697 w 608698"/>
                  <a:gd name="connsiteY35" fmla="*/ 294897 h 600088"/>
                  <a:gd name="connsiteX36" fmla="*/ 432425 w 608698"/>
                  <a:gd name="connsiteY36" fmla="*/ 392979 h 600088"/>
                  <a:gd name="connsiteX37" fmla="*/ 256152 w 608698"/>
                  <a:gd name="connsiteY37" fmla="*/ 294897 h 600088"/>
                  <a:gd name="connsiteX38" fmla="*/ 261001 w 608698"/>
                  <a:gd name="connsiteY38" fmla="*/ 271959 h 600088"/>
                  <a:gd name="connsiteX39" fmla="*/ 4924 w 608698"/>
                  <a:gd name="connsiteY39" fmla="*/ 175567 h 600088"/>
                  <a:gd name="connsiteX40" fmla="*/ 176285 w 608698"/>
                  <a:gd name="connsiteY40" fmla="*/ 250713 h 600088"/>
                  <a:gd name="connsiteX41" fmla="*/ 236041 w 608698"/>
                  <a:gd name="connsiteY41" fmla="*/ 244904 h 600088"/>
                  <a:gd name="connsiteX42" fmla="*/ 231640 w 608698"/>
                  <a:gd name="connsiteY42" fmla="*/ 255182 h 600088"/>
                  <a:gd name="connsiteX43" fmla="*/ 225000 w 608698"/>
                  <a:gd name="connsiteY43" fmla="*/ 286238 h 600088"/>
                  <a:gd name="connsiteX44" fmla="*/ 225298 w 608698"/>
                  <a:gd name="connsiteY44" fmla="*/ 292718 h 600088"/>
                  <a:gd name="connsiteX45" fmla="*/ 176285 w 608698"/>
                  <a:gd name="connsiteY45" fmla="*/ 296516 h 600088"/>
                  <a:gd name="connsiteX46" fmla="*/ 0 w 608698"/>
                  <a:gd name="connsiteY46" fmla="*/ 198506 h 600088"/>
                  <a:gd name="connsiteX47" fmla="*/ 4924 w 608698"/>
                  <a:gd name="connsiteY47" fmla="*/ 175567 h 600088"/>
                  <a:gd name="connsiteX48" fmla="*/ 432425 w 608698"/>
                  <a:gd name="connsiteY48" fmla="*/ 96392 h 600088"/>
                  <a:gd name="connsiteX49" fmla="*/ 608698 w 608698"/>
                  <a:gd name="connsiteY49" fmla="*/ 194443 h 600088"/>
                  <a:gd name="connsiteX50" fmla="*/ 432425 w 608698"/>
                  <a:gd name="connsiteY50" fmla="*/ 292494 h 600088"/>
                  <a:gd name="connsiteX51" fmla="*/ 256152 w 608698"/>
                  <a:gd name="connsiteY51" fmla="*/ 194443 h 600088"/>
                  <a:gd name="connsiteX52" fmla="*/ 432425 w 608698"/>
                  <a:gd name="connsiteY52" fmla="*/ 96392 h 600088"/>
                  <a:gd name="connsiteX53" fmla="*/ 176258 w 608698"/>
                  <a:gd name="connsiteY53" fmla="*/ 0 h 600088"/>
                  <a:gd name="connsiteX54" fmla="*/ 347817 w 608698"/>
                  <a:gd name="connsiteY54" fmla="*/ 75446 h 600088"/>
                  <a:gd name="connsiteX55" fmla="*/ 224966 w 608698"/>
                  <a:gd name="connsiteY55" fmla="*/ 185823 h 600088"/>
                  <a:gd name="connsiteX56" fmla="*/ 225264 w 608698"/>
                  <a:gd name="connsiteY56" fmla="*/ 192228 h 600088"/>
                  <a:gd name="connsiteX57" fmla="*/ 176258 w 608698"/>
                  <a:gd name="connsiteY57" fmla="*/ 196101 h 600088"/>
                  <a:gd name="connsiteX58" fmla="*/ 0 w 608698"/>
                  <a:gd name="connsiteY58" fmla="*/ 98013 h 600088"/>
                  <a:gd name="connsiteX59" fmla="*/ 176258 w 608698"/>
                  <a:gd name="connsiteY59" fmla="*/ 0 h 600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8698" h="600088">
                    <a:moveTo>
                      <a:pt x="261001" y="479068"/>
                    </a:moveTo>
                    <a:cubicBezTo>
                      <a:pt x="279575" y="522140"/>
                      <a:pt x="349249" y="554184"/>
                      <a:pt x="432425" y="554184"/>
                    </a:cubicBezTo>
                    <a:cubicBezTo>
                      <a:pt x="515600" y="554184"/>
                      <a:pt x="585199" y="522140"/>
                      <a:pt x="603774" y="479068"/>
                    </a:cubicBezTo>
                    <a:cubicBezTo>
                      <a:pt x="606981" y="486371"/>
                      <a:pt x="608697" y="494046"/>
                      <a:pt x="608697" y="502020"/>
                    </a:cubicBezTo>
                    <a:cubicBezTo>
                      <a:pt x="608697" y="556196"/>
                      <a:pt x="529774" y="600088"/>
                      <a:pt x="432425" y="600088"/>
                    </a:cubicBezTo>
                    <a:cubicBezTo>
                      <a:pt x="335076" y="600088"/>
                      <a:pt x="256152" y="556196"/>
                      <a:pt x="256152" y="502020"/>
                    </a:cubicBezTo>
                    <a:cubicBezTo>
                      <a:pt x="256152" y="494046"/>
                      <a:pt x="257868" y="486371"/>
                      <a:pt x="261001" y="479068"/>
                    </a:cubicBezTo>
                    <a:close/>
                    <a:moveTo>
                      <a:pt x="4924" y="382605"/>
                    </a:moveTo>
                    <a:cubicBezTo>
                      <a:pt x="23425" y="425750"/>
                      <a:pt x="93103" y="457793"/>
                      <a:pt x="176285" y="457793"/>
                    </a:cubicBezTo>
                    <a:cubicBezTo>
                      <a:pt x="197248" y="457793"/>
                      <a:pt x="217391" y="455781"/>
                      <a:pt x="236041" y="451980"/>
                    </a:cubicBezTo>
                    <a:lnTo>
                      <a:pt x="231640" y="462264"/>
                    </a:lnTo>
                    <a:cubicBezTo>
                      <a:pt x="227238" y="472398"/>
                      <a:pt x="225000" y="482905"/>
                      <a:pt x="225000" y="493412"/>
                    </a:cubicBezTo>
                    <a:cubicBezTo>
                      <a:pt x="225000" y="495573"/>
                      <a:pt x="225149" y="497734"/>
                      <a:pt x="225298" y="499820"/>
                    </a:cubicBezTo>
                    <a:cubicBezTo>
                      <a:pt x="209781" y="502354"/>
                      <a:pt x="193294" y="503695"/>
                      <a:pt x="176285" y="503695"/>
                    </a:cubicBezTo>
                    <a:cubicBezTo>
                      <a:pt x="78929" y="503695"/>
                      <a:pt x="0" y="459730"/>
                      <a:pt x="0" y="405556"/>
                    </a:cubicBezTo>
                    <a:cubicBezTo>
                      <a:pt x="0" y="397657"/>
                      <a:pt x="1716" y="389982"/>
                      <a:pt x="4924" y="382605"/>
                    </a:cubicBezTo>
                    <a:close/>
                    <a:moveTo>
                      <a:pt x="261001" y="375478"/>
                    </a:moveTo>
                    <a:cubicBezTo>
                      <a:pt x="279575" y="418598"/>
                      <a:pt x="349249" y="450622"/>
                      <a:pt x="432425" y="450622"/>
                    </a:cubicBezTo>
                    <a:cubicBezTo>
                      <a:pt x="515600" y="450622"/>
                      <a:pt x="585199" y="418598"/>
                      <a:pt x="603774" y="375478"/>
                    </a:cubicBezTo>
                    <a:cubicBezTo>
                      <a:pt x="606981" y="382851"/>
                      <a:pt x="608697" y="390522"/>
                      <a:pt x="608697" y="398416"/>
                    </a:cubicBezTo>
                    <a:cubicBezTo>
                      <a:pt x="608697" y="452558"/>
                      <a:pt x="529774" y="496498"/>
                      <a:pt x="432425" y="496498"/>
                    </a:cubicBezTo>
                    <a:cubicBezTo>
                      <a:pt x="335076" y="496498"/>
                      <a:pt x="256152" y="452558"/>
                      <a:pt x="256152" y="398416"/>
                    </a:cubicBezTo>
                    <a:cubicBezTo>
                      <a:pt x="256152" y="390522"/>
                      <a:pt x="257868" y="382851"/>
                      <a:pt x="261001" y="375478"/>
                    </a:cubicBezTo>
                    <a:close/>
                    <a:moveTo>
                      <a:pt x="4924" y="279086"/>
                    </a:moveTo>
                    <a:cubicBezTo>
                      <a:pt x="23425" y="322231"/>
                      <a:pt x="93103" y="354274"/>
                      <a:pt x="176285" y="354274"/>
                    </a:cubicBezTo>
                    <a:cubicBezTo>
                      <a:pt x="197248" y="354274"/>
                      <a:pt x="217391" y="352187"/>
                      <a:pt x="236041" y="348461"/>
                    </a:cubicBezTo>
                    <a:lnTo>
                      <a:pt x="231640" y="358745"/>
                    </a:lnTo>
                    <a:cubicBezTo>
                      <a:pt x="227238" y="368879"/>
                      <a:pt x="225000" y="379311"/>
                      <a:pt x="225000" y="389818"/>
                    </a:cubicBezTo>
                    <a:cubicBezTo>
                      <a:pt x="225000" y="392054"/>
                      <a:pt x="225149" y="394140"/>
                      <a:pt x="225298" y="396301"/>
                    </a:cubicBezTo>
                    <a:cubicBezTo>
                      <a:pt x="209781" y="398835"/>
                      <a:pt x="193294" y="400176"/>
                      <a:pt x="176285" y="400176"/>
                    </a:cubicBezTo>
                    <a:cubicBezTo>
                      <a:pt x="78929" y="400176"/>
                      <a:pt x="0" y="356211"/>
                      <a:pt x="0" y="302037"/>
                    </a:cubicBezTo>
                    <a:cubicBezTo>
                      <a:pt x="0" y="294138"/>
                      <a:pt x="1716" y="286463"/>
                      <a:pt x="4924" y="279086"/>
                    </a:cubicBezTo>
                    <a:close/>
                    <a:moveTo>
                      <a:pt x="261001" y="271959"/>
                    </a:moveTo>
                    <a:cubicBezTo>
                      <a:pt x="279575" y="315079"/>
                      <a:pt x="349249" y="347103"/>
                      <a:pt x="432425" y="347103"/>
                    </a:cubicBezTo>
                    <a:cubicBezTo>
                      <a:pt x="515600" y="347103"/>
                      <a:pt x="585199" y="315079"/>
                      <a:pt x="603774" y="271959"/>
                    </a:cubicBezTo>
                    <a:cubicBezTo>
                      <a:pt x="606981" y="279332"/>
                      <a:pt x="608697" y="287003"/>
                      <a:pt x="608697" y="294897"/>
                    </a:cubicBezTo>
                    <a:cubicBezTo>
                      <a:pt x="608697" y="349039"/>
                      <a:pt x="529774" y="392979"/>
                      <a:pt x="432425" y="392979"/>
                    </a:cubicBezTo>
                    <a:cubicBezTo>
                      <a:pt x="335076" y="392979"/>
                      <a:pt x="256152" y="349039"/>
                      <a:pt x="256152" y="294897"/>
                    </a:cubicBezTo>
                    <a:cubicBezTo>
                      <a:pt x="256152" y="287003"/>
                      <a:pt x="257868" y="279332"/>
                      <a:pt x="261001" y="271959"/>
                    </a:cubicBezTo>
                    <a:close/>
                    <a:moveTo>
                      <a:pt x="4924" y="175567"/>
                    </a:moveTo>
                    <a:cubicBezTo>
                      <a:pt x="23425" y="218689"/>
                      <a:pt x="93103" y="250713"/>
                      <a:pt x="176285" y="250713"/>
                    </a:cubicBezTo>
                    <a:cubicBezTo>
                      <a:pt x="197248" y="250713"/>
                      <a:pt x="217391" y="248628"/>
                      <a:pt x="236041" y="244904"/>
                    </a:cubicBezTo>
                    <a:lnTo>
                      <a:pt x="231640" y="255182"/>
                    </a:lnTo>
                    <a:cubicBezTo>
                      <a:pt x="227238" y="265311"/>
                      <a:pt x="225000" y="275737"/>
                      <a:pt x="225000" y="286238"/>
                    </a:cubicBezTo>
                    <a:cubicBezTo>
                      <a:pt x="225000" y="288398"/>
                      <a:pt x="225149" y="290558"/>
                      <a:pt x="225298" y="292718"/>
                    </a:cubicBezTo>
                    <a:cubicBezTo>
                      <a:pt x="209781" y="295175"/>
                      <a:pt x="193294" y="296516"/>
                      <a:pt x="176285" y="296516"/>
                    </a:cubicBezTo>
                    <a:cubicBezTo>
                      <a:pt x="78929" y="296516"/>
                      <a:pt x="0" y="252650"/>
                      <a:pt x="0" y="198506"/>
                    </a:cubicBezTo>
                    <a:cubicBezTo>
                      <a:pt x="0" y="190611"/>
                      <a:pt x="1716" y="182940"/>
                      <a:pt x="4924" y="175567"/>
                    </a:cubicBezTo>
                    <a:close/>
                    <a:moveTo>
                      <a:pt x="432425" y="96392"/>
                    </a:moveTo>
                    <a:cubicBezTo>
                      <a:pt x="529778" y="96392"/>
                      <a:pt x="608698" y="140291"/>
                      <a:pt x="608698" y="194443"/>
                    </a:cubicBezTo>
                    <a:cubicBezTo>
                      <a:pt x="608698" y="248595"/>
                      <a:pt x="529778" y="292494"/>
                      <a:pt x="432425" y="292494"/>
                    </a:cubicBezTo>
                    <a:cubicBezTo>
                      <a:pt x="335072" y="292494"/>
                      <a:pt x="256152" y="248595"/>
                      <a:pt x="256152" y="194443"/>
                    </a:cubicBezTo>
                    <a:cubicBezTo>
                      <a:pt x="256152" y="140291"/>
                      <a:pt x="335072" y="96392"/>
                      <a:pt x="432425" y="96392"/>
                    </a:cubicBezTo>
                    <a:close/>
                    <a:moveTo>
                      <a:pt x="176258" y="0"/>
                    </a:moveTo>
                    <a:cubicBezTo>
                      <a:pt x="259651" y="0"/>
                      <a:pt x="329542" y="32175"/>
                      <a:pt x="347817" y="75446"/>
                    </a:cubicBezTo>
                    <a:cubicBezTo>
                      <a:pt x="275166" y="92800"/>
                      <a:pt x="224966" y="135103"/>
                      <a:pt x="224966" y="185823"/>
                    </a:cubicBezTo>
                    <a:cubicBezTo>
                      <a:pt x="224966" y="187983"/>
                      <a:pt x="225115" y="190143"/>
                      <a:pt x="225264" y="192228"/>
                    </a:cubicBezTo>
                    <a:cubicBezTo>
                      <a:pt x="209749" y="194760"/>
                      <a:pt x="193265" y="196101"/>
                      <a:pt x="176258" y="196101"/>
                    </a:cubicBezTo>
                    <a:cubicBezTo>
                      <a:pt x="78917" y="196101"/>
                      <a:pt x="0" y="152159"/>
                      <a:pt x="0" y="98013"/>
                    </a:cubicBezTo>
                    <a:cubicBezTo>
                      <a:pt x="0" y="43868"/>
                      <a:pt x="78917" y="0"/>
                      <a:pt x="17625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personal-id-card-of-a-man_47848"/>
              <p:cNvSpPr>
                <a:spLocks noChangeAspect="1"/>
              </p:cNvSpPr>
              <p:nvPr/>
            </p:nvSpPr>
            <p:spPr bwMode="auto">
              <a:xfrm>
                <a:off x="1855288" y="4727562"/>
                <a:ext cx="326789" cy="249970"/>
              </a:xfrm>
              <a:custGeom>
                <a:avLst/>
                <a:gdLst>
                  <a:gd name="connsiteX0" fmla="*/ 361794 w 551492"/>
                  <a:gd name="connsiteY0" fmla="*/ 308363 h 421851"/>
                  <a:gd name="connsiteX1" fmla="*/ 530845 w 551492"/>
                  <a:gd name="connsiteY1" fmla="*/ 308363 h 421851"/>
                  <a:gd name="connsiteX2" fmla="*/ 551492 w 551492"/>
                  <a:gd name="connsiteY2" fmla="*/ 329044 h 421851"/>
                  <a:gd name="connsiteX3" fmla="*/ 551492 w 551492"/>
                  <a:gd name="connsiteY3" fmla="*/ 362650 h 421851"/>
                  <a:gd name="connsiteX4" fmla="*/ 530845 w 551492"/>
                  <a:gd name="connsiteY4" fmla="*/ 383331 h 421851"/>
                  <a:gd name="connsiteX5" fmla="*/ 378570 w 551492"/>
                  <a:gd name="connsiteY5" fmla="*/ 383331 h 421851"/>
                  <a:gd name="connsiteX6" fmla="*/ 378570 w 551492"/>
                  <a:gd name="connsiteY6" fmla="*/ 369113 h 421851"/>
                  <a:gd name="connsiteX7" fmla="*/ 361794 w 551492"/>
                  <a:gd name="connsiteY7" fmla="*/ 308363 h 421851"/>
                  <a:gd name="connsiteX8" fmla="*/ 313904 w 551492"/>
                  <a:gd name="connsiteY8" fmla="*/ 172924 h 421851"/>
                  <a:gd name="connsiteX9" fmla="*/ 530832 w 551492"/>
                  <a:gd name="connsiteY9" fmla="*/ 172924 h 421851"/>
                  <a:gd name="connsiteX10" fmla="*/ 551492 w 551492"/>
                  <a:gd name="connsiteY10" fmla="*/ 193548 h 421851"/>
                  <a:gd name="connsiteX11" fmla="*/ 551492 w 551492"/>
                  <a:gd name="connsiteY11" fmla="*/ 225772 h 421851"/>
                  <a:gd name="connsiteX12" fmla="*/ 530832 w 551492"/>
                  <a:gd name="connsiteY12" fmla="*/ 247685 h 421851"/>
                  <a:gd name="connsiteX13" fmla="*/ 271293 w 551492"/>
                  <a:gd name="connsiteY13" fmla="*/ 247685 h 421851"/>
                  <a:gd name="connsiteX14" fmla="*/ 271293 w 551492"/>
                  <a:gd name="connsiteY14" fmla="*/ 227061 h 421851"/>
                  <a:gd name="connsiteX15" fmla="*/ 272584 w 551492"/>
                  <a:gd name="connsiteY15" fmla="*/ 224483 h 421851"/>
                  <a:gd name="connsiteX16" fmla="*/ 313904 w 551492"/>
                  <a:gd name="connsiteY16" fmla="*/ 172924 h 421851"/>
                  <a:gd name="connsiteX17" fmla="*/ 281648 w 551492"/>
                  <a:gd name="connsiteY17" fmla="*/ 36241 h 421851"/>
                  <a:gd name="connsiteX18" fmla="*/ 530834 w 551492"/>
                  <a:gd name="connsiteY18" fmla="*/ 36241 h 421851"/>
                  <a:gd name="connsiteX19" fmla="*/ 551492 w 551492"/>
                  <a:gd name="connsiteY19" fmla="*/ 58154 h 421851"/>
                  <a:gd name="connsiteX20" fmla="*/ 551492 w 551492"/>
                  <a:gd name="connsiteY20" fmla="*/ 90378 h 421851"/>
                  <a:gd name="connsiteX21" fmla="*/ 530834 w 551492"/>
                  <a:gd name="connsiteY21" fmla="*/ 111002 h 421851"/>
                  <a:gd name="connsiteX22" fmla="*/ 308761 w 551492"/>
                  <a:gd name="connsiteY22" fmla="*/ 111002 h 421851"/>
                  <a:gd name="connsiteX23" fmla="*/ 295850 w 551492"/>
                  <a:gd name="connsiteY23" fmla="*/ 96823 h 421851"/>
                  <a:gd name="connsiteX24" fmla="*/ 281648 w 551492"/>
                  <a:gd name="connsiteY24" fmla="*/ 36241 h 421851"/>
                  <a:gd name="connsiteX25" fmla="*/ 176987 w 551492"/>
                  <a:gd name="connsiteY25" fmla="*/ 0 h 421851"/>
                  <a:gd name="connsiteX26" fmla="*/ 271294 w 551492"/>
                  <a:gd name="connsiteY26" fmla="*/ 117396 h 421851"/>
                  <a:gd name="connsiteX27" fmla="*/ 276461 w 551492"/>
                  <a:gd name="connsiteY27" fmla="*/ 117396 h 421851"/>
                  <a:gd name="connsiteX28" fmla="*/ 290672 w 551492"/>
                  <a:gd name="connsiteY28" fmla="*/ 152228 h 421851"/>
                  <a:gd name="connsiteX29" fmla="*/ 262251 w 551492"/>
                  <a:gd name="connsiteY29" fmla="*/ 199960 h 421851"/>
                  <a:gd name="connsiteX30" fmla="*/ 257083 w 551492"/>
                  <a:gd name="connsiteY30" fmla="*/ 197380 h 421851"/>
                  <a:gd name="connsiteX31" fmla="*/ 224786 w 551492"/>
                  <a:gd name="connsiteY31" fmla="*/ 247692 h 421851"/>
                  <a:gd name="connsiteX32" fmla="*/ 219619 w 551492"/>
                  <a:gd name="connsiteY32" fmla="*/ 259303 h 421851"/>
                  <a:gd name="connsiteX33" fmla="*/ 241581 w 551492"/>
                  <a:gd name="connsiteY33" fmla="*/ 279944 h 421851"/>
                  <a:gd name="connsiteX34" fmla="*/ 263543 w 551492"/>
                  <a:gd name="connsiteY34" fmla="*/ 279944 h 421851"/>
                  <a:gd name="connsiteX35" fmla="*/ 352682 w 551492"/>
                  <a:gd name="connsiteY35" fmla="*/ 368958 h 421851"/>
                  <a:gd name="connsiteX36" fmla="*/ 352682 w 551492"/>
                  <a:gd name="connsiteY36" fmla="*/ 393470 h 421851"/>
                  <a:gd name="connsiteX37" fmla="*/ 325553 w 551492"/>
                  <a:gd name="connsiteY37" fmla="*/ 421851 h 421851"/>
                  <a:gd name="connsiteX38" fmla="*/ 28421 w 551492"/>
                  <a:gd name="connsiteY38" fmla="*/ 421851 h 421851"/>
                  <a:gd name="connsiteX39" fmla="*/ 0 w 551492"/>
                  <a:gd name="connsiteY39" fmla="*/ 393470 h 421851"/>
                  <a:gd name="connsiteX40" fmla="*/ 0 w 551492"/>
                  <a:gd name="connsiteY40" fmla="*/ 368958 h 421851"/>
                  <a:gd name="connsiteX41" fmla="*/ 89139 w 551492"/>
                  <a:gd name="connsiteY41" fmla="*/ 279944 h 421851"/>
                  <a:gd name="connsiteX42" fmla="*/ 112393 w 551492"/>
                  <a:gd name="connsiteY42" fmla="*/ 279944 h 421851"/>
                  <a:gd name="connsiteX43" fmla="*/ 133063 w 551492"/>
                  <a:gd name="connsiteY43" fmla="*/ 259303 h 421851"/>
                  <a:gd name="connsiteX44" fmla="*/ 127896 w 551492"/>
                  <a:gd name="connsiteY44" fmla="*/ 247692 h 421851"/>
                  <a:gd name="connsiteX45" fmla="*/ 95599 w 551492"/>
                  <a:gd name="connsiteY45" fmla="*/ 198670 h 421851"/>
                  <a:gd name="connsiteX46" fmla="*/ 91723 w 551492"/>
                  <a:gd name="connsiteY46" fmla="*/ 199960 h 421851"/>
                  <a:gd name="connsiteX47" fmla="*/ 63302 w 551492"/>
                  <a:gd name="connsiteY47" fmla="*/ 152228 h 421851"/>
                  <a:gd name="connsiteX48" fmla="*/ 78804 w 551492"/>
                  <a:gd name="connsiteY48" fmla="*/ 117396 h 421851"/>
                  <a:gd name="connsiteX49" fmla="*/ 81388 w 551492"/>
                  <a:gd name="connsiteY49" fmla="*/ 117396 h 421851"/>
                  <a:gd name="connsiteX50" fmla="*/ 176987 w 551492"/>
                  <a:gd name="connsiteY50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551492" h="421851">
                    <a:moveTo>
                      <a:pt x="361794" y="308363"/>
                    </a:moveTo>
                    <a:lnTo>
                      <a:pt x="530845" y="308363"/>
                    </a:lnTo>
                    <a:cubicBezTo>
                      <a:pt x="541168" y="308363"/>
                      <a:pt x="551492" y="317411"/>
                      <a:pt x="551492" y="329044"/>
                    </a:cubicBezTo>
                    <a:lnTo>
                      <a:pt x="551492" y="362650"/>
                    </a:lnTo>
                    <a:cubicBezTo>
                      <a:pt x="551492" y="374283"/>
                      <a:pt x="541168" y="383331"/>
                      <a:pt x="530845" y="383331"/>
                    </a:cubicBezTo>
                    <a:lnTo>
                      <a:pt x="378570" y="383331"/>
                    </a:lnTo>
                    <a:lnTo>
                      <a:pt x="378570" y="369113"/>
                    </a:lnTo>
                    <a:cubicBezTo>
                      <a:pt x="378570" y="347140"/>
                      <a:pt x="372118" y="326459"/>
                      <a:pt x="361794" y="308363"/>
                    </a:cubicBezTo>
                    <a:close/>
                    <a:moveTo>
                      <a:pt x="313904" y="172924"/>
                    </a:moveTo>
                    <a:lnTo>
                      <a:pt x="530832" y="172924"/>
                    </a:lnTo>
                    <a:cubicBezTo>
                      <a:pt x="541162" y="172924"/>
                      <a:pt x="551492" y="181947"/>
                      <a:pt x="551492" y="193548"/>
                    </a:cubicBezTo>
                    <a:lnTo>
                      <a:pt x="551492" y="225772"/>
                    </a:lnTo>
                    <a:cubicBezTo>
                      <a:pt x="551492" y="237373"/>
                      <a:pt x="541162" y="247685"/>
                      <a:pt x="530832" y="247685"/>
                    </a:cubicBezTo>
                    <a:lnTo>
                      <a:pt x="271293" y="247685"/>
                    </a:lnTo>
                    <a:lnTo>
                      <a:pt x="271293" y="227061"/>
                    </a:lnTo>
                    <a:cubicBezTo>
                      <a:pt x="271293" y="225772"/>
                      <a:pt x="272584" y="225772"/>
                      <a:pt x="272584" y="224483"/>
                    </a:cubicBezTo>
                    <a:cubicBezTo>
                      <a:pt x="293244" y="218038"/>
                      <a:pt x="307448" y="194837"/>
                      <a:pt x="313904" y="172924"/>
                    </a:cubicBezTo>
                    <a:close/>
                    <a:moveTo>
                      <a:pt x="281648" y="36241"/>
                    </a:moveTo>
                    <a:lnTo>
                      <a:pt x="530834" y="36241"/>
                    </a:lnTo>
                    <a:cubicBezTo>
                      <a:pt x="541163" y="36241"/>
                      <a:pt x="551492" y="46553"/>
                      <a:pt x="551492" y="58154"/>
                    </a:cubicBezTo>
                    <a:lnTo>
                      <a:pt x="551492" y="90378"/>
                    </a:lnTo>
                    <a:cubicBezTo>
                      <a:pt x="551492" y="101979"/>
                      <a:pt x="541163" y="111002"/>
                      <a:pt x="530834" y="111002"/>
                    </a:cubicBezTo>
                    <a:lnTo>
                      <a:pt x="308761" y="111002"/>
                    </a:lnTo>
                    <a:cubicBezTo>
                      <a:pt x="304888" y="104557"/>
                      <a:pt x="301015" y="99401"/>
                      <a:pt x="295850" y="96823"/>
                    </a:cubicBezTo>
                    <a:cubicBezTo>
                      <a:pt x="293268" y="72333"/>
                      <a:pt x="288104" y="52998"/>
                      <a:pt x="281648" y="36241"/>
                    </a:cubicBezTo>
                    <a:close/>
                    <a:moveTo>
                      <a:pt x="176987" y="0"/>
                    </a:moveTo>
                    <a:cubicBezTo>
                      <a:pt x="257083" y="0"/>
                      <a:pt x="270002" y="64503"/>
                      <a:pt x="271294" y="117396"/>
                    </a:cubicBezTo>
                    <a:cubicBezTo>
                      <a:pt x="272586" y="117396"/>
                      <a:pt x="273878" y="117396"/>
                      <a:pt x="276461" y="117396"/>
                    </a:cubicBezTo>
                    <a:cubicBezTo>
                      <a:pt x="289380" y="117396"/>
                      <a:pt x="290672" y="132877"/>
                      <a:pt x="290672" y="152228"/>
                    </a:cubicBezTo>
                    <a:cubicBezTo>
                      <a:pt x="290672" y="171579"/>
                      <a:pt x="275169" y="199960"/>
                      <a:pt x="262251" y="199960"/>
                    </a:cubicBezTo>
                    <a:cubicBezTo>
                      <a:pt x="260959" y="199960"/>
                      <a:pt x="258375" y="198670"/>
                      <a:pt x="257083" y="197380"/>
                    </a:cubicBezTo>
                    <a:cubicBezTo>
                      <a:pt x="249332" y="216731"/>
                      <a:pt x="237705" y="233502"/>
                      <a:pt x="224786" y="247692"/>
                    </a:cubicBezTo>
                    <a:cubicBezTo>
                      <a:pt x="220911" y="250272"/>
                      <a:pt x="219619" y="254143"/>
                      <a:pt x="219619" y="259303"/>
                    </a:cubicBezTo>
                    <a:cubicBezTo>
                      <a:pt x="219619" y="270913"/>
                      <a:pt x="228662" y="279944"/>
                      <a:pt x="241581" y="279944"/>
                    </a:cubicBezTo>
                    <a:lnTo>
                      <a:pt x="263543" y="279944"/>
                    </a:lnTo>
                    <a:cubicBezTo>
                      <a:pt x="312634" y="279944"/>
                      <a:pt x="352682" y="319936"/>
                      <a:pt x="352682" y="368958"/>
                    </a:cubicBezTo>
                    <a:lnTo>
                      <a:pt x="352682" y="393470"/>
                    </a:lnTo>
                    <a:cubicBezTo>
                      <a:pt x="352682" y="408950"/>
                      <a:pt x="341055" y="421851"/>
                      <a:pt x="325553" y="421851"/>
                    </a:cubicBezTo>
                    <a:lnTo>
                      <a:pt x="28421" y="421851"/>
                    </a:lnTo>
                    <a:cubicBezTo>
                      <a:pt x="12919" y="421851"/>
                      <a:pt x="0" y="408950"/>
                      <a:pt x="0" y="393470"/>
                    </a:cubicBezTo>
                    <a:lnTo>
                      <a:pt x="0" y="368958"/>
                    </a:lnTo>
                    <a:cubicBezTo>
                      <a:pt x="0" y="319936"/>
                      <a:pt x="40048" y="279944"/>
                      <a:pt x="89139" y="279944"/>
                    </a:cubicBezTo>
                    <a:lnTo>
                      <a:pt x="112393" y="279944"/>
                    </a:lnTo>
                    <a:cubicBezTo>
                      <a:pt x="124020" y="279944"/>
                      <a:pt x="133063" y="270913"/>
                      <a:pt x="133063" y="259303"/>
                    </a:cubicBezTo>
                    <a:cubicBezTo>
                      <a:pt x="133063" y="254143"/>
                      <a:pt x="131771" y="250272"/>
                      <a:pt x="127896" y="247692"/>
                    </a:cubicBezTo>
                    <a:cubicBezTo>
                      <a:pt x="114977" y="234792"/>
                      <a:pt x="104642" y="216731"/>
                      <a:pt x="95599" y="198670"/>
                    </a:cubicBezTo>
                    <a:cubicBezTo>
                      <a:pt x="94307" y="199960"/>
                      <a:pt x="93015" y="199960"/>
                      <a:pt x="91723" y="199960"/>
                    </a:cubicBezTo>
                    <a:cubicBezTo>
                      <a:pt x="78804" y="199960"/>
                      <a:pt x="63302" y="171579"/>
                      <a:pt x="63302" y="152228"/>
                    </a:cubicBezTo>
                    <a:cubicBezTo>
                      <a:pt x="63302" y="132877"/>
                      <a:pt x="65886" y="117396"/>
                      <a:pt x="78804" y="117396"/>
                    </a:cubicBezTo>
                    <a:cubicBezTo>
                      <a:pt x="80096" y="117396"/>
                      <a:pt x="80096" y="117396"/>
                      <a:pt x="81388" y="117396"/>
                    </a:cubicBezTo>
                    <a:cubicBezTo>
                      <a:pt x="82680" y="64503"/>
                      <a:pt x="93015" y="0"/>
                      <a:pt x="17698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pyramid-chart_64746"/>
              <p:cNvSpPr>
                <a:spLocks noChangeAspect="1"/>
              </p:cNvSpPr>
              <p:nvPr/>
            </p:nvSpPr>
            <p:spPr bwMode="auto">
              <a:xfrm>
                <a:off x="642394" y="4701076"/>
                <a:ext cx="283365" cy="285131"/>
              </a:xfrm>
              <a:custGeom>
                <a:avLst/>
                <a:gdLst>
                  <a:gd name="connsiteX0" fmla="*/ 71397 w 599947"/>
                  <a:gd name="connsiteY0" fmla="*/ 336103 h 603687"/>
                  <a:gd name="connsiteX1" fmla="*/ 299914 w 599947"/>
                  <a:gd name="connsiteY1" fmla="*/ 451272 h 603687"/>
                  <a:gd name="connsiteX2" fmla="*/ 528432 w 599947"/>
                  <a:gd name="connsiteY2" fmla="*/ 336103 h 603687"/>
                  <a:gd name="connsiteX3" fmla="*/ 599947 w 599947"/>
                  <a:gd name="connsiteY3" fmla="*/ 431289 h 603687"/>
                  <a:gd name="connsiteX4" fmla="*/ 299914 w 599947"/>
                  <a:gd name="connsiteY4" fmla="*/ 603687 h 603687"/>
                  <a:gd name="connsiteX5" fmla="*/ 0 w 599947"/>
                  <a:gd name="connsiteY5" fmla="*/ 431289 h 603687"/>
                  <a:gd name="connsiteX6" fmla="*/ 175572 w 599947"/>
                  <a:gd name="connsiteY6" fmla="*/ 181494 h 603687"/>
                  <a:gd name="connsiteX7" fmla="*/ 299879 w 599947"/>
                  <a:gd name="connsiteY7" fmla="*/ 238829 h 603687"/>
                  <a:gd name="connsiteX8" fmla="*/ 424187 w 599947"/>
                  <a:gd name="connsiteY8" fmla="*/ 181494 h 603687"/>
                  <a:gd name="connsiteX9" fmla="*/ 507295 w 599947"/>
                  <a:gd name="connsiteY9" fmla="*/ 292263 h 603687"/>
                  <a:gd name="connsiteX10" fmla="*/ 299879 w 599947"/>
                  <a:gd name="connsiteY10" fmla="*/ 396648 h 603687"/>
                  <a:gd name="connsiteX11" fmla="*/ 92582 w 599947"/>
                  <a:gd name="connsiteY11" fmla="*/ 292263 h 603687"/>
                  <a:gd name="connsiteX12" fmla="*/ 299903 w 599947"/>
                  <a:gd name="connsiteY12" fmla="*/ 0 h 603687"/>
                  <a:gd name="connsiteX13" fmla="*/ 403846 w 599947"/>
                  <a:gd name="connsiteY13" fmla="*/ 138571 h 603687"/>
                  <a:gd name="connsiteX14" fmla="*/ 299903 w 599947"/>
                  <a:gd name="connsiteY14" fmla="*/ 186575 h 603687"/>
                  <a:gd name="connsiteX15" fmla="*/ 195960 w 599947"/>
                  <a:gd name="connsiteY15" fmla="*/ 138571 h 60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99947" h="603687">
                    <a:moveTo>
                      <a:pt x="71397" y="336103"/>
                    </a:moveTo>
                    <a:lnTo>
                      <a:pt x="299914" y="451272"/>
                    </a:lnTo>
                    <a:lnTo>
                      <a:pt x="528432" y="336103"/>
                    </a:lnTo>
                    <a:lnTo>
                      <a:pt x="599947" y="431289"/>
                    </a:lnTo>
                    <a:lnTo>
                      <a:pt x="299914" y="603687"/>
                    </a:lnTo>
                    <a:lnTo>
                      <a:pt x="0" y="431289"/>
                    </a:lnTo>
                    <a:close/>
                    <a:moveTo>
                      <a:pt x="175572" y="181494"/>
                    </a:moveTo>
                    <a:lnTo>
                      <a:pt x="299879" y="238829"/>
                    </a:lnTo>
                    <a:lnTo>
                      <a:pt x="424187" y="181494"/>
                    </a:lnTo>
                    <a:lnTo>
                      <a:pt x="507295" y="292263"/>
                    </a:lnTo>
                    <a:lnTo>
                      <a:pt x="299879" y="396648"/>
                    </a:lnTo>
                    <a:lnTo>
                      <a:pt x="92582" y="292263"/>
                    </a:lnTo>
                    <a:close/>
                    <a:moveTo>
                      <a:pt x="299903" y="0"/>
                    </a:moveTo>
                    <a:lnTo>
                      <a:pt x="403846" y="138571"/>
                    </a:lnTo>
                    <a:lnTo>
                      <a:pt x="299903" y="186575"/>
                    </a:lnTo>
                    <a:lnTo>
                      <a:pt x="195960" y="13857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3387" y="134752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2096217" y="1955014"/>
            <a:ext cx="1925638" cy="35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伶俐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吹拂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波光粼粼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荡漾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闲散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</p:txBody>
      </p:sp>
      <p:cxnSp>
        <p:nvCxnSpPr>
          <p:cNvPr id="5" name="直接连接符 4"/>
          <p:cNvCxnSpPr>
            <a:endCxn id="8" idx="1"/>
          </p:cNvCxnSpPr>
          <p:nvPr/>
        </p:nvCxnSpPr>
        <p:spPr>
          <a:xfrm>
            <a:off x="3309786" y="2524542"/>
            <a:ext cx="1773696" cy="19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endCxn id="9" idx="1"/>
          </p:cNvCxnSpPr>
          <p:nvPr/>
        </p:nvCxnSpPr>
        <p:spPr>
          <a:xfrm>
            <a:off x="3474755" y="3211996"/>
            <a:ext cx="1384835" cy="6148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853204" y="2870996"/>
            <a:ext cx="5257546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（水波）一起一伏地动。</a:t>
            </a: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5083482" y="4241336"/>
            <a:ext cx="5218112" cy="5099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聪明，活泼。</a:t>
            </a: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4859590" y="3596659"/>
            <a:ext cx="5310187" cy="4603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（微风）掠过，拂拭。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5025775" y="5050441"/>
            <a:ext cx="5511800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形容波光明净。 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3374761" y="3210572"/>
            <a:ext cx="1621428" cy="13027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endCxn id="10" idx="1"/>
          </p:cNvCxnSpPr>
          <p:nvPr/>
        </p:nvCxnSpPr>
        <p:spPr>
          <a:xfrm>
            <a:off x="4005494" y="3955532"/>
            <a:ext cx="1020281" cy="1325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矩形 5"/>
          <p:cNvSpPr>
            <a:spLocks noChangeArrowheads="1"/>
          </p:cNvSpPr>
          <p:nvPr/>
        </p:nvSpPr>
        <p:spPr bwMode="auto">
          <a:xfrm>
            <a:off x="4970971" y="2194178"/>
            <a:ext cx="5257546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无事做而又无拘无束。</a:t>
            </a: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3356575" y="2544988"/>
            <a:ext cx="1639614" cy="27240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14287" y="1651373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  会  写</a:t>
            </a:r>
          </a:p>
        </p:txBody>
      </p:sp>
      <p:graphicFrame>
        <p:nvGraphicFramePr>
          <p:cNvPr id="16" name="Group 47"/>
          <p:cNvGraphicFramePr>
            <a:graphicFrameLocks noGrp="1"/>
          </p:cNvGraphicFramePr>
          <p:nvPr/>
        </p:nvGraphicFramePr>
        <p:xfrm>
          <a:off x="180881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Group 47"/>
          <p:cNvGraphicFramePr>
            <a:graphicFrameLocks noGrp="1"/>
          </p:cNvGraphicFramePr>
          <p:nvPr/>
        </p:nvGraphicFramePr>
        <p:xfrm>
          <a:off x="336993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Group 47"/>
          <p:cNvGraphicFramePr>
            <a:graphicFrameLocks noGrp="1"/>
          </p:cNvGraphicFramePr>
          <p:nvPr/>
        </p:nvGraphicFramePr>
        <p:xfrm>
          <a:off x="4893347" y="278613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641241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/>
        </p:nvGraphicFramePr>
        <p:xfrm>
          <a:off x="7887325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Group 47"/>
          <p:cNvGraphicFramePr>
            <a:graphicFrameLocks noGrp="1"/>
          </p:cNvGraphicFramePr>
          <p:nvPr/>
        </p:nvGraphicFramePr>
        <p:xfrm>
          <a:off x="1799922" y="4399033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Group 47"/>
          <p:cNvGraphicFramePr>
            <a:graphicFrameLocks noGrp="1"/>
          </p:cNvGraphicFramePr>
          <p:nvPr/>
        </p:nvGraphicFramePr>
        <p:xfrm>
          <a:off x="3333224" y="4387603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Group 47"/>
          <p:cNvGraphicFramePr>
            <a:graphicFrameLocks noGrp="1"/>
          </p:cNvGraphicFramePr>
          <p:nvPr/>
        </p:nvGraphicFramePr>
        <p:xfrm>
          <a:off x="4903821" y="4399033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Group 47"/>
          <p:cNvGraphicFramePr>
            <a:graphicFrameLocks noGrp="1"/>
          </p:cNvGraphicFramePr>
          <p:nvPr/>
        </p:nvGraphicFramePr>
        <p:xfrm>
          <a:off x="6468690" y="437871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Group 47"/>
          <p:cNvGraphicFramePr>
            <a:graphicFrameLocks noGrp="1"/>
          </p:cNvGraphicFramePr>
          <p:nvPr/>
        </p:nvGraphicFramePr>
        <p:xfrm>
          <a:off x="7898438" y="4376173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矩形 25">
            <a:hlinkClick r:id="rId3" action="ppaction://hlinksldjump"/>
          </p:cNvPr>
          <p:cNvSpPr/>
          <p:nvPr/>
        </p:nvSpPr>
        <p:spPr>
          <a:xfrm>
            <a:off x="1818323" y="277663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拂</a:t>
            </a:r>
          </a:p>
        </p:txBody>
      </p:sp>
      <p:sp>
        <p:nvSpPr>
          <p:cNvPr id="27" name="矩形 26">
            <a:hlinkClick r:id="rId4" action="ppaction://hlinksldjump"/>
          </p:cNvPr>
          <p:cNvSpPr/>
          <p:nvPr/>
        </p:nvSpPr>
        <p:spPr>
          <a:xfrm>
            <a:off x="3370697" y="277468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</a:t>
            </a:r>
          </a:p>
        </p:txBody>
      </p:sp>
      <p:sp>
        <p:nvSpPr>
          <p:cNvPr id="28" name="矩形 27">
            <a:hlinkClick r:id="rId3" action="ppaction://hlinksldjump"/>
          </p:cNvPr>
          <p:cNvSpPr/>
          <p:nvPr/>
        </p:nvSpPr>
        <p:spPr>
          <a:xfrm>
            <a:off x="4903507" y="279119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拢</a:t>
            </a:r>
          </a:p>
        </p:txBody>
      </p:sp>
      <p:sp>
        <p:nvSpPr>
          <p:cNvPr id="29" name="矩形 28">
            <a:hlinkClick r:id="rId5" action="ppaction://hlinksldjump"/>
          </p:cNvPr>
          <p:cNvSpPr/>
          <p:nvPr/>
        </p:nvSpPr>
        <p:spPr>
          <a:xfrm>
            <a:off x="6413020" y="277468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</a:t>
            </a:r>
          </a:p>
        </p:txBody>
      </p:sp>
      <p:sp>
        <p:nvSpPr>
          <p:cNvPr id="30" name="矩形 29">
            <a:hlinkClick r:id="rId3" action="ppaction://hlinksldjump"/>
          </p:cNvPr>
          <p:cNvSpPr/>
          <p:nvPr/>
        </p:nvSpPr>
        <p:spPr>
          <a:xfrm>
            <a:off x="7898419" y="277468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</a:p>
        </p:txBody>
      </p:sp>
      <p:sp>
        <p:nvSpPr>
          <p:cNvPr id="31" name="矩形 30">
            <a:hlinkClick r:id="" action="ppaction://noaction"/>
          </p:cNvPr>
          <p:cNvSpPr/>
          <p:nvPr/>
        </p:nvSpPr>
        <p:spPr>
          <a:xfrm>
            <a:off x="1808735" y="434781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尔</a:t>
            </a:r>
          </a:p>
        </p:txBody>
      </p:sp>
      <p:sp>
        <p:nvSpPr>
          <p:cNvPr id="32" name="矩形 31">
            <a:hlinkClick r:id="" action="ppaction://noaction"/>
          </p:cNvPr>
          <p:cNvSpPr/>
          <p:nvPr/>
        </p:nvSpPr>
        <p:spPr>
          <a:xfrm>
            <a:off x="3338670" y="432928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</a:p>
        </p:txBody>
      </p:sp>
      <p:sp>
        <p:nvSpPr>
          <p:cNvPr id="33" name="矩形 32">
            <a:hlinkClick r:id="" action="ppaction://noaction"/>
          </p:cNvPr>
          <p:cNvSpPr/>
          <p:nvPr/>
        </p:nvSpPr>
        <p:spPr>
          <a:xfrm>
            <a:off x="4914287" y="438032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</a:p>
        </p:txBody>
      </p:sp>
      <p:sp>
        <p:nvSpPr>
          <p:cNvPr id="34" name="矩形 33">
            <a:hlinkClick r:id="" action="ppaction://noaction"/>
          </p:cNvPr>
          <p:cNvSpPr/>
          <p:nvPr/>
        </p:nvSpPr>
        <p:spPr>
          <a:xfrm>
            <a:off x="6478849" y="4331868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35" name="矩形 34">
            <a:hlinkClick r:id="" action="ppaction://noaction"/>
          </p:cNvPr>
          <p:cNvSpPr/>
          <p:nvPr/>
        </p:nvSpPr>
        <p:spPr>
          <a:xfrm>
            <a:off x="7918011" y="430871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</a:p>
        </p:txBody>
      </p:sp>
      <p:graphicFrame>
        <p:nvGraphicFramePr>
          <p:cNvPr id="43" name="Group 47"/>
          <p:cNvGraphicFramePr>
            <a:graphicFrameLocks noGrp="1"/>
          </p:cNvGraphicFramePr>
          <p:nvPr/>
        </p:nvGraphicFramePr>
        <p:xfrm>
          <a:off x="9233678" y="278136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矩形 43">
            <a:hlinkClick r:id="rId5" action="ppaction://hlinksldjump"/>
          </p:cNvPr>
          <p:cNvSpPr/>
          <p:nvPr/>
        </p:nvSpPr>
        <p:spPr>
          <a:xfrm>
            <a:off x="9234286" y="278641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</a:t>
            </a:r>
          </a:p>
        </p:txBody>
      </p:sp>
      <p:graphicFrame>
        <p:nvGraphicFramePr>
          <p:cNvPr id="45" name="Group 47"/>
          <p:cNvGraphicFramePr>
            <a:graphicFrameLocks noGrp="1"/>
          </p:cNvGraphicFramePr>
          <p:nvPr/>
        </p:nvGraphicFramePr>
        <p:xfrm>
          <a:off x="9238357" y="438760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矩形 45">
            <a:hlinkClick r:id="rId5" action="ppaction://hlinksldjump"/>
          </p:cNvPr>
          <p:cNvSpPr/>
          <p:nvPr/>
        </p:nvSpPr>
        <p:spPr>
          <a:xfrm>
            <a:off x="9238965" y="4336388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4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438525" y="32700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226918" y="27111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272529" y="24584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160731" y="1788974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0" y="2232086"/>
            <a:ext cx="3038452" cy="303845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178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016499" y="4283197"/>
            <a:ext cx="421932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左宽右窄，右部第三笔一笔写成，竖为悬针竖。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4994728" y="21010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4994728" y="29170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吹拂    拂拭    拂晓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4994728" y="3348836"/>
            <a:ext cx="617736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微风吹拂着大地，仿佛母亲的手抚摸着我。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4994728" y="24852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17062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17518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556536" y="1910566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32225" y="3422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20618" y="2863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666229" y="2610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540127" y="1765490"/>
            <a:ext cx="1350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jù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</a:p>
        </p:txBody>
      </p:sp>
      <p:pic>
        <p:nvPicPr>
          <p:cNvPr id="1026" name="Picture 2" descr="https://p.ssl.qhimg.com/t01fc4169c88d7894c0.gif?t=9.955078125?random=157656935476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530" y="2441807"/>
            <a:ext cx="2723564" cy="272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393184" y="3498745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181577" y="2939804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227188" y="2687169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2854902" y="1842054"/>
            <a:ext cx="1350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jù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</a:p>
        </p:txBody>
      </p:sp>
      <p:sp>
        <p:nvSpPr>
          <p:cNvPr id="46" name="矩形 2"/>
          <p:cNvSpPr>
            <a:spLocks noChangeArrowheads="1"/>
          </p:cNvSpPr>
          <p:nvPr/>
        </p:nvSpPr>
        <p:spPr bwMode="auto">
          <a:xfrm>
            <a:off x="5491858" y="4245199"/>
            <a:ext cx="421932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上窄下宽，“耳”末横改提，下部竖在竖中线上。</a:t>
            </a:r>
          </a:p>
        </p:txBody>
      </p:sp>
      <p:sp>
        <p:nvSpPr>
          <p:cNvPr id="47" name="TextBox 33"/>
          <p:cNvSpPr txBox="1">
            <a:spLocks noChangeArrowheads="1"/>
          </p:cNvSpPr>
          <p:nvPr/>
        </p:nvSpPr>
        <p:spPr bwMode="auto">
          <a:xfrm>
            <a:off x="5470087" y="2063063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48" name="TextBox 34"/>
          <p:cNvSpPr txBox="1">
            <a:spLocks noChangeArrowheads="1"/>
          </p:cNvSpPr>
          <p:nvPr/>
        </p:nvSpPr>
        <p:spPr bwMode="auto">
          <a:xfrm>
            <a:off x="5470087" y="2879038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聚拢    聚集   聚会</a:t>
            </a:r>
          </a:p>
        </p:txBody>
      </p:sp>
      <p:sp>
        <p:nvSpPr>
          <p:cNvPr id="49" name="TextBox 35"/>
          <p:cNvSpPr txBox="1">
            <a:spLocks noChangeArrowheads="1"/>
          </p:cNvSpPr>
          <p:nvPr/>
        </p:nvSpPr>
        <p:spPr bwMode="auto">
          <a:xfrm>
            <a:off x="5470087" y="3310838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大雨骤然而降，打乱来了我们的聚会计划。</a:t>
            </a:r>
          </a:p>
        </p:txBody>
      </p:sp>
      <p:sp>
        <p:nvSpPr>
          <p:cNvPr id="50" name="TextBox 36"/>
          <p:cNvSpPr txBox="1">
            <a:spLocks noChangeArrowheads="1"/>
          </p:cNvSpPr>
          <p:nvPr/>
        </p:nvSpPr>
        <p:spPr bwMode="auto">
          <a:xfrm>
            <a:off x="5470087" y="2447238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耳</a:t>
            </a:r>
          </a:p>
        </p:txBody>
      </p: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 bldLvl="0"/>
      <p:bldP spid="47" grpId="0" bldLvl="0" animBg="1"/>
      <p:bldP spid="48" grpId="0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857625" y="3512052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646018" y="2953111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691629" y="2700476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拢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208597" y="1842054"/>
            <a:ext cx="1412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lǒng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050" name="Picture 2" descr="https://p.ssl.qhimg.com/t0144b3d9d2be802320.gif?t=7.122884114583333?random=15765842777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753" y="2481791"/>
            <a:ext cx="2698613" cy="26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641725" y="3512052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740400" y="4258506"/>
            <a:ext cx="435492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左窄右宽，“龙”字的横写在横中线上面。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718628" y="2076370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718628" y="2892345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拉拢   并拢   靠拢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718628" y="3324145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敌军仗着人多势众，向我军靠拢。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718628" y="2460545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430118" y="2953111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475729" y="2700476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拢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992697" y="1842054"/>
            <a:ext cx="1412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lǒng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 animBg="1"/>
      <p:bldP spid="84" grpId="0" bldLvl="0" animBg="1"/>
      <p:bldP spid="85" grpId="0"/>
      <p:bldP spid="86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629025" y="3133242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417418" y="2574301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463029" y="2321666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230187" y="1703909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xíng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098" name="Picture 2" descr="https://p.ssl.qhimg.com/t0151c9b8a28d33dea0.gif?t=5.762044270833334?random=15765843434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186" y="1949463"/>
            <a:ext cx="2959074" cy="29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603625" y="34351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702300" y="4181597"/>
            <a:ext cx="449856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左部收笔较高，右部三撇在同一条线上起笔。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680528" y="19994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680528" y="28154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形状    形成   形象  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680528" y="3247236"/>
            <a:ext cx="5727198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水汽凝结在空气中的灰尘上 形成了雾。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680528" y="23836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彡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392018" y="28762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437629" y="26235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074961" y="1879725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xíng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"/>
            <a:ext cx="8505825" cy="65151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6616700" y="1065572"/>
            <a:ext cx="3168015" cy="912495"/>
            <a:chOff x="360" y="260"/>
            <a:chExt cx="4989" cy="1437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16700" y="2019162"/>
            <a:ext cx="3168015" cy="912495"/>
            <a:chOff x="360" y="260"/>
            <a:chExt cx="4989" cy="1437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16700" y="2972752"/>
            <a:ext cx="3168015" cy="912495"/>
            <a:chOff x="360" y="260"/>
            <a:chExt cx="4989" cy="1437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616700" y="3926342"/>
            <a:ext cx="3168015" cy="912495"/>
            <a:chOff x="360" y="260"/>
            <a:chExt cx="4989" cy="1437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616700" y="4879933"/>
            <a:ext cx="3168015" cy="912495"/>
            <a:chOff x="360" y="260"/>
            <a:chExt cx="4989" cy="1437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5" name="文本框 34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565525" y="33843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353918" y="28254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399529" y="25727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141662" y="1732638"/>
            <a:ext cx="1000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lüè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148" name="Picture 4" descr="https://p.ssl.qhimg.com/t011390e940037792d6.gif?t=8.1845703125?random=157658454362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188" y="2064483"/>
            <a:ext cx="3164742" cy="316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5020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600700" y="4295897"/>
            <a:ext cx="36830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“京”的第二笔横长，“口”要扁些。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5789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5789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掠夺    掠过    掠取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578928" y="3361536"/>
            <a:ext cx="588028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寒风从脸上掠过，像刀割一样。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5789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2904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3360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059017" y="1988427"/>
            <a:ext cx="1000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lüè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32225" y="34986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20618" y="29397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666229" y="26870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392701" y="1873451"/>
            <a:ext cx="976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ǒu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122" name="Picture 2" descr="https://p.ssl.qhimg.com/t0196c83d2306d1b1c2.gif?t=8.913736979166666?random=15765844869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42" y="2253931"/>
            <a:ext cx="3273933" cy="327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303793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402468" y="4295775"/>
            <a:ext cx="5072380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左窄右宽。左部下框略宽。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380696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380696" y="2929736"/>
            <a:ext cx="3912466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偶尔     偶然     偶遇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402286" y="3385666"/>
            <a:ext cx="552272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妈妈偶尔会带我去姥姥家小住几日。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380696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092186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13779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864269" y="1924251"/>
            <a:ext cx="976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ǒu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 animBg="1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97325" y="3422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785718" y="2863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831329" y="2610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尔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602329" y="1872866"/>
            <a:ext cx="824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ěr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7170" name="Picture 2" descr="https://p.ssl.qhimg.com/t01b8b22504a11e6e3e.gif?t=4.190266927083333?random=157658460268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44" y="2345606"/>
            <a:ext cx="2849488" cy="28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3073525" y="34859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6172200" y="4232275"/>
            <a:ext cx="456501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“小”竖勾的竖写在竖中线上，左右两点相呼应。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6150428" y="20502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6150428" y="2866236"/>
            <a:ext cx="485285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尔后    偶尔    卓尔不凡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6172018" y="33221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你不要总埋头学习，偶尔也要出去放松心情。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6150428" y="24344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861918" y="29270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907529" y="26743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尔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678529" y="1936366"/>
            <a:ext cx="824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ěr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19525" y="34605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07918" y="29016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653529" y="26489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206121" y="1910966"/>
            <a:ext cx="1672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zhān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8194" name="Picture 2" descr="https://p.ssl.qhimg.com/t0194d239ca796de067.gif?t=5.618977864583333?random=157658463057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38" y="2281729"/>
            <a:ext cx="2949143" cy="294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7941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892800" y="42830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左窄右宽。右上部竖长横短，“口”稍扁。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871028" y="21010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871028" y="29170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沾湿    沾边    沾染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892618" y="337296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他和社会上一些坏孩子玩，沾染了一些坏习惯。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871028" y="24852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氵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5825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6281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180721" y="1987166"/>
            <a:ext cx="1672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zhān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3060825" y="33589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849218" y="28000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894829" y="25473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439187" y="1871700"/>
            <a:ext cx="1499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9218" name="Picture 2" descr="https://p.ssl.qhimg.com/t0158239d82a79c63bf.gif?t=8.030598958333332?random=157658466568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79" y="2309946"/>
            <a:ext cx="2877773" cy="287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1210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219700" y="42830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左窄右宽。顶部“亻”稍低，底部左右平齐。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197928" y="21010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197928" y="2917036"/>
            <a:ext cx="429229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疲倦    厌倦     诲人不倦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219518" y="3372966"/>
            <a:ext cx="585869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疲倦的月亮躲进了云层休息，只留下几颗星星像是在放哨。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197928" y="24852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19094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19550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2499387" y="2049500"/>
            <a:ext cx="1499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课前导读</a:t>
            </a:r>
          </a:p>
        </p:txBody>
      </p:sp>
      <p:sp>
        <p:nvSpPr>
          <p:cNvPr id="37" name="矩形 36"/>
          <p:cNvSpPr/>
          <p:nvPr/>
        </p:nvSpPr>
        <p:spPr>
          <a:xfrm>
            <a:off x="1423425" y="2046498"/>
            <a:ext cx="4449397" cy="324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衣服像缎子，尾巴像剪子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衔泥盖房子，捉虫喂孩子。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打一动物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谜底：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1188243"/>
            <a:ext cx="4667250" cy="308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/>
          <p:cNvSpPr txBox="1"/>
          <p:nvPr/>
        </p:nvSpPr>
        <p:spPr>
          <a:xfrm>
            <a:off x="5590678" y="4531072"/>
            <a:ext cx="1610360" cy="908864"/>
          </a:xfrm>
          <a:prstGeom prst="teardrop">
            <a:avLst>
              <a:gd name="adj" fmla="val 200000"/>
            </a:avLst>
          </a:prstGeom>
          <a:solidFill>
            <a:srgbClr val="29D6C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燕子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84625" y="33716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773018" y="28127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821876" y="2567138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494606" y="1850635"/>
            <a:ext cx="11095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zhī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0242" name="Picture 2" descr="https://p.ssl.qhimg.com/t016d5fa7aad5a8ba1b.gif?t=3.642415364583333?random=157658469938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58" y="2599323"/>
            <a:ext cx="2877773" cy="287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857625" y="35113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956300" y="42576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上小下大。第一笔和又字的第一笔都要稍微翘起。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934528" y="20756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934528" y="28916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支撑    支持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956118" y="3347566"/>
            <a:ext cx="481370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晓峰的建议得到老师的支持。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934528" y="24598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支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646018" y="29524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2694876" y="2706838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367606" y="1990335"/>
            <a:ext cx="11095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zhī</a:t>
            </a:r>
            <a:endParaRPr kumimoji="0" lang="en-US" altLang="zh-CN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883025" y="33589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671418" y="28000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717029" y="25473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263842" y="1929610"/>
            <a:ext cx="1526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hén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pic>
        <p:nvPicPr>
          <p:cNvPr id="11266" name="Picture 2" descr="https://p.ssl.qhimg.com/t01e139aeb33ba622d7.gif?t=7.832194010416666?random=157658479176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148" y="2341345"/>
            <a:ext cx="2997950" cy="299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552825" y="35621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651500" y="4308475"/>
            <a:ext cx="456501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首点在竖中线上方，第四五笔分写横中线上下。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629728" y="21264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半包围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629728" y="29424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伤痕    泪痕    痕迹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651318" y="339836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案发现场肯定会留下罪犯的痕迹。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629728" y="25106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疒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341218" y="30032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2386829" y="27505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2933642" y="2132810"/>
            <a:ext cx="1526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hén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33825" y="35367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2722218" y="29778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" name="文本框 78"/>
          <p:cNvSpPr txBox="1"/>
          <p:nvPr/>
        </p:nvSpPr>
        <p:spPr>
          <a:xfrm>
            <a:off x="2767829" y="27251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幅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3526989" y="2067837"/>
            <a:ext cx="997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pic>
        <p:nvPicPr>
          <p:cNvPr id="12290" name="Picture 2" descr="https://p.ssl.qhimg.com/t0178cd81dbacc55abe.gif?t=9.08642578125?random=15765848922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953" y="2373359"/>
            <a:ext cx="2884093" cy="288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527425" y="33716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矩形 2"/>
          <p:cNvSpPr>
            <a:spLocks noChangeArrowheads="1"/>
          </p:cNvSpPr>
          <p:nvPr/>
        </p:nvSpPr>
        <p:spPr bwMode="auto">
          <a:xfrm>
            <a:off x="5626100" y="4117975"/>
            <a:ext cx="456501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左窄右宽。右边的“口”要写在横中线上方，要扁一些，“田”写在横中线下。</a:t>
            </a:r>
          </a:p>
        </p:txBody>
      </p:sp>
      <p:sp>
        <p:nvSpPr>
          <p:cNvPr id="84" name="TextBox 33"/>
          <p:cNvSpPr txBox="1">
            <a:spLocks noChangeArrowheads="1"/>
          </p:cNvSpPr>
          <p:nvPr/>
        </p:nvSpPr>
        <p:spPr bwMode="auto">
          <a:xfrm>
            <a:off x="5604328" y="19359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85" name="TextBox 34"/>
          <p:cNvSpPr txBox="1">
            <a:spLocks noChangeArrowheads="1"/>
          </p:cNvSpPr>
          <p:nvPr/>
        </p:nvSpPr>
        <p:spPr bwMode="auto">
          <a:xfrm>
            <a:off x="5604328" y="27519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边幅    幅员    篇幅</a:t>
            </a:r>
          </a:p>
        </p:txBody>
      </p:sp>
      <p:sp>
        <p:nvSpPr>
          <p:cNvPr id="86" name="TextBox 35"/>
          <p:cNvSpPr txBox="1">
            <a:spLocks noChangeArrowheads="1"/>
          </p:cNvSpPr>
          <p:nvPr/>
        </p:nvSpPr>
        <p:spPr bwMode="auto">
          <a:xfrm>
            <a:off x="5625918" y="32078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我们的祖国幅员辽阔。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extBox 36"/>
          <p:cNvSpPr txBox="1">
            <a:spLocks noChangeArrowheads="1"/>
          </p:cNvSpPr>
          <p:nvPr/>
        </p:nvSpPr>
        <p:spPr bwMode="auto">
          <a:xfrm>
            <a:off x="5604328" y="23201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巾</a:t>
            </a:r>
          </a:p>
        </p:txBody>
      </p:sp>
      <p:graphicFrame>
        <p:nvGraphicFramePr>
          <p:cNvPr id="88" name="Group 47"/>
          <p:cNvGraphicFramePr>
            <a:graphicFrameLocks noGrp="1"/>
          </p:cNvGraphicFramePr>
          <p:nvPr/>
        </p:nvGraphicFramePr>
        <p:xfrm>
          <a:off x="2315818" y="28127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2361429" y="25600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幅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120589" y="1902737"/>
            <a:ext cx="997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r>
              <a:rPr kumimoji="0" lang="en-US" altLang="zh-CN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  <p:bldP spid="84" grpId="0" bldLvl="0" animBg="1"/>
      <p:bldP spid="85" grpId="0"/>
      <p:bldP spid="86" grpId="0"/>
      <p:bldP spid="87" grpId="0"/>
      <p:bldP spid="5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矩形 5"/>
          <p:cNvSpPr/>
          <p:nvPr/>
        </p:nvSpPr>
        <p:spPr>
          <a:xfrm>
            <a:off x="4103972" y="2908149"/>
            <a:ext cx="7370061" cy="1308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课文从哪几个方面来描写小燕子</a:t>
            </a:r>
            <a:r>
              <a:rPr kumimoji="0" lang="en-US" altLang="zh-CN" sz="28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写出了小燕子的什么特点？</a:t>
            </a:r>
            <a:endParaRPr kumimoji="0" lang="zh-CN" altLang="en-US" sz="28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88728" y="1709737"/>
            <a:ext cx="211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默  读  课 文</a:t>
            </a:r>
          </a:p>
        </p:txBody>
      </p:sp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67000"/>
            <a:ext cx="5471583" cy="4191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731645" y="2040255"/>
            <a:ext cx="1979930" cy="523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燕子的外形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89306" y="547626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燕子的活动</a:t>
            </a:r>
          </a:p>
        </p:txBody>
      </p:sp>
      <p:sp>
        <p:nvSpPr>
          <p:cNvPr id="2" name="矩形 1"/>
          <p:cNvSpPr/>
          <p:nvPr/>
        </p:nvSpPr>
        <p:spPr>
          <a:xfrm>
            <a:off x="5128473" y="1421120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课文从这两方面来来写：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110" y="3714135"/>
            <a:ext cx="2667000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34468"/>
            <a:ext cx="3495675" cy="2559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矩形 5"/>
          <p:cNvSpPr/>
          <p:nvPr/>
        </p:nvSpPr>
        <p:spPr>
          <a:xfrm>
            <a:off x="918078" y="2288171"/>
            <a:ext cx="7745276" cy="1961563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一身乌黑的羽毛，一双剪刀似的尾巴，一对轻快有力的翅膀，凑成了那样可爱的活泼的小燕子。</a:t>
            </a:r>
          </a:p>
        </p:txBody>
      </p:sp>
      <p:sp>
        <p:nvSpPr>
          <p:cNvPr id="4" name="矩形 3"/>
          <p:cNvSpPr/>
          <p:nvPr/>
        </p:nvSpPr>
        <p:spPr>
          <a:xfrm>
            <a:off x="3388583" y="1501257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朗读课文第一段</a:t>
            </a:r>
          </a:p>
        </p:txBody>
      </p:sp>
      <p:sp>
        <p:nvSpPr>
          <p:cNvPr id="9" name="矩形 8"/>
          <p:cNvSpPr/>
          <p:nvPr/>
        </p:nvSpPr>
        <p:spPr>
          <a:xfrm>
            <a:off x="918078" y="4959645"/>
            <a:ext cx="8497262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     用不同符号分别划出描写燕子的外形特点和燕子的性情特点的句子。说说写了燕子的哪些特点？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16759" y="2961517"/>
            <a:ext cx="1747986" cy="10551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5174566" y="3000684"/>
            <a:ext cx="2110154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994466" y="3617318"/>
            <a:ext cx="2394117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图片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59" y="1898355"/>
            <a:ext cx="2297487" cy="2395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3" name="直接连接符 22"/>
          <p:cNvCxnSpPr/>
          <p:nvPr/>
        </p:nvCxnSpPr>
        <p:spPr>
          <a:xfrm>
            <a:off x="5723206" y="3580976"/>
            <a:ext cx="2025748" cy="2237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98992" y="4782481"/>
            <a:ext cx="1093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外形</a:t>
            </a:r>
          </a:p>
        </p:txBody>
      </p:sp>
      <p:sp>
        <p:nvSpPr>
          <p:cNvPr id="44" name="左大括号 43"/>
          <p:cNvSpPr/>
          <p:nvPr/>
        </p:nvSpPr>
        <p:spPr>
          <a:xfrm>
            <a:off x="5755954" y="1737886"/>
            <a:ext cx="266700" cy="2131695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8578" y="1461901"/>
            <a:ext cx="2886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羽毛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乌黑</a:t>
            </a:r>
          </a:p>
        </p:txBody>
      </p:sp>
      <p:sp>
        <p:nvSpPr>
          <p:cNvPr id="47" name="矩形 46"/>
          <p:cNvSpPr/>
          <p:nvPr/>
        </p:nvSpPr>
        <p:spPr>
          <a:xfrm>
            <a:off x="6338577" y="2430873"/>
            <a:ext cx="3688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尾巴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剪刀似的</a:t>
            </a:r>
          </a:p>
        </p:txBody>
      </p:sp>
      <p:sp>
        <p:nvSpPr>
          <p:cNvPr id="48" name="矩形 47"/>
          <p:cNvSpPr/>
          <p:nvPr/>
        </p:nvSpPr>
        <p:spPr>
          <a:xfrm>
            <a:off x="6347356" y="3403065"/>
            <a:ext cx="3553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翅膀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轻快有力</a:t>
            </a:r>
          </a:p>
        </p:txBody>
      </p:sp>
      <p:sp>
        <p:nvSpPr>
          <p:cNvPr id="5" name="矩形 4"/>
          <p:cNvSpPr/>
          <p:nvPr/>
        </p:nvSpPr>
        <p:spPr>
          <a:xfrm>
            <a:off x="3866014" y="251006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活泼可爱</a:t>
            </a:r>
          </a:p>
        </p:txBody>
      </p:sp>
      <p:sp>
        <p:nvSpPr>
          <p:cNvPr id="6" name="矩形 5"/>
          <p:cNvSpPr/>
          <p:nvPr/>
        </p:nvSpPr>
        <p:spPr>
          <a:xfrm>
            <a:off x="4251180" y="4501086"/>
            <a:ext cx="6724716" cy="1317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那么欢快的小燕子，感染了我们。现在我们也要带着欢快的语气朗读这一段。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知识梳理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31" y="2430873"/>
            <a:ext cx="2667000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/>
      <p:bldP spid="47" grpId="0"/>
      <p:bldP spid="48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课前导读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74539" y="1733687"/>
            <a:ext cx="6671324" cy="3674211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Dot"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燕子：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小，翅尖窄，凹尾短喙，足弱小，羽毛不算太多。羽衣单色，或有带金属光泽的蓝或绿色；大多数种类两性都很相似。燕子消耗大量时间在空中捕捉害虫，是最灵活的雀形类之一，主要以蚊、蝇等昆虫为主食，是众所周知的益鸟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911" y="1733687"/>
            <a:ext cx="3524423" cy="3674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746" y="2407317"/>
            <a:ext cx="9365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1.了解了会认的字，会写的字，你能说说哪些汉字是左右结构的吗？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057746" y="3919735"/>
            <a:ext cx="567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用自己的话说一说，课文的主要内容。</a:t>
            </a:r>
          </a:p>
        </p:txBody>
      </p:sp>
      <p:sp>
        <p:nvSpPr>
          <p:cNvPr id="3" name="矩形 2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17"/>
          <p:cNvSpPr/>
          <p:nvPr/>
        </p:nvSpPr>
        <p:spPr>
          <a:xfrm>
            <a:off x="703075" y="1694147"/>
            <a:ext cx="10932575" cy="34163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.看拼音，写词语。 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chuī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fú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xíng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chéng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jù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lǒng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  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lüè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guò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</a:t>
            </a:r>
            <a:endParaRPr kumimoji="0" lang="en-US" altLang="zh-CN" sz="2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（               ）    （                ）         （                ）      （                ）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zhān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shī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zhī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chí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hén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jì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ǒu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24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ěr</a:t>
            </a: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（               ）      （                 ）     （                ）       （               ）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53898" y="2906276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吹    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58446" y="2906274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形     成 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96634" y="2859159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聚   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277967" y="2906274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   过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66016" y="4549183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沾    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26895" y="45508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支   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83014" y="4549183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痕   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196265" y="4580066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   尔</a:t>
            </a:r>
          </a:p>
        </p:txBody>
      </p:sp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0" grpId="0"/>
      <p:bldP spid="11" grpId="0"/>
      <p:bldP spid="4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17"/>
          <p:cNvSpPr/>
          <p:nvPr/>
        </p:nvSpPr>
        <p:spPr>
          <a:xfrm>
            <a:off x="1112432" y="2746707"/>
            <a:ext cx="9926955" cy="16859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偶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谅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遇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938358" y="3056888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掠过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938357" y="3897924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原谅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994274" y="3049807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疲倦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4994274" y="3940393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圆圈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466549" y="3056888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偶尔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8482155" y="3977674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遇到</a:t>
            </a:r>
          </a:p>
        </p:txBody>
      </p:sp>
      <p:sp>
        <p:nvSpPr>
          <p:cNvPr id="2" name="矩形 1"/>
          <p:cNvSpPr/>
          <p:nvPr/>
        </p:nvSpPr>
        <p:spPr>
          <a:xfrm>
            <a:off x="1007250" y="1844210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比一比组词。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4" grpId="0"/>
      <p:bldP spid="45" grpId="0"/>
      <p:bldP spid="46" grpId="0"/>
      <p:bldP spid="47" grpId="0"/>
      <p:bldP spid="4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17"/>
          <p:cNvSpPr/>
          <p:nvPr/>
        </p:nvSpPr>
        <p:spPr>
          <a:xfrm>
            <a:off x="1325208" y="2803192"/>
            <a:ext cx="9663387" cy="25476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的羽毛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的翅膀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的花朵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的春天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的天空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的燕子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的细雨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的赞歌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              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的尾巴</a:t>
            </a:r>
          </a:p>
        </p:txBody>
      </p:sp>
      <p:sp>
        <p:nvSpPr>
          <p:cNvPr id="2" name="矩形 1"/>
          <p:cNvSpPr/>
          <p:nvPr/>
        </p:nvSpPr>
        <p:spPr>
          <a:xfrm>
            <a:off x="968131" y="1431368"/>
            <a:ext cx="444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把恰当的词语填写在括号里。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605387" y="3128672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乌黑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844985" y="3128672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有力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7653754" y="3120426"/>
            <a:ext cx="164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五颜六色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605387" y="3952776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美丽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4844985" y="3978164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矿亮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7667822" y="3958395"/>
            <a:ext cx="1537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活泼可爱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1731962" y="4812806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如毛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4902466" y="4827657"/>
            <a:ext cx="101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春天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7653754" y="4789908"/>
            <a:ext cx="174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剪刀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似的</a:t>
            </a:r>
          </a:p>
        </p:txBody>
      </p:sp>
      <p:sp>
        <p:nvSpPr>
          <p:cNvPr id="3" name="矩形 2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80" grpId="0"/>
      <p:bldP spid="81" grpId="0"/>
      <p:bldP spid="82" grpId="0"/>
      <p:bldP spid="83" grpId="0"/>
      <p:bldP spid="8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"/>
            <a:ext cx="8505825" cy="65151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111248" y="1946539"/>
            <a:ext cx="4752082" cy="2475480"/>
            <a:chOff x="655032" y="2391891"/>
            <a:chExt cx="4752082" cy="2475480"/>
          </a:xfrm>
        </p:grpSpPr>
        <p:sp>
          <p:nvSpPr>
            <p:cNvPr id="4" name="文本框 3"/>
            <p:cNvSpPr txBox="1"/>
            <p:nvPr/>
          </p:nvSpPr>
          <p:spPr>
            <a:xfrm>
              <a:off x="655032" y="2391891"/>
              <a:ext cx="4752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7200" b="1" dirty="0">
                  <a:cs typeface="+mn-ea"/>
                  <a:sym typeface="+mn-lt"/>
                </a:rPr>
                <a:t>感谢聆听</a:t>
              </a:r>
              <a:endParaRPr lang="en-US" altLang="zh-CN" sz="7200" b="1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语文精品课件 三年级下册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授课老师：某某 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| 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授课时间：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: 圆角 7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9478970" y="4699166"/>
            <a:ext cx="1384360" cy="1228448"/>
            <a:chOff x="10185400" y="4966718"/>
            <a:chExt cx="1384360" cy="1228448"/>
          </a:xfrm>
        </p:grpSpPr>
        <p:grpSp>
          <p:nvGrpSpPr>
            <p:cNvPr id="10" name="组合 9"/>
            <p:cNvGrpSpPr/>
            <p:nvPr/>
          </p:nvGrpSpPr>
          <p:grpSpPr>
            <a:xfrm>
              <a:off x="10185400" y="5873524"/>
              <a:ext cx="1384360" cy="321642"/>
              <a:chOff x="10185400" y="5731858"/>
              <a:chExt cx="1384360" cy="321642"/>
            </a:xfrm>
          </p:grpSpPr>
          <p:sp>
            <p:nvSpPr>
              <p:cNvPr id="15" name="矩形 14"/>
              <p:cNvSpPr/>
              <p:nvPr/>
            </p:nvSpPr>
            <p:spPr>
              <a:xfrm flipH="1">
                <a:off x="10185400" y="5731858"/>
                <a:ext cx="1384360" cy="321642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miter lim="800000"/>
              </a:ln>
              <a:effectLst>
                <a:outerShdw blurRad="381000" algn="ctr" rotWithShape="0">
                  <a:prstClr val="black">
                    <a:alpha val="2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 flipH="1">
                <a:off x="10458064" y="5778011"/>
                <a:ext cx="839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某某小学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10250176" y="4966718"/>
              <a:ext cx="1302893" cy="241281"/>
              <a:chOff x="642394" y="4701076"/>
              <a:chExt cx="1539683" cy="285131"/>
            </a:xfrm>
            <a:solidFill>
              <a:srgbClr val="ED7D31"/>
            </a:solidFill>
          </p:grpSpPr>
          <p:sp>
            <p:nvSpPr>
              <p:cNvPr id="12" name="two-coin-stacks_72132"/>
              <p:cNvSpPr>
                <a:spLocks noChangeAspect="1"/>
              </p:cNvSpPr>
              <p:nvPr/>
            </p:nvSpPr>
            <p:spPr bwMode="auto">
              <a:xfrm>
                <a:off x="1247958" y="4701076"/>
                <a:ext cx="285132" cy="281098"/>
              </a:xfrm>
              <a:custGeom>
                <a:avLst/>
                <a:gdLst>
                  <a:gd name="connsiteX0" fmla="*/ 261001 w 608698"/>
                  <a:gd name="connsiteY0" fmla="*/ 479068 h 600088"/>
                  <a:gd name="connsiteX1" fmla="*/ 432425 w 608698"/>
                  <a:gd name="connsiteY1" fmla="*/ 554184 h 600088"/>
                  <a:gd name="connsiteX2" fmla="*/ 603774 w 608698"/>
                  <a:gd name="connsiteY2" fmla="*/ 479068 h 600088"/>
                  <a:gd name="connsiteX3" fmla="*/ 608697 w 608698"/>
                  <a:gd name="connsiteY3" fmla="*/ 502020 h 600088"/>
                  <a:gd name="connsiteX4" fmla="*/ 432425 w 608698"/>
                  <a:gd name="connsiteY4" fmla="*/ 600088 h 600088"/>
                  <a:gd name="connsiteX5" fmla="*/ 256152 w 608698"/>
                  <a:gd name="connsiteY5" fmla="*/ 502020 h 600088"/>
                  <a:gd name="connsiteX6" fmla="*/ 261001 w 608698"/>
                  <a:gd name="connsiteY6" fmla="*/ 479068 h 600088"/>
                  <a:gd name="connsiteX7" fmla="*/ 4924 w 608698"/>
                  <a:gd name="connsiteY7" fmla="*/ 382605 h 600088"/>
                  <a:gd name="connsiteX8" fmla="*/ 176285 w 608698"/>
                  <a:gd name="connsiteY8" fmla="*/ 457793 h 600088"/>
                  <a:gd name="connsiteX9" fmla="*/ 236041 w 608698"/>
                  <a:gd name="connsiteY9" fmla="*/ 451980 h 600088"/>
                  <a:gd name="connsiteX10" fmla="*/ 231640 w 608698"/>
                  <a:gd name="connsiteY10" fmla="*/ 462264 h 600088"/>
                  <a:gd name="connsiteX11" fmla="*/ 225000 w 608698"/>
                  <a:gd name="connsiteY11" fmla="*/ 493412 h 600088"/>
                  <a:gd name="connsiteX12" fmla="*/ 225298 w 608698"/>
                  <a:gd name="connsiteY12" fmla="*/ 499820 h 600088"/>
                  <a:gd name="connsiteX13" fmla="*/ 176285 w 608698"/>
                  <a:gd name="connsiteY13" fmla="*/ 503695 h 600088"/>
                  <a:gd name="connsiteX14" fmla="*/ 0 w 608698"/>
                  <a:gd name="connsiteY14" fmla="*/ 405556 h 600088"/>
                  <a:gd name="connsiteX15" fmla="*/ 4924 w 608698"/>
                  <a:gd name="connsiteY15" fmla="*/ 382605 h 600088"/>
                  <a:gd name="connsiteX16" fmla="*/ 261001 w 608698"/>
                  <a:gd name="connsiteY16" fmla="*/ 375478 h 600088"/>
                  <a:gd name="connsiteX17" fmla="*/ 432425 w 608698"/>
                  <a:gd name="connsiteY17" fmla="*/ 450622 h 600088"/>
                  <a:gd name="connsiteX18" fmla="*/ 603774 w 608698"/>
                  <a:gd name="connsiteY18" fmla="*/ 375478 h 600088"/>
                  <a:gd name="connsiteX19" fmla="*/ 608697 w 608698"/>
                  <a:gd name="connsiteY19" fmla="*/ 398416 h 600088"/>
                  <a:gd name="connsiteX20" fmla="*/ 432425 w 608698"/>
                  <a:gd name="connsiteY20" fmla="*/ 496498 h 600088"/>
                  <a:gd name="connsiteX21" fmla="*/ 256152 w 608698"/>
                  <a:gd name="connsiteY21" fmla="*/ 398416 h 600088"/>
                  <a:gd name="connsiteX22" fmla="*/ 261001 w 608698"/>
                  <a:gd name="connsiteY22" fmla="*/ 375478 h 600088"/>
                  <a:gd name="connsiteX23" fmla="*/ 4924 w 608698"/>
                  <a:gd name="connsiteY23" fmla="*/ 279086 h 600088"/>
                  <a:gd name="connsiteX24" fmla="*/ 176285 w 608698"/>
                  <a:gd name="connsiteY24" fmla="*/ 354274 h 600088"/>
                  <a:gd name="connsiteX25" fmla="*/ 236041 w 608698"/>
                  <a:gd name="connsiteY25" fmla="*/ 348461 h 600088"/>
                  <a:gd name="connsiteX26" fmla="*/ 231640 w 608698"/>
                  <a:gd name="connsiteY26" fmla="*/ 358745 h 600088"/>
                  <a:gd name="connsiteX27" fmla="*/ 225000 w 608698"/>
                  <a:gd name="connsiteY27" fmla="*/ 389818 h 600088"/>
                  <a:gd name="connsiteX28" fmla="*/ 225298 w 608698"/>
                  <a:gd name="connsiteY28" fmla="*/ 396301 h 600088"/>
                  <a:gd name="connsiteX29" fmla="*/ 176285 w 608698"/>
                  <a:gd name="connsiteY29" fmla="*/ 400176 h 600088"/>
                  <a:gd name="connsiteX30" fmla="*/ 0 w 608698"/>
                  <a:gd name="connsiteY30" fmla="*/ 302037 h 600088"/>
                  <a:gd name="connsiteX31" fmla="*/ 4924 w 608698"/>
                  <a:gd name="connsiteY31" fmla="*/ 279086 h 600088"/>
                  <a:gd name="connsiteX32" fmla="*/ 261001 w 608698"/>
                  <a:gd name="connsiteY32" fmla="*/ 271959 h 600088"/>
                  <a:gd name="connsiteX33" fmla="*/ 432425 w 608698"/>
                  <a:gd name="connsiteY33" fmla="*/ 347103 h 600088"/>
                  <a:gd name="connsiteX34" fmla="*/ 603774 w 608698"/>
                  <a:gd name="connsiteY34" fmla="*/ 271959 h 600088"/>
                  <a:gd name="connsiteX35" fmla="*/ 608697 w 608698"/>
                  <a:gd name="connsiteY35" fmla="*/ 294897 h 600088"/>
                  <a:gd name="connsiteX36" fmla="*/ 432425 w 608698"/>
                  <a:gd name="connsiteY36" fmla="*/ 392979 h 600088"/>
                  <a:gd name="connsiteX37" fmla="*/ 256152 w 608698"/>
                  <a:gd name="connsiteY37" fmla="*/ 294897 h 600088"/>
                  <a:gd name="connsiteX38" fmla="*/ 261001 w 608698"/>
                  <a:gd name="connsiteY38" fmla="*/ 271959 h 600088"/>
                  <a:gd name="connsiteX39" fmla="*/ 4924 w 608698"/>
                  <a:gd name="connsiteY39" fmla="*/ 175567 h 600088"/>
                  <a:gd name="connsiteX40" fmla="*/ 176285 w 608698"/>
                  <a:gd name="connsiteY40" fmla="*/ 250713 h 600088"/>
                  <a:gd name="connsiteX41" fmla="*/ 236041 w 608698"/>
                  <a:gd name="connsiteY41" fmla="*/ 244904 h 600088"/>
                  <a:gd name="connsiteX42" fmla="*/ 231640 w 608698"/>
                  <a:gd name="connsiteY42" fmla="*/ 255182 h 600088"/>
                  <a:gd name="connsiteX43" fmla="*/ 225000 w 608698"/>
                  <a:gd name="connsiteY43" fmla="*/ 286238 h 600088"/>
                  <a:gd name="connsiteX44" fmla="*/ 225298 w 608698"/>
                  <a:gd name="connsiteY44" fmla="*/ 292718 h 600088"/>
                  <a:gd name="connsiteX45" fmla="*/ 176285 w 608698"/>
                  <a:gd name="connsiteY45" fmla="*/ 296516 h 600088"/>
                  <a:gd name="connsiteX46" fmla="*/ 0 w 608698"/>
                  <a:gd name="connsiteY46" fmla="*/ 198506 h 600088"/>
                  <a:gd name="connsiteX47" fmla="*/ 4924 w 608698"/>
                  <a:gd name="connsiteY47" fmla="*/ 175567 h 600088"/>
                  <a:gd name="connsiteX48" fmla="*/ 432425 w 608698"/>
                  <a:gd name="connsiteY48" fmla="*/ 96392 h 600088"/>
                  <a:gd name="connsiteX49" fmla="*/ 608698 w 608698"/>
                  <a:gd name="connsiteY49" fmla="*/ 194443 h 600088"/>
                  <a:gd name="connsiteX50" fmla="*/ 432425 w 608698"/>
                  <a:gd name="connsiteY50" fmla="*/ 292494 h 600088"/>
                  <a:gd name="connsiteX51" fmla="*/ 256152 w 608698"/>
                  <a:gd name="connsiteY51" fmla="*/ 194443 h 600088"/>
                  <a:gd name="connsiteX52" fmla="*/ 432425 w 608698"/>
                  <a:gd name="connsiteY52" fmla="*/ 96392 h 600088"/>
                  <a:gd name="connsiteX53" fmla="*/ 176258 w 608698"/>
                  <a:gd name="connsiteY53" fmla="*/ 0 h 600088"/>
                  <a:gd name="connsiteX54" fmla="*/ 347817 w 608698"/>
                  <a:gd name="connsiteY54" fmla="*/ 75446 h 600088"/>
                  <a:gd name="connsiteX55" fmla="*/ 224966 w 608698"/>
                  <a:gd name="connsiteY55" fmla="*/ 185823 h 600088"/>
                  <a:gd name="connsiteX56" fmla="*/ 225264 w 608698"/>
                  <a:gd name="connsiteY56" fmla="*/ 192228 h 600088"/>
                  <a:gd name="connsiteX57" fmla="*/ 176258 w 608698"/>
                  <a:gd name="connsiteY57" fmla="*/ 196101 h 600088"/>
                  <a:gd name="connsiteX58" fmla="*/ 0 w 608698"/>
                  <a:gd name="connsiteY58" fmla="*/ 98013 h 600088"/>
                  <a:gd name="connsiteX59" fmla="*/ 176258 w 608698"/>
                  <a:gd name="connsiteY59" fmla="*/ 0 h 600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8698" h="600088">
                    <a:moveTo>
                      <a:pt x="261001" y="479068"/>
                    </a:moveTo>
                    <a:cubicBezTo>
                      <a:pt x="279575" y="522140"/>
                      <a:pt x="349249" y="554184"/>
                      <a:pt x="432425" y="554184"/>
                    </a:cubicBezTo>
                    <a:cubicBezTo>
                      <a:pt x="515600" y="554184"/>
                      <a:pt x="585199" y="522140"/>
                      <a:pt x="603774" y="479068"/>
                    </a:cubicBezTo>
                    <a:cubicBezTo>
                      <a:pt x="606981" y="486371"/>
                      <a:pt x="608697" y="494046"/>
                      <a:pt x="608697" y="502020"/>
                    </a:cubicBezTo>
                    <a:cubicBezTo>
                      <a:pt x="608697" y="556196"/>
                      <a:pt x="529774" y="600088"/>
                      <a:pt x="432425" y="600088"/>
                    </a:cubicBezTo>
                    <a:cubicBezTo>
                      <a:pt x="335076" y="600088"/>
                      <a:pt x="256152" y="556196"/>
                      <a:pt x="256152" y="502020"/>
                    </a:cubicBezTo>
                    <a:cubicBezTo>
                      <a:pt x="256152" y="494046"/>
                      <a:pt x="257868" y="486371"/>
                      <a:pt x="261001" y="479068"/>
                    </a:cubicBezTo>
                    <a:close/>
                    <a:moveTo>
                      <a:pt x="4924" y="382605"/>
                    </a:moveTo>
                    <a:cubicBezTo>
                      <a:pt x="23425" y="425750"/>
                      <a:pt x="93103" y="457793"/>
                      <a:pt x="176285" y="457793"/>
                    </a:cubicBezTo>
                    <a:cubicBezTo>
                      <a:pt x="197248" y="457793"/>
                      <a:pt x="217391" y="455781"/>
                      <a:pt x="236041" y="451980"/>
                    </a:cubicBezTo>
                    <a:lnTo>
                      <a:pt x="231640" y="462264"/>
                    </a:lnTo>
                    <a:cubicBezTo>
                      <a:pt x="227238" y="472398"/>
                      <a:pt x="225000" y="482905"/>
                      <a:pt x="225000" y="493412"/>
                    </a:cubicBezTo>
                    <a:cubicBezTo>
                      <a:pt x="225000" y="495573"/>
                      <a:pt x="225149" y="497734"/>
                      <a:pt x="225298" y="499820"/>
                    </a:cubicBezTo>
                    <a:cubicBezTo>
                      <a:pt x="209781" y="502354"/>
                      <a:pt x="193294" y="503695"/>
                      <a:pt x="176285" y="503695"/>
                    </a:cubicBezTo>
                    <a:cubicBezTo>
                      <a:pt x="78929" y="503695"/>
                      <a:pt x="0" y="459730"/>
                      <a:pt x="0" y="405556"/>
                    </a:cubicBezTo>
                    <a:cubicBezTo>
                      <a:pt x="0" y="397657"/>
                      <a:pt x="1716" y="389982"/>
                      <a:pt x="4924" y="382605"/>
                    </a:cubicBezTo>
                    <a:close/>
                    <a:moveTo>
                      <a:pt x="261001" y="375478"/>
                    </a:moveTo>
                    <a:cubicBezTo>
                      <a:pt x="279575" y="418598"/>
                      <a:pt x="349249" y="450622"/>
                      <a:pt x="432425" y="450622"/>
                    </a:cubicBezTo>
                    <a:cubicBezTo>
                      <a:pt x="515600" y="450622"/>
                      <a:pt x="585199" y="418598"/>
                      <a:pt x="603774" y="375478"/>
                    </a:cubicBezTo>
                    <a:cubicBezTo>
                      <a:pt x="606981" y="382851"/>
                      <a:pt x="608697" y="390522"/>
                      <a:pt x="608697" y="398416"/>
                    </a:cubicBezTo>
                    <a:cubicBezTo>
                      <a:pt x="608697" y="452558"/>
                      <a:pt x="529774" y="496498"/>
                      <a:pt x="432425" y="496498"/>
                    </a:cubicBezTo>
                    <a:cubicBezTo>
                      <a:pt x="335076" y="496498"/>
                      <a:pt x="256152" y="452558"/>
                      <a:pt x="256152" y="398416"/>
                    </a:cubicBezTo>
                    <a:cubicBezTo>
                      <a:pt x="256152" y="390522"/>
                      <a:pt x="257868" y="382851"/>
                      <a:pt x="261001" y="375478"/>
                    </a:cubicBezTo>
                    <a:close/>
                    <a:moveTo>
                      <a:pt x="4924" y="279086"/>
                    </a:moveTo>
                    <a:cubicBezTo>
                      <a:pt x="23425" y="322231"/>
                      <a:pt x="93103" y="354274"/>
                      <a:pt x="176285" y="354274"/>
                    </a:cubicBezTo>
                    <a:cubicBezTo>
                      <a:pt x="197248" y="354274"/>
                      <a:pt x="217391" y="352187"/>
                      <a:pt x="236041" y="348461"/>
                    </a:cubicBezTo>
                    <a:lnTo>
                      <a:pt x="231640" y="358745"/>
                    </a:lnTo>
                    <a:cubicBezTo>
                      <a:pt x="227238" y="368879"/>
                      <a:pt x="225000" y="379311"/>
                      <a:pt x="225000" y="389818"/>
                    </a:cubicBezTo>
                    <a:cubicBezTo>
                      <a:pt x="225000" y="392054"/>
                      <a:pt x="225149" y="394140"/>
                      <a:pt x="225298" y="396301"/>
                    </a:cubicBezTo>
                    <a:cubicBezTo>
                      <a:pt x="209781" y="398835"/>
                      <a:pt x="193294" y="400176"/>
                      <a:pt x="176285" y="400176"/>
                    </a:cubicBezTo>
                    <a:cubicBezTo>
                      <a:pt x="78929" y="400176"/>
                      <a:pt x="0" y="356211"/>
                      <a:pt x="0" y="302037"/>
                    </a:cubicBezTo>
                    <a:cubicBezTo>
                      <a:pt x="0" y="294138"/>
                      <a:pt x="1716" y="286463"/>
                      <a:pt x="4924" y="279086"/>
                    </a:cubicBezTo>
                    <a:close/>
                    <a:moveTo>
                      <a:pt x="261001" y="271959"/>
                    </a:moveTo>
                    <a:cubicBezTo>
                      <a:pt x="279575" y="315079"/>
                      <a:pt x="349249" y="347103"/>
                      <a:pt x="432425" y="347103"/>
                    </a:cubicBezTo>
                    <a:cubicBezTo>
                      <a:pt x="515600" y="347103"/>
                      <a:pt x="585199" y="315079"/>
                      <a:pt x="603774" y="271959"/>
                    </a:cubicBezTo>
                    <a:cubicBezTo>
                      <a:pt x="606981" y="279332"/>
                      <a:pt x="608697" y="287003"/>
                      <a:pt x="608697" y="294897"/>
                    </a:cubicBezTo>
                    <a:cubicBezTo>
                      <a:pt x="608697" y="349039"/>
                      <a:pt x="529774" y="392979"/>
                      <a:pt x="432425" y="392979"/>
                    </a:cubicBezTo>
                    <a:cubicBezTo>
                      <a:pt x="335076" y="392979"/>
                      <a:pt x="256152" y="349039"/>
                      <a:pt x="256152" y="294897"/>
                    </a:cubicBezTo>
                    <a:cubicBezTo>
                      <a:pt x="256152" y="287003"/>
                      <a:pt x="257868" y="279332"/>
                      <a:pt x="261001" y="271959"/>
                    </a:cubicBezTo>
                    <a:close/>
                    <a:moveTo>
                      <a:pt x="4924" y="175567"/>
                    </a:moveTo>
                    <a:cubicBezTo>
                      <a:pt x="23425" y="218689"/>
                      <a:pt x="93103" y="250713"/>
                      <a:pt x="176285" y="250713"/>
                    </a:cubicBezTo>
                    <a:cubicBezTo>
                      <a:pt x="197248" y="250713"/>
                      <a:pt x="217391" y="248628"/>
                      <a:pt x="236041" y="244904"/>
                    </a:cubicBezTo>
                    <a:lnTo>
                      <a:pt x="231640" y="255182"/>
                    </a:lnTo>
                    <a:cubicBezTo>
                      <a:pt x="227238" y="265311"/>
                      <a:pt x="225000" y="275737"/>
                      <a:pt x="225000" y="286238"/>
                    </a:cubicBezTo>
                    <a:cubicBezTo>
                      <a:pt x="225000" y="288398"/>
                      <a:pt x="225149" y="290558"/>
                      <a:pt x="225298" y="292718"/>
                    </a:cubicBezTo>
                    <a:cubicBezTo>
                      <a:pt x="209781" y="295175"/>
                      <a:pt x="193294" y="296516"/>
                      <a:pt x="176285" y="296516"/>
                    </a:cubicBezTo>
                    <a:cubicBezTo>
                      <a:pt x="78929" y="296516"/>
                      <a:pt x="0" y="252650"/>
                      <a:pt x="0" y="198506"/>
                    </a:cubicBezTo>
                    <a:cubicBezTo>
                      <a:pt x="0" y="190611"/>
                      <a:pt x="1716" y="182940"/>
                      <a:pt x="4924" y="175567"/>
                    </a:cubicBezTo>
                    <a:close/>
                    <a:moveTo>
                      <a:pt x="432425" y="96392"/>
                    </a:moveTo>
                    <a:cubicBezTo>
                      <a:pt x="529778" y="96392"/>
                      <a:pt x="608698" y="140291"/>
                      <a:pt x="608698" y="194443"/>
                    </a:cubicBezTo>
                    <a:cubicBezTo>
                      <a:pt x="608698" y="248595"/>
                      <a:pt x="529778" y="292494"/>
                      <a:pt x="432425" y="292494"/>
                    </a:cubicBezTo>
                    <a:cubicBezTo>
                      <a:pt x="335072" y="292494"/>
                      <a:pt x="256152" y="248595"/>
                      <a:pt x="256152" y="194443"/>
                    </a:cubicBezTo>
                    <a:cubicBezTo>
                      <a:pt x="256152" y="140291"/>
                      <a:pt x="335072" y="96392"/>
                      <a:pt x="432425" y="96392"/>
                    </a:cubicBezTo>
                    <a:close/>
                    <a:moveTo>
                      <a:pt x="176258" y="0"/>
                    </a:moveTo>
                    <a:cubicBezTo>
                      <a:pt x="259651" y="0"/>
                      <a:pt x="329542" y="32175"/>
                      <a:pt x="347817" y="75446"/>
                    </a:cubicBezTo>
                    <a:cubicBezTo>
                      <a:pt x="275166" y="92800"/>
                      <a:pt x="224966" y="135103"/>
                      <a:pt x="224966" y="185823"/>
                    </a:cubicBezTo>
                    <a:cubicBezTo>
                      <a:pt x="224966" y="187983"/>
                      <a:pt x="225115" y="190143"/>
                      <a:pt x="225264" y="192228"/>
                    </a:cubicBezTo>
                    <a:cubicBezTo>
                      <a:pt x="209749" y="194760"/>
                      <a:pt x="193265" y="196101"/>
                      <a:pt x="176258" y="196101"/>
                    </a:cubicBezTo>
                    <a:cubicBezTo>
                      <a:pt x="78917" y="196101"/>
                      <a:pt x="0" y="152159"/>
                      <a:pt x="0" y="98013"/>
                    </a:cubicBezTo>
                    <a:cubicBezTo>
                      <a:pt x="0" y="43868"/>
                      <a:pt x="78917" y="0"/>
                      <a:pt x="17625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personal-id-card-of-a-man_47848"/>
              <p:cNvSpPr>
                <a:spLocks noChangeAspect="1"/>
              </p:cNvSpPr>
              <p:nvPr/>
            </p:nvSpPr>
            <p:spPr bwMode="auto">
              <a:xfrm>
                <a:off x="1855288" y="4727562"/>
                <a:ext cx="326789" cy="249970"/>
              </a:xfrm>
              <a:custGeom>
                <a:avLst/>
                <a:gdLst>
                  <a:gd name="connsiteX0" fmla="*/ 361794 w 551492"/>
                  <a:gd name="connsiteY0" fmla="*/ 308363 h 421851"/>
                  <a:gd name="connsiteX1" fmla="*/ 530845 w 551492"/>
                  <a:gd name="connsiteY1" fmla="*/ 308363 h 421851"/>
                  <a:gd name="connsiteX2" fmla="*/ 551492 w 551492"/>
                  <a:gd name="connsiteY2" fmla="*/ 329044 h 421851"/>
                  <a:gd name="connsiteX3" fmla="*/ 551492 w 551492"/>
                  <a:gd name="connsiteY3" fmla="*/ 362650 h 421851"/>
                  <a:gd name="connsiteX4" fmla="*/ 530845 w 551492"/>
                  <a:gd name="connsiteY4" fmla="*/ 383331 h 421851"/>
                  <a:gd name="connsiteX5" fmla="*/ 378570 w 551492"/>
                  <a:gd name="connsiteY5" fmla="*/ 383331 h 421851"/>
                  <a:gd name="connsiteX6" fmla="*/ 378570 w 551492"/>
                  <a:gd name="connsiteY6" fmla="*/ 369113 h 421851"/>
                  <a:gd name="connsiteX7" fmla="*/ 361794 w 551492"/>
                  <a:gd name="connsiteY7" fmla="*/ 308363 h 421851"/>
                  <a:gd name="connsiteX8" fmla="*/ 313904 w 551492"/>
                  <a:gd name="connsiteY8" fmla="*/ 172924 h 421851"/>
                  <a:gd name="connsiteX9" fmla="*/ 530832 w 551492"/>
                  <a:gd name="connsiteY9" fmla="*/ 172924 h 421851"/>
                  <a:gd name="connsiteX10" fmla="*/ 551492 w 551492"/>
                  <a:gd name="connsiteY10" fmla="*/ 193548 h 421851"/>
                  <a:gd name="connsiteX11" fmla="*/ 551492 w 551492"/>
                  <a:gd name="connsiteY11" fmla="*/ 225772 h 421851"/>
                  <a:gd name="connsiteX12" fmla="*/ 530832 w 551492"/>
                  <a:gd name="connsiteY12" fmla="*/ 247685 h 421851"/>
                  <a:gd name="connsiteX13" fmla="*/ 271293 w 551492"/>
                  <a:gd name="connsiteY13" fmla="*/ 247685 h 421851"/>
                  <a:gd name="connsiteX14" fmla="*/ 271293 w 551492"/>
                  <a:gd name="connsiteY14" fmla="*/ 227061 h 421851"/>
                  <a:gd name="connsiteX15" fmla="*/ 272584 w 551492"/>
                  <a:gd name="connsiteY15" fmla="*/ 224483 h 421851"/>
                  <a:gd name="connsiteX16" fmla="*/ 313904 w 551492"/>
                  <a:gd name="connsiteY16" fmla="*/ 172924 h 421851"/>
                  <a:gd name="connsiteX17" fmla="*/ 281648 w 551492"/>
                  <a:gd name="connsiteY17" fmla="*/ 36241 h 421851"/>
                  <a:gd name="connsiteX18" fmla="*/ 530834 w 551492"/>
                  <a:gd name="connsiteY18" fmla="*/ 36241 h 421851"/>
                  <a:gd name="connsiteX19" fmla="*/ 551492 w 551492"/>
                  <a:gd name="connsiteY19" fmla="*/ 58154 h 421851"/>
                  <a:gd name="connsiteX20" fmla="*/ 551492 w 551492"/>
                  <a:gd name="connsiteY20" fmla="*/ 90378 h 421851"/>
                  <a:gd name="connsiteX21" fmla="*/ 530834 w 551492"/>
                  <a:gd name="connsiteY21" fmla="*/ 111002 h 421851"/>
                  <a:gd name="connsiteX22" fmla="*/ 308761 w 551492"/>
                  <a:gd name="connsiteY22" fmla="*/ 111002 h 421851"/>
                  <a:gd name="connsiteX23" fmla="*/ 295850 w 551492"/>
                  <a:gd name="connsiteY23" fmla="*/ 96823 h 421851"/>
                  <a:gd name="connsiteX24" fmla="*/ 281648 w 551492"/>
                  <a:gd name="connsiteY24" fmla="*/ 36241 h 421851"/>
                  <a:gd name="connsiteX25" fmla="*/ 176987 w 551492"/>
                  <a:gd name="connsiteY25" fmla="*/ 0 h 421851"/>
                  <a:gd name="connsiteX26" fmla="*/ 271294 w 551492"/>
                  <a:gd name="connsiteY26" fmla="*/ 117396 h 421851"/>
                  <a:gd name="connsiteX27" fmla="*/ 276461 w 551492"/>
                  <a:gd name="connsiteY27" fmla="*/ 117396 h 421851"/>
                  <a:gd name="connsiteX28" fmla="*/ 290672 w 551492"/>
                  <a:gd name="connsiteY28" fmla="*/ 152228 h 421851"/>
                  <a:gd name="connsiteX29" fmla="*/ 262251 w 551492"/>
                  <a:gd name="connsiteY29" fmla="*/ 199960 h 421851"/>
                  <a:gd name="connsiteX30" fmla="*/ 257083 w 551492"/>
                  <a:gd name="connsiteY30" fmla="*/ 197380 h 421851"/>
                  <a:gd name="connsiteX31" fmla="*/ 224786 w 551492"/>
                  <a:gd name="connsiteY31" fmla="*/ 247692 h 421851"/>
                  <a:gd name="connsiteX32" fmla="*/ 219619 w 551492"/>
                  <a:gd name="connsiteY32" fmla="*/ 259303 h 421851"/>
                  <a:gd name="connsiteX33" fmla="*/ 241581 w 551492"/>
                  <a:gd name="connsiteY33" fmla="*/ 279944 h 421851"/>
                  <a:gd name="connsiteX34" fmla="*/ 263543 w 551492"/>
                  <a:gd name="connsiteY34" fmla="*/ 279944 h 421851"/>
                  <a:gd name="connsiteX35" fmla="*/ 352682 w 551492"/>
                  <a:gd name="connsiteY35" fmla="*/ 368958 h 421851"/>
                  <a:gd name="connsiteX36" fmla="*/ 352682 w 551492"/>
                  <a:gd name="connsiteY36" fmla="*/ 393470 h 421851"/>
                  <a:gd name="connsiteX37" fmla="*/ 325553 w 551492"/>
                  <a:gd name="connsiteY37" fmla="*/ 421851 h 421851"/>
                  <a:gd name="connsiteX38" fmla="*/ 28421 w 551492"/>
                  <a:gd name="connsiteY38" fmla="*/ 421851 h 421851"/>
                  <a:gd name="connsiteX39" fmla="*/ 0 w 551492"/>
                  <a:gd name="connsiteY39" fmla="*/ 393470 h 421851"/>
                  <a:gd name="connsiteX40" fmla="*/ 0 w 551492"/>
                  <a:gd name="connsiteY40" fmla="*/ 368958 h 421851"/>
                  <a:gd name="connsiteX41" fmla="*/ 89139 w 551492"/>
                  <a:gd name="connsiteY41" fmla="*/ 279944 h 421851"/>
                  <a:gd name="connsiteX42" fmla="*/ 112393 w 551492"/>
                  <a:gd name="connsiteY42" fmla="*/ 279944 h 421851"/>
                  <a:gd name="connsiteX43" fmla="*/ 133063 w 551492"/>
                  <a:gd name="connsiteY43" fmla="*/ 259303 h 421851"/>
                  <a:gd name="connsiteX44" fmla="*/ 127896 w 551492"/>
                  <a:gd name="connsiteY44" fmla="*/ 247692 h 421851"/>
                  <a:gd name="connsiteX45" fmla="*/ 95599 w 551492"/>
                  <a:gd name="connsiteY45" fmla="*/ 198670 h 421851"/>
                  <a:gd name="connsiteX46" fmla="*/ 91723 w 551492"/>
                  <a:gd name="connsiteY46" fmla="*/ 199960 h 421851"/>
                  <a:gd name="connsiteX47" fmla="*/ 63302 w 551492"/>
                  <a:gd name="connsiteY47" fmla="*/ 152228 h 421851"/>
                  <a:gd name="connsiteX48" fmla="*/ 78804 w 551492"/>
                  <a:gd name="connsiteY48" fmla="*/ 117396 h 421851"/>
                  <a:gd name="connsiteX49" fmla="*/ 81388 w 551492"/>
                  <a:gd name="connsiteY49" fmla="*/ 117396 h 421851"/>
                  <a:gd name="connsiteX50" fmla="*/ 176987 w 551492"/>
                  <a:gd name="connsiteY50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551492" h="421851">
                    <a:moveTo>
                      <a:pt x="361794" y="308363"/>
                    </a:moveTo>
                    <a:lnTo>
                      <a:pt x="530845" y="308363"/>
                    </a:lnTo>
                    <a:cubicBezTo>
                      <a:pt x="541168" y="308363"/>
                      <a:pt x="551492" y="317411"/>
                      <a:pt x="551492" y="329044"/>
                    </a:cubicBezTo>
                    <a:lnTo>
                      <a:pt x="551492" y="362650"/>
                    </a:lnTo>
                    <a:cubicBezTo>
                      <a:pt x="551492" y="374283"/>
                      <a:pt x="541168" y="383331"/>
                      <a:pt x="530845" y="383331"/>
                    </a:cubicBezTo>
                    <a:lnTo>
                      <a:pt x="378570" y="383331"/>
                    </a:lnTo>
                    <a:lnTo>
                      <a:pt x="378570" y="369113"/>
                    </a:lnTo>
                    <a:cubicBezTo>
                      <a:pt x="378570" y="347140"/>
                      <a:pt x="372118" y="326459"/>
                      <a:pt x="361794" y="308363"/>
                    </a:cubicBezTo>
                    <a:close/>
                    <a:moveTo>
                      <a:pt x="313904" y="172924"/>
                    </a:moveTo>
                    <a:lnTo>
                      <a:pt x="530832" y="172924"/>
                    </a:lnTo>
                    <a:cubicBezTo>
                      <a:pt x="541162" y="172924"/>
                      <a:pt x="551492" y="181947"/>
                      <a:pt x="551492" y="193548"/>
                    </a:cubicBezTo>
                    <a:lnTo>
                      <a:pt x="551492" y="225772"/>
                    </a:lnTo>
                    <a:cubicBezTo>
                      <a:pt x="551492" y="237373"/>
                      <a:pt x="541162" y="247685"/>
                      <a:pt x="530832" y="247685"/>
                    </a:cubicBezTo>
                    <a:lnTo>
                      <a:pt x="271293" y="247685"/>
                    </a:lnTo>
                    <a:lnTo>
                      <a:pt x="271293" y="227061"/>
                    </a:lnTo>
                    <a:cubicBezTo>
                      <a:pt x="271293" y="225772"/>
                      <a:pt x="272584" y="225772"/>
                      <a:pt x="272584" y="224483"/>
                    </a:cubicBezTo>
                    <a:cubicBezTo>
                      <a:pt x="293244" y="218038"/>
                      <a:pt x="307448" y="194837"/>
                      <a:pt x="313904" y="172924"/>
                    </a:cubicBezTo>
                    <a:close/>
                    <a:moveTo>
                      <a:pt x="281648" y="36241"/>
                    </a:moveTo>
                    <a:lnTo>
                      <a:pt x="530834" y="36241"/>
                    </a:lnTo>
                    <a:cubicBezTo>
                      <a:pt x="541163" y="36241"/>
                      <a:pt x="551492" y="46553"/>
                      <a:pt x="551492" y="58154"/>
                    </a:cubicBezTo>
                    <a:lnTo>
                      <a:pt x="551492" y="90378"/>
                    </a:lnTo>
                    <a:cubicBezTo>
                      <a:pt x="551492" y="101979"/>
                      <a:pt x="541163" y="111002"/>
                      <a:pt x="530834" y="111002"/>
                    </a:cubicBezTo>
                    <a:lnTo>
                      <a:pt x="308761" y="111002"/>
                    </a:lnTo>
                    <a:cubicBezTo>
                      <a:pt x="304888" y="104557"/>
                      <a:pt x="301015" y="99401"/>
                      <a:pt x="295850" y="96823"/>
                    </a:cubicBezTo>
                    <a:cubicBezTo>
                      <a:pt x="293268" y="72333"/>
                      <a:pt x="288104" y="52998"/>
                      <a:pt x="281648" y="36241"/>
                    </a:cubicBezTo>
                    <a:close/>
                    <a:moveTo>
                      <a:pt x="176987" y="0"/>
                    </a:moveTo>
                    <a:cubicBezTo>
                      <a:pt x="257083" y="0"/>
                      <a:pt x="270002" y="64503"/>
                      <a:pt x="271294" y="117396"/>
                    </a:cubicBezTo>
                    <a:cubicBezTo>
                      <a:pt x="272586" y="117396"/>
                      <a:pt x="273878" y="117396"/>
                      <a:pt x="276461" y="117396"/>
                    </a:cubicBezTo>
                    <a:cubicBezTo>
                      <a:pt x="289380" y="117396"/>
                      <a:pt x="290672" y="132877"/>
                      <a:pt x="290672" y="152228"/>
                    </a:cubicBezTo>
                    <a:cubicBezTo>
                      <a:pt x="290672" y="171579"/>
                      <a:pt x="275169" y="199960"/>
                      <a:pt x="262251" y="199960"/>
                    </a:cubicBezTo>
                    <a:cubicBezTo>
                      <a:pt x="260959" y="199960"/>
                      <a:pt x="258375" y="198670"/>
                      <a:pt x="257083" y="197380"/>
                    </a:cubicBezTo>
                    <a:cubicBezTo>
                      <a:pt x="249332" y="216731"/>
                      <a:pt x="237705" y="233502"/>
                      <a:pt x="224786" y="247692"/>
                    </a:cubicBezTo>
                    <a:cubicBezTo>
                      <a:pt x="220911" y="250272"/>
                      <a:pt x="219619" y="254143"/>
                      <a:pt x="219619" y="259303"/>
                    </a:cubicBezTo>
                    <a:cubicBezTo>
                      <a:pt x="219619" y="270913"/>
                      <a:pt x="228662" y="279944"/>
                      <a:pt x="241581" y="279944"/>
                    </a:cubicBezTo>
                    <a:lnTo>
                      <a:pt x="263543" y="279944"/>
                    </a:lnTo>
                    <a:cubicBezTo>
                      <a:pt x="312634" y="279944"/>
                      <a:pt x="352682" y="319936"/>
                      <a:pt x="352682" y="368958"/>
                    </a:cubicBezTo>
                    <a:lnTo>
                      <a:pt x="352682" y="393470"/>
                    </a:lnTo>
                    <a:cubicBezTo>
                      <a:pt x="352682" y="408950"/>
                      <a:pt x="341055" y="421851"/>
                      <a:pt x="325553" y="421851"/>
                    </a:cubicBezTo>
                    <a:lnTo>
                      <a:pt x="28421" y="421851"/>
                    </a:lnTo>
                    <a:cubicBezTo>
                      <a:pt x="12919" y="421851"/>
                      <a:pt x="0" y="408950"/>
                      <a:pt x="0" y="393470"/>
                    </a:cubicBezTo>
                    <a:lnTo>
                      <a:pt x="0" y="368958"/>
                    </a:lnTo>
                    <a:cubicBezTo>
                      <a:pt x="0" y="319936"/>
                      <a:pt x="40048" y="279944"/>
                      <a:pt x="89139" y="279944"/>
                    </a:cubicBezTo>
                    <a:lnTo>
                      <a:pt x="112393" y="279944"/>
                    </a:lnTo>
                    <a:cubicBezTo>
                      <a:pt x="124020" y="279944"/>
                      <a:pt x="133063" y="270913"/>
                      <a:pt x="133063" y="259303"/>
                    </a:cubicBezTo>
                    <a:cubicBezTo>
                      <a:pt x="133063" y="254143"/>
                      <a:pt x="131771" y="250272"/>
                      <a:pt x="127896" y="247692"/>
                    </a:cubicBezTo>
                    <a:cubicBezTo>
                      <a:pt x="114977" y="234792"/>
                      <a:pt x="104642" y="216731"/>
                      <a:pt x="95599" y="198670"/>
                    </a:cubicBezTo>
                    <a:cubicBezTo>
                      <a:pt x="94307" y="199960"/>
                      <a:pt x="93015" y="199960"/>
                      <a:pt x="91723" y="199960"/>
                    </a:cubicBezTo>
                    <a:cubicBezTo>
                      <a:pt x="78804" y="199960"/>
                      <a:pt x="63302" y="171579"/>
                      <a:pt x="63302" y="152228"/>
                    </a:cubicBezTo>
                    <a:cubicBezTo>
                      <a:pt x="63302" y="132877"/>
                      <a:pt x="65886" y="117396"/>
                      <a:pt x="78804" y="117396"/>
                    </a:cubicBezTo>
                    <a:cubicBezTo>
                      <a:pt x="80096" y="117396"/>
                      <a:pt x="80096" y="117396"/>
                      <a:pt x="81388" y="117396"/>
                    </a:cubicBezTo>
                    <a:cubicBezTo>
                      <a:pt x="82680" y="64503"/>
                      <a:pt x="93015" y="0"/>
                      <a:pt x="17698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pyramid-chart_64746"/>
              <p:cNvSpPr>
                <a:spLocks noChangeAspect="1"/>
              </p:cNvSpPr>
              <p:nvPr/>
            </p:nvSpPr>
            <p:spPr bwMode="auto">
              <a:xfrm>
                <a:off x="642394" y="4701076"/>
                <a:ext cx="283365" cy="285131"/>
              </a:xfrm>
              <a:custGeom>
                <a:avLst/>
                <a:gdLst>
                  <a:gd name="connsiteX0" fmla="*/ 71397 w 599947"/>
                  <a:gd name="connsiteY0" fmla="*/ 336103 h 603687"/>
                  <a:gd name="connsiteX1" fmla="*/ 299914 w 599947"/>
                  <a:gd name="connsiteY1" fmla="*/ 451272 h 603687"/>
                  <a:gd name="connsiteX2" fmla="*/ 528432 w 599947"/>
                  <a:gd name="connsiteY2" fmla="*/ 336103 h 603687"/>
                  <a:gd name="connsiteX3" fmla="*/ 599947 w 599947"/>
                  <a:gd name="connsiteY3" fmla="*/ 431289 h 603687"/>
                  <a:gd name="connsiteX4" fmla="*/ 299914 w 599947"/>
                  <a:gd name="connsiteY4" fmla="*/ 603687 h 603687"/>
                  <a:gd name="connsiteX5" fmla="*/ 0 w 599947"/>
                  <a:gd name="connsiteY5" fmla="*/ 431289 h 603687"/>
                  <a:gd name="connsiteX6" fmla="*/ 175572 w 599947"/>
                  <a:gd name="connsiteY6" fmla="*/ 181494 h 603687"/>
                  <a:gd name="connsiteX7" fmla="*/ 299879 w 599947"/>
                  <a:gd name="connsiteY7" fmla="*/ 238829 h 603687"/>
                  <a:gd name="connsiteX8" fmla="*/ 424187 w 599947"/>
                  <a:gd name="connsiteY8" fmla="*/ 181494 h 603687"/>
                  <a:gd name="connsiteX9" fmla="*/ 507295 w 599947"/>
                  <a:gd name="connsiteY9" fmla="*/ 292263 h 603687"/>
                  <a:gd name="connsiteX10" fmla="*/ 299879 w 599947"/>
                  <a:gd name="connsiteY10" fmla="*/ 396648 h 603687"/>
                  <a:gd name="connsiteX11" fmla="*/ 92582 w 599947"/>
                  <a:gd name="connsiteY11" fmla="*/ 292263 h 603687"/>
                  <a:gd name="connsiteX12" fmla="*/ 299903 w 599947"/>
                  <a:gd name="connsiteY12" fmla="*/ 0 h 603687"/>
                  <a:gd name="connsiteX13" fmla="*/ 403846 w 599947"/>
                  <a:gd name="connsiteY13" fmla="*/ 138571 h 603687"/>
                  <a:gd name="connsiteX14" fmla="*/ 299903 w 599947"/>
                  <a:gd name="connsiteY14" fmla="*/ 186575 h 603687"/>
                  <a:gd name="connsiteX15" fmla="*/ 195960 w 599947"/>
                  <a:gd name="connsiteY15" fmla="*/ 138571 h 60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99947" h="603687">
                    <a:moveTo>
                      <a:pt x="71397" y="336103"/>
                    </a:moveTo>
                    <a:lnTo>
                      <a:pt x="299914" y="451272"/>
                    </a:lnTo>
                    <a:lnTo>
                      <a:pt x="528432" y="336103"/>
                    </a:lnTo>
                    <a:lnTo>
                      <a:pt x="599947" y="431289"/>
                    </a:lnTo>
                    <a:lnTo>
                      <a:pt x="299914" y="603687"/>
                    </a:lnTo>
                    <a:lnTo>
                      <a:pt x="0" y="431289"/>
                    </a:lnTo>
                    <a:close/>
                    <a:moveTo>
                      <a:pt x="175572" y="181494"/>
                    </a:moveTo>
                    <a:lnTo>
                      <a:pt x="299879" y="238829"/>
                    </a:lnTo>
                    <a:lnTo>
                      <a:pt x="424187" y="181494"/>
                    </a:lnTo>
                    <a:lnTo>
                      <a:pt x="507295" y="292263"/>
                    </a:lnTo>
                    <a:lnTo>
                      <a:pt x="299879" y="396648"/>
                    </a:lnTo>
                    <a:lnTo>
                      <a:pt x="92582" y="292263"/>
                    </a:lnTo>
                    <a:close/>
                    <a:moveTo>
                      <a:pt x="299903" y="0"/>
                    </a:moveTo>
                    <a:lnTo>
                      <a:pt x="403846" y="138571"/>
                    </a:lnTo>
                    <a:lnTo>
                      <a:pt x="299903" y="186575"/>
                    </a:lnTo>
                    <a:lnTo>
                      <a:pt x="195960" y="13857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课前导读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2218690" y="4853636"/>
            <a:ext cx="850780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今天我们就来学习《燕子》，更近距离地看看燕子。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24100"/>
            <a:ext cx="2667000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5" y="2319337"/>
            <a:ext cx="2667000" cy="1781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03396" y="1267990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 会 认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029059" y="2670386"/>
            <a:ext cx="10495894" cy="27535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伶 俐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横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掠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翼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尖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沾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水   圆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漾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开    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飞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倦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了    闲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纤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细    木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杆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几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痕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细线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7746" y="2266875"/>
            <a:ext cx="1484702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líng</a:t>
            </a: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lì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08200" y="2270895"/>
            <a:ext cx="139172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zhān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18586" y="2256235"/>
            <a:ext cx="58702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yì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84858" y="2317223"/>
            <a:ext cx="98162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lüè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54935" y="4148930"/>
            <a:ext cx="1103187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sǎn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22319" y="4120715"/>
            <a:ext cx="143981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4724080" y="4123271"/>
            <a:ext cx="126509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xiān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04647" y="2259973"/>
            <a:ext cx="124906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quān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51421" y="4123271"/>
            <a:ext cx="1061509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gān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77626" y="2266425"/>
            <a:ext cx="153118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yàng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21500" y="4148931"/>
            <a:ext cx="1061509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hén</a:t>
            </a:r>
            <a:endParaRPr kumimoji="0" lang="en-US" altLang="zh-CN" sz="3200" b="0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58715" y="2656678"/>
            <a:ext cx="4366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小明正在读一篇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67191" y="4816491"/>
            <a:ext cx="4788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饭后，我和妈妈去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步。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227138" y="3690303"/>
            <a:ext cx="5699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散</a:t>
            </a:r>
          </a:p>
        </p:txBody>
      </p:sp>
      <p:grpSp>
        <p:nvGrpSpPr>
          <p:cNvPr id="9" name="组合 20"/>
          <p:cNvGrpSpPr/>
          <p:nvPr/>
        </p:nvGrpSpPr>
        <p:grpSpPr>
          <a:xfrm>
            <a:off x="1797050" y="2459354"/>
            <a:ext cx="3511549" cy="3046096"/>
            <a:chOff x="2196323" y="2842914"/>
            <a:chExt cx="3058986" cy="1788527"/>
          </a:xfrm>
        </p:grpSpPr>
        <p:sp>
          <p:nvSpPr>
            <p:cNvPr id="10" name="左大括号 9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TextBox 22"/>
            <p:cNvSpPr txBox="1"/>
            <p:nvPr/>
          </p:nvSpPr>
          <p:spPr>
            <a:xfrm>
              <a:off x="2428421" y="2842914"/>
              <a:ext cx="2826888" cy="17885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s</a:t>
              </a: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ǎn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（散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文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sàn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（散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步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404050" y="2350378"/>
            <a:ext cx="3956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妈妈画了一个圆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77385" y="4454583"/>
            <a:ext cx="4366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兰兰正在帮妈妈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羊。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227138" y="3398203"/>
            <a:ext cx="56991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</a:p>
        </p:txBody>
      </p:sp>
      <p:grpSp>
        <p:nvGrpSpPr>
          <p:cNvPr id="15" name="组合 20"/>
          <p:cNvGrpSpPr/>
          <p:nvPr/>
        </p:nvGrpSpPr>
        <p:grpSpPr>
          <a:xfrm>
            <a:off x="1811599" y="2167254"/>
            <a:ext cx="3511549" cy="2970557"/>
            <a:chOff x="2196323" y="2842914"/>
            <a:chExt cx="3058986" cy="1744174"/>
          </a:xfrm>
        </p:grpSpPr>
        <p:sp>
          <p:nvSpPr>
            <p:cNvPr id="16" name="左大括号 15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TextBox 22"/>
            <p:cNvSpPr txBox="1"/>
            <p:nvPr/>
          </p:nvSpPr>
          <p:spPr>
            <a:xfrm>
              <a:off x="2428421" y="2842914"/>
              <a:ext cx="2826888" cy="1744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quān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圆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圈）</a:t>
              </a: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juān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 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羊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2059503" y="3407333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30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juàn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（猪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394211" y="3319429"/>
            <a:ext cx="4400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小明去猪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里喂猪了。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58715" y="2237578"/>
            <a:ext cx="5665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旗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杆底座上雕刻着一面国旗。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67191" y="4397391"/>
            <a:ext cx="482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这支笔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杆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是用竹子做的。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227138" y="3271203"/>
            <a:ext cx="5699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杆</a:t>
            </a:r>
          </a:p>
        </p:txBody>
      </p:sp>
      <p:grpSp>
        <p:nvGrpSpPr>
          <p:cNvPr id="6" name="组合 20"/>
          <p:cNvGrpSpPr/>
          <p:nvPr/>
        </p:nvGrpSpPr>
        <p:grpSpPr>
          <a:xfrm>
            <a:off x="1797050" y="2040254"/>
            <a:ext cx="3511549" cy="3046094"/>
            <a:chOff x="2196323" y="2842914"/>
            <a:chExt cx="3058986" cy="1788526"/>
          </a:xfrm>
        </p:grpSpPr>
        <p:sp>
          <p:nvSpPr>
            <p:cNvPr id="7" name="左大括号 6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TextBox 22"/>
            <p:cNvSpPr txBox="1"/>
            <p:nvPr/>
          </p:nvSpPr>
          <p:spPr>
            <a:xfrm>
              <a:off x="2428421" y="2842914"/>
              <a:ext cx="2826888" cy="17885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gān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旗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杆）</a:t>
              </a: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30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gǎn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笔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杆）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szzjtp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1583</Words>
  <Application>Microsoft Office PowerPoint</Application>
  <PresentationFormat>宽屏</PresentationFormat>
  <Paragraphs>369</Paragraphs>
  <Slides>45</Slides>
  <Notes>45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48" baseType="lpstr"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2020-07-22T19:01:00Z</dcterms:created>
  <dcterms:modified xsi:type="dcterms:W3CDTF">2021-01-08T23:41:54Z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