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3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87" r:id="rId18"/>
    <p:sldId id="274" r:id="rId19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00">
          <p15:clr>
            <a:srgbClr val="A4A3A4"/>
          </p15:clr>
        </p15:guide>
        <p15:guide id="4" orient="horz" pos="663">
          <p15:clr>
            <a:srgbClr val="A4A3A4"/>
          </p15:clr>
        </p15:guide>
        <p15:guide id="5" orient="horz">
          <p15:clr>
            <a:srgbClr val="A4A3A4"/>
          </p15:clr>
        </p15:guide>
        <p15:guide id="6" orient="horz" pos="38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AF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88" y="114"/>
      </p:cViewPr>
      <p:guideLst>
        <p:guide pos="416"/>
        <p:guide pos="7256"/>
        <p:guide orient="horz" pos="600"/>
        <p:guide orient="horz" pos="663"/>
        <p:guide orient="horz"/>
        <p:guide orient="horz" pos="38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F2EA437-B6AA-41E9-B7F6-6348D0BA3E12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04EB2CB0-8294-4AB9-A844-D9FA6B17003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ACAF9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ACAF9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黑体" panose="02010609060101010101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55" t="76" r="25887" b="58111"/>
          <a:stretch>
            <a:fillRect/>
          </a:stretch>
        </p:blipFill>
        <p:spPr>
          <a:xfrm>
            <a:off x="10959228" y="-2725"/>
            <a:ext cx="1232772" cy="2867565"/>
          </a:xfrm>
          <a:custGeom>
            <a:avLst/>
            <a:gdLst>
              <a:gd name="connsiteX0" fmla="*/ 0 w 1232772"/>
              <a:gd name="connsiteY0" fmla="*/ 0 h 2867565"/>
              <a:gd name="connsiteX1" fmla="*/ 1232772 w 1232772"/>
              <a:gd name="connsiteY1" fmla="*/ 2725 h 2867565"/>
              <a:gd name="connsiteX2" fmla="*/ 1232772 w 1232772"/>
              <a:gd name="connsiteY2" fmla="*/ 2726 h 2867565"/>
              <a:gd name="connsiteX3" fmla="*/ 1232772 w 1232772"/>
              <a:gd name="connsiteY3" fmla="*/ 2867565 h 2867565"/>
              <a:gd name="connsiteX4" fmla="*/ 0 w 1232772"/>
              <a:gd name="connsiteY4" fmla="*/ 2867565 h 2867565"/>
              <a:gd name="connsiteX5" fmla="*/ 0 w 1232772"/>
              <a:gd name="connsiteY5" fmla="*/ 2726 h 2867565"/>
              <a:gd name="connsiteX6" fmla="*/ 0 w 1232772"/>
              <a:gd name="connsiteY6" fmla="*/ 0 h 2867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2772" h="2867565">
                <a:moveTo>
                  <a:pt x="0" y="0"/>
                </a:moveTo>
                <a:lnTo>
                  <a:pt x="1232772" y="2725"/>
                </a:lnTo>
                <a:lnTo>
                  <a:pt x="1232772" y="2726"/>
                </a:lnTo>
                <a:lnTo>
                  <a:pt x="1232772" y="2867565"/>
                </a:lnTo>
                <a:lnTo>
                  <a:pt x="0" y="2867565"/>
                </a:lnTo>
                <a:lnTo>
                  <a:pt x="0" y="272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3" t="115" r="38965" b="20192"/>
          <a:stretch>
            <a:fillRect/>
          </a:stretch>
        </p:blipFill>
        <p:spPr>
          <a:xfrm>
            <a:off x="7586392" y="2"/>
            <a:ext cx="3301056" cy="5465299"/>
          </a:xfrm>
          <a:custGeom>
            <a:avLst/>
            <a:gdLst>
              <a:gd name="connsiteX0" fmla="*/ 0 w 3301056"/>
              <a:gd name="connsiteY0" fmla="*/ 0 h 5465299"/>
              <a:gd name="connsiteX1" fmla="*/ 3301056 w 3301056"/>
              <a:gd name="connsiteY1" fmla="*/ 0 h 5465299"/>
              <a:gd name="connsiteX2" fmla="*/ 3301056 w 3301056"/>
              <a:gd name="connsiteY2" fmla="*/ 3814771 h 5465299"/>
              <a:gd name="connsiteX3" fmla="*/ 1650528 w 3301056"/>
              <a:gd name="connsiteY3" fmla="*/ 5465299 h 5465299"/>
              <a:gd name="connsiteX4" fmla="*/ 0 w 3301056"/>
              <a:gd name="connsiteY4" fmla="*/ 3814771 h 5465299"/>
              <a:gd name="connsiteX5" fmla="*/ 0 w 3301056"/>
              <a:gd name="connsiteY5" fmla="*/ 0 h 546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01056" h="5465299">
                <a:moveTo>
                  <a:pt x="0" y="0"/>
                </a:moveTo>
                <a:lnTo>
                  <a:pt x="3301056" y="0"/>
                </a:lnTo>
                <a:lnTo>
                  <a:pt x="3301056" y="3814771"/>
                </a:lnTo>
                <a:lnTo>
                  <a:pt x="1650528" y="5465299"/>
                </a:lnTo>
                <a:lnTo>
                  <a:pt x="0" y="381477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7" t="42782" r="25887"/>
          <a:stretch>
            <a:fillRect/>
          </a:stretch>
        </p:blipFill>
        <p:spPr>
          <a:xfrm>
            <a:off x="6696043" y="2926080"/>
            <a:ext cx="5495957" cy="3924010"/>
          </a:xfrm>
          <a:custGeom>
            <a:avLst/>
            <a:gdLst>
              <a:gd name="connsiteX0" fmla="*/ 4263185 w 5495957"/>
              <a:gd name="connsiteY0" fmla="*/ 0 h 3924010"/>
              <a:gd name="connsiteX1" fmla="*/ 5495957 w 5495957"/>
              <a:gd name="connsiteY1" fmla="*/ 0 h 3924010"/>
              <a:gd name="connsiteX2" fmla="*/ 5495957 w 5495957"/>
              <a:gd name="connsiteY2" fmla="*/ 3924010 h 3924010"/>
              <a:gd name="connsiteX3" fmla="*/ 0 w 5495957"/>
              <a:gd name="connsiteY3" fmla="*/ 3924010 h 3924010"/>
              <a:gd name="connsiteX4" fmla="*/ 834049 w 5495957"/>
              <a:gd name="connsiteY4" fmla="*/ 941828 h 3924010"/>
              <a:gd name="connsiteX5" fmla="*/ 2533064 w 5495957"/>
              <a:gd name="connsiteY5" fmla="*/ 2640843 h 3924010"/>
              <a:gd name="connsiteX6" fmla="*/ 4263185 w 5495957"/>
              <a:gd name="connsiteY6" fmla="*/ 910723 h 3924010"/>
              <a:gd name="connsiteX7" fmla="*/ 4263185 w 5495957"/>
              <a:gd name="connsiteY7" fmla="*/ 0 h 3924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5957" h="3924010">
                <a:moveTo>
                  <a:pt x="4263185" y="0"/>
                </a:moveTo>
                <a:lnTo>
                  <a:pt x="5495957" y="0"/>
                </a:lnTo>
                <a:lnTo>
                  <a:pt x="5495957" y="3924010"/>
                </a:lnTo>
                <a:lnTo>
                  <a:pt x="0" y="3924010"/>
                </a:lnTo>
                <a:lnTo>
                  <a:pt x="834049" y="941828"/>
                </a:lnTo>
                <a:lnTo>
                  <a:pt x="2533064" y="2640843"/>
                </a:lnTo>
                <a:lnTo>
                  <a:pt x="4263185" y="910723"/>
                </a:lnTo>
                <a:lnTo>
                  <a:pt x="4263185" y="0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5" t="100000" r="25887" b="-115"/>
          <a:stretch>
            <a:fillRect/>
          </a:stretch>
        </p:blipFill>
        <p:spPr>
          <a:xfrm>
            <a:off x="6693831" y="6850091"/>
            <a:ext cx="5498169" cy="7909"/>
          </a:xfrm>
          <a:custGeom>
            <a:avLst/>
            <a:gdLst>
              <a:gd name="connsiteX0" fmla="*/ 2212 w 5498169"/>
              <a:gd name="connsiteY0" fmla="*/ 0 h 7909"/>
              <a:gd name="connsiteX1" fmla="*/ 5498169 w 5498169"/>
              <a:gd name="connsiteY1" fmla="*/ 0 h 7909"/>
              <a:gd name="connsiteX2" fmla="*/ 5498169 w 5498169"/>
              <a:gd name="connsiteY2" fmla="*/ 7909 h 7909"/>
              <a:gd name="connsiteX3" fmla="*/ 0 w 5498169"/>
              <a:gd name="connsiteY3" fmla="*/ 7909 h 7909"/>
              <a:gd name="connsiteX4" fmla="*/ 2212 w 5498169"/>
              <a:gd name="connsiteY4" fmla="*/ 0 h 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8169" h="7909">
                <a:moveTo>
                  <a:pt x="2212" y="0"/>
                </a:moveTo>
                <a:lnTo>
                  <a:pt x="5498169" y="0"/>
                </a:lnTo>
                <a:lnTo>
                  <a:pt x="5498169" y="7909"/>
                </a:lnTo>
                <a:lnTo>
                  <a:pt x="0" y="7909"/>
                </a:lnTo>
                <a:lnTo>
                  <a:pt x="2212" y="0"/>
                </a:lnTo>
                <a:close/>
              </a:path>
            </a:pathLst>
          </a:custGeom>
        </p:spPr>
      </p:pic>
      <p:grpSp>
        <p:nvGrpSpPr>
          <p:cNvPr id="6" name="组合 5"/>
          <p:cNvGrpSpPr/>
          <p:nvPr/>
        </p:nvGrpSpPr>
        <p:grpSpPr>
          <a:xfrm>
            <a:off x="243205" y="2132330"/>
            <a:ext cx="7233920" cy="2824480"/>
            <a:chOff x="6147269" y="2844265"/>
            <a:chExt cx="5214094" cy="2076459"/>
          </a:xfrm>
        </p:grpSpPr>
        <p:grpSp>
          <p:nvGrpSpPr>
            <p:cNvPr id="7" name="组合 6"/>
            <p:cNvGrpSpPr/>
            <p:nvPr/>
          </p:nvGrpSpPr>
          <p:grpSpPr>
            <a:xfrm>
              <a:off x="6147269" y="3427694"/>
              <a:ext cx="5214094" cy="1493030"/>
              <a:chOff x="-4714868" y="2206759"/>
              <a:chExt cx="5214094" cy="1493030"/>
            </a:xfrm>
          </p:grpSpPr>
          <p:sp>
            <p:nvSpPr>
              <p:cNvPr id="9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ACAF9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0" name="组合 9"/>
              <p:cNvGrpSpPr/>
              <p:nvPr/>
            </p:nvGrpSpPr>
            <p:grpSpPr>
              <a:xfrm>
                <a:off x="-4714868" y="2206759"/>
                <a:ext cx="5214094" cy="940308"/>
                <a:chOff x="-4714868" y="2206759"/>
                <a:chExt cx="5214094" cy="940308"/>
              </a:xfrm>
            </p:grpSpPr>
            <p:sp>
              <p:nvSpPr>
                <p:cNvPr id="11" name="文本框 10"/>
                <p:cNvSpPr txBox="1"/>
                <p:nvPr/>
              </p:nvSpPr>
              <p:spPr>
                <a:xfrm>
                  <a:off x="-4714868" y="2808615"/>
                  <a:ext cx="5033249" cy="3384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12" name="直接连接符 11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3" name="文本占位符 19"/>
                <p:cNvSpPr txBox="1"/>
                <p:nvPr/>
              </p:nvSpPr>
              <p:spPr>
                <a:xfrm>
                  <a:off x="-4714868" y="2206759"/>
                  <a:ext cx="5214094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kumimoji="0" lang="en-US" altLang="zh-C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ACAF9C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1.4 </a:t>
                  </a:r>
                  <a:r>
                    <a:rPr lang="zh-CN" altLang="en-US" sz="4400" b="1" dirty="0">
                      <a:solidFill>
                        <a:srgbClr val="ACAF9C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计算工具的认识</a:t>
                  </a:r>
                </a:p>
              </p:txBody>
            </p:sp>
          </p:grpSp>
        </p:grpSp>
        <p:sp>
          <p:nvSpPr>
            <p:cNvPr id="8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第一单元   大数的认识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ACAF9C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人教版小学数学四年级上册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64215"/>
            <a:ext cx="2194984" cy="160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图片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621" y="2153200"/>
            <a:ext cx="2367168" cy="1428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图片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236309"/>
            <a:ext cx="2193537" cy="13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图片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977" y="4101745"/>
            <a:ext cx="2365257" cy="1439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583744" y="1183366"/>
            <a:ext cx="10752667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defTabSz="1219200">
              <a:defRPr/>
            </a:pPr>
            <a:r>
              <a:rPr lang="zh-CN" altLang="en-US" sz="2400" kern="0" dirty="0">
                <a:solidFill>
                  <a:schemeClr val="tx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为了计算方便，人们发明了各种各样的计算工具。</a:t>
            </a:r>
          </a:p>
        </p:txBody>
      </p:sp>
      <p:pic>
        <p:nvPicPr>
          <p:cNvPr id="18438" name="图片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971" y="2064215"/>
            <a:ext cx="2228263" cy="160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图片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621" y="4097404"/>
            <a:ext cx="2367168" cy="1444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计算器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25429 -0.223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21" y="-111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02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72733" y="1052513"/>
            <a:ext cx="11281833" cy="768351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defRPr/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计算器是目前人们广泛使用的计算工具。</a:t>
            </a:r>
          </a:p>
        </p:txBody>
      </p:sp>
      <p:pic>
        <p:nvPicPr>
          <p:cNvPr id="4" name="Picture 9" descr="caid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572" y="2338085"/>
            <a:ext cx="4494481" cy="29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88914" y="4058455"/>
            <a:ext cx="1852083" cy="1852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对话气泡: 圆角矩形 5"/>
          <p:cNvSpPr/>
          <p:nvPr/>
        </p:nvSpPr>
        <p:spPr>
          <a:xfrm>
            <a:off x="6495727" y="2896296"/>
            <a:ext cx="3655270" cy="738155"/>
          </a:xfrm>
          <a:prstGeom prst="wedgeRoundRectCallout">
            <a:avLst>
              <a:gd name="adj1" fmla="val -4790"/>
              <a:gd name="adj2" fmla="val 84150"/>
              <a:gd name="adj3" fmla="val 16667"/>
            </a:avLst>
          </a:prstGeom>
          <a:solidFill>
            <a:srgbClr val="FFFFFF"/>
          </a:solidFill>
          <a:ln>
            <a:solidFill>
              <a:srgbClr val="3D87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1219200" eaLnBrk="0" hangingPunct="0">
              <a:defRPr/>
            </a:pP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用计算器算得又对又快。</a:t>
            </a: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计算器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计算器</a:t>
            </a: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592773" y="1253291"/>
            <a:ext cx="3509962" cy="5762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下面是一种计算器。</a:t>
            </a:r>
          </a:p>
        </p:txBody>
      </p:sp>
      <p:pic>
        <p:nvPicPr>
          <p:cNvPr id="19" name="图片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295" y="2144713"/>
            <a:ext cx="1728788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矩形 19"/>
          <p:cNvSpPr/>
          <p:nvPr/>
        </p:nvSpPr>
        <p:spPr bwMode="auto">
          <a:xfrm>
            <a:off x="4112895" y="2686050"/>
            <a:ext cx="1296988" cy="4889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1" name="对话气泡: 圆角矩形 7"/>
          <p:cNvSpPr/>
          <p:nvPr/>
        </p:nvSpPr>
        <p:spPr>
          <a:xfrm>
            <a:off x="2685733" y="2441575"/>
            <a:ext cx="1223962" cy="444500"/>
          </a:xfrm>
          <a:prstGeom prst="wedgeRoundRectCallout">
            <a:avLst>
              <a:gd name="adj1" fmla="val 68843"/>
              <a:gd name="adj2" fmla="val 39020"/>
              <a:gd name="adj3" fmla="val 16667"/>
            </a:avLst>
          </a:prstGeom>
          <a:solidFill>
            <a:srgbClr val="FFFFFF"/>
          </a:solidFill>
          <a:ln>
            <a:solidFill>
              <a:srgbClr val="3D87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zh-CN" altLang="en-US" sz="24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显示屏</a:t>
            </a:r>
          </a:p>
        </p:txBody>
      </p:sp>
      <p:sp>
        <p:nvSpPr>
          <p:cNvPr id="22" name="矩形 21"/>
          <p:cNvSpPr/>
          <p:nvPr/>
        </p:nvSpPr>
        <p:spPr bwMode="auto">
          <a:xfrm>
            <a:off x="5073333" y="3355975"/>
            <a:ext cx="311150" cy="1889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3" name="对话气泡: 圆角矩形 9"/>
          <p:cNvSpPr/>
          <p:nvPr/>
        </p:nvSpPr>
        <p:spPr>
          <a:xfrm>
            <a:off x="5616258" y="3017838"/>
            <a:ext cx="3227387" cy="431800"/>
          </a:xfrm>
          <a:prstGeom prst="wedgeRoundRectCallout">
            <a:avLst>
              <a:gd name="adj1" fmla="val -58557"/>
              <a:gd name="adj2" fmla="val 46645"/>
              <a:gd name="adj3" fmla="val 16667"/>
            </a:avLst>
          </a:prstGeom>
          <a:solidFill>
            <a:srgbClr val="FFFFFF"/>
          </a:solidFill>
          <a:ln>
            <a:solidFill>
              <a:srgbClr val="3D87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altLang="zh-CN" sz="24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ON/C:</a:t>
            </a:r>
            <a:r>
              <a:rPr lang="zh-CN" altLang="en-US" sz="24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开关及清除屏键</a:t>
            </a:r>
          </a:p>
        </p:txBody>
      </p:sp>
      <p:sp>
        <p:nvSpPr>
          <p:cNvPr id="24" name="矩形 23"/>
          <p:cNvSpPr/>
          <p:nvPr/>
        </p:nvSpPr>
        <p:spPr bwMode="auto">
          <a:xfrm>
            <a:off x="5111433" y="4052888"/>
            <a:ext cx="254000" cy="2000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5" name="对话气泡: 圆角矩形 11"/>
          <p:cNvSpPr/>
          <p:nvPr/>
        </p:nvSpPr>
        <p:spPr>
          <a:xfrm>
            <a:off x="5628958" y="3773488"/>
            <a:ext cx="1670050" cy="431800"/>
          </a:xfrm>
          <a:prstGeom prst="wedgeRoundRectCallout">
            <a:avLst>
              <a:gd name="adj1" fmla="val -68517"/>
              <a:gd name="adj2" fmla="val 37825"/>
              <a:gd name="adj3" fmla="val 16667"/>
            </a:avLst>
          </a:prstGeom>
          <a:solidFill>
            <a:srgbClr val="FFFFFF"/>
          </a:solidFill>
          <a:ln>
            <a:solidFill>
              <a:srgbClr val="3D87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altLang="zh-CN" sz="24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AC:</a:t>
            </a:r>
            <a:r>
              <a:rPr lang="zh-CN" altLang="en-US" sz="24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清除键</a:t>
            </a:r>
          </a:p>
        </p:txBody>
      </p:sp>
      <p:sp>
        <p:nvSpPr>
          <p:cNvPr id="26" name="矩形 25"/>
          <p:cNvSpPr/>
          <p:nvPr/>
        </p:nvSpPr>
        <p:spPr bwMode="auto">
          <a:xfrm>
            <a:off x="4136708" y="3562350"/>
            <a:ext cx="1249362" cy="4667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7" name="对话气泡: 圆角矩形 13"/>
          <p:cNvSpPr/>
          <p:nvPr/>
        </p:nvSpPr>
        <p:spPr>
          <a:xfrm>
            <a:off x="2187258" y="3511550"/>
            <a:ext cx="1824037" cy="431800"/>
          </a:xfrm>
          <a:prstGeom prst="wedgeRoundRectCallout">
            <a:avLst>
              <a:gd name="adj1" fmla="val 58239"/>
              <a:gd name="adj2" fmla="val 31946"/>
              <a:gd name="adj3" fmla="val 16667"/>
            </a:avLst>
          </a:prstGeom>
          <a:solidFill>
            <a:srgbClr val="FFFFFF"/>
          </a:solidFill>
          <a:ln>
            <a:solidFill>
              <a:srgbClr val="3D87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zh-CN" altLang="en-US" sz="24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特别功能键</a:t>
            </a:r>
          </a:p>
        </p:txBody>
      </p:sp>
      <p:sp>
        <p:nvSpPr>
          <p:cNvPr id="28" name="AutoShape 27"/>
          <p:cNvSpPr>
            <a:spLocks noChangeArrowheads="1"/>
          </p:cNvSpPr>
          <p:nvPr/>
        </p:nvSpPr>
        <p:spPr bwMode="auto">
          <a:xfrm>
            <a:off x="7122478" y="1450975"/>
            <a:ext cx="3816350" cy="1000125"/>
          </a:xfrm>
          <a:prstGeom prst="wedgeRoundRectCallout">
            <a:avLst>
              <a:gd name="adj1" fmla="val 37829"/>
              <a:gd name="adj2" fmla="val 82384"/>
              <a:gd name="adj3" fmla="val 16667"/>
            </a:avLst>
          </a:prstGeom>
          <a:solidFill>
            <a:srgbClr val="FFFFFF"/>
          </a:solidFill>
          <a:ln w="19050">
            <a:solidFill>
              <a:srgbClr val="3D87C6"/>
            </a:solidFill>
            <a:miter lim="800000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你还知道哪些键的功能？和同学交流一下。</a:t>
            </a:r>
            <a:endParaRPr lang="en-US" altLang="zh-CN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29" name="图片 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68572" y="2937669"/>
            <a:ext cx="1389062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654048" y="1532711"/>
            <a:ext cx="10657417" cy="5355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just" defTabSz="1219200">
              <a:lnSpc>
                <a:spcPct val="120000"/>
              </a:lnSpc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     ）是我国古代发明的传统计算工具，至今发挥着它独特的作用。</a:t>
            </a:r>
          </a:p>
        </p:txBody>
      </p:sp>
      <p:sp>
        <p:nvSpPr>
          <p:cNvPr id="198" name="矩形 197"/>
          <p:cNvSpPr>
            <a:spLocks noChangeArrowheads="1"/>
          </p:cNvSpPr>
          <p:nvPr/>
        </p:nvSpPr>
        <p:spPr bwMode="auto">
          <a:xfrm>
            <a:off x="1405043" y="1569643"/>
            <a:ext cx="8162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算盘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660400" y="2273415"/>
            <a:ext cx="10657416" cy="5355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just" defTabSz="1219200">
              <a:lnSpc>
                <a:spcPct val="120000"/>
              </a:lnSpc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计算器上的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AC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键是（        ）键，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ON/C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键是（                                     ）键。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820159" y="2273415"/>
            <a:ext cx="8162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清除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7542530" y="2273414"/>
            <a:ext cx="23952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开关及清除屏键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基础练习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/>
      <p:bldP spid="5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基础练习</a:t>
            </a:r>
          </a:p>
        </p:txBody>
      </p:sp>
      <p:cxnSp>
        <p:nvCxnSpPr>
          <p:cNvPr id="213" name="直接连接符 212"/>
          <p:cNvCxnSpPr/>
          <p:nvPr/>
        </p:nvCxnSpPr>
        <p:spPr>
          <a:xfrm>
            <a:off x="2447908" y="2714938"/>
            <a:ext cx="0" cy="13001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直接连接符 213"/>
          <p:cNvCxnSpPr/>
          <p:nvPr/>
        </p:nvCxnSpPr>
        <p:spPr>
          <a:xfrm>
            <a:off x="2735245" y="2714938"/>
            <a:ext cx="0" cy="13001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直接连接符 214"/>
          <p:cNvCxnSpPr/>
          <p:nvPr/>
        </p:nvCxnSpPr>
        <p:spPr>
          <a:xfrm>
            <a:off x="3022583" y="2714938"/>
            <a:ext cx="0" cy="13001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直接连接符 215"/>
          <p:cNvCxnSpPr/>
          <p:nvPr/>
        </p:nvCxnSpPr>
        <p:spPr>
          <a:xfrm>
            <a:off x="3309920" y="2714938"/>
            <a:ext cx="0" cy="13001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直接连接符 216"/>
          <p:cNvCxnSpPr/>
          <p:nvPr/>
        </p:nvCxnSpPr>
        <p:spPr>
          <a:xfrm>
            <a:off x="3595670" y="2714938"/>
            <a:ext cx="0" cy="13001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直接连接符 217"/>
          <p:cNvCxnSpPr/>
          <p:nvPr/>
        </p:nvCxnSpPr>
        <p:spPr>
          <a:xfrm>
            <a:off x="3883008" y="2714938"/>
            <a:ext cx="0" cy="13001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直接连接符 218"/>
          <p:cNvCxnSpPr/>
          <p:nvPr/>
        </p:nvCxnSpPr>
        <p:spPr>
          <a:xfrm>
            <a:off x="4170345" y="2714938"/>
            <a:ext cx="0" cy="13001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直接连接符 219"/>
          <p:cNvCxnSpPr/>
          <p:nvPr/>
        </p:nvCxnSpPr>
        <p:spPr>
          <a:xfrm>
            <a:off x="4457683" y="2714938"/>
            <a:ext cx="0" cy="13001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直接连接符 220"/>
          <p:cNvCxnSpPr/>
          <p:nvPr/>
        </p:nvCxnSpPr>
        <p:spPr>
          <a:xfrm>
            <a:off x="4745020" y="2714938"/>
            <a:ext cx="0" cy="13001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直接连接符 221"/>
          <p:cNvCxnSpPr/>
          <p:nvPr/>
        </p:nvCxnSpPr>
        <p:spPr>
          <a:xfrm>
            <a:off x="5032358" y="2714938"/>
            <a:ext cx="0" cy="13001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Rectangle 22"/>
          <p:cNvSpPr>
            <a:spLocks noChangeArrowheads="1"/>
          </p:cNvSpPr>
          <p:nvPr/>
        </p:nvSpPr>
        <p:spPr bwMode="auto">
          <a:xfrm>
            <a:off x="635786" y="1170104"/>
            <a:ext cx="7993063" cy="5355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3.</a:t>
            </a:r>
            <a:r>
              <a:rPr lang="zh-CN" altLang="en-US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写出并读出下面算盘表示的数。</a:t>
            </a:r>
          </a:p>
        </p:txBody>
      </p:sp>
      <p:sp>
        <p:nvSpPr>
          <p:cNvPr id="224" name="图文框 223"/>
          <p:cNvSpPr/>
          <p:nvPr/>
        </p:nvSpPr>
        <p:spPr>
          <a:xfrm>
            <a:off x="2232008" y="2718113"/>
            <a:ext cx="3024187" cy="1295400"/>
          </a:xfrm>
          <a:prstGeom prst="frame">
            <a:avLst>
              <a:gd name="adj1" fmla="val 662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25" name="矩形 224"/>
          <p:cNvSpPr/>
          <p:nvPr/>
        </p:nvSpPr>
        <p:spPr>
          <a:xfrm>
            <a:off x="2317733" y="3100700"/>
            <a:ext cx="2851150" cy="730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26" name="椭圆 225"/>
          <p:cNvSpPr/>
          <p:nvPr/>
        </p:nvSpPr>
        <p:spPr bwMode="auto">
          <a:xfrm>
            <a:off x="4954237" y="2813327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27" name="椭圆 226"/>
          <p:cNvSpPr/>
          <p:nvPr/>
        </p:nvSpPr>
        <p:spPr bwMode="auto">
          <a:xfrm>
            <a:off x="4954237" y="2909003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28" name="椭圆 227"/>
          <p:cNvSpPr/>
          <p:nvPr/>
        </p:nvSpPr>
        <p:spPr bwMode="auto">
          <a:xfrm>
            <a:off x="4666735" y="2813327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29" name="椭圆 228"/>
          <p:cNvSpPr/>
          <p:nvPr/>
        </p:nvSpPr>
        <p:spPr bwMode="auto">
          <a:xfrm>
            <a:off x="4670450" y="2909003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30" name="椭圆 229"/>
          <p:cNvSpPr/>
          <p:nvPr/>
        </p:nvSpPr>
        <p:spPr bwMode="auto">
          <a:xfrm>
            <a:off x="4379232" y="2813327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31" name="椭圆 230"/>
          <p:cNvSpPr/>
          <p:nvPr/>
        </p:nvSpPr>
        <p:spPr bwMode="auto">
          <a:xfrm>
            <a:off x="4382949" y="2909003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32" name="椭圆 231"/>
          <p:cNvSpPr/>
          <p:nvPr/>
        </p:nvSpPr>
        <p:spPr bwMode="auto">
          <a:xfrm>
            <a:off x="4090032" y="2813327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33" name="椭圆 232"/>
          <p:cNvSpPr/>
          <p:nvPr/>
        </p:nvSpPr>
        <p:spPr bwMode="auto">
          <a:xfrm>
            <a:off x="4093749" y="2909003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34" name="椭圆 233"/>
          <p:cNvSpPr/>
          <p:nvPr/>
        </p:nvSpPr>
        <p:spPr bwMode="auto">
          <a:xfrm>
            <a:off x="3806962" y="2813327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35" name="椭圆 234"/>
          <p:cNvSpPr/>
          <p:nvPr/>
        </p:nvSpPr>
        <p:spPr bwMode="auto">
          <a:xfrm>
            <a:off x="3810678" y="2909003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36" name="椭圆 235"/>
          <p:cNvSpPr/>
          <p:nvPr/>
        </p:nvSpPr>
        <p:spPr bwMode="auto">
          <a:xfrm>
            <a:off x="3518016" y="2814373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37" name="椭圆 236"/>
          <p:cNvSpPr/>
          <p:nvPr/>
        </p:nvSpPr>
        <p:spPr bwMode="auto">
          <a:xfrm>
            <a:off x="3521732" y="3009937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38" name="椭圆 237"/>
          <p:cNvSpPr/>
          <p:nvPr/>
        </p:nvSpPr>
        <p:spPr bwMode="auto">
          <a:xfrm>
            <a:off x="3231789" y="2813327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39" name="椭圆 238"/>
          <p:cNvSpPr/>
          <p:nvPr/>
        </p:nvSpPr>
        <p:spPr bwMode="auto">
          <a:xfrm>
            <a:off x="3232801" y="3010898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40" name="椭圆 239"/>
          <p:cNvSpPr/>
          <p:nvPr/>
        </p:nvSpPr>
        <p:spPr bwMode="auto">
          <a:xfrm>
            <a:off x="2942895" y="2813327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41" name="椭圆 240"/>
          <p:cNvSpPr/>
          <p:nvPr/>
        </p:nvSpPr>
        <p:spPr bwMode="auto">
          <a:xfrm>
            <a:off x="2946610" y="2909003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42" name="椭圆 241"/>
          <p:cNvSpPr/>
          <p:nvPr/>
        </p:nvSpPr>
        <p:spPr bwMode="auto">
          <a:xfrm>
            <a:off x="2654998" y="2813327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43" name="椭圆 242"/>
          <p:cNvSpPr/>
          <p:nvPr/>
        </p:nvSpPr>
        <p:spPr bwMode="auto">
          <a:xfrm>
            <a:off x="2658715" y="2909003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44" name="椭圆 243"/>
          <p:cNvSpPr/>
          <p:nvPr/>
        </p:nvSpPr>
        <p:spPr bwMode="auto">
          <a:xfrm>
            <a:off x="2371189" y="2813327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45" name="椭圆 244"/>
          <p:cNvSpPr/>
          <p:nvPr/>
        </p:nvSpPr>
        <p:spPr bwMode="auto">
          <a:xfrm>
            <a:off x="2373590" y="3010898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46" name="椭圆 245"/>
          <p:cNvSpPr/>
          <p:nvPr/>
        </p:nvSpPr>
        <p:spPr bwMode="auto">
          <a:xfrm>
            <a:off x="4954237" y="3740280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47" name="椭圆 246"/>
          <p:cNvSpPr/>
          <p:nvPr/>
        </p:nvSpPr>
        <p:spPr bwMode="auto">
          <a:xfrm>
            <a:off x="4954237" y="3835956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48" name="椭圆 247"/>
          <p:cNvSpPr/>
          <p:nvPr/>
        </p:nvSpPr>
        <p:spPr bwMode="auto">
          <a:xfrm>
            <a:off x="4954237" y="3548928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49" name="椭圆 248"/>
          <p:cNvSpPr/>
          <p:nvPr/>
        </p:nvSpPr>
        <p:spPr bwMode="auto">
          <a:xfrm>
            <a:off x="4954237" y="3644603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50" name="椭圆 249"/>
          <p:cNvSpPr/>
          <p:nvPr/>
        </p:nvSpPr>
        <p:spPr bwMode="auto">
          <a:xfrm>
            <a:off x="4954237" y="3453252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51" name="椭圆 250"/>
          <p:cNvSpPr/>
          <p:nvPr/>
        </p:nvSpPr>
        <p:spPr bwMode="auto">
          <a:xfrm>
            <a:off x="4670450" y="3740280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52" name="椭圆 251"/>
          <p:cNvSpPr/>
          <p:nvPr/>
        </p:nvSpPr>
        <p:spPr bwMode="auto">
          <a:xfrm>
            <a:off x="4670450" y="3835956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53" name="椭圆 252"/>
          <p:cNvSpPr/>
          <p:nvPr/>
        </p:nvSpPr>
        <p:spPr bwMode="auto">
          <a:xfrm>
            <a:off x="4670450" y="3548928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54" name="椭圆 253"/>
          <p:cNvSpPr/>
          <p:nvPr/>
        </p:nvSpPr>
        <p:spPr bwMode="auto">
          <a:xfrm>
            <a:off x="4670450" y="3644603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55" name="椭圆 254"/>
          <p:cNvSpPr/>
          <p:nvPr/>
        </p:nvSpPr>
        <p:spPr bwMode="auto">
          <a:xfrm>
            <a:off x="4670450" y="3453252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56" name="椭圆 255"/>
          <p:cNvSpPr/>
          <p:nvPr/>
        </p:nvSpPr>
        <p:spPr bwMode="auto">
          <a:xfrm>
            <a:off x="4382949" y="3740280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57" name="椭圆 256"/>
          <p:cNvSpPr/>
          <p:nvPr/>
        </p:nvSpPr>
        <p:spPr bwMode="auto">
          <a:xfrm>
            <a:off x="4382949" y="3835956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58" name="椭圆 257"/>
          <p:cNvSpPr/>
          <p:nvPr/>
        </p:nvSpPr>
        <p:spPr bwMode="auto">
          <a:xfrm>
            <a:off x="4382949" y="3548928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59" name="椭圆 258"/>
          <p:cNvSpPr/>
          <p:nvPr/>
        </p:nvSpPr>
        <p:spPr bwMode="auto">
          <a:xfrm>
            <a:off x="4382949" y="3644603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60" name="椭圆 259"/>
          <p:cNvSpPr/>
          <p:nvPr/>
        </p:nvSpPr>
        <p:spPr bwMode="auto">
          <a:xfrm>
            <a:off x="4382949" y="3453252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61" name="椭圆 260"/>
          <p:cNvSpPr/>
          <p:nvPr/>
        </p:nvSpPr>
        <p:spPr bwMode="auto">
          <a:xfrm>
            <a:off x="4096127" y="3740280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62" name="椭圆 261"/>
          <p:cNvSpPr/>
          <p:nvPr/>
        </p:nvSpPr>
        <p:spPr bwMode="auto">
          <a:xfrm>
            <a:off x="4096127" y="3835956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63" name="椭圆 262"/>
          <p:cNvSpPr/>
          <p:nvPr/>
        </p:nvSpPr>
        <p:spPr bwMode="auto">
          <a:xfrm>
            <a:off x="4096127" y="3275123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64" name="椭圆 263"/>
          <p:cNvSpPr/>
          <p:nvPr/>
        </p:nvSpPr>
        <p:spPr bwMode="auto">
          <a:xfrm>
            <a:off x="4096127" y="3644603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65" name="椭圆 264"/>
          <p:cNvSpPr/>
          <p:nvPr/>
        </p:nvSpPr>
        <p:spPr bwMode="auto">
          <a:xfrm>
            <a:off x="4096127" y="3179447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66" name="椭圆 265"/>
          <p:cNvSpPr/>
          <p:nvPr/>
        </p:nvSpPr>
        <p:spPr bwMode="auto">
          <a:xfrm>
            <a:off x="3808626" y="3740280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67" name="椭圆 266"/>
          <p:cNvSpPr/>
          <p:nvPr/>
        </p:nvSpPr>
        <p:spPr bwMode="auto">
          <a:xfrm>
            <a:off x="3808626" y="3835956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68" name="椭圆 267"/>
          <p:cNvSpPr/>
          <p:nvPr/>
        </p:nvSpPr>
        <p:spPr bwMode="auto">
          <a:xfrm>
            <a:off x="3808626" y="3548928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69" name="椭圆 268"/>
          <p:cNvSpPr/>
          <p:nvPr/>
        </p:nvSpPr>
        <p:spPr bwMode="auto">
          <a:xfrm>
            <a:off x="3808626" y="3644603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70" name="椭圆 269"/>
          <p:cNvSpPr/>
          <p:nvPr/>
        </p:nvSpPr>
        <p:spPr bwMode="auto">
          <a:xfrm>
            <a:off x="3808626" y="3453252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71" name="椭圆 270"/>
          <p:cNvSpPr/>
          <p:nvPr/>
        </p:nvSpPr>
        <p:spPr bwMode="auto">
          <a:xfrm>
            <a:off x="3522546" y="3737800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72" name="椭圆 271"/>
          <p:cNvSpPr/>
          <p:nvPr/>
        </p:nvSpPr>
        <p:spPr bwMode="auto">
          <a:xfrm>
            <a:off x="3522546" y="3833476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73" name="椭圆 272"/>
          <p:cNvSpPr/>
          <p:nvPr/>
        </p:nvSpPr>
        <p:spPr bwMode="auto">
          <a:xfrm>
            <a:off x="3522546" y="3272603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74" name="椭圆 273"/>
          <p:cNvSpPr/>
          <p:nvPr/>
        </p:nvSpPr>
        <p:spPr bwMode="auto">
          <a:xfrm>
            <a:off x="3522546" y="3368279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75" name="椭圆 274"/>
          <p:cNvSpPr/>
          <p:nvPr/>
        </p:nvSpPr>
        <p:spPr bwMode="auto">
          <a:xfrm>
            <a:off x="3522546" y="3176927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76" name="椭圆 275"/>
          <p:cNvSpPr/>
          <p:nvPr/>
        </p:nvSpPr>
        <p:spPr bwMode="auto">
          <a:xfrm>
            <a:off x="3231967" y="3737800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77" name="椭圆 276"/>
          <p:cNvSpPr/>
          <p:nvPr/>
        </p:nvSpPr>
        <p:spPr bwMode="auto">
          <a:xfrm>
            <a:off x="3231967" y="3833476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78" name="椭圆 277"/>
          <p:cNvSpPr/>
          <p:nvPr/>
        </p:nvSpPr>
        <p:spPr bwMode="auto">
          <a:xfrm>
            <a:off x="3231967" y="3546448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79" name="椭圆 278"/>
          <p:cNvSpPr/>
          <p:nvPr/>
        </p:nvSpPr>
        <p:spPr bwMode="auto">
          <a:xfrm>
            <a:off x="3231967" y="3642123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80" name="椭圆 279"/>
          <p:cNvSpPr/>
          <p:nvPr/>
        </p:nvSpPr>
        <p:spPr bwMode="auto">
          <a:xfrm>
            <a:off x="3231967" y="3450772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81" name="椭圆 280"/>
          <p:cNvSpPr/>
          <p:nvPr/>
        </p:nvSpPr>
        <p:spPr bwMode="auto">
          <a:xfrm>
            <a:off x="2944466" y="3737800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82" name="椭圆 281"/>
          <p:cNvSpPr/>
          <p:nvPr/>
        </p:nvSpPr>
        <p:spPr bwMode="auto">
          <a:xfrm>
            <a:off x="2944466" y="3833476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83" name="椭圆 282"/>
          <p:cNvSpPr/>
          <p:nvPr/>
        </p:nvSpPr>
        <p:spPr bwMode="auto">
          <a:xfrm>
            <a:off x="2944466" y="3546448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84" name="椭圆 283"/>
          <p:cNvSpPr/>
          <p:nvPr/>
        </p:nvSpPr>
        <p:spPr bwMode="auto">
          <a:xfrm>
            <a:off x="2944466" y="3642123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85" name="椭圆 284"/>
          <p:cNvSpPr/>
          <p:nvPr/>
        </p:nvSpPr>
        <p:spPr bwMode="auto">
          <a:xfrm>
            <a:off x="2944466" y="3179447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86" name="椭圆 285"/>
          <p:cNvSpPr/>
          <p:nvPr/>
        </p:nvSpPr>
        <p:spPr bwMode="auto">
          <a:xfrm>
            <a:off x="2656601" y="3737800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87" name="椭圆 286"/>
          <p:cNvSpPr/>
          <p:nvPr/>
        </p:nvSpPr>
        <p:spPr bwMode="auto">
          <a:xfrm>
            <a:off x="2656601" y="3833476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88" name="椭圆 287"/>
          <p:cNvSpPr/>
          <p:nvPr/>
        </p:nvSpPr>
        <p:spPr bwMode="auto">
          <a:xfrm>
            <a:off x="2656601" y="3276083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89" name="椭圆 288"/>
          <p:cNvSpPr/>
          <p:nvPr/>
        </p:nvSpPr>
        <p:spPr bwMode="auto">
          <a:xfrm>
            <a:off x="2656601" y="3642123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90" name="椭圆 289"/>
          <p:cNvSpPr/>
          <p:nvPr/>
        </p:nvSpPr>
        <p:spPr bwMode="auto">
          <a:xfrm>
            <a:off x="2656601" y="3180407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91" name="椭圆 290"/>
          <p:cNvSpPr/>
          <p:nvPr/>
        </p:nvSpPr>
        <p:spPr bwMode="auto">
          <a:xfrm>
            <a:off x="2374904" y="3472237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92" name="椭圆 291"/>
          <p:cNvSpPr/>
          <p:nvPr/>
        </p:nvSpPr>
        <p:spPr bwMode="auto">
          <a:xfrm>
            <a:off x="2374904" y="3833476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93" name="椭圆 292"/>
          <p:cNvSpPr/>
          <p:nvPr/>
        </p:nvSpPr>
        <p:spPr bwMode="auto">
          <a:xfrm>
            <a:off x="2374904" y="3280885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94" name="椭圆 293"/>
          <p:cNvSpPr/>
          <p:nvPr/>
        </p:nvSpPr>
        <p:spPr bwMode="auto">
          <a:xfrm>
            <a:off x="2374904" y="3376561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95" name="椭圆 294"/>
          <p:cNvSpPr/>
          <p:nvPr/>
        </p:nvSpPr>
        <p:spPr bwMode="auto">
          <a:xfrm>
            <a:off x="2374904" y="3185208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cxnSp>
        <p:nvCxnSpPr>
          <p:cNvPr id="296" name="直接连接符 295"/>
          <p:cNvCxnSpPr/>
          <p:nvPr/>
        </p:nvCxnSpPr>
        <p:spPr>
          <a:xfrm>
            <a:off x="6551595" y="2714938"/>
            <a:ext cx="0" cy="13001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直接连接符 296"/>
          <p:cNvCxnSpPr/>
          <p:nvPr/>
        </p:nvCxnSpPr>
        <p:spPr>
          <a:xfrm>
            <a:off x="6838933" y="2714938"/>
            <a:ext cx="0" cy="13001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直接连接符 297"/>
          <p:cNvCxnSpPr/>
          <p:nvPr/>
        </p:nvCxnSpPr>
        <p:spPr>
          <a:xfrm>
            <a:off x="7126270" y="2714938"/>
            <a:ext cx="0" cy="13001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直接连接符 298"/>
          <p:cNvCxnSpPr/>
          <p:nvPr/>
        </p:nvCxnSpPr>
        <p:spPr>
          <a:xfrm>
            <a:off x="7413608" y="2714938"/>
            <a:ext cx="0" cy="13001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直接连接符 299"/>
          <p:cNvCxnSpPr/>
          <p:nvPr/>
        </p:nvCxnSpPr>
        <p:spPr>
          <a:xfrm>
            <a:off x="7700945" y="2714938"/>
            <a:ext cx="0" cy="13001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直接连接符 300"/>
          <p:cNvCxnSpPr/>
          <p:nvPr/>
        </p:nvCxnSpPr>
        <p:spPr>
          <a:xfrm>
            <a:off x="7988283" y="2714938"/>
            <a:ext cx="0" cy="13001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直接连接符 301"/>
          <p:cNvCxnSpPr/>
          <p:nvPr/>
        </p:nvCxnSpPr>
        <p:spPr>
          <a:xfrm>
            <a:off x="8275620" y="2714938"/>
            <a:ext cx="0" cy="13001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直接连接符 302"/>
          <p:cNvCxnSpPr/>
          <p:nvPr/>
        </p:nvCxnSpPr>
        <p:spPr>
          <a:xfrm>
            <a:off x="8562958" y="2714938"/>
            <a:ext cx="0" cy="13001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直接连接符 303"/>
          <p:cNvCxnSpPr/>
          <p:nvPr/>
        </p:nvCxnSpPr>
        <p:spPr>
          <a:xfrm>
            <a:off x="8850295" y="2714938"/>
            <a:ext cx="0" cy="13001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直接连接符 304"/>
          <p:cNvCxnSpPr/>
          <p:nvPr/>
        </p:nvCxnSpPr>
        <p:spPr>
          <a:xfrm>
            <a:off x="9137633" y="2714938"/>
            <a:ext cx="0" cy="13001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6" name="图文框 305"/>
          <p:cNvSpPr/>
          <p:nvPr/>
        </p:nvSpPr>
        <p:spPr>
          <a:xfrm>
            <a:off x="6335695" y="2718113"/>
            <a:ext cx="3024188" cy="1296987"/>
          </a:xfrm>
          <a:prstGeom prst="frame">
            <a:avLst>
              <a:gd name="adj1" fmla="val 662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07" name="矩形 306"/>
          <p:cNvSpPr/>
          <p:nvPr/>
        </p:nvSpPr>
        <p:spPr>
          <a:xfrm>
            <a:off x="6421420" y="3102288"/>
            <a:ext cx="2851150" cy="714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08" name="椭圆 307"/>
          <p:cNvSpPr/>
          <p:nvPr/>
        </p:nvSpPr>
        <p:spPr bwMode="auto">
          <a:xfrm>
            <a:off x="9058692" y="2814195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09" name="椭圆 308"/>
          <p:cNvSpPr/>
          <p:nvPr/>
        </p:nvSpPr>
        <p:spPr bwMode="auto">
          <a:xfrm>
            <a:off x="9058692" y="2909871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10" name="椭圆 309"/>
          <p:cNvSpPr/>
          <p:nvPr/>
        </p:nvSpPr>
        <p:spPr bwMode="auto">
          <a:xfrm>
            <a:off x="8771191" y="2814195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11" name="椭圆 310"/>
          <p:cNvSpPr/>
          <p:nvPr/>
        </p:nvSpPr>
        <p:spPr bwMode="auto">
          <a:xfrm>
            <a:off x="8774907" y="2909871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12" name="椭圆 311"/>
          <p:cNvSpPr/>
          <p:nvPr/>
        </p:nvSpPr>
        <p:spPr bwMode="auto">
          <a:xfrm>
            <a:off x="8483688" y="2814195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13" name="椭圆 312"/>
          <p:cNvSpPr/>
          <p:nvPr/>
        </p:nvSpPr>
        <p:spPr bwMode="auto">
          <a:xfrm>
            <a:off x="8487404" y="2909871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14" name="椭圆 313"/>
          <p:cNvSpPr/>
          <p:nvPr/>
        </p:nvSpPr>
        <p:spPr bwMode="auto">
          <a:xfrm>
            <a:off x="8194489" y="2814195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15" name="椭圆 314"/>
          <p:cNvSpPr/>
          <p:nvPr/>
        </p:nvSpPr>
        <p:spPr bwMode="auto">
          <a:xfrm>
            <a:off x="8198204" y="2909871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16" name="椭圆 315"/>
          <p:cNvSpPr/>
          <p:nvPr/>
        </p:nvSpPr>
        <p:spPr bwMode="auto">
          <a:xfrm>
            <a:off x="7911419" y="2814195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17" name="椭圆 316"/>
          <p:cNvSpPr/>
          <p:nvPr/>
        </p:nvSpPr>
        <p:spPr bwMode="auto">
          <a:xfrm>
            <a:off x="7915134" y="3013015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18" name="椭圆 317"/>
          <p:cNvSpPr/>
          <p:nvPr/>
        </p:nvSpPr>
        <p:spPr bwMode="auto">
          <a:xfrm>
            <a:off x="7622473" y="2815241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19" name="椭圆 318"/>
          <p:cNvSpPr/>
          <p:nvPr/>
        </p:nvSpPr>
        <p:spPr bwMode="auto">
          <a:xfrm>
            <a:off x="7626188" y="2910917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20" name="椭圆 319"/>
          <p:cNvSpPr/>
          <p:nvPr/>
        </p:nvSpPr>
        <p:spPr bwMode="auto">
          <a:xfrm>
            <a:off x="7333542" y="2814195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21" name="椭圆 320"/>
          <p:cNvSpPr/>
          <p:nvPr/>
        </p:nvSpPr>
        <p:spPr bwMode="auto">
          <a:xfrm>
            <a:off x="7335530" y="3010601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22" name="椭圆 321"/>
          <p:cNvSpPr/>
          <p:nvPr/>
        </p:nvSpPr>
        <p:spPr bwMode="auto">
          <a:xfrm>
            <a:off x="7047350" y="2814195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23" name="椭圆 322"/>
          <p:cNvSpPr/>
          <p:nvPr/>
        </p:nvSpPr>
        <p:spPr bwMode="auto">
          <a:xfrm>
            <a:off x="7051067" y="2909871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24" name="椭圆 323"/>
          <p:cNvSpPr/>
          <p:nvPr/>
        </p:nvSpPr>
        <p:spPr bwMode="auto">
          <a:xfrm>
            <a:off x="6759454" y="2814195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25" name="椭圆 324"/>
          <p:cNvSpPr/>
          <p:nvPr/>
        </p:nvSpPr>
        <p:spPr bwMode="auto">
          <a:xfrm>
            <a:off x="6763170" y="3009936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26" name="椭圆 325"/>
          <p:cNvSpPr/>
          <p:nvPr/>
        </p:nvSpPr>
        <p:spPr bwMode="auto">
          <a:xfrm>
            <a:off x="6475645" y="2814195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27" name="椭圆 326"/>
          <p:cNvSpPr/>
          <p:nvPr/>
        </p:nvSpPr>
        <p:spPr bwMode="auto">
          <a:xfrm>
            <a:off x="6479361" y="2909871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28" name="椭圆 327"/>
          <p:cNvSpPr/>
          <p:nvPr/>
        </p:nvSpPr>
        <p:spPr bwMode="auto">
          <a:xfrm>
            <a:off x="9058692" y="3741148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29" name="椭圆 328"/>
          <p:cNvSpPr/>
          <p:nvPr/>
        </p:nvSpPr>
        <p:spPr bwMode="auto">
          <a:xfrm>
            <a:off x="9058692" y="3836824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30" name="椭圆 329"/>
          <p:cNvSpPr/>
          <p:nvPr/>
        </p:nvSpPr>
        <p:spPr bwMode="auto">
          <a:xfrm>
            <a:off x="9058692" y="3549796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31" name="椭圆 330"/>
          <p:cNvSpPr/>
          <p:nvPr/>
        </p:nvSpPr>
        <p:spPr bwMode="auto">
          <a:xfrm>
            <a:off x="9058692" y="3645471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32" name="椭圆 331"/>
          <p:cNvSpPr/>
          <p:nvPr/>
        </p:nvSpPr>
        <p:spPr bwMode="auto">
          <a:xfrm>
            <a:off x="9058692" y="3454120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33" name="椭圆 332"/>
          <p:cNvSpPr/>
          <p:nvPr/>
        </p:nvSpPr>
        <p:spPr bwMode="auto">
          <a:xfrm>
            <a:off x="8774907" y="3741148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34" name="椭圆 333"/>
          <p:cNvSpPr/>
          <p:nvPr/>
        </p:nvSpPr>
        <p:spPr bwMode="auto">
          <a:xfrm>
            <a:off x="8774907" y="3836824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35" name="椭圆 334"/>
          <p:cNvSpPr/>
          <p:nvPr/>
        </p:nvSpPr>
        <p:spPr bwMode="auto">
          <a:xfrm>
            <a:off x="8774907" y="3549796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36" name="椭圆 335"/>
          <p:cNvSpPr/>
          <p:nvPr/>
        </p:nvSpPr>
        <p:spPr bwMode="auto">
          <a:xfrm>
            <a:off x="8774907" y="3645471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37" name="椭圆 336"/>
          <p:cNvSpPr/>
          <p:nvPr/>
        </p:nvSpPr>
        <p:spPr bwMode="auto">
          <a:xfrm>
            <a:off x="8774907" y="3454120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38" name="椭圆 337"/>
          <p:cNvSpPr/>
          <p:nvPr/>
        </p:nvSpPr>
        <p:spPr bwMode="auto">
          <a:xfrm>
            <a:off x="8487404" y="3741148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39" name="椭圆 338"/>
          <p:cNvSpPr/>
          <p:nvPr/>
        </p:nvSpPr>
        <p:spPr bwMode="auto">
          <a:xfrm>
            <a:off x="8487404" y="3836824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40" name="椭圆 339"/>
          <p:cNvSpPr/>
          <p:nvPr/>
        </p:nvSpPr>
        <p:spPr bwMode="auto">
          <a:xfrm>
            <a:off x="8487404" y="3549796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41" name="椭圆 340"/>
          <p:cNvSpPr/>
          <p:nvPr/>
        </p:nvSpPr>
        <p:spPr bwMode="auto">
          <a:xfrm>
            <a:off x="8487404" y="3645471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42" name="椭圆 341"/>
          <p:cNvSpPr/>
          <p:nvPr/>
        </p:nvSpPr>
        <p:spPr bwMode="auto">
          <a:xfrm>
            <a:off x="8487404" y="3454120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43" name="椭圆 342"/>
          <p:cNvSpPr/>
          <p:nvPr/>
        </p:nvSpPr>
        <p:spPr bwMode="auto">
          <a:xfrm>
            <a:off x="8200584" y="3741148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44" name="椭圆 343"/>
          <p:cNvSpPr/>
          <p:nvPr/>
        </p:nvSpPr>
        <p:spPr bwMode="auto">
          <a:xfrm>
            <a:off x="8200584" y="3836824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45" name="椭圆 344"/>
          <p:cNvSpPr/>
          <p:nvPr/>
        </p:nvSpPr>
        <p:spPr bwMode="auto">
          <a:xfrm>
            <a:off x="8200584" y="3549796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46" name="椭圆 345"/>
          <p:cNvSpPr/>
          <p:nvPr/>
        </p:nvSpPr>
        <p:spPr bwMode="auto">
          <a:xfrm>
            <a:off x="8200584" y="3645471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47" name="椭圆 346"/>
          <p:cNvSpPr/>
          <p:nvPr/>
        </p:nvSpPr>
        <p:spPr bwMode="auto">
          <a:xfrm>
            <a:off x="8200584" y="3180407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48" name="椭圆 347"/>
          <p:cNvSpPr/>
          <p:nvPr/>
        </p:nvSpPr>
        <p:spPr bwMode="auto">
          <a:xfrm>
            <a:off x="7913081" y="3741148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49" name="椭圆 348"/>
          <p:cNvSpPr/>
          <p:nvPr/>
        </p:nvSpPr>
        <p:spPr bwMode="auto">
          <a:xfrm>
            <a:off x="7913081" y="3836824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50" name="椭圆 349"/>
          <p:cNvSpPr/>
          <p:nvPr/>
        </p:nvSpPr>
        <p:spPr bwMode="auto">
          <a:xfrm>
            <a:off x="7913081" y="3549796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51" name="椭圆 350"/>
          <p:cNvSpPr/>
          <p:nvPr/>
        </p:nvSpPr>
        <p:spPr bwMode="auto">
          <a:xfrm>
            <a:off x="7913081" y="3645471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52" name="椭圆 351"/>
          <p:cNvSpPr/>
          <p:nvPr/>
        </p:nvSpPr>
        <p:spPr bwMode="auto">
          <a:xfrm>
            <a:off x="7913081" y="3178026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53" name="椭圆 352"/>
          <p:cNvSpPr/>
          <p:nvPr/>
        </p:nvSpPr>
        <p:spPr bwMode="auto">
          <a:xfrm>
            <a:off x="7627001" y="3738668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54" name="椭圆 353"/>
          <p:cNvSpPr/>
          <p:nvPr/>
        </p:nvSpPr>
        <p:spPr bwMode="auto">
          <a:xfrm>
            <a:off x="7627001" y="3834344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55" name="椭圆 354"/>
          <p:cNvSpPr/>
          <p:nvPr/>
        </p:nvSpPr>
        <p:spPr bwMode="auto">
          <a:xfrm>
            <a:off x="7627001" y="3547316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56" name="椭圆 355"/>
          <p:cNvSpPr/>
          <p:nvPr/>
        </p:nvSpPr>
        <p:spPr bwMode="auto">
          <a:xfrm>
            <a:off x="7627001" y="3642991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57" name="椭圆 356"/>
          <p:cNvSpPr/>
          <p:nvPr/>
        </p:nvSpPr>
        <p:spPr bwMode="auto">
          <a:xfrm>
            <a:off x="7627001" y="3451640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58" name="椭圆 357"/>
          <p:cNvSpPr/>
          <p:nvPr/>
        </p:nvSpPr>
        <p:spPr bwMode="auto">
          <a:xfrm>
            <a:off x="7336423" y="3738668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59" name="椭圆 358"/>
          <p:cNvSpPr/>
          <p:nvPr/>
        </p:nvSpPr>
        <p:spPr bwMode="auto">
          <a:xfrm>
            <a:off x="7336423" y="3834344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60" name="椭圆 359"/>
          <p:cNvSpPr/>
          <p:nvPr/>
        </p:nvSpPr>
        <p:spPr bwMode="auto">
          <a:xfrm>
            <a:off x="7336423" y="3547316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61" name="椭圆 360"/>
          <p:cNvSpPr/>
          <p:nvPr/>
        </p:nvSpPr>
        <p:spPr bwMode="auto">
          <a:xfrm>
            <a:off x="7336423" y="3642991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62" name="椭圆 361"/>
          <p:cNvSpPr/>
          <p:nvPr/>
        </p:nvSpPr>
        <p:spPr bwMode="auto">
          <a:xfrm>
            <a:off x="7336423" y="3451640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63" name="椭圆 362"/>
          <p:cNvSpPr/>
          <p:nvPr/>
        </p:nvSpPr>
        <p:spPr bwMode="auto">
          <a:xfrm>
            <a:off x="7048920" y="3738668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64" name="椭圆 363"/>
          <p:cNvSpPr/>
          <p:nvPr/>
        </p:nvSpPr>
        <p:spPr bwMode="auto">
          <a:xfrm>
            <a:off x="7048920" y="3834344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65" name="椭圆 364"/>
          <p:cNvSpPr/>
          <p:nvPr/>
        </p:nvSpPr>
        <p:spPr bwMode="auto">
          <a:xfrm>
            <a:off x="7048920" y="3271487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66" name="椭圆 365"/>
          <p:cNvSpPr/>
          <p:nvPr/>
        </p:nvSpPr>
        <p:spPr bwMode="auto">
          <a:xfrm>
            <a:off x="7048920" y="3367163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67" name="椭圆 366"/>
          <p:cNvSpPr/>
          <p:nvPr/>
        </p:nvSpPr>
        <p:spPr bwMode="auto">
          <a:xfrm>
            <a:off x="7048920" y="3175811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68" name="椭圆 367"/>
          <p:cNvSpPr/>
          <p:nvPr/>
        </p:nvSpPr>
        <p:spPr bwMode="auto">
          <a:xfrm>
            <a:off x="6761057" y="3738668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69" name="椭圆 368"/>
          <p:cNvSpPr/>
          <p:nvPr/>
        </p:nvSpPr>
        <p:spPr bwMode="auto">
          <a:xfrm>
            <a:off x="6761057" y="3834344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70" name="椭圆 369"/>
          <p:cNvSpPr/>
          <p:nvPr/>
        </p:nvSpPr>
        <p:spPr bwMode="auto">
          <a:xfrm>
            <a:off x="6761057" y="3547316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71" name="椭圆 370"/>
          <p:cNvSpPr/>
          <p:nvPr/>
        </p:nvSpPr>
        <p:spPr bwMode="auto">
          <a:xfrm>
            <a:off x="6761057" y="3642991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72" name="椭圆 371"/>
          <p:cNvSpPr/>
          <p:nvPr/>
        </p:nvSpPr>
        <p:spPr bwMode="auto">
          <a:xfrm>
            <a:off x="6761057" y="3451640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73" name="椭圆 372"/>
          <p:cNvSpPr/>
          <p:nvPr/>
        </p:nvSpPr>
        <p:spPr bwMode="auto">
          <a:xfrm>
            <a:off x="6479361" y="3466231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74" name="椭圆 373"/>
          <p:cNvSpPr/>
          <p:nvPr/>
        </p:nvSpPr>
        <p:spPr bwMode="auto">
          <a:xfrm>
            <a:off x="6479361" y="3834344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75" name="椭圆 374"/>
          <p:cNvSpPr/>
          <p:nvPr/>
        </p:nvSpPr>
        <p:spPr bwMode="auto">
          <a:xfrm>
            <a:off x="6479361" y="3274879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76" name="椭圆 375"/>
          <p:cNvSpPr/>
          <p:nvPr/>
        </p:nvSpPr>
        <p:spPr bwMode="auto">
          <a:xfrm>
            <a:off x="6479361" y="3370555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77" name="椭圆 376"/>
          <p:cNvSpPr/>
          <p:nvPr/>
        </p:nvSpPr>
        <p:spPr bwMode="auto">
          <a:xfrm>
            <a:off x="6479361" y="3179203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grpSp>
        <p:nvGrpSpPr>
          <p:cNvPr id="378" name="组合 16"/>
          <p:cNvGrpSpPr/>
          <p:nvPr/>
        </p:nvGrpSpPr>
        <p:grpSpPr bwMode="auto">
          <a:xfrm>
            <a:off x="2183342" y="2045516"/>
            <a:ext cx="2268340" cy="718986"/>
            <a:chOff x="172924" y="1448691"/>
            <a:chExt cx="2266401" cy="717758"/>
          </a:xfrm>
        </p:grpSpPr>
        <p:sp>
          <p:nvSpPr>
            <p:cNvPr id="379" name="文本框 9"/>
            <p:cNvSpPr txBox="1">
              <a:spLocks noChangeArrowheads="1"/>
            </p:cNvSpPr>
            <p:nvPr/>
          </p:nvSpPr>
          <p:spPr bwMode="auto">
            <a:xfrm>
              <a:off x="172924" y="1448691"/>
              <a:ext cx="553525" cy="706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24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百万</a:t>
              </a:r>
            </a:p>
          </p:txBody>
        </p:sp>
        <p:sp>
          <p:nvSpPr>
            <p:cNvPr id="380" name="文本框 10"/>
            <p:cNvSpPr txBox="1">
              <a:spLocks noChangeArrowheads="1"/>
            </p:cNvSpPr>
            <p:nvPr/>
          </p:nvSpPr>
          <p:spPr bwMode="auto">
            <a:xfrm>
              <a:off x="453804" y="1451887"/>
              <a:ext cx="553525" cy="706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24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十万</a:t>
              </a:r>
            </a:p>
          </p:txBody>
        </p:sp>
        <p:sp>
          <p:nvSpPr>
            <p:cNvPr id="381" name="文本框 11"/>
            <p:cNvSpPr txBox="1">
              <a:spLocks noChangeArrowheads="1"/>
            </p:cNvSpPr>
            <p:nvPr/>
          </p:nvSpPr>
          <p:spPr bwMode="auto">
            <a:xfrm>
              <a:off x="736055" y="1767022"/>
              <a:ext cx="553525" cy="399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24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万</a:t>
              </a:r>
            </a:p>
          </p:txBody>
        </p:sp>
        <p:sp>
          <p:nvSpPr>
            <p:cNvPr id="382" name="文本框 12"/>
            <p:cNvSpPr txBox="1">
              <a:spLocks noChangeArrowheads="1"/>
            </p:cNvSpPr>
            <p:nvPr/>
          </p:nvSpPr>
          <p:spPr bwMode="auto">
            <a:xfrm>
              <a:off x="1026518" y="1767022"/>
              <a:ext cx="553525" cy="399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千</a:t>
              </a:r>
            </a:p>
          </p:txBody>
        </p:sp>
        <p:sp>
          <p:nvSpPr>
            <p:cNvPr id="383" name="文本框 13"/>
            <p:cNvSpPr txBox="1">
              <a:spLocks noChangeArrowheads="1"/>
            </p:cNvSpPr>
            <p:nvPr/>
          </p:nvSpPr>
          <p:spPr bwMode="auto">
            <a:xfrm>
              <a:off x="1308667" y="1742736"/>
              <a:ext cx="553525" cy="399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24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百</a:t>
              </a:r>
            </a:p>
          </p:txBody>
        </p:sp>
        <p:sp>
          <p:nvSpPr>
            <p:cNvPr id="384" name="文本框 14"/>
            <p:cNvSpPr txBox="1">
              <a:spLocks noChangeArrowheads="1"/>
            </p:cNvSpPr>
            <p:nvPr/>
          </p:nvSpPr>
          <p:spPr bwMode="auto">
            <a:xfrm>
              <a:off x="1592539" y="1767022"/>
              <a:ext cx="553525" cy="399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十</a:t>
              </a:r>
            </a:p>
          </p:txBody>
        </p:sp>
        <p:sp>
          <p:nvSpPr>
            <p:cNvPr id="385" name="文本框 15"/>
            <p:cNvSpPr txBox="1">
              <a:spLocks noChangeArrowheads="1"/>
            </p:cNvSpPr>
            <p:nvPr/>
          </p:nvSpPr>
          <p:spPr bwMode="auto">
            <a:xfrm>
              <a:off x="1885800" y="1767022"/>
              <a:ext cx="553525" cy="399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24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个</a:t>
              </a:r>
            </a:p>
          </p:txBody>
        </p:sp>
      </p:grpSp>
      <p:grpSp>
        <p:nvGrpSpPr>
          <p:cNvPr id="386" name="组合 16"/>
          <p:cNvGrpSpPr/>
          <p:nvPr/>
        </p:nvGrpSpPr>
        <p:grpSpPr bwMode="auto">
          <a:xfrm>
            <a:off x="6267462" y="2066859"/>
            <a:ext cx="2271653" cy="727975"/>
            <a:chOff x="167589" y="1439717"/>
            <a:chExt cx="2271736" cy="726732"/>
          </a:xfrm>
        </p:grpSpPr>
        <p:sp>
          <p:nvSpPr>
            <p:cNvPr id="387" name="文本框 9"/>
            <p:cNvSpPr txBox="1">
              <a:spLocks noChangeArrowheads="1"/>
            </p:cNvSpPr>
            <p:nvPr/>
          </p:nvSpPr>
          <p:spPr bwMode="auto">
            <a:xfrm>
              <a:off x="167589" y="1451854"/>
              <a:ext cx="554018" cy="706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百万</a:t>
              </a:r>
            </a:p>
          </p:txBody>
        </p:sp>
        <p:sp>
          <p:nvSpPr>
            <p:cNvPr id="388" name="文本框 10"/>
            <p:cNvSpPr txBox="1">
              <a:spLocks noChangeArrowheads="1"/>
            </p:cNvSpPr>
            <p:nvPr/>
          </p:nvSpPr>
          <p:spPr bwMode="auto">
            <a:xfrm>
              <a:off x="465969" y="1439717"/>
              <a:ext cx="554018" cy="706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24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十万</a:t>
              </a:r>
            </a:p>
          </p:txBody>
        </p:sp>
        <p:sp>
          <p:nvSpPr>
            <p:cNvPr id="389" name="文本框 11"/>
            <p:cNvSpPr txBox="1">
              <a:spLocks noChangeArrowheads="1"/>
            </p:cNvSpPr>
            <p:nvPr/>
          </p:nvSpPr>
          <p:spPr bwMode="auto">
            <a:xfrm>
              <a:off x="778662" y="1736763"/>
              <a:ext cx="554018" cy="399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24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万</a:t>
              </a:r>
            </a:p>
          </p:txBody>
        </p:sp>
        <p:sp>
          <p:nvSpPr>
            <p:cNvPr id="390" name="文本框 12"/>
            <p:cNvSpPr txBox="1">
              <a:spLocks noChangeArrowheads="1"/>
            </p:cNvSpPr>
            <p:nvPr/>
          </p:nvSpPr>
          <p:spPr bwMode="auto">
            <a:xfrm>
              <a:off x="1026024" y="1767022"/>
              <a:ext cx="554018" cy="399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千</a:t>
              </a:r>
            </a:p>
          </p:txBody>
        </p:sp>
        <p:sp>
          <p:nvSpPr>
            <p:cNvPr id="391" name="文本框 13"/>
            <p:cNvSpPr txBox="1">
              <a:spLocks noChangeArrowheads="1"/>
            </p:cNvSpPr>
            <p:nvPr/>
          </p:nvSpPr>
          <p:spPr bwMode="auto">
            <a:xfrm>
              <a:off x="1302123" y="1767022"/>
              <a:ext cx="554018" cy="399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百</a:t>
              </a:r>
            </a:p>
          </p:txBody>
        </p:sp>
        <p:sp>
          <p:nvSpPr>
            <p:cNvPr id="392" name="文本框 14"/>
            <p:cNvSpPr txBox="1">
              <a:spLocks noChangeArrowheads="1"/>
            </p:cNvSpPr>
            <p:nvPr/>
          </p:nvSpPr>
          <p:spPr bwMode="auto">
            <a:xfrm>
              <a:off x="1592045" y="1767022"/>
              <a:ext cx="554018" cy="399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十</a:t>
              </a:r>
            </a:p>
          </p:txBody>
        </p:sp>
        <p:sp>
          <p:nvSpPr>
            <p:cNvPr id="393" name="文本框 15"/>
            <p:cNvSpPr txBox="1">
              <a:spLocks noChangeArrowheads="1"/>
            </p:cNvSpPr>
            <p:nvPr/>
          </p:nvSpPr>
          <p:spPr bwMode="auto">
            <a:xfrm>
              <a:off x="1885307" y="1767022"/>
              <a:ext cx="554018" cy="399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24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个</a:t>
              </a:r>
            </a:p>
          </p:txBody>
        </p:sp>
      </p:grpSp>
      <p:sp>
        <p:nvSpPr>
          <p:cNvPr id="394" name="矩形 184"/>
          <p:cNvSpPr>
            <a:spLocks noChangeArrowheads="1"/>
          </p:cNvSpPr>
          <p:nvPr/>
        </p:nvSpPr>
        <p:spPr bwMode="auto">
          <a:xfrm>
            <a:off x="1177027" y="4138711"/>
            <a:ext cx="35317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dirty="0">
                <a:solidFill>
                  <a:srgbClr val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写作：</a:t>
            </a:r>
            <a:r>
              <a:rPr lang="en-US" altLang="zh-CN" sz="2400" dirty="0">
                <a:solidFill>
                  <a:srgbClr val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______________</a:t>
            </a: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95" name="矩形 185"/>
          <p:cNvSpPr>
            <a:spLocks noChangeArrowheads="1"/>
          </p:cNvSpPr>
          <p:nvPr/>
        </p:nvSpPr>
        <p:spPr bwMode="auto">
          <a:xfrm>
            <a:off x="5315490" y="4148261"/>
            <a:ext cx="35317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>
                <a:solidFill>
                  <a:srgbClr val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写作：</a:t>
            </a:r>
            <a:r>
              <a:rPr lang="en-US" altLang="zh-CN" sz="2400">
                <a:solidFill>
                  <a:srgbClr val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______________</a:t>
            </a: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96" name="矩形 186"/>
          <p:cNvSpPr>
            <a:spLocks noChangeArrowheads="1"/>
          </p:cNvSpPr>
          <p:nvPr/>
        </p:nvSpPr>
        <p:spPr bwMode="auto">
          <a:xfrm>
            <a:off x="1177027" y="4809609"/>
            <a:ext cx="51856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400" dirty="0">
                <a:solidFill>
                  <a:srgbClr val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读作：</a:t>
            </a:r>
            <a:r>
              <a:rPr lang="en-US" altLang="zh-CN" sz="2400" dirty="0">
                <a:solidFill>
                  <a:srgbClr val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__________________</a:t>
            </a: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97" name="矩形 187"/>
          <p:cNvSpPr>
            <a:spLocks noChangeArrowheads="1"/>
          </p:cNvSpPr>
          <p:nvPr/>
        </p:nvSpPr>
        <p:spPr bwMode="auto">
          <a:xfrm>
            <a:off x="5289838" y="4846712"/>
            <a:ext cx="42242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dirty="0">
                <a:solidFill>
                  <a:srgbClr val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读作：</a:t>
            </a:r>
            <a:r>
              <a:rPr lang="en-US" altLang="zh-CN" sz="2400" dirty="0">
                <a:solidFill>
                  <a:srgbClr val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__________________</a:t>
            </a: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98" name="矩形 397"/>
          <p:cNvSpPr>
            <a:spLocks noChangeArrowheads="1"/>
          </p:cNvSpPr>
          <p:nvPr/>
        </p:nvSpPr>
        <p:spPr bwMode="auto">
          <a:xfrm>
            <a:off x="2040714" y="4767641"/>
            <a:ext cx="38973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00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九百二十一万五千八百零二</a:t>
            </a:r>
            <a:endParaRPr lang="zh-CN" altLang="en-US" sz="20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99" name="矩形 189"/>
          <p:cNvSpPr>
            <a:spLocks noChangeArrowheads="1"/>
          </p:cNvSpPr>
          <p:nvPr/>
        </p:nvSpPr>
        <p:spPr bwMode="auto">
          <a:xfrm>
            <a:off x="2255820" y="3945250"/>
            <a:ext cx="323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9</a:t>
            </a: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cxnSp>
        <p:nvCxnSpPr>
          <p:cNvPr id="400" name="直接连接符 399"/>
          <p:cNvCxnSpPr/>
          <p:nvPr/>
        </p:nvCxnSpPr>
        <p:spPr bwMode="auto">
          <a:xfrm>
            <a:off x="3154345" y="2397438"/>
            <a:ext cx="0" cy="2006600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1" name="矩形 400"/>
          <p:cNvSpPr>
            <a:spLocks noChangeArrowheads="1"/>
          </p:cNvSpPr>
          <p:nvPr/>
        </p:nvSpPr>
        <p:spPr bwMode="auto">
          <a:xfrm>
            <a:off x="6139937" y="4792744"/>
            <a:ext cx="33940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00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四百五十三万五千零六十一</a:t>
            </a:r>
            <a:endParaRPr lang="zh-CN" altLang="en-US" sz="20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02" name="矩形 189"/>
          <p:cNvSpPr>
            <a:spLocks noChangeArrowheads="1"/>
          </p:cNvSpPr>
          <p:nvPr/>
        </p:nvSpPr>
        <p:spPr bwMode="auto">
          <a:xfrm>
            <a:off x="2541570" y="3945250"/>
            <a:ext cx="323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2</a:t>
            </a: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03" name="矩形 189"/>
          <p:cNvSpPr>
            <a:spLocks noChangeArrowheads="1"/>
          </p:cNvSpPr>
          <p:nvPr/>
        </p:nvSpPr>
        <p:spPr bwMode="auto">
          <a:xfrm>
            <a:off x="2830495" y="3945250"/>
            <a:ext cx="323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</a:t>
            </a: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04" name="矩形 189"/>
          <p:cNvSpPr>
            <a:spLocks noChangeArrowheads="1"/>
          </p:cNvSpPr>
          <p:nvPr/>
        </p:nvSpPr>
        <p:spPr bwMode="auto">
          <a:xfrm>
            <a:off x="3124183" y="3945250"/>
            <a:ext cx="325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5</a:t>
            </a: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05" name="矩形 189"/>
          <p:cNvSpPr>
            <a:spLocks noChangeArrowheads="1"/>
          </p:cNvSpPr>
          <p:nvPr/>
        </p:nvSpPr>
        <p:spPr bwMode="auto">
          <a:xfrm>
            <a:off x="3411520" y="3943663"/>
            <a:ext cx="323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8</a:t>
            </a: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06" name="矩形 189"/>
          <p:cNvSpPr>
            <a:spLocks noChangeArrowheads="1"/>
          </p:cNvSpPr>
          <p:nvPr/>
        </p:nvSpPr>
        <p:spPr bwMode="auto">
          <a:xfrm>
            <a:off x="3697270" y="3945250"/>
            <a:ext cx="4095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0</a:t>
            </a: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07" name="矩形 189"/>
          <p:cNvSpPr>
            <a:spLocks noChangeArrowheads="1"/>
          </p:cNvSpPr>
          <p:nvPr/>
        </p:nvSpPr>
        <p:spPr bwMode="auto">
          <a:xfrm>
            <a:off x="3989370" y="3943663"/>
            <a:ext cx="4095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2</a:t>
            </a: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cxnSp>
        <p:nvCxnSpPr>
          <p:cNvPr id="408" name="直接连接符 407"/>
          <p:cNvCxnSpPr/>
          <p:nvPr/>
        </p:nvCxnSpPr>
        <p:spPr bwMode="auto">
          <a:xfrm>
            <a:off x="7264383" y="2397438"/>
            <a:ext cx="0" cy="2000250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" name="矩形 189"/>
          <p:cNvSpPr>
            <a:spLocks noChangeArrowheads="1"/>
          </p:cNvSpPr>
          <p:nvPr/>
        </p:nvSpPr>
        <p:spPr bwMode="auto">
          <a:xfrm>
            <a:off x="6362683" y="3948425"/>
            <a:ext cx="323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4</a:t>
            </a: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10" name="矩形 189"/>
          <p:cNvSpPr>
            <a:spLocks noChangeArrowheads="1"/>
          </p:cNvSpPr>
          <p:nvPr/>
        </p:nvSpPr>
        <p:spPr bwMode="auto">
          <a:xfrm>
            <a:off x="6645258" y="3948425"/>
            <a:ext cx="325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5</a:t>
            </a: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11" name="矩形 189"/>
          <p:cNvSpPr>
            <a:spLocks noChangeArrowheads="1"/>
          </p:cNvSpPr>
          <p:nvPr/>
        </p:nvSpPr>
        <p:spPr bwMode="auto">
          <a:xfrm>
            <a:off x="6932595" y="3953188"/>
            <a:ext cx="323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3</a:t>
            </a: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12" name="矩形 189"/>
          <p:cNvSpPr>
            <a:spLocks noChangeArrowheads="1"/>
          </p:cNvSpPr>
          <p:nvPr/>
        </p:nvSpPr>
        <p:spPr bwMode="auto">
          <a:xfrm>
            <a:off x="7240570" y="3953188"/>
            <a:ext cx="325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5</a:t>
            </a: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13" name="矩形 189"/>
          <p:cNvSpPr>
            <a:spLocks noChangeArrowheads="1"/>
          </p:cNvSpPr>
          <p:nvPr/>
        </p:nvSpPr>
        <p:spPr bwMode="auto">
          <a:xfrm>
            <a:off x="7526320" y="3951600"/>
            <a:ext cx="325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0</a:t>
            </a: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14" name="矩形 189"/>
          <p:cNvSpPr>
            <a:spLocks noChangeArrowheads="1"/>
          </p:cNvSpPr>
          <p:nvPr/>
        </p:nvSpPr>
        <p:spPr bwMode="auto">
          <a:xfrm>
            <a:off x="7812070" y="3953188"/>
            <a:ext cx="411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6</a:t>
            </a: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15" name="矩形 189"/>
          <p:cNvSpPr>
            <a:spLocks noChangeArrowheads="1"/>
          </p:cNvSpPr>
          <p:nvPr/>
        </p:nvSpPr>
        <p:spPr bwMode="auto">
          <a:xfrm>
            <a:off x="8105758" y="3951600"/>
            <a:ext cx="4095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</a:t>
            </a: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" grpId="0"/>
      <p:bldP spid="399" grpId="0"/>
      <p:bldP spid="401" grpId="0"/>
      <p:bldP spid="402" grpId="0"/>
      <p:bldP spid="403" grpId="0"/>
      <p:bldP spid="404" grpId="0"/>
      <p:bldP spid="405" grpId="0"/>
      <p:bldP spid="406" grpId="0"/>
      <p:bldP spid="407" grpId="0"/>
      <p:bldP spid="409" grpId="0"/>
      <p:bldP spid="410" grpId="0"/>
      <p:bldP spid="411" grpId="0"/>
      <p:bldP spid="412" grpId="0"/>
      <p:bldP spid="413" grpId="0"/>
      <p:bldP spid="414" grpId="0"/>
      <p:bldP spid="4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基础练习</a:t>
            </a:r>
          </a:p>
        </p:txBody>
      </p:sp>
      <p:cxnSp>
        <p:nvCxnSpPr>
          <p:cNvPr id="222" name="直接连接符 221"/>
          <p:cNvCxnSpPr/>
          <p:nvPr/>
        </p:nvCxnSpPr>
        <p:spPr>
          <a:xfrm>
            <a:off x="5454148" y="2209700"/>
            <a:ext cx="0" cy="13001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Rectangle 22"/>
          <p:cNvSpPr>
            <a:spLocks noChangeArrowheads="1"/>
          </p:cNvSpPr>
          <p:nvPr/>
        </p:nvSpPr>
        <p:spPr bwMode="auto">
          <a:xfrm>
            <a:off x="661285" y="1118608"/>
            <a:ext cx="7993063" cy="5355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4.</a:t>
            </a:r>
            <a:r>
              <a:rPr lang="zh-CN" altLang="en-US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填空。</a:t>
            </a:r>
          </a:p>
        </p:txBody>
      </p:sp>
      <p:cxnSp>
        <p:nvCxnSpPr>
          <p:cNvPr id="226" name="直接连接符 225"/>
          <p:cNvCxnSpPr/>
          <p:nvPr/>
        </p:nvCxnSpPr>
        <p:spPr>
          <a:xfrm>
            <a:off x="2574423" y="2209700"/>
            <a:ext cx="0" cy="13001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直接连接符 226"/>
          <p:cNvCxnSpPr/>
          <p:nvPr/>
        </p:nvCxnSpPr>
        <p:spPr>
          <a:xfrm>
            <a:off x="2861760" y="2209700"/>
            <a:ext cx="0" cy="13001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直接连接符 227"/>
          <p:cNvCxnSpPr/>
          <p:nvPr/>
        </p:nvCxnSpPr>
        <p:spPr>
          <a:xfrm>
            <a:off x="3149098" y="2209700"/>
            <a:ext cx="0" cy="13001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直接连接符 228"/>
          <p:cNvCxnSpPr/>
          <p:nvPr/>
        </p:nvCxnSpPr>
        <p:spPr>
          <a:xfrm>
            <a:off x="3436435" y="2209700"/>
            <a:ext cx="0" cy="13001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直接连接符 229"/>
          <p:cNvCxnSpPr/>
          <p:nvPr/>
        </p:nvCxnSpPr>
        <p:spPr>
          <a:xfrm>
            <a:off x="3722185" y="2209700"/>
            <a:ext cx="0" cy="13001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直接连接符 230"/>
          <p:cNvCxnSpPr/>
          <p:nvPr/>
        </p:nvCxnSpPr>
        <p:spPr>
          <a:xfrm>
            <a:off x="4009523" y="2209700"/>
            <a:ext cx="0" cy="13001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直接连接符 231"/>
          <p:cNvCxnSpPr/>
          <p:nvPr/>
        </p:nvCxnSpPr>
        <p:spPr>
          <a:xfrm>
            <a:off x="4296860" y="2209700"/>
            <a:ext cx="0" cy="13001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直接连接符 232"/>
          <p:cNvCxnSpPr/>
          <p:nvPr/>
        </p:nvCxnSpPr>
        <p:spPr>
          <a:xfrm>
            <a:off x="4584198" y="2209700"/>
            <a:ext cx="0" cy="13001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直接连接符 233"/>
          <p:cNvCxnSpPr/>
          <p:nvPr/>
        </p:nvCxnSpPr>
        <p:spPr>
          <a:xfrm>
            <a:off x="4871535" y="2209700"/>
            <a:ext cx="0" cy="13001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直接连接符 234"/>
          <p:cNvCxnSpPr/>
          <p:nvPr/>
        </p:nvCxnSpPr>
        <p:spPr>
          <a:xfrm>
            <a:off x="5158873" y="2209700"/>
            <a:ext cx="0" cy="13001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图文框 235"/>
          <p:cNvSpPr/>
          <p:nvPr/>
        </p:nvSpPr>
        <p:spPr>
          <a:xfrm>
            <a:off x="2358523" y="2212875"/>
            <a:ext cx="3325812" cy="1295400"/>
          </a:xfrm>
          <a:prstGeom prst="frame">
            <a:avLst>
              <a:gd name="adj1" fmla="val 662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37" name="矩形 236"/>
          <p:cNvSpPr/>
          <p:nvPr/>
        </p:nvSpPr>
        <p:spPr>
          <a:xfrm>
            <a:off x="2444248" y="2595462"/>
            <a:ext cx="3155950" cy="730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38" name="椭圆 237"/>
          <p:cNvSpPr/>
          <p:nvPr/>
        </p:nvSpPr>
        <p:spPr bwMode="auto">
          <a:xfrm>
            <a:off x="5080752" y="2308089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39" name="椭圆 238"/>
          <p:cNvSpPr/>
          <p:nvPr/>
        </p:nvSpPr>
        <p:spPr bwMode="auto">
          <a:xfrm>
            <a:off x="5080752" y="2403765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40" name="椭圆 239"/>
          <p:cNvSpPr/>
          <p:nvPr/>
        </p:nvSpPr>
        <p:spPr bwMode="auto">
          <a:xfrm>
            <a:off x="4793250" y="2308089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41" name="椭圆 240"/>
          <p:cNvSpPr/>
          <p:nvPr/>
        </p:nvSpPr>
        <p:spPr bwMode="auto">
          <a:xfrm>
            <a:off x="4796965" y="2403765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42" name="椭圆 241"/>
          <p:cNvSpPr/>
          <p:nvPr/>
        </p:nvSpPr>
        <p:spPr bwMode="auto">
          <a:xfrm>
            <a:off x="4505747" y="2308089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43" name="椭圆 242"/>
          <p:cNvSpPr/>
          <p:nvPr/>
        </p:nvSpPr>
        <p:spPr bwMode="auto">
          <a:xfrm>
            <a:off x="4509464" y="2403765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44" name="椭圆 243"/>
          <p:cNvSpPr/>
          <p:nvPr/>
        </p:nvSpPr>
        <p:spPr bwMode="auto">
          <a:xfrm>
            <a:off x="4216547" y="2308089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45" name="椭圆 244"/>
          <p:cNvSpPr/>
          <p:nvPr/>
        </p:nvSpPr>
        <p:spPr bwMode="auto">
          <a:xfrm>
            <a:off x="4220264" y="2403765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46" name="椭圆 245"/>
          <p:cNvSpPr/>
          <p:nvPr/>
        </p:nvSpPr>
        <p:spPr bwMode="auto">
          <a:xfrm>
            <a:off x="3933477" y="2308089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47" name="椭圆 246"/>
          <p:cNvSpPr/>
          <p:nvPr/>
        </p:nvSpPr>
        <p:spPr bwMode="auto">
          <a:xfrm>
            <a:off x="3937193" y="2403765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48" name="椭圆 247"/>
          <p:cNvSpPr/>
          <p:nvPr/>
        </p:nvSpPr>
        <p:spPr bwMode="auto">
          <a:xfrm>
            <a:off x="3644531" y="2309135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49" name="椭圆 248"/>
          <p:cNvSpPr/>
          <p:nvPr/>
        </p:nvSpPr>
        <p:spPr bwMode="auto">
          <a:xfrm>
            <a:off x="3648247" y="2410212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50" name="椭圆 249"/>
          <p:cNvSpPr/>
          <p:nvPr/>
        </p:nvSpPr>
        <p:spPr bwMode="auto">
          <a:xfrm>
            <a:off x="3355600" y="2308089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51" name="椭圆 250"/>
          <p:cNvSpPr/>
          <p:nvPr/>
        </p:nvSpPr>
        <p:spPr bwMode="auto">
          <a:xfrm>
            <a:off x="3355615" y="2502959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52" name="椭圆 251"/>
          <p:cNvSpPr/>
          <p:nvPr/>
        </p:nvSpPr>
        <p:spPr bwMode="auto">
          <a:xfrm>
            <a:off x="3069410" y="2308089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53" name="椭圆 252"/>
          <p:cNvSpPr/>
          <p:nvPr/>
        </p:nvSpPr>
        <p:spPr bwMode="auto">
          <a:xfrm>
            <a:off x="3073125" y="2403765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54" name="椭圆 253"/>
          <p:cNvSpPr/>
          <p:nvPr/>
        </p:nvSpPr>
        <p:spPr bwMode="auto">
          <a:xfrm>
            <a:off x="2781513" y="2308089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55" name="椭圆 254"/>
          <p:cNvSpPr/>
          <p:nvPr/>
        </p:nvSpPr>
        <p:spPr bwMode="auto">
          <a:xfrm>
            <a:off x="2785230" y="2403765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56" name="椭圆 255"/>
          <p:cNvSpPr/>
          <p:nvPr/>
        </p:nvSpPr>
        <p:spPr bwMode="auto">
          <a:xfrm>
            <a:off x="2497704" y="2308089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57" name="椭圆 256"/>
          <p:cNvSpPr/>
          <p:nvPr/>
        </p:nvSpPr>
        <p:spPr bwMode="auto">
          <a:xfrm>
            <a:off x="2500105" y="2403764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58" name="椭圆 257"/>
          <p:cNvSpPr/>
          <p:nvPr/>
        </p:nvSpPr>
        <p:spPr bwMode="auto">
          <a:xfrm>
            <a:off x="5080752" y="3235042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59" name="椭圆 258"/>
          <p:cNvSpPr/>
          <p:nvPr/>
        </p:nvSpPr>
        <p:spPr bwMode="auto">
          <a:xfrm>
            <a:off x="5080752" y="3330718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60" name="椭圆 259"/>
          <p:cNvSpPr/>
          <p:nvPr/>
        </p:nvSpPr>
        <p:spPr bwMode="auto">
          <a:xfrm>
            <a:off x="5080752" y="3043690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61" name="椭圆 260"/>
          <p:cNvSpPr/>
          <p:nvPr/>
        </p:nvSpPr>
        <p:spPr bwMode="auto">
          <a:xfrm>
            <a:off x="5080752" y="3139365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62" name="椭圆 261"/>
          <p:cNvSpPr/>
          <p:nvPr/>
        </p:nvSpPr>
        <p:spPr bwMode="auto">
          <a:xfrm>
            <a:off x="5080752" y="2948014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63" name="椭圆 262"/>
          <p:cNvSpPr/>
          <p:nvPr/>
        </p:nvSpPr>
        <p:spPr bwMode="auto">
          <a:xfrm>
            <a:off x="4796965" y="3235042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64" name="椭圆 263"/>
          <p:cNvSpPr/>
          <p:nvPr/>
        </p:nvSpPr>
        <p:spPr bwMode="auto">
          <a:xfrm>
            <a:off x="4796965" y="3330718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65" name="椭圆 264"/>
          <p:cNvSpPr/>
          <p:nvPr/>
        </p:nvSpPr>
        <p:spPr bwMode="auto">
          <a:xfrm>
            <a:off x="4796965" y="2775677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66" name="椭圆 265"/>
          <p:cNvSpPr/>
          <p:nvPr/>
        </p:nvSpPr>
        <p:spPr bwMode="auto">
          <a:xfrm>
            <a:off x="4796965" y="2871353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67" name="椭圆 266"/>
          <p:cNvSpPr/>
          <p:nvPr/>
        </p:nvSpPr>
        <p:spPr bwMode="auto">
          <a:xfrm>
            <a:off x="4796965" y="2680000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68" name="椭圆 267"/>
          <p:cNvSpPr/>
          <p:nvPr/>
        </p:nvSpPr>
        <p:spPr bwMode="auto">
          <a:xfrm>
            <a:off x="4509464" y="3235042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69" name="椭圆 268"/>
          <p:cNvSpPr/>
          <p:nvPr/>
        </p:nvSpPr>
        <p:spPr bwMode="auto">
          <a:xfrm>
            <a:off x="4509464" y="3330718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70" name="椭圆 269"/>
          <p:cNvSpPr/>
          <p:nvPr/>
        </p:nvSpPr>
        <p:spPr bwMode="auto">
          <a:xfrm>
            <a:off x="4509464" y="3043690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71" name="椭圆 270"/>
          <p:cNvSpPr/>
          <p:nvPr/>
        </p:nvSpPr>
        <p:spPr bwMode="auto">
          <a:xfrm>
            <a:off x="4509464" y="3139365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72" name="椭圆 271"/>
          <p:cNvSpPr/>
          <p:nvPr/>
        </p:nvSpPr>
        <p:spPr bwMode="auto">
          <a:xfrm>
            <a:off x="4509464" y="2948014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73" name="椭圆 272"/>
          <p:cNvSpPr/>
          <p:nvPr/>
        </p:nvSpPr>
        <p:spPr bwMode="auto">
          <a:xfrm>
            <a:off x="4222642" y="3235042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74" name="椭圆 273"/>
          <p:cNvSpPr/>
          <p:nvPr/>
        </p:nvSpPr>
        <p:spPr bwMode="auto">
          <a:xfrm>
            <a:off x="4222642" y="3330718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75" name="椭圆 274"/>
          <p:cNvSpPr/>
          <p:nvPr/>
        </p:nvSpPr>
        <p:spPr bwMode="auto">
          <a:xfrm>
            <a:off x="4222642" y="3046223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76" name="椭圆 275"/>
          <p:cNvSpPr/>
          <p:nvPr/>
        </p:nvSpPr>
        <p:spPr bwMode="auto">
          <a:xfrm>
            <a:off x="4222642" y="3139365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77" name="椭圆 276"/>
          <p:cNvSpPr/>
          <p:nvPr/>
        </p:nvSpPr>
        <p:spPr bwMode="auto">
          <a:xfrm>
            <a:off x="4222642" y="2950547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78" name="椭圆 277"/>
          <p:cNvSpPr/>
          <p:nvPr/>
        </p:nvSpPr>
        <p:spPr bwMode="auto">
          <a:xfrm>
            <a:off x="3935141" y="3235042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79" name="椭圆 278"/>
          <p:cNvSpPr/>
          <p:nvPr/>
        </p:nvSpPr>
        <p:spPr bwMode="auto">
          <a:xfrm>
            <a:off x="3935141" y="3330718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80" name="椭圆 279"/>
          <p:cNvSpPr/>
          <p:nvPr/>
        </p:nvSpPr>
        <p:spPr bwMode="auto">
          <a:xfrm>
            <a:off x="3935141" y="3043690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81" name="椭圆 280"/>
          <p:cNvSpPr/>
          <p:nvPr/>
        </p:nvSpPr>
        <p:spPr bwMode="auto">
          <a:xfrm>
            <a:off x="3935141" y="3139365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82" name="椭圆 281"/>
          <p:cNvSpPr/>
          <p:nvPr/>
        </p:nvSpPr>
        <p:spPr bwMode="auto">
          <a:xfrm>
            <a:off x="3935141" y="2948014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83" name="椭圆 282"/>
          <p:cNvSpPr/>
          <p:nvPr/>
        </p:nvSpPr>
        <p:spPr bwMode="auto">
          <a:xfrm>
            <a:off x="3649061" y="3232562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84" name="椭圆 283"/>
          <p:cNvSpPr/>
          <p:nvPr/>
        </p:nvSpPr>
        <p:spPr bwMode="auto">
          <a:xfrm>
            <a:off x="3649061" y="3328238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85" name="椭圆 284"/>
          <p:cNvSpPr/>
          <p:nvPr/>
        </p:nvSpPr>
        <p:spPr bwMode="auto">
          <a:xfrm>
            <a:off x="3649061" y="3045031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86" name="椭圆 285"/>
          <p:cNvSpPr/>
          <p:nvPr/>
        </p:nvSpPr>
        <p:spPr bwMode="auto">
          <a:xfrm>
            <a:off x="3649061" y="3140706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87" name="椭圆 286"/>
          <p:cNvSpPr/>
          <p:nvPr/>
        </p:nvSpPr>
        <p:spPr bwMode="auto">
          <a:xfrm>
            <a:off x="3649061" y="2949355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88" name="椭圆 287"/>
          <p:cNvSpPr/>
          <p:nvPr/>
        </p:nvSpPr>
        <p:spPr bwMode="auto">
          <a:xfrm>
            <a:off x="3358482" y="3232562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89" name="椭圆 288"/>
          <p:cNvSpPr/>
          <p:nvPr/>
        </p:nvSpPr>
        <p:spPr bwMode="auto">
          <a:xfrm>
            <a:off x="3358482" y="3328238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90" name="椭圆 289"/>
          <p:cNvSpPr/>
          <p:nvPr/>
        </p:nvSpPr>
        <p:spPr bwMode="auto">
          <a:xfrm>
            <a:off x="3358482" y="3041210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91" name="椭圆 290"/>
          <p:cNvSpPr/>
          <p:nvPr/>
        </p:nvSpPr>
        <p:spPr bwMode="auto">
          <a:xfrm>
            <a:off x="3358482" y="3136885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92" name="椭圆 291"/>
          <p:cNvSpPr/>
          <p:nvPr/>
        </p:nvSpPr>
        <p:spPr bwMode="auto">
          <a:xfrm>
            <a:off x="3358482" y="2945534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93" name="椭圆 292"/>
          <p:cNvSpPr/>
          <p:nvPr/>
        </p:nvSpPr>
        <p:spPr bwMode="auto">
          <a:xfrm>
            <a:off x="3070981" y="3232562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94" name="椭圆 293"/>
          <p:cNvSpPr/>
          <p:nvPr/>
        </p:nvSpPr>
        <p:spPr bwMode="auto">
          <a:xfrm>
            <a:off x="3070981" y="3328238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95" name="椭圆 294"/>
          <p:cNvSpPr/>
          <p:nvPr/>
        </p:nvSpPr>
        <p:spPr bwMode="auto">
          <a:xfrm>
            <a:off x="3070981" y="3041210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96" name="椭圆 295"/>
          <p:cNvSpPr/>
          <p:nvPr/>
        </p:nvSpPr>
        <p:spPr bwMode="auto">
          <a:xfrm>
            <a:off x="3070981" y="3136885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97" name="椭圆 296"/>
          <p:cNvSpPr/>
          <p:nvPr/>
        </p:nvSpPr>
        <p:spPr bwMode="auto">
          <a:xfrm>
            <a:off x="3070981" y="2950776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98" name="椭圆 297"/>
          <p:cNvSpPr/>
          <p:nvPr/>
        </p:nvSpPr>
        <p:spPr bwMode="auto">
          <a:xfrm>
            <a:off x="2783116" y="3232562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99" name="椭圆 298"/>
          <p:cNvSpPr/>
          <p:nvPr/>
        </p:nvSpPr>
        <p:spPr bwMode="auto">
          <a:xfrm>
            <a:off x="2783116" y="3328238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00" name="椭圆 299"/>
          <p:cNvSpPr/>
          <p:nvPr/>
        </p:nvSpPr>
        <p:spPr bwMode="auto">
          <a:xfrm>
            <a:off x="2783116" y="3043132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01" name="椭圆 300"/>
          <p:cNvSpPr/>
          <p:nvPr/>
        </p:nvSpPr>
        <p:spPr bwMode="auto">
          <a:xfrm>
            <a:off x="2783116" y="3136885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02" name="椭圆 301"/>
          <p:cNvSpPr/>
          <p:nvPr/>
        </p:nvSpPr>
        <p:spPr bwMode="auto">
          <a:xfrm>
            <a:off x="2783116" y="2947456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03" name="椭圆 302"/>
          <p:cNvSpPr/>
          <p:nvPr/>
        </p:nvSpPr>
        <p:spPr bwMode="auto">
          <a:xfrm>
            <a:off x="2501419" y="3232562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04" name="椭圆 303"/>
          <p:cNvSpPr/>
          <p:nvPr/>
        </p:nvSpPr>
        <p:spPr bwMode="auto">
          <a:xfrm>
            <a:off x="2501419" y="3328238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05" name="椭圆 304"/>
          <p:cNvSpPr/>
          <p:nvPr/>
        </p:nvSpPr>
        <p:spPr bwMode="auto">
          <a:xfrm>
            <a:off x="2501419" y="3041210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06" name="椭圆 305"/>
          <p:cNvSpPr/>
          <p:nvPr/>
        </p:nvSpPr>
        <p:spPr bwMode="auto">
          <a:xfrm>
            <a:off x="2501419" y="3136885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07" name="椭圆 306"/>
          <p:cNvSpPr/>
          <p:nvPr/>
        </p:nvSpPr>
        <p:spPr bwMode="auto">
          <a:xfrm>
            <a:off x="2501419" y="2945534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08" name="椭圆 307"/>
          <p:cNvSpPr/>
          <p:nvPr/>
        </p:nvSpPr>
        <p:spPr bwMode="auto">
          <a:xfrm>
            <a:off x="5373023" y="3232562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09" name="椭圆 308"/>
          <p:cNvSpPr/>
          <p:nvPr/>
        </p:nvSpPr>
        <p:spPr bwMode="auto">
          <a:xfrm>
            <a:off x="5373023" y="3328238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10" name="椭圆 309"/>
          <p:cNvSpPr/>
          <p:nvPr/>
        </p:nvSpPr>
        <p:spPr bwMode="auto">
          <a:xfrm>
            <a:off x="5373023" y="3041210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11" name="椭圆 310"/>
          <p:cNvSpPr/>
          <p:nvPr/>
        </p:nvSpPr>
        <p:spPr bwMode="auto">
          <a:xfrm>
            <a:off x="5373023" y="3136885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12" name="椭圆 311"/>
          <p:cNvSpPr/>
          <p:nvPr/>
        </p:nvSpPr>
        <p:spPr bwMode="auto">
          <a:xfrm>
            <a:off x="5373023" y="2945534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13" name="椭圆 312"/>
          <p:cNvSpPr/>
          <p:nvPr/>
        </p:nvSpPr>
        <p:spPr bwMode="auto">
          <a:xfrm>
            <a:off x="5378310" y="2308089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14" name="椭圆 313"/>
          <p:cNvSpPr/>
          <p:nvPr/>
        </p:nvSpPr>
        <p:spPr bwMode="auto">
          <a:xfrm>
            <a:off x="5378310" y="2403765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cxnSp>
        <p:nvCxnSpPr>
          <p:cNvPr id="315" name="直接连接符 314"/>
          <p:cNvCxnSpPr/>
          <p:nvPr/>
        </p:nvCxnSpPr>
        <p:spPr>
          <a:xfrm>
            <a:off x="9483223" y="2206525"/>
            <a:ext cx="0" cy="13001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直接连接符 315"/>
          <p:cNvCxnSpPr/>
          <p:nvPr/>
        </p:nvCxnSpPr>
        <p:spPr>
          <a:xfrm>
            <a:off x="6603498" y="2206525"/>
            <a:ext cx="0" cy="13001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直接连接符 316"/>
          <p:cNvCxnSpPr/>
          <p:nvPr/>
        </p:nvCxnSpPr>
        <p:spPr>
          <a:xfrm>
            <a:off x="6890835" y="2206525"/>
            <a:ext cx="0" cy="13001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直接连接符 317"/>
          <p:cNvCxnSpPr/>
          <p:nvPr/>
        </p:nvCxnSpPr>
        <p:spPr>
          <a:xfrm>
            <a:off x="7178173" y="2206525"/>
            <a:ext cx="0" cy="13001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直接连接符 318"/>
          <p:cNvCxnSpPr/>
          <p:nvPr/>
        </p:nvCxnSpPr>
        <p:spPr>
          <a:xfrm>
            <a:off x="7465510" y="2206525"/>
            <a:ext cx="0" cy="13001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直接连接符 319"/>
          <p:cNvCxnSpPr/>
          <p:nvPr/>
        </p:nvCxnSpPr>
        <p:spPr>
          <a:xfrm>
            <a:off x="7752848" y="2206525"/>
            <a:ext cx="0" cy="13001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直接连接符 320"/>
          <p:cNvCxnSpPr/>
          <p:nvPr/>
        </p:nvCxnSpPr>
        <p:spPr>
          <a:xfrm>
            <a:off x="8040185" y="2206525"/>
            <a:ext cx="0" cy="13001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直接连接符 321"/>
          <p:cNvCxnSpPr/>
          <p:nvPr/>
        </p:nvCxnSpPr>
        <p:spPr>
          <a:xfrm>
            <a:off x="8327523" y="2206525"/>
            <a:ext cx="0" cy="13001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直接连接符 322"/>
          <p:cNvCxnSpPr/>
          <p:nvPr/>
        </p:nvCxnSpPr>
        <p:spPr>
          <a:xfrm>
            <a:off x="8614860" y="2206525"/>
            <a:ext cx="0" cy="13001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直接连接符 323"/>
          <p:cNvCxnSpPr/>
          <p:nvPr/>
        </p:nvCxnSpPr>
        <p:spPr>
          <a:xfrm>
            <a:off x="8900610" y="2206525"/>
            <a:ext cx="0" cy="13001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直接连接符 324"/>
          <p:cNvCxnSpPr/>
          <p:nvPr/>
        </p:nvCxnSpPr>
        <p:spPr>
          <a:xfrm>
            <a:off x="9187948" y="2206525"/>
            <a:ext cx="0" cy="13001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6" name="图文框 325"/>
          <p:cNvSpPr/>
          <p:nvPr/>
        </p:nvSpPr>
        <p:spPr>
          <a:xfrm>
            <a:off x="6387598" y="2209700"/>
            <a:ext cx="3325812" cy="1295400"/>
          </a:xfrm>
          <a:prstGeom prst="frame">
            <a:avLst>
              <a:gd name="adj1" fmla="val 662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27" name="矩形 326"/>
          <p:cNvSpPr/>
          <p:nvPr/>
        </p:nvSpPr>
        <p:spPr>
          <a:xfrm>
            <a:off x="6473323" y="2592287"/>
            <a:ext cx="3155950" cy="714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28" name="椭圆 327"/>
          <p:cNvSpPr/>
          <p:nvPr/>
        </p:nvSpPr>
        <p:spPr bwMode="auto">
          <a:xfrm>
            <a:off x="9110188" y="2304882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29" name="椭圆 328"/>
          <p:cNvSpPr/>
          <p:nvPr/>
        </p:nvSpPr>
        <p:spPr bwMode="auto">
          <a:xfrm>
            <a:off x="9110188" y="2400558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30" name="椭圆 329"/>
          <p:cNvSpPr/>
          <p:nvPr/>
        </p:nvSpPr>
        <p:spPr bwMode="auto">
          <a:xfrm>
            <a:off x="8822685" y="2304882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31" name="椭圆 330"/>
          <p:cNvSpPr/>
          <p:nvPr/>
        </p:nvSpPr>
        <p:spPr bwMode="auto">
          <a:xfrm>
            <a:off x="8826401" y="2400558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32" name="椭圆 331"/>
          <p:cNvSpPr/>
          <p:nvPr/>
        </p:nvSpPr>
        <p:spPr bwMode="auto">
          <a:xfrm>
            <a:off x="8535184" y="2304882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33" name="椭圆 332"/>
          <p:cNvSpPr/>
          <p:nvPr/>
        </p:nvSpPr>
        <p:spPr bwMode="auto">
          <a:xfrm>
            <a:off x="8538900" y="2400558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34" name="椭圆 333"/>
          <p:cNvSpPr/>
          <p:nvPr/>
        </p:nvSpPr>
        <p:spPr bwMode="auto">
          <a:xfrm>
            <a:off x="8245983" y="2304882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35" name="椭圆 334"/>
          <p:cNvSpPr/>
          <p:nvPr/>
        </p:nvSpPr>
        <p:spPr bwMode="auto">
          <a:xfrm>
            <a:off x="8249700" y="2400558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36" name="椭圆 335"/>
          <p:cNvSpPr/>
          <p:nvPr/>
        </p:nvSpPr>
        <p:spPr bwMode="auto">
          <a:xfrm>
            <a:off x="7962913" y="2304882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37" name="椭圆 336"/>
          <p:cNvSpPr/>
          <p:nvPr/>
        </p:nvSpPr>
        <p:spPr bwMode="auto">
          <a:xfrm>
            <a:off x="7966630" y="2400558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38" name="椭圆 337"/>
          <p:cNvSpPr/>
          <p:nvPr/>
        </p:nvSpPr>
        <p:spPr bwMode="auto">
          <a:xfrm>
            <a:off x="7673967" y="2305928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39" name="椭圆 338"/>
          <p:cNvSpPr/>
          <p:nvPr/>
        </p:nvSpPr>
        <p:spPr bwMode="auto">
          <a:xfrm>
            <a:off x="7677683" y="2407005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40" name="椭圆 339"/>
          <p:cNvSpPr/>
          <p:nvPr/>
        </p:nvSpPr>
        <p:spPr bwMode="auto">
          <a:xfrm>
            <a:off x="7385036" y="2304882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41" name="椭圆 340"/>
          <p:cNvSpPr/>
          <p:nvPr/>
        </p:nvSpPr>
        <p:spPr bwMode="auto">
          <a:xfrm>
            <a:off x="7388752" y="2403595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42" name="椭圆 341"/>
          <p:cNvSpPr/>
          <p:nvPr/>
        </p:nvSpPr>
        <p:spPr bwMode="auto">
          <a:xfrm>
            <a:off x="7098845" y="2304882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43" name="椭圆 342"/>
          <p:cNvSpPr/>
          <p:nvPr/>
        </p:nvSpPr>
        <p:spPr bwMode="auto">
          <a:xfrm>
            <a:off x="7102561" y="2502869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44" name="椭圆 343"/>
          <p:cNvSpPr/>
          <p:nvPr/>
        </p:nvSpPr>
        <p:spPr bwMode="auto">
          <a:xfrm>
            <a:off x="6810950" y="2304882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45" name="椭圆 344"/>
          <p:cNvSpPr/>
          <p:nvPr/>
        </p:nvSpPr>
        <p:spPr bwMode="auto">
          <a:xfrm>
            <a:off x="6814666" y="2502869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46" name="椭圆 345"/>
          <p:cNvSpPr/>
          <p:nvPr/>
        </p:nvSpPr>
        <p:spPr bwMode="auto">
          <a:xfrm>
            <a:off x="6527140" y="2304882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47" name="椭圆 346"/>
          <p:cNvSpPr/>
          <p:nvPr/>
        </p:nvSpPr>
        <p:spPr bwMode="auto">
          <a:xfrm>
            <a:off x="6529541" y="2502868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48" name="椭圆 347"/>
          <p:cNvSpPr/>
          <p:nvPr/>
        </p:nvSpPr>
        <p:spPr bwMode="auto">
          <a:xfrm>
            <a:off x="9110188" y="3231835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49" name="椭圆 348"/>
          <p:cNvSpPr/>
          <p:nvPr/>
        </p:nvSpPr>
        <p:spPr bwMode="auto">
          <a:xfrm>
            <a:off x="9110188" y="3327511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50" name="椭圆 349"/>
          <p:cNvSpPr/>
          <p:nvPr/>
        </p:nvSpPr>
        <p:spPr bwMode="auto">
          <a:xfrm>
            <a:off x="9110188" y="3040483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51" name="椭圆 350"/>
          <p:cNvSpPr/>
          <p:nvPr/>
        </p:nvSpPr>
        <p:spPr bwMode="auto">
          <a:xfrm>
            <a:off x="9110188" y="3136158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52" name="椭圆 351"/>
          <p:cNvSpPr/>
          <p:nvPr/>
        </p:nvSpPr>
        <p:spPr bwMode="auto">
          <a:xfrm>
            <a:off x="9110188" y="2944807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53" name="椭圆 352"/>
          <p:cNvSpPr/>
          <p:nvPr/>
        </p:nvSpPr>
        <p:spPr bwMode="auto">
          <a:xfrm>
            <a:off x="8826401" y="3231835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54" name="椭圆 353"/>
          <p:cNvSpPr/>
          <p:nvPr/>
        </p:nvSpPr>
        <p:spPr bwMode="auto">
          <a:xfrm>
            <a:off x="8826401" y="3327511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55" name="椭圆 354"/>
          <p:cNvSpPr/>
          <p:nvPr/>
        </p:nvSpPr>
        <p:spPr bwMode="auto">
          <a:xfrm>
            <a:off x="8826401" y="3040483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56" name="椭圆 355"/>
          <p:cNvSpPr/>
          <p:nvPr/>
        </p:nvSpPr>
        <p:spPr bwMode="auto">
          <a:xfrm>
            <a:off x="8826401" y="3136158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57" name="椭圆 356"/>
          <p:cNvSpPr/>
          <p:nvPr/>
        </p:nvSpPr>
        <p:spPr bwMode="auto">
          <a:xfrm>
            <a:off x="8826401" y="2944807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58" name="椭圆 357"/>
          <p:cNvSpPr/>
          <p:nvPr/>
        </p:nvSpPr>
        <p:spPr bwMode="auto">
          <a:xfrm>
            <a:off x="8538900" y="3231835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59" name="椭圆 358"/>
          <p:cNvSpPr/>
          <p:nvPr/>
        </p:nvSpPr>
        <p:spPr bwMode="auto">
          <a:xfrm>
            <a:off x="8538900" y="3327511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60" name="椭圆 359"/>
          <p:cNvSpPr/>
          <p:nvPr/>
        </p:nvSpPr>
        <p:spPr bwMode="auto">
          <a:xfrm>
            <a:off x="8538900" y="3040483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61" name="椭圆 360"/>
          <p:cNvSpPr/>
          <p:nvPr/>
        </p:nvSpPr>
        <p:spPr bwMode="auto">
          <a:xfrm>
            <a:off x="8538900" y="3136158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62" name="椭圆 361"/>
          <p:cNvSpPr/>
          <p:nvPr/>
        </p:nvSpPr>
        <p:spPr bwMode="auto">
          <a:xfrm>
            <a:off x="8538900" y="2944807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63" name="椭圆 362"/>
          <p:cNvSpPr/>
          <p:nvPr/>
        </p:nvSpPr>
        <p:spPr bwMode="auto">
          <a:xfrm>
            <a:off x="8252078" y="3231835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64" name="椭圆 363"/>
          <p:cNvSpPr/>
          <p:nvPr/>
        </p:nvSpPr>
        <p:spPr bwMode="auto">
          <a:xfrm>
            <a:off x="8252078" y="3327511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65" name="椭圆 364"/>
          <p:cNvSpPr/>
          <p:nvPr/>
        </p:nvSpPr>
        <p:spPr bwMode="auto">
          <a:xfrm>
            <a:off x="8252078" y="3043016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66" name="椭圆 365"/>
          <p:cNvSpPr/>
          <p:nvPr/>
        </p:nvSpPr>
        <p:spPr bwMode="auto">
          <a:xfrm>
            <a:off x="8252078" y="3136158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67" name="椭圆 366"/>
          <p:cNvSpPr/>
          <p:nvPr/>
        </p:nvSpPr>
        <p:spPr bwMode="auto">
          <a:xfrm>
            <a:off x="8252078" y="2947340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68" name="椭圆 367"/>
          <p:cNvSpPr/>
          <p:nvPr/>
        </p:nvSpPr>
        <p:spPr bwMode="auto">
          <a:xfrm>
            <a:off x="7964577" y="3231835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69" name="椭圆 368"/>
          <p:cNvSpPr/>
          <p:nvPr/>
        </p:nvSpPr>
        <p:spPr bwMode="auto">
          <a:xfrm>
            <a:off x="7964577" y="3327511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70" name="椭圆 369"/>
          <p:cNvSpPr/>
          <p:nvPr/>
        </p:nvSpPr>
        <p:spPr bwMode="auto">
          <a:xfrm>
            <a:off x="7964577" y="3040483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71" name="椭圆 370"/>
          <p:cNvSpPr/>
          <p:nvPr/>
        </p:nvSpPr>
        <p:spPr bwMode="auto">
          <a:xfrm>
            <a:off x="7964577" y="3136158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72" name="椭圆 371"/>
          <p:cNvSpPr/>
          <p:nvPr/>
        </p:nvSpPr>
        <p:spPr bwMode="auto">
          <a:xfrm>
            <a:off x="7964577" y="2944807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73" name="椭圆 372"/>
          <p:cNvSpPr/>
          <p:nvPr/>
        </p:nvSpPr>
        <p:spPr bwMode="auto">
          <a:xfrm>
            <a:off x="7678497" y="3229355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74" name="椭圆 373"/>
          <p:cNvSpPr/>
          <p:nvPr/>
        </p:nvSpPr>
        <p:spPr bwMode="auto">
          <a:xfrm>
            <a:off x="7678497" y="3325031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75" name="椭圆 374"/>
          <p:cNvSpPr/>
          <p:nvPr/>
        </p:nvSpPr>
        <p:spPr bwMode="auto">
          <a:xfrm>
            <a:off x="7678497" y="3041824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76" name="椭圆 375"/>
          <p:cNvSpPr/>
          <p:nvPr/>
        </p:nvSpPr>
        <p:spPr bwMode="auto">
          <a:xfrm>
            <a:off x="7678497" y="3137499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77" name="椭圆 376"/>
          <p:cNvSpPr/>
          <p:nvPr/>
        </p:nvSpPr>
        <p:spPr bwMode="auto">
          <a:xfrm>
            <a:off x="7678497" y="2946148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78" name="椭圆 377"/>
          <p:cNvSpPr/>
          <p:nvPr/>
        </p:nvSpPr>
        <p:spPr bwMode="auto">
          <a:xfrm>
            <a:off x="7387917" y="3229355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79" name="椭圆 378"/>
          <p:cNvSpPr/>
          <p:nvPr/>
        </p:nvSpPr>
        <p:spPr bwMode="auto">
          <a:xfrm>
            <a:off x="7387917" y="3325031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80" name="椭圆 379"/>
          <p:cNvSpPr/>
          <p:nvPr/>
        </p:nvSpPr>
        <p:spPr bwMode="auto">
          <a:xfrm>
            <a:off x="7387917" y="3038003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81" name="椭圆 380"/>
          <p:cNvSpPr/>
          <p:nvPr/>
        </p:nvSpPr>
        <p:spPr bwMode="auto">
          <a:xfrm>
            <a:off x="7387917" y="3133678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82" name="椭圆 381"/>
          <p:cNvSpPr/>
          <p:nvPr/>
        </p:nvSpPr>
        <p:spPr bwMode="auto">
          <a:xfrm>
            <a:off x="7387917" y="2942327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83" name="椭圆 382"/>
          <p:cNvSpPr/>
          <p:nvPr/>
        </p:nvSpPr>
        <p:spPr bwMode="auto">
          <a:xfrm>
            <a:off x="7100417" y="3229355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84" name="椭圆 383"/>
          <p:cNvSpPr/>
          <p:nvPr/>
        </p:nvSpPr>
        <p:spPr bwMode="auto">
          <a:xfrm>
            <a:off x="7100417" y="3325031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85" name="椭圆 384"/>
          <p:cNvSpPr/>
          <p:nvPr/>
        </p:nvSpPr>
        <p:spPr bwMode="auto">
          <a:xfrm>
            <a:off x="7100417" y="3038003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86" name="椭圆 385"/>
          <p:cNvSpPr/>
          <p:nvPr/>
        </p:nvSpPr>
        <p:spPr bwMode="auto">
          <a:xfrm>
            <a:off x="7100417" y="3133678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87" name="椭圆 386"/>
          <p:cNvSpPr/>
          <p:nvPr/>
        </p:nvSpPr>
        <p:spPr bwMode="auto">
          <a:xfrm>
            <a:off x="7100417" y="2675768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88" name="椭圆 387"/>
          <p:cNvSpPr/>
          <p:nvPr/>
        </p:nvSpPr>
        <p:spPr bwMode="auto">
          <a:xfrm>
            <a:off x="6812552" y="2963404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89" name="椭圆 388"/>
          <p:cNvSpPr/>
          <p:nvPr/>
        </p:nvSpPr>
        <p:spPr bwMode="auto">
          <a:xfrm>
            <a:off x="6812552" y="3325031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90" name="椭圆 389"/>
          <p:cNvSpPr/>
          <p:nvPr/>
        </p:nvSpPr>
        <p:spPr bwMode="auto">
          <a:xfrm>
            <a:off x="6812552" y="2773974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91" name="椭圆 390"/>
          <p:cNvSpPr/>
          <p:nvPr/>
        </p:nvSpPr>
        <p:spPr bwMode="auto">
          <a:xfrm>
            <a:off x="6812552" y="2867728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92" name="椭圆 391"/>
          <p:cNvSpPr/>
          <p:nvPr/>
        </p:nvSpPr>
        <p:spPr bwMode="auto">
          <a:xfrm>
            <a:off x="6812552" y="2678297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93" name="椭圆 392"/>
          <p:cNvSpPr/>
          <p:nvPr/>
        </p:nvSpPr>
        <p:spPr bwMode="auto">
          <a:xfrm>
            <a:off x="6530855" y="3229355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94" name="椭圆 393"/>
          <p:cNvSpPr/>
          <p:nvPr/>
        </p:nvSpPr>
        <p:spPr bwMode="auto">
          <a:xfrm>
            <a:off x="6530855" y="3325031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95" name="椭圆 394"/>
          <p:cNvSpPr/>
          <p:nvPr/>
        </p:nvSpPr>
        <p:spPr bwMode="auto">
          <a:xfrm>
            <a:off x="6530855" y="3038003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96" name="椭圆 395"/>
          <p:cNvSpPr/>
          <p:nvPr/>
        </p:nvSpPr>
        <p:spPr bwMode="auto">
          <a:xfrm>
            <a:off x="6530855" y="3133678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97" name="椭圆 396"/>
          <p:cNvSpPr/>
          <p:nvPr/>
        </p:nvSpPr>
        <p:spPr bwMode="auto">
          <a:xfrm>
            <a:off x="6530855" y="2942327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98" name="椭圆 397"/>
          <p:cNvSpPr/>
          <p:nvPr/>
        </p:nvSpPr>
        <p:spPr bwMode="auto">
          <a:xfrm>
            <a:off x="9402459" y="3229355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99" name="椭圆 398"/>
          <p:cNvSpPr/>
          <p:nvPr/>
        </p:nvSpPr>
        <p:spPr bwMode="auto">
          <a:xfrm>
            <a:off x="9402459" y="3325031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00" name="椭圆 399"/>
          <p:cNvSpPr/>
          <p:nvPr/>
        </p:nvSpPr>
        <p:spPr bwMode="auto">
          <a:xfrm>
            <a:off x="9402459" y="3038003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01" name="椭圆 400"/>
          <p:cNvSpPr/>
          <p:nvPr/>
        </p:nvSpPr>
        <p:spPr bwMode="auto">
          <a:xfrm>
            <a:off x="9402459" y="3133678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02" name="椭圆 401"/>
          <p:cNvSpPr/>
          <p:nvPr/>
        </p:nvSpPr>
        <p:spPr bwMode="auto">
          <a:xfrm>
            <a:off x="9402459" y="2942327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03" name="椭圆 402"/>
          <p:cNvSpPr/>
          <p:nvPr/>
        </p:nvSpPr>
        <p:spPr bwMode="auto">
          <a:xfrm>
            <a:off x="9407746" y="2304882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04" name="椭圆 403"/>
          <p:cNvSpPr/>
          <p:nvPr/>
        </p:nvSpPr>
        <p:spPr bwMode="auto">
          <a:xfrm>
            <a:off x="9407746" y="2400558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grpSp>
        <p:nvGrpSpPr>
          <p:cNvPr id="405" name="组合 16"/>
          <p:cNvGrpSpPr/>
          <p:nvPr/>
        </p:nvGrpSpPr>
        <p:grpSpPr bwMode="auto">
          <a:xfrm>
            <a:off x="2393091" y="1782381"/>
            <a:ext cx="2707044" cy="451405"/>
            <a:chOff x="476227" y="1653250"/>
            <a:chExt cx="2708469" cy="450635"/>
          </a:xfrm>
        </p:grpSpPr>
        <p:sp>
          <p:nvSpPr>
            <p:cNvPr id="406" name="文本框 7"/>
            <p:cNvSpPr txBox="1">
              <a:spLocks noChangeArrowheads="1"/>
            </p:cNvSpPr>
            <p:nvPr/>
          </p:nvSpPr>
          <p:spPr bwMode="auto">
            <a:xfrm>
              <a:off x="476227" y="1831029"/>
              <a:ext cx="400321" cy="271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1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亿</a:t>
              </a:r>
            </a:p>
          </p:txBody>
        </p:sp>
        <p:sp>
          <p:nvSpPr>
            <p:cNvPr id="407" name="文本框 8"/>
            <p:cNvSpPr txBox="1">
              <a:spLocks noChangeArrowheads="1"/>
            </p:cNvSpPr>
            <p:nvPr/>
          </p:nvSpPr>
          <p:spPr bwMode="auto">
            <a:xfrm>
              <a:off x="764745" y="1653250"/>
              <a:ext cx="400321" cy="450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1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千万</a:t>
              </a:r>
            </a:p>
          </p:txBody>
        </p:sp>
        <p:sp>
          <p:nvSpPr>
            <p:cNvPr id="408" name="文本框 9"/>
            <p:cNvSpPr txBox="1">
              <a:spLocks noChangeArrowheads="1"/>
            </p:cNvSpPr>
            <p:nvPr/>
          </p:nvSpPr>
          <p:spPr bwMode="auto">
            <a:xfrm>
              <a:off x="1053263" y="1653250"/>
              <a:ext cx="400321" cy="450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1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百万</a:t>
              </a:r>
            </a:p>
          </p:txBody>
        </p:sp>
        <p:sp>
          <p:nvSpPr>
            <p:cNvPr id="409" name="文本框 10"/>
            <p:cNvSpPr txBox="1">
              <a:spLocks noChangeArrowheads="1"/>
            </p:cNvSpPr>
            <p:nvPr/>
          </p:nvSpPr>
          <p:spPr bwMode="auto">
            <a:xfrm>
              <a:off x="1341782" y="1653250"/>
              <a:ext cx="400321" cy="450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1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十万</a:t>
              </a:r>
            </a:p>
          </p:txBody>
        </p:sp>
        <p:sp>
          <p:nvSpPr>
            <p:cNvPr id="410" name="文本框 11"/>
            <p:cNvSpPr txBox="1">
              <a:spLocks noChangeArrowheads="1"/>
            </p:cNvSpPr>
            <p:nvPr/>
          </p:nvSpPr>
          <p:spPr bwMode="auto">
            <a:xfrm>
              <a:off x="1630300" y="1831031"/>
              <a:ext cx="400321" cy="271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1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万</a:t>
              </a:r>
            </a:p>
          </p:txBody>
        </p:sp>
        <p:sp>
          <p:nvSpPr>
            <p:cNvPr id="411" name="文本框 12"/>
            <p:cNvSpPr txBox="1">
              <a:spLocks noChangeArrowheads="1"/>
            </p:cNvSpPr>
            <p:nvPr/>
          </p:nvSpPr>
          <p:spPr bwMode="auto">
            <a:xfrm>
              <a:off x="1918818" y="1831031"/>
              <a:ext cx="400321" cy="271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1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千</a:t>
              </a:r>
            </a:p>
          </p:txBody>
        </p:sp>
        <p:sp>
          <p:nvSpPr>
            <p:cNvPr id="412" name="文本框 13"/>
            <p:cNvSpPr txBox="1">
              <a:spLocks noChangeArrowheads="1"/>
            </p:cNvSpPr>
            <p:nvPr/>
          </p:nvSpPr>
          <p:spPr bwMode="auto">
            <a:xfrm>
              <a:off x="2207336" y="1831031"/>
              <a:ext cx="400321" cy="271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1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百</a:t>
              </a:r>
            </a:p>
          </p:txBody>
        </p:sp>
        <p:sp>
          <p:nvSpPr>
            <p:cNvPr id="413" name="文本框 14"/>
            <p:cNvSpPr txBox="1">
              <a:spLocks noChangeArrowheads="1"/>
            </p:cNvSpPr>
            <p:nvPr/>
          </p:nvSpPr>
          <p:spPr bwMode="auto">
            <a:xfrm>
              <a:off x="2495855" y="1831031"/>
              <a:ext cx="400321" cy="271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1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十</a:t>
              </a:r>
            </a:p>
          </p:txBody>
        </p:sp>
        <p:sp>
          <p:nvSpPr>
            <p:cNvPr id="414" name="文本框 15"/>
            <p:cNvSpPr txBox="1">
              <a:spLocks noChangeArrowheads="1"/>
            </p:cNvSpPr>
            <p:nvPr/>
          </p:nvSpPr>
          <p:spPr bwMode="auto">
            <a:xfrm>
              <a:off x="2784375" y="1831031"/>
              <a:ext cx="400321" cy="271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1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个</a:t>
              </a:r>
            </a:p>
          </p:txBody>
        </p:sp>
      </p:grpSp>
      <p:grpSp>
        <p:nvGrpSpPr>
          <p:cNvPr id="415" name="组合 16"/>
          <p:cNvGrpSpPr/>
          <p:nvPr/>
        </p:nvGrpSpPr>
        <p:grpSpPr bwMode="auto">
          <a:xfrm>
            <a:off x="6409501" y="1780794"/>
            <a:ext cx="2708597" cy="451405"/>
            <a:chOff x="476496" y="1653250"/>
            <a:chExt cx="2708200" cy="450635"/>
          </a:xfrm>
        </p:grpSpPr>
        <p:sp>
          <p:nvSpPr>
            <p:cNvPr id="416" name="文本框 7"/>
            <p:cNvSpPr txBox="1">
              <a:spLocks noChangeArrowheads="1"/>
            </p:cNvSpPr>
            <p:nvPr/>
          </p:nvSpPr>
          <p:spPr bwMode="auto">
            <a:xfrm>
              <a:off x="476496" y="1831029"/>
              <a:ext cx="400051" cy="271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1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亿</a:t>
              </a:r>
            </a:p>
          </p:txBody>
        </p:sp>
        <p:sp>
          <p:nvSpPr>
            <p:cNvPr id="417" name="文本框 8"/>
            <p:cNvSpPr txBox="1">
              <a:spLocks noChangeArrowheads="1"/>
            </p:cNvSpPr>
            <p:nvPr/>
          </p:nvSpPr>
          <p:spPr bwMode="auto">
            <a:xfrm>
              <a:off x="765015" y="1653250"/>
              <a:ext cx="400051" cy="450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1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千万</a:t>
              </a:r>
            </a:p>
          </p:txBody>
        </p:sp>
        <p:sp>
          <p:nvSpPr>
            <p:cNvPr id="418" name="文本框 9"/>
            <p:cNvSpPr txBox="1">
              <a:spLocks noChangeArrowheads="1"/>
            </p:cNvSpPr>
            <p:nvPr/>
          </p:nvSpPr>
          <p:spPr bwMode="auto">
            <a:xfrm>
              <a:off x="1053532" y="1653250"/>
              <a:ext cx="400051" cy="450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1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百万</a:t>
              </a:r>
            </a:p>
          </p:txBody>
        </p:sp>
        <p:sp>
          <p:nvSpPr>
            <p:cNvPr id="419" name="文本框 10"/>
            <p:cNvSpPr txBox="1">
              <a:spLocks noChangeArrowheads="1"/>
            </p:cNvSpPr>
            <p:nvPr/>
          </p:nvSpPr>
          <p:spPr bwMode="auto">
            <a:xfrm>
              <a:off x="1342051" y="1653250"/>
              <a:ext cx="400051" cy="450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1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十万</a:t>
              </a:r>
            </a:p>
          </p:txBody>
        </p:sp>
        <p:sp>
          <p:nvSpPr>
            <p:cNvPr id="420" name="文本框 11"/>
            <p:cNvSpPr txBox="1">
              <a:spLocks noChangeArrowheads="1"/>
            </p:cNvSpPr>
            <p:nvPr/>
          </p:nvSpPr>
          <p:spPr bwMode="auto">
            <a:xfrm>
              <a:off x="1630569" y="1831031"/>
              <a:ext cx="400051" cy="271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1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万</a:t>
              </a:r>
            </a:p>
          </p:txBody>
        </p:sp>
        <p:sp>
          <p:nvSpPr>
            <p:cNvPr id="421" name="文本框 12"/>
            <p:cNvSpPr txBox="1">
              <a:spLocks noChangeArrowheads="1"/>
            </p:cNvSpPr>
            <p:nvPr/>
          </p:nvSpPr>
          <p:spPr bwMode="auto">
            <a:xfrm>
              <a:off x="1919088" y="1831031"/>
              <a:ext cx="400051" cy="271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1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千</a:t>
              </a:r>
            </a:p>
          </p:txBody>
        </p:sp>
        <p:sp>
          <p:nvSpPr>
            <p:cNvPr id="422" name="文本框 13"/>
            <p:cNvSpPr txBox="1">
              <a:spLocks noChangeArrowheads="1"/>
            </p:cNvSpPr>
            <p:nvPr/>
          </p:nvSpPr>
          <p:spPr bwMode="auto">
            <a:xfrm>
              <a:off x="2207605" y="1831031"/>
              <a:ext cx="400051" cy="271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1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百</a:t>
              </a:r>
            </a:p>
          </p:txBody>
        </p:sp>
        <p:sp>
          <p:nvSpPr>
            <p:cNvPr id="423" name="文本框 14"/>
            <p:cNvSpPr txBox="1">
              <a:spLocks noChangeArrowheads="1"/>
            </p:cNvSpPr>
            <p:nvPr/>
          </p:nvSpPr>
          <p:spPr bwMode="auto">
            <a:xfrm>
              <a:off x="2496124" y="1831031"/>
              <a:ext cx="400051" cy="271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1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十</a:t>
              </a:r>
            </a:p>
          </p:txBody>
        </p:sp>
        <p:sp>
          <p:nvSpPr>
            <p:cNvPr id="424" name="文本框 15"/>
            <p:cNvSpPr txBox="1">
              <a:spLocks noChangeArrowheads="1"/>
            </p:cNvSpPr>
            <p:nvPr/>
          </p:nvSpPr>
          <p:spPr bwMode="auto">
            <a:xfrm>
              <a:off x="2784645" y="1831031"/>
              <a:ext cx="400051" cy="271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1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个</a:t>
              </a:r>
            </a:p>
          </p:txBody>
        </p:sp>
      </p:grpSp>
      <p:sp>
        <p:nvSpPr>
          <p:cNvPr id="425" name="矩形 212"/>
          <p:cNvSpPr>
            <a:spLocks noChangeArrowheads="1"/>
          </p:cNvSpPr>
          <p:nvPr/>
        </p:nvSpPr>
        <p:spPr bwMode="auto">
          <a:xfrm>
            <a:off x="2204535" y="3616225"/>
            <a:ext cx="33682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dirty="0">
                <a:solidFill>
                  <a:srgbClr val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这个数是（      ）位数，</a:t>
            </a:r>
            <a:endParaRPr lang="en-US" altLang="zh-CN" sz="2400" dirty="0">
              <a:solidFill>
                <a:srgbClr val="0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  <a:p>
            <a:pPr eaLnBrk="0" hangingPunct="0"/>
            <a:r>
              <a:rPr lang="zh-CN" altLang="en-US" sz="2400" dirty="0">
                <a:solidFill>
                  <a:srgbClr val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写作（                     ）。</a:t>
            </a:r>
            <a:endParaRPr lang="zh-CN" altLang="en-US" sz="16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26" name="矩形 213"/>
          <p:cNvSpPr>
            <a:spLocks noChangeArrowheads="1"/>
          </p:cNvSpPr>
          <p:nvPr/>
        </p:nvSpPr>
        <p:spPr bwMode="auto">
          <a:xfrm>
            <a:off x="6279648" y="3616225"/>
            <a:ext cx="351570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dirty="0">
                <a:solidFill>
                  <a:srgbClr val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这个数是（      ）位数，</a:t>
            </a:r>
            <a:endParaRPr lang="en-US" altLang="zh-CN" sz="2400" dirty="0">
              <a:solidFill>
                <a:srgbClr val="0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  <a:p>
            <a:pPr eaLnBrk="0" hangingPunct="0"/>
            <a:r>
              <a:rPr lang="zh-CN" altLang="en-US" sz="2400" dirty="0">
                <a:solidFill>
                  <a:srgbClr val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写作（                          ）。</a:t>
            </a:r>
            <a:endParaRPr lang="zh-CN" altLang="en-US" sz="16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27" name="矩形 426"/>
          <p:cNvSpPr>
            <a:spLocks noChangeArrowheads="1"/>
          </p:cNvSpPr>
          <p:nvPr/>
        </p:nvSpPr>
        <p:spPr bwMode="auto">
          <a:xfrm>
            <a:off x="3778801" y="3595560"/>
            <a:ext cx="688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40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六</a:t>
            </a: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28" name="矩形 427"/>
          <p:cNvSpPr>
            <a:spLocks noChangeArrowheads="1"/>
          </p:cNvSpPr>
          <p:nvPr/>
        </p:nvSpPr>
        <p:spPr bwMode="auto">
          <a:xfrm>
            <a:off x="7852304" y="3594942"/>
            <a:ext cx="688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九</a:t>
            </a: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29" name="矩形 214"/>
          <p:cNvSpPr>
            <a:spLocks noChangeArrowheads="1"/>
          </p:cNvSpPr>
          <p:nvPr/>
        </p:nvSpPr>
        <p:spPr bwMode="auto">
          <a:xfrm>
            <a:off x="3268168" y="4006222"/>
            <a:ext cx="17986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500003</a:t>
            </a: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cxnSp>
        <p:nvCxnSpPr>
          <p:cNvPr id="430" name="直接连接符 429"/>
          <p:cNvCxnSpPr/>
          <p:nvPr/>
        </p:nvCxnSpPr>
        <p:spPr bwMode="auto">
          <a:xfrm>
            <a:off x="3707110" y="4006222"/>
            <a:ext cx="0" cy="430213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1" name="矩形 216"/>
          <p:cNvSpPr>
            <a:spLocks noChangeArrowheads="1"/>
          </p:cNvSpPr>
          <p:nvPr/>
        </p:nvSpPr>
        <p:spPr bwMode="auto">
          <a:xfrm>
            <a:off x="7276161" y="3962001"/>
            <a:ext cx="17986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596000000</a:t>
            </a: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cxnSp>
        <p:nvCxnSpPr>
          <p:cNvPr id="432" name="直接连接符 431"/>
          <p:cNvCxnSpPr/>
          <p:nvPr/>
        </p:nvCxnSpPr>
        <p:spPr bwMode="auto">
          <a:xfrm>
            <a:off x="8235638" y="3962001"/>
            <a:ext cx="0" cy="430213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3" name="直接连接符 432"/>
          <p:cNvCxnSpPr/>
          <p:nvPr/>
        </p:nvCxnSpPr>
        <p:spPr bwMode="auto">
          <a:xfrm>
            <a:off x="7537556" y="3935160"/>
            <a:ext cx="0" cy="430213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" name="直接连接符 433"/>
          <p:cNvCxnSpPr/>
          <p:nvPr/>
        </p:nvCxnSpPr>
        <p:spPr bwMode="auto">
          <a:xfrm>
            <a:off x="3863473" y="1808062"/>
            <a:ext cx="0" cy="1919288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5" name="直接连接符 434"/>
          <p:cNvCxnSpPr/>
          <p:nvPr/>
        </p:nvCxnSpPr>
        <p:spPr bwMode="auto">
          <a:xfrm>
            <a:off x="6738435" y="1808062"/>
            <a:ext cx="0" cy="1919288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" name="直接连接符 435"/>
          <p:cNvCxnSpPr/>
          <p:nvPr/>
        </p:nvCxnSpPr>
        <p:spPr bwMode="auto">
          <a:xfrm>
            <a:off x="7895723" y="1808062"/>
            <a:ext cx="0" cy="1919288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" grpId="0"/>
      <p:bldP spid="428" grpId="0"/>
      <p:bldP spid="429" grpId="0"/>
      <p:bldP spid="4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80" name="组合 12"/>
          <p:cNvGrpSpPr/>
          <p:nvPr/>
        </p:nvGrpSpPr>
        <p:grpSpPr bwMode="auto">
          <a:xfrm>
            <a:off x="1415249" y="1801099"/>
            <a:ext cx="7202345" cy="2033769"/>
            <a:chOff x="-112947" y="1548251"/>
            <a:chExt cx="7267786" cy="2052320"/>
          </a:xfrm>
        </p:grpSpPr>
        <p:sp>
          <p:nvSpPr>
            <p:cNvPr id="6" name="思想气泡: 云 5"/>
            <p:cNvSpPr/>
            <p:nvPr/>
          </p:nvSpPr>
          <p:spPr>
            <a:xfrm>
              <a:off x="-112947" y="1548251"/>
              <a:ext cx="7267786" cy="2052320"/>
            </a:xfrm>
            <a:prstGeom prst="cloudCallout">
              <a:avLst>
                <a:gd name="adj1" fmla="val 51706"/>
                <a:gd name="adj2" fmla="val 78617"/>
              </a:avLst>
            </a:prstGeom>
            <a:solidFill>
              <a:srgbClr val="FFFEF2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582" name="矩形 2"/>
            <p:cNvSpPr>
              <a:spLocks noChangeArrowheads="1"/>
            </p:cNvSpPr>
            <p:nvPr/>
          </p:nvSpPr>
          <p:spPr bwMode="auto">
            <a:xfrm>
              <a:off x="1251797" y="2228217"/>
              <a:ext cx="3927254" cy="346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1219200"/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通过本节课的学习，你有什么收获？</a:t>
              </a:r>
            </a:p>
          </p:txBody>
        </p:sp>
      </p:grp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课堂小结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22453" y="3312899"/>
            <a:ext cx="2050020" cy="2922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55" t="76" r="25887" b="58111"/>
          <a:stretch>
            <a:fillRect/>
          </a:stretch>
        </p:blipFill>
        <p:spPr>
          <a:xfrm>
            <a:off x="10959228" y="-2725"/>
            <a:ext cx="1232772" cy="2867565"/>
          </a:xfrm>
          <a:custGeom>
            <a:avLst/>
            <a:gdLst>
              <a:gd name="connsiteX0" fmla="*/ 0 w 1232772"/>
              <a:gd name="connsiteY0" fmla="*/ 0 h 2867565"/>
              <a:gd name="connsiteX1" fmla="*/ 1232772 w 1232772"/>
              <a:gd name="connsiteY1" fmla="*/ 2725 h 2867565"/>
              <a:gd name="connsiteX2" fmla="*/ 1232772 w 1232772"/>
              <a:gd name="connsiteY2" fmla="*/ 2726 h 2867565"/>
              <a:gd name="connsiteX3" fmla="*/ 1232772 w 1232772"/>
              <a:gd name="connsiteY3" fmla="*/ 2867565 h 2867565"/>
              <a:gd name="connsiteX4" fmla="*/ 0 w 1232772"/>
              <a:gd name="connsiteY4" fmla="*/ 2867565 h 2867565"/>
              <a:gd name="connsiteX5" fmla="*/ 0 w 1232772"/>
              <a:gd name="connsiteY5" fmla="*/ 2726 h 2867565"/>
              <a:gd name="connsiteX6" fmla="*/ 0 w 1232772"/>
              <a:gd name="connsiteY6" fmla="*/ 0 h 2867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2772" h="2867565">
                <a:moveTo>
                  <a:pt x="0" y="0"/>
                </a:moveTo>
                <a:lnTo>
                  <a:pt x="1232772" y="2725"/>
                </a:lnTo>
                <a:lnTo>
                  <a:pt x="1232772" y="2726"/>
                </a:lnTo>
                <a:lnTo>
                  <a:pt x="1232772" y="2867565"/>
                </a:lnTo>
                <a:lnTo>
                  <a:pt x="0" y="2867565"/>
                </a:lnTo>
                <a:lnTo>
                  <a:pt x="0" y="272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3" t="115" r="38965" b="20192"/>
          <a:stretch>
            <a:fillRect/>
          </a:stretch>
        </p:blipFill>
        <p:spPr>
          <a:xfrm>
            <a:off x="7586392" y="2"/>
            <a:ext cx="3301056" cy="5465299"/>
          </a:xfrm>
          <a:custGeom>
            <a:avLst/>
            <a:gdLst>
              <a:gd name="connsiteX0" fmla="*/ 0 w 3301056"/>
              <a:gd name="connsiteY0" fmla="*/ 0 h 5465299"/>
              <a:gd name="connsiteX1" fmla="*/ 3301056 w 3301056"/>
              <a:gd name="connsiteY1" fmla="*/ 0 h 5465299"/>
              <a:gd name="connsiteX2" fmla="*/ 3301056 w 3301056"/>
              <a:gd name="connsiteY2" fmla="*/ 3814771 h 5465299"/>
              <a:gd name="connsiteX3" fmla="*/ 1650528 w 3301056"/>
              <a:gd name="connsiteY3" fmla="*/ 5465299 h 5465299"/>
              <a:gd name="connsiteX4" fmla="*/ 0 w 3301056"/>
              <a:gd name="connsiteY4" fmla="*/ 3814771 h 5465299"/>
              <a:gd name="connsiteX5" fmla="*/ 0 w 3301056"/>
              <a:gd name="connsiteY5" fmla="*/ 0 h 546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01056" h="5465299">
                <a:moveTo>
                  <a:pt x="0" y="0"/>
                </a:moveTo>
                <a:lnTo>
                  <a:pt x="3301056" y="0"/>
                </a:lnTo>
                <a:lnTo>
                  <a:pt x="3301056" y="3814771"/>
                </a:lnTo>
                <a:lnTo>
                  <a:pt x="1650528" y="5465299"/>
                </a:lnTo>
                <a:lnTo>
                  <a:pt x="0" y="381477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7" t="42782" r="25887"/>
          <a:stretch>
            <a:fillRect/>
          </a:stretch>
        </p:blipFill>
        <p:spPr>
          <a:xfrm>
            <a:off x="6696043" y="2926080"/>
            <a:ext cx="5495957" cy="3924010"/>
          </a:xfrm>
          <a:custGeom>
            <a:avLst/>
            <a:gdLst>
              <a:gd name="connsiteX0" fmla="*/ 4263185 w 5495957"/>
              <a:gd name="connsiteY0" fmla="*/ 0 h 3924010"/>
              <a:gd name="connsiteX1" fmla="*/ 5495957 w 5495957"/>
              <a:gd name="connsiteY1" fmla="*/ 0 h 3924010"/>
              <a:gd name="connsiteX2" fmla="*/ 5495957 w 5495957"/>
              <a:gd name="connsiteY2" fmla="*/ 3924010 h 3924010"/>
              <a:gd name="connsiteX3" fmla="*/ 0 w 5495957"/>
              <a:gd name="connsiteY3" fmla="*/ 3924010 h 3924010"/>
              <a:gd name="connsiteX4" fmla="*/ 834049 w 5495957"/>
              <a:gd name="connsiteY4" fmla="*/ 941828 h 3924010"/>
              <a:gd name="connsiteX5" fmla="*/ 2533064 w 5495957"/>
              <a:gd name="connsiteY5" fmla="*/ 2640843 h 3924010"/>
              <a:gd name="connsiteX6" fmla="*/ 4263185 w 5495957"/>
              <a:gd name="connsiteY6" fmla="*/ 910723 h 3924010"/>
              <a:gd name="connsiteX7" fmla="*/ 4263185 w 5495957"/>
              <a:gd name="connsiteY7" fmla="*/ 0 h 3924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5957" h="3924010">
                <a:moveTo>
                  <a:pt x="4263185" y="0"/>
                </a:moveTo>
                <a:lnTo>
                  <a:pt x="5495957" y="0"/>
                </a:lnTo>
                <a:lnTo>
                  <a:pt x="5495957" y="3924010"/>
                </a:lnTo>
                <a:lnTo>
                  <a:pt x="0" y="3924010"/>
                </a:lnTo>
                <a:lnTo>
                  <a:pt x="834049" y="941828"/>
                </a:lnTo>
                <a:lnTo>
                  <a:pt x="2533064" y="2640843"/>
                </a:lnTo>
                <a:lnTo>
                  <a:pt x="4263185" y="910723"/>
                </a:lnTo>
                <a:lnTo>
                  <a:pt x="4263185" y="0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5" t="100000" r="25887" b="-115"/>
          <a:stretch>
            <a:fillRect/>
          </a:stretch>
        </p:blipFill>
        <p:spPr>
          <a:xfrm>
            <a:off x="6693831" y="6850091"/>
            <a:ext cx="5498169" cy="7909"/>
          </a:xfrm>
          <a:custGeom>
            <a:avLst/>
            <a:gdLst>
              <a:gd name="connsiteX0" fmla="*/ 2212 w 5498169"/>
              <a:gd name="connsiteY0" fmla="*/ 0 h 7909"/>
              <a:gd name="connsiteX1" fmla="*/ 5498169 w 5498169"/>
              <a:gd name="connsiteY1" fmla="*/ 0 h 7909"/>
              <a:gd name="connsiteX2" fmla="*/ 5498169 w 5498169"/>
              <a:gd name="connsiteY2" fmla="*/ 7909 h 7909"/>
              <a:gd name="connsiteX3" fmla="*/ 0 w 5498169"/>
              <a:gd name="connsiteY3" fmla="*/ 7909 h 7909"/>
              <a:gd name="connsiteX4" fmla="*/ 2212 w 5498169"/>
              <a:gd name="connsiteY4" fmla="*/ 0 h 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8169" h="7909">
                <a:moveTo>
                  <a:pt x="2212" y="0"/>
                </a:moveTo>
                <a:lnTo>
                  <a:pt x="5498169" y="0"/>
                </a:lnTo>
                <a:lnTo>
                  <a:pt x="5498169" y="7909"/>
                </a:lnTo>
                <a:lnTo>
                  <a:pt x="0" y="7909"/>
                </a:lnTo>
                <a:lnTo>
                  <a:pt x="2212" y="0"/>
                </a:lnTo>
                <a:close/>
              </a:path>
            </a:pathLst>
          </a:custGeom>
        </p:spPr>
      </p:pic>
      <p:grpSp>
        <p:nvGrpSpPr>
          <p:cNvPr id="6" name="组合 5"/>
          <p:cNvGrpSpPr/>
          <p:nvPr/>
        </p:nvGrpSpPr>
        <p:grpSpPr>
          <a:xfrm>
            <a:off x="394335" y="2132330"/>
            <a:ext cx="7093585" cy="2824480"/>
            <a:chOff x="6147269" y="2844265"/>
            <a:chExt cx="5112385" cy="2076459"/>
          </a:xfrm>
        </p:grpSpPr>
        <p:grpSp>
          <p:nvGrpSpPr>
            <p:cNvPr id="7" name="组合 6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9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ACAF9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0" name="组合 9"/>
              <p:cNvGrpSpPr/>
              <p:nvPr/>
            </p:nvGrpSpPr>
            <p:grpSpPr>
              <a:xfrm>
                <a:off x="-4714868" y="2110674"/>
                <a:ext cx="5033250" cy="1036393"/>
                <a:chOff x="-4714868" y="2110674"/>
                <a:chExt cx="5033250" cy="1036393"/>
              </a:xfrm>
            </p:grpSpPr>
            <p:sp>
              <p:nvSpPr>
                <p:cNvPr id="11" name="文本框 10"/>
                <p:cNvSpPr txBox="1"/>
                <p:nvPr/>
              </p:nvSpPr>
              <p:spPr>
                <a:xfrm>
                  <a:off x="-4714868" y="2808615"/>
                  <a:ext cx="5033249" cy="3384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12" name="直接连接符 11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3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dist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zh-CN" altLang="en-US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ACAF9C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</a:p>
              </p:txBody>
            </p:sp>
          </p:grpSp>
        </p:grpSp>
        <p:sp>
          <p:nvSpPr>
            <p:cNvPr id="8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第一单元   大数的认识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ACAF9C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人教版小学数学四年级上册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60400" y="1139258"/>
            <a:ext cx="10752667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defTabSz="1219200">
              <a:defRPr/>
            </a:pPr>
            <a:r>
              <a:rPr lang="zh-CN" altLang="en-US" sz="2400" kern="0" dirty="0">
                <a:solidFill>
                  <a:schemeClr val="tx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为了计算方便，人们发明了各种各样的计算工具。</a:t>
            </a:r>
          </a:p>
        </p:txBody>
      </p:sp>
      <p:grpSp>
        <p:nvGrpSpPr>
          <p:cNvPr id="50" name="组合 49"/>
          <p:cNvGrpSpPr/>
          <p:nvPr/>
        </p:nvGrpSpPr>
        <p:grpSpPr bwMode="auto">
          <a:xfrm>
            <a:off x="1075104" y="1909958"/>
            <a:ext cx="2997937" cy="1907218"/>
            <a:chOff x="138296" y="1267155"/>
            <a:chExt cx="3565630" cy="2268147"/>
          </a:xfrm>
        </p:grpSpPr>
        <p:pic>
          <p:nvPicPr>
            <p:cNvPr id="10244" name="图片 2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691" y="1267155"/>
              <a:ext cx="2408867" cy="176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5" name="文本框 29"/>
            <p:cNvSpPr txBox="1">
              <a:spLocks noChangeArrowheads="1"/>
            </p:cNvSpPr>
            <p:nvPr/>
          </p:nvSpPr>
          <p:spPr bwMode="auto">
            <a:xfrm>
              <a:off x="138296" y="3157004"/>
              <a:ext cx="3565630" cy="378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1219200" eaLnBrk="0" hangingPunct="0"/>
              <a:r>
                <a:rPr lang="zh-CN" altLang="en-US" sz="1465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二千多年前，中国人用</a:t>
              </a:r>
              <a:r>
                <a:rPr lang="zh-CN" altLang="en-US" sz="1465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算筹</a:t>
              </a:r>
              <a:r>
                <a:rPr lang="zh-CN" altLang="en-US" sz="1465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计算。</a:t>
              </a:r>
            </a:p>
          </p:txBody>
        </p:sp>
      </p:grpSp>
      <p:grpSp>
        <p:nvGrpSpPr>
          <p:cNvPr id="52" name="组合 51"/>
          <p:cNvGrpSpPr/>
          <p:nvPr/>
        </p:nvGrpSpPr>
        <p:grpSpPr bwMode="auto">
          <a:xfrm>
            <a:off x="4418939" y="1909958"/>
            <a:ext cx="3185487" cy="1907218"/>
            <a:chOff x="2573584" y="1267155"/>
            <a:chExt cx="3787389" cy="2268146"/>
          </a:xfrm>
        </p:grpSpPr>
        <p:pic>
          <p:nvPicPr>
            <p:cNvPr id="10247" name="图片 3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8566" y="1267155"/>
              <a:ext cx="2447721" cy="176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8" name="文本框 34"/>
            <p:cNvSpPr txBox="1">
              <a:spLocks noChangeArrowheads="1"/>
            </p:cNvSpPr>
            <p:nvPr/>
          </p:nvSpPr>
          <p:spPr bwMode="auto">
            <a:xfrm>
              <a:off x="2573584" y="3157003"/>
              <a:ext cx="3787389" cy="378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1219200" eaLnBrk="0" hangingPunct="0"/>
              <a:r>
                <a:rPr lang="zh-CN" altLang="en-US" sz="1465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一千多年前，中国人又发明了</a:t>
              </a:r>
              <a:r>
                <a:rPr lang="zh-CN" altLang="en-US" sz="1465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算盘</a:t>
              </a:r>
              <a:r>
                <a:rPr lang="zh-CN" altLang="en-US" sz="1465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。</a:t>
              </a:r>
            </a:p>
          </p:txBody>
        </p:sp>
      </p:grpSp>
      <p:grpSp>
        <p:nvGrpSpPr>
          <p:cNvPr id="53" name="组合 52"/>
          <p:cNvGrpSpPr/>
          <p:nvPr/>
        </p:nvGrpSpPr>
        <p:grpSpPr bwMode="auto">
          <a:xfrm>
            <a:off x="8133014" y="1945839"/>
            <a:ext cx="3018776" cy="1871337"/>
            <a:chOff x="5374562" y="1365317"/>
            <a:chExt cx="3588241" cy="2224495"/>
          </a:xfrm>
        </p:grpSpPr>
        <p:pic>
          <p:nvPicPr>
            <p:cNvPr id="10250" name="图片 3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2935" y="1365317"/>
              <a:ext cx="2591494" cy="156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1" name="文本框 38"/>
            <p:cNvSpPr txBox="1">
              <a:spLocks noChangeArrowheads="1"/>
            </p:cNvSpPr>
            <p:nvPr/>
          </p:nvSpPr>
          <p:spPr bwMode="auto">
            <a:xfrm>
              <a:off x="5374562" y="3211680"/>
              <a:ext cx="3588241" cy="378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1219200" eaLnBrk="0" hangingPunct="0"/>
              <a:r>
                <a:rPr lang="en-US" altLang="zh-CN" sz="1465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17</a:t>
              </a:r>
              <a:r>
                <a:rPr lang="zh-CN" altLang="en-US" sz="1465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世纪初，英国人发明了</a:t>
              </a:r>
              <a:r>
                <a:rPr lang="zh-CN" altLang="en-US" sz="1465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计算尺</a:t>
              </a:r>
              <a:r>
                <a:rPr lang="zh-CN" altLang="en-US" sz="1465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。</a:t>
              </a:r>
            </a:p>
          </p:txBody>
        </p:sp>
      </p:grpSp>
      <p:grpSp>
        <p:nvGrpSpPr>
          <p:cNvPr id="54" name="组合 53"/>
          <p:cNvGrpSpPr/>
          <p:nvPr/>
        </p:nvGrpSpPr>
        <p:grpSpPr bwMode="auto">
          <a:xfrm>
            <a:off x="1561399" y="4009554"/>
            <a:ext cx="2025345" cy="1901287"/>
            <a:chOff x="663691" y="3229562"/>
            <a:chExt cx="2408400" cy="2260106"/>
          </a:xfrm>
        </p:grpSpPr>
        <p:pic>
          <p:nvPicPr>
            <p:cNvPr id="10253" name="图片 4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691" y="3229562"/>
              <a:ext cx="2408400" cy="1436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4" name="文本框 42"/>
            <p:cNvSpPr txBox="1">
              <a:spLocks noChangeArrowheads="1"/>
            </p:cNvSpPr>
            <p:nvPr/>
          </p:nvSpPr>
          <p:spPr bwMode="auto">
            <a:xfrm>
              <a:off x="664601" y="4843160"/>
              <a:ext cx="2300630" cy="646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 defTabSz="1219200" eaLnBrk="0" hangingPunct="0"/>
              <a:r>
                <a:rPr lang="en-US" altLang="zh-CN" sz="1465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17</a:t>
              </a:r>
              <a:r>
                <a:rPr lang="zh-CN" altLang="en-US" sz="1465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世纪中期，欧洲人发明了</a:t>
              </a:r>
              <a:r>
                <a:rPr lang="zh-CN" altLang="en-US" sz="1465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机械计算器</a:t>
              </a:r>
              <a:r>
                <a:rPr lang="zh-CN" altLang="en-US" sz="1465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。</a:t>
              </a:r>
            </a:p>
          </p:txBody>
        </p:sp>
      </p:grpSp>
      <p:grpSp>
        <p:nvGrpSpPr>
          <p:cNvPr id="55" name="组合 54"/>
          <p:cNvGrpSpPr/>
          <p:nvPr/>
        </p:nvGrpSpPr>
        <p:grpSpPr bwMode="auto">
          <a:xfrm>
            <a:off x="5013977" y="4009554"/>
            <a:ext cx="2123941" cy="1903520"/>
            <a:chOff x="3248016" y="3168767"/>
            <a:chExt cx="2525551" cy="2262704"/>
          </a:xfrm>
        </p:grpSpPr>
        <p:pic>
          <p:nvPicPr>
            <p:cNvPr id="10256" name="图片 4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8016" y="3168767"/>
              <a:ext cx="2448000" cy="1556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7" name="文本框 46"/>
            <p:cNvSpPr txBox="1">
              <a:spLocks noChangeArrowheads="1"/>
            </p:cNvSpPr>
            <p:nvPr/>
          </p:nvSpPr>
          <p:spPr bwMode="auto">
            <a:xfrm>
              <a:off x="3248016" y="4784979"/>
              <a:ext cx="2525551" cy="646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defTabSz="1219200" eaLnBrk="0" hangingPunct="0"/>
              <a:r>
                <a:rPr lang="en-US" altLang="zh-CN" sz="1465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20</a:t>
              </a:r>
              <a:r>
                <a:rPr lang="zh-CN" altLang="en-US" sz="1465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世纪</a:t>
              </a:r>
              <a:r>
                <a:rPr lang="en-US" altLang="zh-CN" sz="1465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40</a:t>
              </a:r>
              <a:r>
                <a:rPr lang="zh-CN" altLang="en-US" sz="1465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年代，诞生了第一台</a:t>
              </a:r>
              <a:r>
                <a:rPr lang="zh-CN" altLang="en-US" sz="1465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电子计算机</a:t>
              </a:r>
              <a:r>
                <a:rPr lang="zh-CN" altLang="en-US" sz="1465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。</a:t>
              </a:r>
            </a:p>
          </p:txBody>
        </p:sp>
      </p:grpSp>
      <p:grpSp>
        <p:nvGrpSpPr>
          <p:cNvPr id="56" name="组合 55"/>
          <p:cNvGrpSpPr/>
          <p:nvPr/>
        </p:nvGrpSpPr>
        <p:grpSpPr bwMode="auto">
          <a:xfrm>
            <a:off x="8499930" y="3995956"/>
            <a:ext cx="2090764" cy="1914885"/>
            <a:chOff x="5871941" y="3166840"/>
            <a:chExt cx="2485749" cy="2276713"/>
          </a:xfrm>
        </p:grpSpPr>
        <p:pic>
          <p:nvPicPr>
            <p:cNvPr id="10259" name="图片 4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1941" y="3166840"/>
              <a:ext cx="2485749" cy="155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60" name="文本框 50"/>
            <p:cNvSpPr txBox="1">
              <a:spLocks noChangeArrowheads="1"/>
            </p:cNvSpPr>
            <p:nvPr/>
          </p:nvSpPr>
          <p:spPr bwMode="auto">
            <a:xfrm>
              <a:off x="6056324" y="4796919"/>
              <a:ext cx="2165100" cy="646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defTabSz="1219200" eaLnBrk="0" hangingPunct="0"/>
              <a:r>
                <a:rPr lang="en-US" altLang="zh-CN" sz="1465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20</a:t>
              </a:r>
              <a:r>
                <a:rPr lang="zh-CN" altLang="en-US" sz="1465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世纪</a:t>
              </a:r>
              <a:r>
                <a:rPr lang="en-US" altLang="zh-CN" sz="1465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70</a:t>
              </a:r>
              <a:r>
                <a:rPr lang="zh-CN" altLang="en-US" sz="1465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年代，发明了</a:t>
              </a:r>
              <a:r>
                <a:rPr lang="zh-CN" altLang="en-US" sz="1465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电子计算器</a:t>
              </a:r>
              <a:r>
                <a:rPr lang="zh-CN" altLang="en-US" sz="1465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。</a:t>
              </a:r>
            </a:p>
          </p:txBody>
        </p:sp>
      </p:grpSp>
      <p:sp>
        <p:nvSpPr>
          <p:cNvPr id="2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新课导入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18305" y="1174065"/>
            <a:ext cx="9984317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defTabSz="1219200">
              <a:defRPr/>
            </a:pPr>
            <a:r>
              <a:rPr lang="zh-CN" altLang="en-US" sz="2400" kern="0" dirty="0">
                <a:solidFill>
                  <a:schemeClr val="tx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随着科学技术的进步，计算机不断更新。</a:t>
            </a:r>
          </a:p>
        </p:txBody>
      </p:sp>
      <p:pic>
        <p:nvPicPr>
          <p:cNvPr id="11267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44909" y="1979572"/>
            <a:ext cx="2053280" cy="148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矩形 4"/>
          <p:cNvSpPr>
            <a:spLocks noChangeArrowheads="1"/>
          </p:cNvSpPr>
          <p:nvPr/>
        </p:nvSpPr>
        <p:spPr bwMode="auto">
          <a:xfrm>
            <a:off x="5089737" y="3992230"/>
            <a:ext cx="17636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zh-CN" altLang="en-US" sz="24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笔记本电脑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69" name="矩形 5"/>
          <p:cNvSpPr>
            <a:spLocks noChangeArrowheads="1"/>
          </p:cNvSpPr>
          <p:nvPr/>
        </p:nvSpPr>
        <p:spPr bwMode="auto">
          <a:xfrm>
            <a:off x="8209281" y="3992230"/>
            <a:ext cx="14478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平板电脑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70" name="矩形 6"/>
          <p:cNvSpPr>
            <a:spLocks noChangeArrowheads="1"/>
          </p:cNvSpPr>
          <p:nvPr/>
        </p:nvSpPr>
        <p:spPr bwMode="auto">
          <a:xfrm>
            <a:off x="2359238" y="3992231"/>
            <a:ext cx="14478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台式电脑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660400" y="4819651"/>
            <a:ext cx="10752667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defTabSz="1219200">
              <a:defRPr/>
            </a:pPr>
            <a:r>
              <a:rPr lang="zh-CN" altLang="en-US" sz="2400" kern="0" dirty="0">
                <a:solidFill>
                  <a:schemeClr val="tx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目前，速度最快的计算机</a:t>
            </a:r>
            <a:r>
              <a:rPr lang="en-US" altLang="zh-CN" sz="2400" u="sng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u="sng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秒钟</a:t>
            </a:r>
            <a:r>
              <a:rPr lang="zh-CN" altLang="en-US" sz="2400" kern="0" dirty="0">
                <a:solidFill>
                  <a:schemeClr val="tx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能计算</a:t>
            </a:r>
            <a:r>
              <a:rPr lang="zh-CN" altLang="en-US" sz="2400" u="sng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几百</a:t>
            </a:r>
            <a:r>
              <a:rPr lang="en-US" altLang="zh-CN" sz="2400" u="sng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s</a:t>
            </a:r>
            <a:r>
              <a:rPr lang="zh-CN" altLang="en-US" sz="2400" u="sng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万次</a:t>
            </a:r>
            <a:r>
              <a:rPr lang="zh-CN" altLang="en-US" sz="2400" kern="0" dirty="0">
                <a:solidFill>
                  <a:schemeClr val="tx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新课导入</a:t>
            </a: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031" y="1985476"/>
            <a:ext cx="2053280" cy="1480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1960" y="1979573"/>
            <a:ext cx="1420090" cy="1646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917" y="4043732"/>
            <a:ext cx="2378414" cy="1536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图片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507" y="2111930"/>
            <a:ext cx="2526678" cy="1524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660400" y="1238251"/>
            <a:ext cx="10752667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defTabSz="1219200">
              <a:defRPr/>
            </a:pPr>
            <a:r>
              <a:rPr lang="zh-CN" altLang="en-US" sz="2400" kern="0" dirty="0">
                <a:solidFill>
                  <a:schemeClr val="tx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为了计算方便，人们发明了各种各样的计算工具。</a:t>
            </a:r>
          </a:p>
        </p:txBody>
      </p:sp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917" y="2016949"/>
            <a:ext cx="2378414" cy="1714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算盘</a:t>
            </a:r>
          </a:p>
        </p:txBody>
      </p:sp>
      <p:pic>
        <p:nvPicPr>
          <p:cNvPr id="12" name="图片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849" y="2016950"/>
            <a:ext cx="2342892" cy="1714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394" y="4115548"/>
            <a:ext cx="2341347" cy="139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507" y="3967283"/>
            <a:ext cx="2526678" cy="1541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59259E-6 L 1.11111E-6 0.138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9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448" y="2913219"/>
            <a:ext cx="3625157" cy="2548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118" y="3697732"/>
            <a:ext cx="3317216" cy="144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558801" y="766723"/>
            <a:ext cx="10769600" cy="17864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defTabSz="1219200">
              <a:lnSpc>
                <a:spcPct val="250000"/>
              </a:lnSpc>
              <a:defRPr/>
            </a:pP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算盘</a:t>
            </a:r>
            <a:r>
              <a:rPr lang="zh-CN" altLang="en-US" sz="2400" kern="0" dirty="0">
                <a:solidFill>
                  <a:schemeClr val="tx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是我国古代的发明，是我国传统计算工具，曾经在生产和生活中广泛应用，至今仍然发挥着它独特的作用。</a:t>
            </a: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算盘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502" y="2576043"/>
            <a:ext cx="3412491" cy="1842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7" descr="zyhj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959" y="2631737"/>
            <a:ext cx="4396168" cy="1731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660400" y="1266467"/>
            <a:ext cx="79459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说一说，你还在哪里见过算盘？</a:t>
            </a: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算盘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矩形 399"/>
          <p:cNvSpPr/>
          <p:nvPr/>
        </p:nvSpPr>
        <p:spPr>
          <a:xfrm>
            <a:off x="4125766" y="2394903"/>
            <a:ext cx="221101" cy="1942594"/>
          </a:xfrm>
          <a:prstGeom prst="rect">
            <a:avLst/>
          </a:prstGeom>
          <a:solidFill>
            <a:srgbClr val="A96543"/>
          </a:solidFill>
          <a:ln>
            <a:solidFill>
              <a:srgbClr val="A96543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01" name="矩形 400"/>
          <p:cNvSpPr/>
          <p:nvPr/>
        </p:nvSpPr>
        <p:spPr>
          <a:xfrm>
            <a:off x="6305176" y="2391482"/>
            <a:ext cx="221101" cy="1942594"/>
          </a:xfrm>
          <a:prstGeom prst="rect">
            <a:avLst/>
          </a:prstGeom>
          <a:solidFill>
            <a:srgbClr val="A96543"/>
          </a:solidFill>
          <a:ln>
            <a:solidFill>
              <a:srgbClr val="A96543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02" name="矩形 401"/>
          <p:cNvSpPr/>
          <p:nvPr/>
        </p:nvSpPr>
        <p:spPr>
          <a:xfrm>
            <a:off x="7110767" y="2454391"/>
            <a:ext cx="45719" cy="1873191"/>
          </a:xfrm>
          <a:prstGeom prst="rect">
            <a:avLst/>
          </a:prstGeom>
          <a:solidFill>
            <a:srgbClr val="F5C971"/>
          </a:solidFill>
          <a:ln>
            <a:solidFill>
              <a:srgbClr val="F5C97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03" name="矩形 402"/>
          <p:cNvSpPr/>
          <p:nvPr/>
        </p:nvSpPr>
        <p:spPr>
          <a:xfrm>
            <a:off x="6808803" y="2456374"/>
            <a:ext cx="45719" cy="1873191"/>
          </a:xfrm>
          <a:prstGeom prst="rect">
            <a:avLst/>
          </a:prstGeom>
          <a:solidFill>
            <a:srgbClr val="F5C971"/>
          </a:solidFill>
          <a:ln>
            <a:solidFill>
              <a:srgbClr val="F5C97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04" name="矩形 403"/>
          <p:cNvSpPr/>
          <p:nvPr/>
        </p:nvSpPr>
        <p:spPr>
          <a:xfrm>
            <a:off x="6506835" y="2458356"/>
            <a:ext cx="45719" cy="1873191"/>
          </a:xfrm>
          <a:prstGeom prst="rect">
            <a:avLst/>
          </a:prstGeom>
          <a:solidFill>
            <a:srgbClr val="F5C971"/>
          </a:solidFill>
          <a:ln>
            <a:solidFill>
              <a:srgbClr val="F5C97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05" name="矩形 404"/>
          <p:cNvSpPr/>
          <p:nvPr/>
        </p:nvSpPr>
        <p:spPr>
          <a:xfrm>
            <a:off x="6204868" y="2460340"/>
            <a:ext cx="45719" cy="1873191"/>
          </a:xfrm>
          <a:prstGeom prst="rect">
            <a:avLst/>
          </a:prstGeom>
          <a:solidFill>
            <a:srgbClr val="EBE19E"/>
          </a:solidFill>
          <a:ln>
            <a:solidFill>
              <a:srgbClr val="EBE19E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06" name="矩形 405"/>
          <p:cNvSpPr/>
          <p:nvPr/>
        </p:nvSpPr>
        <p:spPr>
          <a:xfrm>
            <a:off x="5902901" y="2462322"/>
            <a:ext cx="45719" cy="1873191"/>
          </a:xfrm>
          <a:prstGeom prst="rect">
            <a:avLst/>
          </a:prstGeom>
          <a:solidFill>
            <a:srgbClr val="F5C971"/>
          </a:solidFill>
          <a:ln>
            <a:solidFill>
              <a:srgbClr val="F5C97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07" name="矩形 406"/>
          <p:cNvSpPr/>
          <p:nvPr/>
        </p:nvSpPr>
        <p:spPr>
          <a:xfrm>
            <a:off x="5600934" y="2464305"/>
            <a:ext cx="45719" cy="1873191"/>
          </a:xfrm>
          <a:prstGeom prst="rect">
            <a:avLst/>
          </a:prstGeom>
          <a:solidFill>
            <a:srgbClr val="F5C971"/>
          </a:solidFill>
          <a:ln>
            <a:solidFill>
              <a:srgbClr val="F5C97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08" name="矩形 407"/>
          <p:cNvSpPr/>
          <p:nvPr/>
        </p:nvSpPr>
        <p:spPr>
          <a:xfrm>
            <a:off x="5298967" y="2450425"/>
            <a:ext cx="45719" cy="1873191"/>
          </a:xfrm>
          <a:prstGeom prst="rect">
            <a:avLst/>
          </a:prstGeom>
          <a:solidFill>
            <a:srgbClr val="F5C971"/>
          </a:solidFill>
          <a:ln>
            <a:solidFill>
              <a:srgbClr val="F5C97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09" name="矩形 408"/>
          <p:cNvSpPr/>
          <p:nvPr/>
        </p:nvSpPr>
        <p:spPr>
          <a:xfrm>
            <a:off x="4997000" y="2452407"/>
            <a:ext cx="45719" cy="1873191"/>
          </a:xfrm>
          <a:prstGeom prst="rect">
            <a:avLst/>
          </a:prstGeom>
          <a:solidFill>
            <a:srgbClr val="F5C971"/>
          </a:solidFill>
          <a:ln>
            <a:solidFill>
              <a:srgbClr val="F5C97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10" name="矩形 409"/>
          <p:cNvSpPr/>
          <p:nvPr/>
        </p:nvSpPr>
        <p:spPr>
          <a:xfrm>
            <a:off x="4695032" y="2448442"/>
            <a:ext cx="45719" cy="1873191"/>
          </a:xfrm>
          <a:prstGeom prst="rect">
            <a:avLst/>
          </a:prstGeom>
          <a:solidFill>
            <a:srgbClr val="F5C971"/>
          </a:solidFill>
          <a:ln>
            <a:solidFill>
              <a:srgbClr val="F5C97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11" name="矩形 410"/>
          <p:cNvSpPr/>
          <p:nvPr/>
        </p:nvSpPr>
        <p:spPr>
          <a:xfrm>
            <a:off x="4393066" y="2444476"/>
            <a:ext cx="45719" cy="1873191"/>
          </a:xfrm>
          <a:prstGeom prst="rect">
            <a:avLst/>
          </a:prstGeom>
          <a:solidFill>
            <a:srgbClr val="EBE19E"/>
          </a:solidFill>
          <a:ln>
            <a:solidFill>
              <a:srgbClr val="EBE19E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12" name="矩形 411"/>
          <p:cNvSpPr/>
          <p:nvPr/>
        </p:nvSpPr>
        <p:spPr>
          <a:xfrm>
            <a:off x="4091100" y="2446458"/>
            <a:ext cx="45719" cy="1873191"/>
          </a:xfrm>
          <a:prstGeom prst="rect">
            <a:avLst/>
          </a:prstGeom>
          <a:solidFill>
            <a:srgbClr val="F5C971"/>
          </a:solidFill>
          <a:ln>
            <a:solidFill>
              <a:srgbClr val="F5C97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13" name="矩形 412"/>
          <p:cNvSpPr/>
          <p:nvPr/>
        </p:nvSpPr>
        <p:spPr>
          <a:xfrm>
            <a:off x="3789133" y="2442493"/>
            <a:ext cx="45719" cy="1873191"/>
          </a:xfrm>
          <a:prstGeom prst="rect">
            <a:avLst/>
          </a:prstGeom>
          <a:solidFill>
            <a:srgbClr val="F5C971"/>
          </a:solidFill>
          <a:ln>
            <a:solidFill>
              <a:srgbClr val="F5C97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14" name="矩形 413"/>
          <p:cNvSpPr/>
          <p:nvPr/>
        </p:nvSpPr>
        <p:spPr>
          <a:xfrm>
            <a:off x="3487166" y="2440511"/>
            <a:ext cx="45719" cy="1873191"/>
          </a:xfrm>
          <a:prstGeom prst="rect">
            <a:avLst/>
          </a:prstGeom>
          <a:solidFill>
            <a:srgbClr val="F5C971"/>
          </a:solidFill>
          <a:ln>
            <a:solidFill>
              <a:srgbClr val="F5C97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15" name="椭圆 414"/>
          <p:cNvSpPr/>
          <p:nvPr/>
        </p:nvSpPr>
        <p:spPr>
          <a:xfrm>
            <a:off x="7006612" y="4138386"/>
            <a:ext cx="254028" cy="141379"/>
          </a:xfrm>
          <a:prstGeom prst="ellipse">
            <a:avLst/>
          </a:prstGeom>
          <a:solidFill>
            <a:srgbClr val="6633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16" name="椭圆 415"/>
          <p:cNvSpPr/>
          <p:nvPr/>
        </p:nvSpPr>
        <p:spPr>
          <a:xfrm>
            <a:off x="7006612" y="3997977"/>
            <a:ext cx="254028" cy="141379"/>
          </a:xfrm>
          <a:prstGeom prst="ellipse">
            <a:avLst/>
          </a:prstGeom>
          <a:solidFill>
            <a:srgbClr val="6633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17" name="椭圆 416"/>
          <p:cNvSpPr/>
          <p:nvPr/>
        </p:nvSpPr>
        <p:spPr>
          <a:xfrm>
            <a:off x="7006612" y="3857567"/>
            <a:ext cx="254028" cy="141379"/>
          </a:xfrm>
          <a:prstGeom prst="ellipse">
            <a:avLst/>
          </a:prstGeom>
          <a:solidFill>
            <a:srgbClr val="6633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18" name="椭圆 417"/>
          <p:cNvSpPr/>
          <p:nvPr/>
        </p:nvSpPr>
        <p:spPr>
          <a:xfrm>
            <a:off x="7006612" y="3717157"/>
            <a:ext cx="254028" cy="141379"/>
          </a:xfrm>
          <a:prstGeom prst="ellipse">
            <a:avLst/>
          </a:prstGeom>
          <a:solidFill>
            <a:srgbClr val="6633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19" name="椭圆 418"/>
          <p:cNvSpPr/>
          <p:nvPr/>
        </p:nvSpPr>
        <p:spPr>
          <a:xfrm>
            <a:off x="7006612" y="3576747"/>
            <a:ext cx="254028" cy="141379"/>
          </a:xfrm>
          <a:prstGeom prst="ellipse">
            <a:avLst/>
          </a:prstGeom>
          <a:solidFill>
            <a:srgbClr val="6633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20" name="椭圆 419"/>
          <p:cNvSpPr/>
          <p:nvPr/>
        </p:nvSpPr>
        <p:spPr>
          <a:xfrm>
            <a:off x="7003188" y="2652779"/>
            <a:ext cx="254028" cy="141379"/>
          </a:xfrm>
          <a:prstGeom prst="ellipse">
            <a:avLst/>
          </a:prstGeom>
          <a:solidFill>
            <a:srgbClr val="6633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21" name="椭圆 420"/>
          <p:cNvSpPr/>
          <p:nvPr/>
        </p:nvSpPr>
        <p:spPr>
          <a:xfrm>
            <a:off x="7003188" y="2512369"/>
            <a:ext cx="254028" cy="141379"/>
          </a:xfrm>
          <a:prstGeom prst="ellipse">
            <a:avLst/>
          </a:prstGeom>
          <a:solidFill>
            <a:srgbClr val="6633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grpSp>
        <p:nvGrpSpPr>
          <p:cNvPr id="422" name="组合 421"/>
          <p:cNvGrpSpPr/>
          <p:nvPr/>
        </p:nvGrpSpPr>
        <p:grpSpPr>
          <a:xfrm>
            <a:off x="3385185" y="2512378"/>
            <a:ext cx="3570288" cy="280987"/>
            <a:chOff x="1647123" y="1100129"/>
            <a:chExt cx="3571177" cy="281789"/>
          </a:xfrm>
        </p:grpSpPr>
        <p:grpSp>
          <p:nvGrpSpPr>
            <p:cNvPr id="423" name="组合 198"/>
            <p:cNvGrpSpPr/>
            <p:nvPr/>
          </p:nvGrpSpPr>
          <p:grpSpPr>
            <a:xfrm>
              <a:off x="4964272" y="1100129"/>
              <a:ext cx="254028" cy="281789"/>
              <a:chOff x="4965004" y="1112577"/>
              <a:chExt cx="254028" cy="281789"/>
            </a:xfrm>
          </p:grpSpPr>
          <p:sp>
            <p:nvSpPr>
              <p:cNvPr id="457" name="椭圆 456"/>
              <p:cNvSpPr/>
              <p:nvPr/>
            </p:nvSpPr>
            <p:spPr>
              <a:xfrm>
                <a:off x="4965004" y="1252987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58" name="椭圆 457"/>
              <p:cNvSpPr/>
              <p:nvPr/>
            </p:nvSpPr>
            <p:spPr>
              <a:xfrm>
                <a:off x="4965004" y="1112577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</p:grpSp>
        <p:grpSp>
          <p:nvGrpSpPr>
            <p:cNvPr id="424" name="组合 201"/>
            <p:cNvGrpSpPr/>
            <p:nvPr/>
          </p:nvGrpSpPr>
          <p:grpSpPr>
            <a:xfrm>
              <a:off x="4662713" y="1100129"/>
              <a:ext cx="254028" cy="281789"/>
              <a:chOff x="4669724" y="1109348"/>
              <a:chExt cx="254028" cy="281789"/>
            </a:xfrm>
          </p:grpSpPr>
          <p:sp>
            <p:nvSpPr>
              <p:cNvPr id="455" name="椭圆 454"/>
              <p:cNvSpPr/>
              <p:nvPr/>
            </p:nvSpPr>
            <p:spPr>
              <a:xfrm>
                <a:off x="4669724" y="1249758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56" name="椭圆 455"/>
              <p:cNvSpPr/>
              <p:nvPr/>
            </p:nvSpPr>
            <p:spPr>
              <a:xfrm>
                <a:off x="4669724" y="1109348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</p:grpSp>
        <p:grpSp>
          <p:nvGrpSpPr>
            <p:cNvPr id="425" name="组合 204"/>
            <p:cNvGrpSpPr/>
            <p:nvPr/>
          </p:nvGrpSpPr>
          <p:grpSpPr>
            <a:xfrm>
              <a:off x="4361154" y="1100129"/>
              <a:ext cx="254028" cy="281789"/>
              <a:chOff x="4378824" y="1109348"/>
              <a:chExt cx="254028" cy="281789"/>
            </a:xfrm>
          </p:grpSpPr>
          <p:sp>
            <p:nvSpPr>
              <p:cNvPr id="453" name="椭圆 452"/>
              <p:cNvSpPr/>
              <p:nvPr/>
            </p:nvSpPr>
            <p:spPr>
              <a:xfrm>
                <a:off x="4378824" y="1249758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54" name="椭圆 453"/>
              <p:cNvSpPr/>
              <p:nvPr/>
            </p:nvSpPr>
            <p:spPr>
              <a:xfrm>
                <a:off x="4378824" y="1109348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</p:grpSp>
        <p:grpSp>
          <p:nvGrpSpPr>
            <p:cNvPr id="426" name="组合 207"/>
            <p:cNvGrpSpPr/>
            <p:nvPr/>
          </p:nvGrpSpPr>
          <p:grpSpPr>
            <a:xfrm>
              <a:off x="4059595" y="1100129"/>
              <a:ext cx="254028" cy="281789"/>
              <a:chOff x="4083052" y="1109791"/>
              <a:chExt cx="254028" cy="281789"/>
            </a:xfrm>
          </p:grpSpPr>
          <p:sp>
            <p:nvSpPr>
              <p:cNvPr id="451" name="椭圆 450"/>
              <p:cNvSpPr/>
              <p:nvPr/>
            </p:nvSpPr>
            <p:spPr>
              <a:xfrm>
                <a:off x="4083052" y="1250201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52" name="椭圆 451"/>
              <p:cNvSpPr/>
              <p:nvPr/>
            </p:nvSpPr>
            <p:spPr>
              <a:xfrm>
                <a:off x="4083052" y="1109791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</p:grpSp>
        <p:grpSp>
          <p:nvGrpSpPr>
            <p:cNvPr id="427" name="组合 210"/>
            <p:cNvGrpSpPr/>
            <p:nvPr/>
          </p:nvGrpSpPr>
          <p:grpSpPr>
            <a:xfrm>
              <a:off x="3758036" y="1100129"/>
              <a:ext cx="254028" cy="281789"/>
              <a:chOff x="3785735" y="1116277"/>
              <a:chExt cx="254028" cy="281789"/>
            </a:xfrm>
          </p:grpSpPr>
          <p:sp>
            <p:nvSpPr>
              <p:cNvPr id="449" name="椭圆 448"/>
              <p:cNvSpPr/>
              <p:nvPr/>
            </p:nvSpPr>
            <p:spPr>
              <a:xfrm>
                <a:off x="3785735" y="1256687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50" name="椭圆 449"/>
              <p:cNvSpPr/>
              <p:nvPr/>
            </p:nvSpPr>
            <p:spPr>
              <a:xfrm>
                <a:off x="3785735" y="1116277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</p:grpSp>
        <p:grpSp>
          <p:nvGrpSpPr>
            <p:cNvPr id="428" name="组合 213"/>
            <p:cNvGrpSpPr/>
            <p:nvPr/>
          </p:nvGrpSpPr>
          <p:grpSpPr>
            <a:xfrm>
              <a:off x="3456477" y="1100129"/>
              <a:ext cx="254028" cy="281789"/>
              <a:chOff x="3487927" y="1111561"/>
              <a:chExt cx="254028" cy="281789"/>
            </a:xfrm>
          </p:grpSpPr>
          <p:sp>
            <p:nvSpPr>
              <p:cNvPr id="447" name="椭圆 446"/>
              <p:cNvSpPr/>
              <p:nvPr/>
            </p:nvSpPr>
            <p:spPr>
              <a:xfrm>
                <a:off x="3487927" y="1251971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48" name="椭圆 447"/>
              <p:cNvSpPr/>
              <p:nvPr/>
            </p:nvSpPr>
            <p:spPr>
              <a:xfrm>
                <a:off x="3487927" y="1111561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</p:grpSp>
        <p:grpSp>
          <p:nvGrpSpPr>
            <p:cNvPr id="429" name="组合 216"/>
            <p:cNvGrpSpPr/>
            <p:nvPr/>
          </p:nvGrpSpPr>
          <p:grpSpPr>
            <a:xfrm>
              <a:off x="3154918" y="1100129"/>
              <a:ext cx="254028" cy="281789"/>
              <a:chOff x="3191268" y="1116277"/>
              <a:chExt cx="254028" cy="281789"/>
            </a:xfrm>
          </p:grpSpPr>
          <p:sp>
            <p:nvSpPr>
              <p:cNvPr id="445" name="椭圆 444"/>
              <p:cNvSpPr/>
              <p:nvPr/>
            </p:nvSpPr>
            <p:spPr>
              <a:xfrm>
                <a:off x="3191268" y="1256687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46" name="椭圆 445"/>
              <p:cNvSpPr/>
              <p:nvPr/>
            </p:nvSpPr>
            <p:spPr>
              <a:xfrm>
                <a:off x="3191268" y="1116277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</p:grpSp>
        <p:grpSp>
          <p:nvGrpSpPr>
            <p:cNvPr id="430" name="组合 219"/>
            <p:cNvGrpSpPr/>
            <p:nvPr/>
          </p:nvGrpSpPr>
          <p:grpSpPr>
            <a:xfrm>
              <a:off x="2853359" y="1100129"/>
              <a:ext cx="254028" cy="281789"/>
              <a:chOff x="2902424" y="1116277"/>
              <a:chExt cx="254028" cy="281789"/>
            </a:xfrm>
          </p:grpSpPr>
          <p:sp>
            <p:nvSpPr>
              <p:cNvPr id="443" name="椭圆 442"/>
              <p:cNvSpPr/>
              <p:nvPr/>
            </p:nvSpPr>
            <p:spPr>
              <a:xfrm>
                <a:off x="2902424" y="1256687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44" name="椭圆 443"/>
              <p:cNvSpPr/>
              <p:nvPr/>
            </p:nvSpPr>
            <p:spPr>
              <a:xfrm>
                <a:off x="2902424" y="1116277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</p:grpSp>
        <p:grpSp>
          <p:nvGrpSpPr>
            <p:cNvPr id="431" name="组合 222"/>
            <p:cNvGrpSpPr/>
            <p:nvPr/>
          </p:nvGrpSpPr>
          <p:grpSpPr>
            <a:xfrm>
              <a:off x="2551800" y="1100129"/>
              <a:ext cx="254028" cy="281789"/>
              <a:chOff x="2606933" y="1116277"/>
              <a:chExt cx="254028" cy="281789"/>
            </a:xfrm>
          </p:grpSpPr>
          <p:sp>
            <p:nvSpPr>
              <p:cNvPr id="441" name="椭圆 440"/>
              <p:cNvSpPr/>
              <p:nvPr/>
            </p:nvSpPr>
            <p:spPr>
              <a:xfrm>
                <a:off x="2606933" y="1256687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42" name="椭圆 441"/>
              <p:cNvSpPr/>
              <p:nvPr/>
            </p:nvSpPr>
            <p:spPr>
              <a:xfrm>
                <a:off x="2606933" y="1116277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</p:grpSp>
        <p:grpSp>
          <p:nvGrpSpPr>
            <p:cNvPr id="432" name="组合 225"/>
            <p:cNvGrpSpPr/>
            <p:nvPr/>
          </p:nvGrpSpPr>
          <p:grpSpPr>
            <a:xfrm>
              <a:off x="2250241" y="1100129"/>
              <a:ext cx="254028" cy="281789"/>
              <a:chOff x="2311864" y="1116277"/>
              <a:chExt cx="254028" cy="281789"/>
            </a:xfrm>
          </p:grpSpPr>
          <p:sp>
            <p:nvSpPr>
              <p:cNvPr id="439" name="椭圆 438"/>
              <p:cNvSpPr/>
              <p:nvPr/>
            </p:nvSpPr>
            <p:spPr>
              <a:xfrm>
                <a:off x="2311864" y="1256687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40" name="椭圆 439"/>
              <p:cNvSpPr/>
              <p:nvPr/>
            </p:nvSpPr>
            <p:spPr>
              <a:xfrm>
                <a:off x="2311864" y="1116277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</p:grpSp>
        <p:grpSp>
          <p:nvGrpSpPr>
            <p:cNvPr id="433" name="组合 228"/>
            <p:cNvGrpSpPr/>
            <p:nvPr/>
          </p:nvGrpSpPr>
          <p:grpSpPr>
            <a:xfrm>
              <a:off x="1948682" y="1100129"/>
              <a:ext cx="254028" cy="281789"/>
              <a:chOff x="1942169" y="1116277"/>
              <a:chExt cx="254028" cy="281789"/>
            </a:xfrm>
          </p:grpSpPr>
          <p:sp>
            <p:nvSpPr>
              <p:cNvPr id="437" name="椭圆 436"/>
              <p:cNvSpPr/>
              <p:nvPr/>
            </p:nvSpPr>
            <p:spPr>
              <a:xfrm>
                <a:off x="1942169" y="1256687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38" name="椭圆 437"/>
              <p:cNvSpPr/>
              <p:nvPr/>
            </p:nvSpPr>
            <p:spPr>
              <a:xfrm>
                <a:off x="1942169" y="1116277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</p:grpSp>
        <p:grpSp>
          <p:nvGrpSpPr>
            <p:cNvPr id="434" name="组合 231"/>
            <p:cNvGrpSpPr/>
            <p:nvPr/>
          </p:nvGrpSpPr>
          <p:grpSpPr>
            <a:xfrm>
              <a:off x="1647123" y="1100129"/>
              <a:ext cx="254028" cy="281789"/>
              <a:chOff x="1640007" y="1116277"/>
              <a:chExt cx="254028" cy="281789"/>
            </a:xfrm>
          </p:grpSpPr>
          <p:sp>
            <p:nvSpPr>
              <p:cNvPr id="435" name="椭圆 434"/>
              <p:cNvSpPr/>
              <p:nvPr/>
            </p:nvSpPr>
            <p:spPr>
              <a:xfrm>
                <a:off x="1640007" y="1256687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36" name="椭圆 435"/>
              <p:cNvSpPr/>
              <p:nvPr/>
            </p:nvSpPr>
            <p:spPr>
              <a:xfrm>
                <a:off x="1640007" y="1116277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</p:grpSp>
      </p:grpSp>
      <p:grpSp>
        <p:nvGrpSpPr>
          <p:cNvPr id="459" name="组合 458"/>
          <p:cNvGrpSpPr/>
          <p:nvPr/>
        </p:nvGrpSpPr>
        <p:grpSpPr>
          <a:xfrm>
            <a:off x="3380422" y="3576003"/>
            <a:ext cx="3575050" cy="703262"/>
            <a:chOff x="1643670" y="2164507"/>
            <a:chExt cx="3574905" cy="703018"/>
          </a:xfrm>
        </p:grpSpPr>
        <p:grpSp>
          <p:nvGrpSpPr>
            <p:cNvPr id="460" name="组合 192"/>
            <p:cNvGrpSpPr/>
            <p:nvPr/>
          </p:nvGrpSpPr>
          <p:grpSpPr>
            <a:xfrm>
              <a:off x="4964547" y="2164507"/>
              <a:ext cx="254028" cy="703018"/>
              <a:chOff x="4966856" y="2206896"/>
              <a:chExt cx="254028" cy="703018"/>
            </a:xfrm>
          </p:grpSpPr>
          <p:sp>
            <p:nvSpPr>
              <p:cNvPr id="527" name="椭圆 526"/>
              <p:cNvSpPr/>
              <p:nvPr/>
            </p:nvSpPr>
            <p:spPr>
              <a:xfrm>
                <a:off x="4966856" y="2768535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528" name="椭圆 527"/>
              <p:cNvSpPr/>
              <p:nvPr/>
            </p:nvSpPr>
            <p:spPr>
              <a:xfrm>
                <a:off x="4966856" y="2628126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529" name="椭圆 528"/>
              <p:cNvSpPr/>
              <p:nvPr/>
            </p:nvSpPr>
            <p:spPr>
              <a:xfrm>
                <a:off x="4966856" y="2487716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530" name="椭圆 529"/>
              <p:cNvSpPr/>
              <p:nvPr/>
            </p:nvSpPr>
            <p:spPr>
              <a:xfrm>
                <a:off x="4966856" y="2347306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531" name="椭圆 530"/>
              <p:cNvSpPr/>
              <p:nvPr/>
            </p:nvSpPr>
            <p:spPr>
              <a:xfrm>
                <a:off x="4966856" y="2206896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</p:grpSp>
        <p:grpSp>
          <p:nvGrpSpPr>
            <p:cNvPr id="461" name="组合 235"/>
            <p:cNvGrpSpPr/>
            <p:nvPr/>
          </p:nvGrpSpPr>
          <p:grpSpPr>
            <a:xfrm>
              <a:off x="4665062" y="2164507"/>
              <a:ext cx="254028" cy="703018"/>
              <a:chOff x="4966856" y="2206896"/>
              <a:chExt cx="254028" cy="703018"/>
            </a:xfrm>
          </p:grpSpPr>
          <p:sp>
            <p:nvSpPr>
              <p:cNvPr id="522" name="椭圆 521"/>
              <p:cNvSpPr/>
              <p:nvPr/>
            </p:nvSpPr>
            <p:spPr>
              <a:xfrm>
                <a:off x="4966856" y="2768535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523" name="椭圆 522"/>
              <p:cNvSpPr/>
              <p:nvPr/>
            </p:nvSpPr>
            <p:spPr>
              <a:xfrm>
                <a:off x="4966856" y="2628126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524" name="椭圆 523"/>
              <p:cNvSpPr/>
              <p:nvPr/>
            </p:nvSpPr>
            <p:spPr>
              <a:xfrm>
                <a:off x="4966856" y="2487716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525" name="椭圆 524"/>
              <p:cNvSpPr/>
              <p:nvPr/>
            </p:nvSpPr>
            <p:spPr>
              <a:xfrm>
                <a:off x="4966856" y="2347306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526" name="椭圆 525"/>
              <p:cNvSpPr/>
              <p:nvPr/>
            </p:nvSpPr>
            <p:spPr>
              <a:xfrm>
                <a:off x="4966856" y="2206896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</p:grpSp>
        <p:grpSp>
          <p:nvGrpSpPr>
            <p:cNvPr id="462" name="组合 241"/>
            <p:cNvGrpSpPr/>
            <p:nvPr/>
          </p:nvGrpSpPr>
          <p:grpSpPr>
            <a:xfrm>
              <a:off x="4363095" y="2164507"/>
              <a:ext cx="254028" cy="703018"/>
              <a:chOff x="4966856" y="2206896"/>
              <a:chExt cx="254028" cy="703018"/>
            </a:xfrm>
          </p:grpSpPr>
          <p:sp>
            <p:nvSpPr>
              <p:cNvPr id="517" name="椭圆 516"/>
              <p:cNvSpPr/>
              <p:nvPr/>
            </p:nvSpPr>
            <p:spPr>
              <a:xfrm>
                <a:off x="4966856" y="2768535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518" name="椭圆 517"/>
              <p:cNvSpPr/>
              <p:nvPr/>
            </p:nvSpPr>
            <p:spPr>
              <a:xfrm>
                <a:off x="4966856" y="2628126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519" name="椭圆 518"/>
              <p:cNvSpPr/>
              <p:nvPr/>
            </p:nvSpPr>
            <p:spPr>
              <a:xfrm>
                <a:off x="4966856" y="2487716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520" name="椭圆 519"/>
              <p:cNvSpPr/>
              <p:nvPr/>
            </p:nvSpPr>
            <p:spPr>
              <a:xfrm>
                <a:off x="4966856" y="2347306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521" name="椭圆 520"/>
              <p:cNvSpPr/>
              <p:nvPr/>
            </p:nvSpPr>
            <p:spPr>
              <a:xfrm>
                <a:off x="4966856" y="2206896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</p:grpSp>
        <p:grpSp>
          <p:nvGrpSpPr>
            <p:cNvPr id="463" name="组合 247"/>
            <p:cNvGrpSpPr/>
            <p:nvPr/>
          </p:nvGrpSpPr>
          <p:grpSpPr>
            <a:xfrm>
              <a:off x="4067529" y="2164507"/>
              <a:ext cx="254028" cy="703018"/>
              <a:chOff x="4966856" y="2206896"/>
              <a:chExt cx="254028" cy="703018"/>
            </a:xfrm>
          </p:grpSpPr>
          <p:sp>
            <p:nvSpPr>
              <p:cNvPr id="512" name="椭圆 511"/>
              <p:cNvSpPr/>
              <p:nvPr/>
            </p:nvSpPr>
            <p:spPr>
              <a:xfrm>
                <a:off x="4966856" y="2768535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513" name="椭圆 512"/>
              <p:cNvSpPr/>
              <p:nvPr/>
            </p:nvSpPr>
            <p:spPr>
              <a:xfrm>
                <a:off x="4966856" y="2628126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514" name="椭圆 513"/>
              <p:cNvSpPr/>
              <p:nvPr/>
            </p:nvSpPr>
            <p:spPr>
              <a:xfrm>
                <a:off x="4966856" y="2487716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515" name="椭圆 514"/>
              <p:cNvSpPr/>
              <p:nvPr/>
            </p:nvSpPr>
            <p:spPr>
              <a:xfrm>
                <a:off x="4966856" y="2347306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516" name="椭圆 515"/>
              <p:cNvSpPr/>
              <p:nvPr/>
            </p:nvSpPr>
            <p:spPr>
              <a:xfrm>
                <a:off x="4966856" y="2206896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</p:grpSp>
        <p:grpSp>
          <p:nvGrpSpPr>
            <p:cNvPr id="464" name="组合 253"/>
            <p:cNvGrpSpPr/>
            <p:nvPr/>
          </p:nvGrpSpPr>
          <p:grpSpPr>
            <a:xfrm>
              <a:off x="3762541" y="2164507"/>
              <a:ext cx="254028" cy="703018"/>
              <a:chOff x="4966856" y="2206896"/>
              <a:chExt cx="254028" cy="703018"/>
            </a:xfrm>
          </p:grpSpPr>
          <p:sp>
            <p:nvSpPr>
              <p:cNvPr id="507" name="椭圆 506"/>
              <p:cNvSpPr/>
              <p:nvPr/>
            </p:nvSpPr>
            <p:spPr>
              <a:xfrm>
                <a:off x="4966856" y="2768535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508" name="椭圆 507"/>
              <p:cNvSpPr/>
              <p:nvPr/>
            </p:nvSpPr>
            <p:spPr>
              <a:xfrm>
                <a:off x="4966856" y="2628126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509" name="椭圆 508"/>
              <p:cNvSpPr/>
              <p:nvPr/>
            </p:nvSpPr>
            <p:spPr>
              <a:xfrm>
                <a:off x="4966856" y="2487716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510" name="椭圆 509"/>
              <p:cNvSpPr/>
              <p:nvPr/>
            </p:nvSpPr>
            <p:spPr>
              <a:xfrm>
                <a:off x="4966856" y="2347306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511" name="椭圆 510"/>
              <p:cNvSpPr/>
              <p:nvPr/>
            </p:nvSpPr>
            <p:spPr>
              <a:xfrm>
                <a:off x="4966856" y="2206896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</p:grpSp>
        <p:grpSp>
          <p:nvGrpSpPr>
            <p:cNvPr id="465" name="组合 259"/>
            <p:cNvGrpSpPr/>
            <p:nvPr/>
          </p:nvGrpSpPr>
          <p:grpSpPr>
            <a:xfrm>
              <a:off x="3460420" y="2164507"/>
              <a:ext cx="254028" cy="703018"/>
              <a:chOff x="4966856" y="2206896"/>
              <a:chExt cx="254028" cy="703018"/>
            </a:xfrm>
          </p:grpSpPr>
          <p:sp>
            <p:nvSpPr>
              <p:cNvPr id="502" name="椭圆 501"/>
              <p:cNvSpPr/>
              <p:nvPr/>
            </p:nvSpPr>
            <p:spPr>
              <a:xfrm>
                <a:off x="4966856" y="2768535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503" name="椭圆 502"/>
              <p:cNvSpPr/>
              <p:nvPr/>
            </p:nvSpPr>
            <p:spPr>
              <a:xfrm>
                <a:off x="4966856" y="2628126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504" name="椭圆 503"/>
              <p:cNvSpPr/>
              <p:nvPr/>
            </p:nvSpPr>
            <p:spPr>
              <a:xfrm>
                <a:off x="4966856" y="2487716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505" name="椭圆 504"/>
              <p:cNvSpPr/>
              <p:nvPr/>
            </p:nvSpPr>
            <p:spPr>
              <a:xfrm>
                <a:off x="4966856" y="2347306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506" name="椭圆 505"/>
              <p:cNvSpPr/>
              <p:nvPr/>
            </p:nvSpPr>
            <p:spPr>
              <a:xfrm>
                <a:off x="4966856" y="2206896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</p:grpSp>
        <p:grpSp>
          <p:nvGrpSpPr>
            <p:cNvPr id="466" name="组合 265"/>
            <p:cNvGrpSpPr/>
            <p:nvPr/>
          </p:nvGrpSpPr>
          <p:grpSpPr>
            <a:xfrm>
              <a:off x="3149345" y="2164507"/>
              <a:ext cx="254028" cy="703018"/>
              <a:chOff x="4966856" y="2206896"/>
              <a:chExt cx="254028" cy="703018"/>
            </a:xfrm>
          </p:grpSpPr>
          <p:sp>
            <p:nvSpPr>
              <p:cNvPr id="497" name="椭圆 496"/>
              <p:cNvSpPr/>
              <p:nvPr/>
            </p:nvSpPr>
            <p:spPr>
              <a:xfrm>
                <a:off x="4966856" y="2768535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98" name="椭圆 497"/>
              <p:cNvSpPr/>
              <p:nvPr/>
            </p:nvSpPr>
            <p:spPr>
              <a:xfrm>
                <a:off x="4966856" y="2628126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99" name="椭圆 498"/>
              <p:cNvSpPr/>
              <p:nvPr/>
            </p:nvSpPr>
            <p:spPr>
              <a:xfrm>
                <a:off x="4966856" y="2487716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500" name="椭圆 499"/>
              <p:cNvSpPr/>
              <p:nvPr/>
            </p:nvSpPr>
            <p:spPr>
              <a:xfrm>
                <a:off x="4966856" y="2347306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501" name="椭圆 500"/>
              <p:cNvSpPr/>
              <p:nvPr/>
            </p:nvSpPr>
            <p:spPr>
              <a:xfrm>
                <a:off x="4966856" y="2206896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</p:grpSp>
        <p:grpSp>
          <p:nvGrpSpPr>
            <p:cNvPr id="467" name="组合 271"/>
            <p:cNvGrpSpPr/>
            <p:nvPr/>
          </p:nvGrpSpPr>
          <p:grpSpPr>
            <a:xfrm>
              <a:off x="2850193" y="2164507"/>
              <a:ext cx="254028" cy="703018"/>
              <a:chOff x="4966856" y="2206896"/>
              <a:chExt cx="254028" cy="703018"/>
            </a:xfrm>
          </p:grpSpPr>
          <p:sp>
            <p:nvSpPr>
              <p:cNvPr id="492" name="椭圆 491"/>
              <p:cNvSpPr/>
              <p:nvPr/>
            </p:nvSpPr>
            <p:spPr>
              <a:xfrm>
                <a:off x="4966856" y="2768535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93" name="椭圆 492"/>
              <p:cNvSpPr/>
              <p:nvPr/>
            </p:nvSpPr>
            <p:spPr>
              <a:xfrm>
                <a:off x="4966856" y="2628126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94" name="椭圆 493"/>
              <p:cNvSpPr/>
              <p:nvPr/>
            </p:nvSpPr>
            <p:spPr>
              <a:xfrm>
                <a:off x="4966856" y="2487716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95" name="椭圆 494"/>
              <p:cNvSpPr/>
              <p:nvPr/>
            </p:nvSpPr>
            <p:spPr>
              <a:xfrm>
                <a:off x="4966856" y="2347306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96" name="椭圆 495"/>
              <p:cNvSpPr/>
              <p:nvPr/>
            </p:nvSpPr>
            <p:spPr>
              <a:xfrm>
                <a:off x="4966856" y="2206896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</p:grpSp>
        <p:grpSp>
          <p:nvGrpSpPr>
            <p:cNvPr id="468" name="组合 277"/>
            <p:cNvGrpSpPr/>
            <p:nvPr/>
          </p:nvGrpSpPr>
          <p:grpSpPr>
            <a:xfrm>
              <a:off x="2550689" y="2164507"/>
              <a:ext cx="254028" cy="703018"/>
              <a:chOff x="4966856" y="2206896"/>
              <a:chExt cx="254028" cy="703018"/>
            </a:xfrm>
          </p:grpSpPr>
          <p:sp>
            <p:nvSpPr>
              <p:cNvPr id="487" name="椭圆 486"/>
              <p:cNvSpPr/>
              <p:nvPr/>
            </p:nvSpPr>
            <p:spPr>
              <a:xfrm>
                <a:off x="4966856" y="2768535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88" name="椭圆 487"/>
              <p:cNvSpPr/>
              <p:nvPr/>
            </p:nvSpPr>
            <p:spPr>
              <a:xfrm>
                <a:off x="4966856" y="2628126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89" name="椭圆 488"/>
              <p:cNvSpPr/>
              <p:nvPr/>
            </p:nvSpPr>
            <p:spPr>
              <a:xfrm>
                <a:off x="4966856" y="2487716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90" name="椭圆 489"/>
              <p:cNvSpPr/>
              <p:nvPr/>
            </p:nvSpPr>
            <p:spPr>
              <a:xfrm>
                <a:off x="4966856" y="2347306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91" name="椭圆 490"/>
              <p:cNvSpPr/>
              <p:nvPr/>
            </p:nvSpPr>
            <p:spPr>
              <a:xfrm>
                <a:off x="4966856" y="2206896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</p:grpSp>
        <p:grpSp>
          <p:nvGrpSpPr>
            <p:cNvPr id="469" name="组合 283"/>
            <p:cNvGrpSpPr/>
            <p:nvPr/>
          </p:nvGrpSpPr>
          <p:grpSpPr>
            <a:xfrm>
              <a:off x="2252602" y="2164507"/>
              <a:ext cx="254028" cy="703018"/>
              <a:chOff x="4966856" y="2206896"/>
              <a:chExt cx="254028" cy="703018"/>
            </a:xfrm>
          </p:grpSpPr>
          <p:sp>
            <p:nvSpPr>
              <p:cNvPr id="482" name="椭圆 481"/>
              <p:cNvSpPr/>
              <p:nvPr/>
            </p:nvSpPr>
            <p:spPr>
              <a:xfrm>
                <a:off x="4966856" y="2768535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83" name="椭圆 482"/>
              <p:cNvSpPr/>
              <p:nvPr/>
            </p:nvSpPr>
            <p:spPr>
              <a:xfrm>
                <a:off x="4966856" y="2628126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84" name="椭圆 483"/>
              <p:cNvSpPr/>
              <p:nvPr/>
            </p:nvSpPr>
            <p:spPr>
              <a:xfrm>
                <a:off x="4966856" y="2487716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85" name="椭圆 484"/>
              <p:cNvSpPr/>
              <p:nvPr/>
            </p:nvSpPr>
            <p:spPr>
              <a:xfrm>
                <a:off x="4966856" y="2347306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86" name="椭圆 485"/>
              <p:cNvSpPr/>
              <p:nvPr/>
            </p:nvSpPr>
            <p:spPr>
              <a:xfrm>
                <a:off x="4966856" y="2206896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</p:grpSp>
        <p:grpSp>
          <p:nvGrpSpPr>
            <p:cNvPr id="470" name="组合 289"/>
            <p:cNvGrpSpPr/>
            <p:nvPr/>
          </p:nvGrpSpPr>
          <p:grpSpPr>
            <a:xfrm>
              <a:off x="1942582" y="2164507"/>
              <a:ext cx="254028" cy="703018"/>
              <a:chOff x="4966856" y="2206896"/>
              <a:chExt cx="254028" cy="703018"/>
            </a:xfrm>
          </p:grpSpPr>
          <p:sp>
            <p:nvSpPr>
              <p:cNvPr id="477" name="椭圆 476"/>
              <p:cNvSpPr/>
              <p:nvPr/>
            </p:nvSpPr>
            <p:spPr>
              <a:xfrm>
                <a:off x="4966856" y="2768535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78" name="椭圆 477"/>
              <p:cNvSpPr/>
              <p:nvPr/>
            </p:nvSpPr>
            <p:spPr>
              <a:xfrm>
                <a:off x="4966856" y="2628126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79" name="椭圆 478"/>
              <p:cNvSpPr/>
              <p:nvPr/>
            </p:nvSpPr>
            <p:spPr>
              <a:xfrm>
                <a:off x="4966856" y="2487716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80" name="椭圆 479"/>
              <p:cNvSpPr/>
              <p:nvPr/>
            </p:nvSpPr>
            <p:spPr>
              <a:xfrm>
                <a:off x="4966856" y="2347306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81" name="椭圆 480"/>
              <p:cNvSpPr/>
              <p:nvPr/>
            </p:nvSpPr>
            <p:spPr>
              <a:xfrm>
                <a:off x="4966856" y="2206896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</p:grpSp>
        <p:grpSp>
          <p:nvGrpSpPr>
            <p:cNvPr id="471" name="组合 295"/>
            <p:cNvGrpSpPr/>
            <p:nvPr/>
          </p:nvGrpSpPr>
          <p:grpSpPr>
            <a:xfrm>
              <a:off x="1643670" y="2164507"/>
              <a:ext cx="254028" cy="703018"/>
              <a:chOff x="4966856" y="2206896"/>
              <a:chExt cx="254028" cy="703018"/>
            </a:xfrm>
          </p:grpSpPr>
          <p:sp>
            <p:nvSpPr>
              <p:cNvPr id="472" name="椭圆 471"/>
              <p:cNvSpPr/>
              <p:nvPr/>
            </p:nvSpPr>
            <p:spPr>
              <a:xfrm>
                <a:off x="4966856" y="2768535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73" name="椭圆 472"/>
              <p:cNvSpPr/>
              <p:nvPr/>
            </p:nvSpPr>
            <p:spPr>
              <a:xfrm>
                <a:off x="4966856" y="2628126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74" name="椭圆 473"/>
              <p:cNvSpPr/>
              <p:nvPr/>
            </p:nvSpPr>
            <p:spPr>
              <a:xfrm>
                <a:off x="4966856" y="2487716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75" name="椭圆 474"/>
              <p:cNvSpPr/>
              <p:nvPr/>
            </p:nvSpPr>
            <p:spPr>
              <a:xfrm>
                <a:off x="4966856" y="2347306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76" name="椭圆 475"/>
              <p:cNvSpPr/>
              <p:nvPr/>
            </p:nvSpPr>
            <p:spPr>
              <a:xfrm>
                <a:off x="4966856" y="2206896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</p:grpSp>
      </p:grpSp>
      <p:sp>
        <p:nvSpPr>
          <p:cNvPr id="532" name="图文框 531"/>
          <p:cNvSpPr/>
          <p:nvPr/>
        </p:nvSpPr>
        <p:spPr>
          <a:xfrm>
            <a:off x="3090675" y="2327806"/>
            <a:ext cx="4445161" cy="2124000"/>
          </a:xfrm>
          <a:prstGeom prst="frame">
            <a:avLst>
              <a:gd name="adj1" fmla="val 8315"/>
            </a:avLst>
          </a:prstGeom>
          <a:solidFill>
            <a:srgbClr val="A96543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33" name="矩形 532"/>
          <p:cNvSpPr/>
          <p:nvPr/>
        </p:nvSpPr>
        <p:spPr>
          <a:xfrm>
            <a:off x="3158937" y="3042371"/>
            <a:ext cx="4305300" cy="155822"/>
          </a:xfrm>
          <a:prstGeom prst="rect">
            <a:avLst/>
          </a:prstGeom>
          <a:solidFill>
            <a:srgbClr val="A96543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34" name="对话气泡: 圆角矩形 2"/>
          <p:cNvSpPr/>
          <p:nvPr/>
        </p:nvSpPr>
        <p:spPr>
          <a:xfrm>
            <a:off x="1961198" y="2136140"/>
            <a:ext cx="996950" cy="515938"/>
          </a:xfrm>
          <a:prstGeom prst="wedgeRoundRectCallout">
            <a:avLst>
              <a:gd name="adj1" fmla="val 73198"/>
              <a:gd name="adj2" fmla="val 34784"/>
              <a:gd name="adj3" fmla="val 16667"/>
            </a:avLst>
          </a:prstGeom>
          <a:solidFill>
            <a:srgbClr val="FFFFFF"/>
          </a:solidFill>
          <a:ln>
            <a:solidFill>
              <a:srgbClr val="3D87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zh-CN" altLang="en-US" sz="24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框</a:t>
            </a:r>
          </a:p>
        </p:txBody>
      </p:sp>
      <p:sp>
        <p:nvSpPr>
          <p:cNvPr id="535" name="对话气泡: 圆角矩形 306"/>
          <p:cNvSpPr/>
          <p:nvPr/>
        </p:nvSpPr>
        <p:spPr>
          <a:xfrm>
            <a:off x="1958023" y="2798128"/>
            <a:ext cx="996950" cy="515937"/>
          </a:xfrm>
          <a:prstGeom prst="wedgeRoundRectCallout">
            <a:avLst>
              <a:gd name="adj1" fmla="val 89481"/>
              <a:gd name="adj2" fmla="val 9256"/>
              <a:gd name="adj3" fmla="val 16667"/>
            </a:avLst>
          </a:prstGeom>
          <a:solidFill>
            <a:srgbClr val="FFFFFF"/>
          </a:solidFill>
          <a:ln>
            <a:solidFill>
              <a:srgbClr val="3D87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zh-CN" altLang="en-US" sz="24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梁</a:t>
            </a:r>
          </a:p>
        </p:txBody>
      </p:sp>
      <p:sp>
        <p:nvSpPr>
          <p:cNvPr id="536" name="对话气泡: 圆角矩形 307"/>
          <p:cNvSpPr/>
          <p:nvPr/>
        </p:nvSpPr>
        <p:spPr>
          <a:xfrm>
            <a:off x="1954848" y="3458528"/>
            <a:ext cx="996950" cy="517525"/>
          </a:xfrm>
          <a:prstGeom prst="wedgeRoundRectCallout">
            <a:avLst>
              <a:gd name="adj1" fmla="val 102803"/>
              <a:gd name="adj2" fmla="val -47827"/>
              <a:gd name="adj3" fmla="val 16667"/>
            </a:avLst>
          </a:prstGeom>
          <a:solidFill>
            <a:srgbClr val="FFFFFF"/>
          </a:solidFill>
          <a:ln>
            <a:solidFill>
              <a:srgbClr val="3D87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zh-CN" altLang="en-US" sz="24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档</a:t>
            </a:r>
          </a:p>
        </p:txBody>
      </p:sp>
      <p:sp>
        <p:nvSpPr>
          <p:cNvPr id="537" name="对话气泡: 圆角矩形 308"/>
          <p:cNvSpPr/>
          <p:nvPr/>
        </p:nvSpPr>
        <p:spPr>
          <a:xfrm>
            <a:off x="7003098" y="1745615"/>
            <a:ext cx="1374775" cy="515938"/>
          </a:xfrm>
          <a:prstGeom prst="wedgeRoundRectCallout">
            <a:avLst>
              <a:gd name="adj1" fmla="val -40945"/>
              <a:gd name="adj2" fmla="val 90712"/>
              <a:gd name="adj3" fmla="val 16667"/>
            </a:avLst>
          </a:prstGeom>
          <a:solidFill>
            <a:srgbClr val="FFFFFF"/>
          </a:solidFill>
          <a:ln>
            <a:solidFill>
              <a:srgbClr val="3D87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zh-CN" altLang="en-US" sz="24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上珠</a:t>
            </a:r>
          </a:p>
        </p:txBody>
      </p:sp>
      <p:sp>
        <p:nvSpPr>
          <p:cNvPr id="538" name="矩形 537"/>
          <p:cNvSpPr/>
          <p:nvPr/>
        </p:nvSpPr>
        <p:spPr>
          <a:xfrm>
            <a:off x="7574598" y="2394903"/>
            <a:ext cx="27638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kern="0" dirty="0">
                <a:solidFill>
                  <a:prstClr val="blac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</a:t>
            </a:r>
            <a:r>
              <a:rPr lang="zh-CN" altLang="en-US" sz="2400" kern="0" dirty="0">
                <a:solidFill>
                  <a:prstClr val="blac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颗上珠表示</a:t>
            </a:r>
            <a:r>
              <a:rPr lang="en-US" altLang="zh-CN" sz="2400" kern="0" dirty="0">
                <a:solidFill>
                  <a:prstClr val="blac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</a:t>
            </a:r>
            <a:r>
              <a:rPr lang="zh-CN" altLang="en-US" sz="2400" kern="0" dirty="0">
                <a:solidFill>
                  <a:prstClr val="blac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个</a:t>
            </a:r>
            <a:r>
              <a:rPr lang="zh-CN" altLang="en-US" sz="2400" kern="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五</a:t>
            </a:r>
            <a:endParaRPr lang="zh-CN" altLang="en-US" sz="2400" kern="0" dirty="0">
              <a:solidFill>
                <a:sysClr val="windowText" lastClr="0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39" name="对话气泡: 圆角矩形 312"/>
          <p:cNvSpPr/>
          <p:nvPr/>
        </p:nvSpPr>
        <p:spPr>
          <a:xfrm>
            <a:off x="7168198" y="4406265"/>
            <a:ext cx="1374775" cy="515938"/>
          </a:xfrm>
          <a:prstGeom prst="wedgeRoundRectCallout">
            <a:avLst>
              <a:gd name="adj1" fmla="val -48454"/>
              <a:gd name="adj2" fmla="val -84960"/>
              <a:gd name="adj3" fmla="val 16667"/>
            </a:avLst>
          </a:prstGeom>
          <a:solidFill>
            <a:srgbClr val="FFFFFF"/>
          </a:solidFill>
          <a:ln>
            <a:solidFill>
              <a:srgbClr val="3D87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zh-CN" altLang="en-US" sz="24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下珠</a:t>
            </a:r>
          </a:p>
        </p:txBody>
      </p:sp>
      <p:sp>
        <p:nvSpPr>
          <p:cNvPr id="540" name="矩形 539"/>
          <p:cNvSpPr/>
          <p:nvPr/>
        </p:nvSpPr>
        <p:spPr>
          <a:xfrm>
            <a:off x="7574598" y="3094990"/>
            <a:ext cx="27638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kern="0" dirty="0">
                <a:solidFill>
                  <a:prstClr val="blac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</a:t>
            </a:r>
            <a:r>
              <a:rPr lang="zh-CN" altLang="en-US" sz="2400" kern="0" dirty="0">
                <a:solidFill>
                  <a:prstClr val="blac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颗下珠表示</a:t>
            </a:r>
            <a:r>
              <a:rPr lang="en-US" altLang="zh-CN" sz="2400" kern="0" dirty="0">
                <a:solidFill>
                  <a:prstClr val="blac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</a:t>
            </a:r>
            <a:r>
              <a:rPr lang="zh-CN" altLang="en-US" sz="2400" kern="0" dirty="0">
                <a:solidFill>
                  <a:prstClr val="blac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个</a:t>
            </a:r>
            <a:r>
              <a:rPr lang="zh-CN" altLang="en-US" sz="2400" kern="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一</a:t>
            </a:r>
            <a:endParaRPr lang="zh-CN" altLang="en-US" sz="2400" kern="0" dirty="0">
              <a:solidFill>
                <a:sysClr val="windowText" lastClr="0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42" name="对话气泡: 圆角矩形 317"/>
          <p:cNvSpPr/>
          <p:nvPr/>
        </p:nvSpPr>
        <p:spPr>
          <a:xfrm>
            <a:off x="4242435" y="4768215"/>
            <a:ext cx="2195513" cy="623888"/>
          </a:xfrm>
          <a:prstGeom prst="wedgeRoundRectCallout">
            <a:avLst>
              <a:gd name="adj1" fmla="val 26171"/>
              <a:gd name="adj2" fmla="val 28767"/>
              <a:gd name="adj3" fmla="val 16667"/>
            </a:avLst>
          </a:prstGeom>
          <a:solidFill>
            <a:srgbClr val="FFFFFF"/>
          </a:solidFill>
          <a:ln>
            <a:solidFill>
              <a:srgbClr val="3D87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zh-CN" altLang="en-US" sz="24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中式算盘</a:t>
            </a:r>
          </a:p>
        </p:txBody>
      </p:sp>
      <p:sp>
        <p:nvSpPr>
          <p:cNvPr id="54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算盘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4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4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4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7 L 3.05556E-6 0.0478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4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4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4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4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4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09877E-6 L -4.16667E-6 -0.07192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" grpId="0" bldLvl="0" animBg="1"/>
      <p:bldP spid="535" grpId="0" bldLvl="0" animBg="1"/>
      <p:bldP spid="536" grpId="0" bldLvl="0" animBg="1"/>
      <p:bldP spid="537" grpId="0" bldLvl="0" animBg="1"/>
      <p:bldP spid="538" grpId="0"/>
      <p:bldP spid="539" grpId="0" bldLvl="0" animBg="1"/>
      <p:bldP spid="540" grpId="0"/>
      <p:bldP spid="54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算盘</a:t>
            </a:r>
          </a:p>
        </p:txBody>
      </p:sp>
      <p:pic>
        <p:nvPicPr>
          <p:cNvPr id="10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773" y="2453323"/>
            <a:ext cx="3697287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060" y="2685098"/>
            <a:ext cx="3697288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流程图: 可选过程 11"/>
          <p:cNvSpPr/>
          <p:nvPr/>
        </p:nvSpPr>
        <p:spPr>
          <a:xfrm>
            <a:off x="3101023" y="1840548"/>
            <a:ext cx="1728787" cy="463550"/>
          </a:xfrm>
          <a:prstGeom prst="flowChartAlternateProcess">
            <a:avLst/>
          </a:prstGeom>
          <a:solidFill>
            <a:srgbClr val="FFFFFF"/>
          </a:solidFill>
          <a:ln>
            <a:solidFill>
              <a:srgbClr val="3D87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zh-CN" altLang="en-US" sz="240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中式算盘</a:t>
            </a:r>
          </a:p>
        </p:txBody>
      </p:sp>
      <p:sp>
        <p:nvSpPr>
          <p:cNvPr id="13" name="流程图: 可选过程 12"/>
          <p:cNvSpPr/>
          <p:nvPr/>
        </p:nvSpPr>
        <p:spPr>
          <a:xfrm>
            <a:off x="7179310" y="1840548"/>
            <a:ext cx="1728788" cy="463550"/>
          </a:xfrm>
          <a:prstGeom prst="flowChartAlternateProcess">
            <a:avLst/>
          </a:prstGeom>
          <a:solidFill>
            <a:srgbClr val="FFFFFF"/>
          </a:solidFill>
          <a:ln>
            <a:solidFill>
              <a:srgbClr val="3D87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zh-CN" altLang="en-US" sz="240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日式算盘</a:t>
            </a:r>
          </a:p>
        </p:txBody>
      </p:sp>
      <p:pic>
        <p:nvPicPr>
          <p:cNvPr id="14" name="图片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1382" y="4672647"/>
            <a:ext cx="97093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27"/>
          <p:cNvSpPr>
            <a:spLocks noChangeArrowheads="1"/>
          </p:cNvSpPr>
          <p:nvPr/>
        </p:nvSpPr>
        <p:spPr bwMode="auto">
          <a:xfrm>
            <a:off x="2396173" y="4672647"/>
            <a:ext cx="3575050" cy="523875"/>
          </a:xfrm>
          <a:prstGeom prst="wedgeRoundRectCallout">
            <a:avLst>
              <a:gd name="adj1" fmla="val -55111"/>
              <a:gd name="adj2" fmla="val 32685"/>
              <a:gd name="adj3" fmla="val 16667"/>
            </a:avLst>
          </a:prstGeom>
          <a:solidFill>
            <a:srgbClr val="FFFFFF"/>
          </a:solidFill>
          <a:ln w="19050">
            <a:solidFill>
              <a:srgbClr val="3D87C6"/>
            </a:solidFill>
            <a:miter lim="800000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观察二者有什么区别？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3"/>
          <p:cNvSpPr txBox="1">
            <a:spLocks noChangeArrowheads="1"/>
          </p:cNvSpPr>
          <p:nvPr/>
        </p:nvSpPr>
        <p:spPr bwMode="auto">
          <a:xfrm>
            <a:off x="628057" y="1352887"/>
            <a:ext cx="80645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你能分别写出下面算盘表示的数吗？</a:t>
            </a:r>
          </a:p>
        </p:txBody>
      </p:sp>
      <p:pic>
        <p:nvPicPr>
          <p:cNvPr id="64" name="图片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110" y="2870518"/>
            <a:ext cx="278130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图片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910" y="2870518"/>
            <a:ext cx="2781300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图片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885" y="2870518"/>
            <a:ext cx="277812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7" name="组合 16"/>
          <p:cNvGrpSpPr/>
          <p:nvPr/>
        </p:nvGrpSpPr>
        <p:grpSpPr bwMode="auto">
          <a:xfrm>
            <a:off x="1721169" y="2436852"/>
            <a:ext cx="2089466" cy="451406"/>
            <a:chOff x="288738" y="1653249"/>
            <a:chExt cx="2089445" cy="450635"/>
          </a:xfrm>
        </p:grpSpPr>
        <p:sp>
          <p:nvSpPr>
            <p:cNvPr id="68" name="文本框 6"/>
            <p:cNvSpPr txBox="1">
              <a:spLocks noChangeArrowheads="1"/>
            </p:cNvSpPr>
            <p:nvPr/>
          </p:nvSpPr>
          <p:spPr bwMode="auto">
            <a:xfrm>
              <a:off x="288738" y="1653249"/>
              <a:ext cx="400106" cy="450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1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十亿</a:t>
              </a:r>
            </a:p>
          </p:txBody>
        </p:sp>
        <p:sp>
          <p:nvSpPr>
            <p:cNvPr id="69" name="文本框 7"/>
            <p:cNvSpPr txBox="1">
              <a:spLocks noChangeArrowheads="1"/>
            </p:cNvSpPr>
            <p:nvPr/>
          </p:nvSpPr>
          <p:spPr bwMode="auto">
            <a:xfrm>
              <a:off x="476442" y="1831031"/>
              <a:ext cx="400106" cy="271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1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亿</a:t>
              </a:r>
            </a:p>
          </p:txBody>
        </p:sp>
        <p:sp>
          <p:nvSpPr>
            <p:cNvPr id="70" name="文本框 8"/>
            <p:cNvSpPr txBox="1">
              <a:spLocks noChangeArrowheads="1"/>
            </p:cNvSpPr>
            <p:nvPr/>
          </p:nvSpPr>
          <p:spPr bwMode="auto">
            <a:xfrm>
              <a:off x="664146" y="1653249"/>
              <a:ext cx="400106" cy="450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1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千万</a:t>
              </a:r>
            </a:p>
          </p:txBody>
        </p:sp>
        <p:sp>
          <p:nvSpPr>
            <p:cNvPr id="71" name="文本框 9"/>
            <p:cNvSpPr txBox="1">
              <a:spLocks noChangeArrowheads="1"/>
            </p:cNvSpPr>
            <p:nvPr/>
          </p:nvSpPr>
          <p:spPr bwMode="auto">
            <a:xfrm>
              <a:off x="851850" y="1653249"/>
              <a:ext cx="400106" cy="450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1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百万</a:t>
              </a:r>
            </a:p>
          </p:txBody>
        </p:sp>
        <p:sp>
          <p:nvSpPr>
            <p:cNvPr id="72" name="文本框 10"/>
            <p:cNvSpPr txBox="1">
              <a:spLocks noChangeArrowheads="1"/>
            </p:cNvSpPr>
            <p:nvPr/>
          </p:nvSpPr>
          <p:spPr bwMode="auto">
            <a:xfrm>
              <a:off x="1039554" y="1653249"/>
              <a:ext cx="400106" cy="450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1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十万</a:t>
              </a:r>
            </a:p>
          </p:txBody>
        </p:sp>
        <p:sp>
          <p:nvSpPr>
            <p:cNvPr id="73" name="文本框 11"/>
            <p:cNvSpPr txBox="1">
              <a:spLocks noChangeArrowheads="1"/>
            </p:cNvSpPr>
            <p:nvPr/>
          </p:nvSpPr>
          <p:spPr bwMode="auto">
            <a:xfrm>
              <a:off x="1227258" y="1831031"/>
              <a:ext cx="400106" cy="271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1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万</a:t>
              </a:r>
            </a:p>
          </p:txBody>
        </p:sp>
        <p:sp>
          <p:nvSpPr>
            <p:cNvPr id="74" name="文本框 12"/>
            <p:cNvSpPr txBox="1">
              <a:spLocks noChangeArrowheads="1"/>
            </p:cNvSpPr>
            <p:nvPr/>
          </p:nvSpPr>
          <p:spPr bwMode="auto">
            <a:xfrm>
              <a:off x="1414962" y="1831031"/>
              <a:ext cx="400106" cy="271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1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千</a:t>
              </a:r>
            </a:p>
          </p:txBody>
        </p:sp>
        <p:sp>
          <p:nvSpPr>
            <p:cNvPr id="75" name="文本框 13"/>
            <p:cNvSpPr txBox="1">
              <a:spLocks noChangeArrowheads="1"/>
            </p:cNvSpPr>
            <p:nvPr/>
          </p:nvSpPr>
          <p:spPr bwMode="auto">
            <a:xfrm>
              <a:off x="1602666" y="1831031"/>
              <a:ext cx="400106" cy="271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1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百</a:t>
              </a:r>
            </a:p>
          </p:txBody>
        </p:sp>
        <p:sp>
          <p:nvSpPr>
            <p:cNvPr id="76" name="文本框 14"/>
            <p:cNvSpPr txBox="1">
              <a:spLocks noChangeArrowheads="1"/>
            </p:cNvSpPr>
            <p:nvPr/>
          </p:nvSpPr>
          <p:spPr bwMode="auto">
            <a:xfrm>
              <a:off x="1790370" y="1831031"/>
              <a:ext cx="400106" cy="271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1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十</a:t>
              </a:r>
            </a:p>
          </p:txBody>
        </p:sp>
        <p:sp>
          <p:nvSpPr>
            <p:cNvPr id="77" name="文本框 15"/>
            <p:cNvSpPr txBox="1">
              <a:spLocks noChangeArrowheads="1"/>
            </p:cNvSpPr>
            <p:nvPr/>
          </p:nvSpPr>
          <p:spPr bwMode="auto">
            <a:xfrm>
              <a:off x="1978077" y="1831031"/>
              <a:ext cx="400106" cy="271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1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个</a:t>
              </a:r>
            </a:p>
          </p:txBody>
        </p:sp>
      </p:grpSp>
      <p:grpSp>
        <p:nvGrpSpPr>
          <p:cNvPr id="78" name="组合 17"/>
          <p:cNvGrpSpPr/>
          <p:nvPr/>
        </p:nvGrpSpPr>
        <p:grpSpPr bwMode="auto">
          <a:xfrm>
            <a:off x="4702552" y="2436852"/>
            <a:ext cx="2090996" cy="451406"/>
            <a:chOff x="289100" y="1653249"/>
            <a:chExt cx="2089083" cy="450635"/>
          </a:xfrm>
        </p:grpSpPr>
        <p:sp>
          <p:nvSpPr>
            <p:cNvPr id="79" name="文本框 18"/>
            <p:cNvSpPr txBox="1">
              <a:spLocks noChangeArrowheads="1"/>
            </p:cNvSpPr>
            <p:nvPr/>
          </p:nvSpPr>
          <p:spPr bwMode="auto">
            <a:xfrm>
              <a:off x="289100" y="1653249"/>
              <a:ext cx="399744" cy="450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1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十亿</a:t>
              </a:r>
            </a:p>
          </p:txBody>
        </p:sp>
        <p:sp>
          <p:nvSpPr>
            <p:cNvPr id="80" name="文本框 19"/>
            <p:cNvSpPr txBox="1">
              <a:spLocks noChangeArrowheads="1"/>
            </p:cNvSpPr>
            <p:nvPr/>
          </p:nvSpPr>
          <p:spPr bwMode="auto">
            <a:xfrm>
              <a:off x="476804" y="1831031"/>
              <a:ext cx="399744" cy="271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1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亿</a:t>
              </a:r>
            </a:p>
          </p:txBody>
        </p:sp>
        <p:sp>
          <p:nvSpPr>
            <p:cNvPr id="81" name="文本框 20"/>
            <p:cNvSpPr txBox="1">
              <a:spLocks noChangeArrowheads="1"/>
            </p:cNvSpPr>
            <p:nvPr/>
          </p:nvSpPr>
          <p:spPr bwMode="auto">
            <a:xfrm>
              <a:off x="664507" y="1653249"/>
              <a:ext cx="399744" cy="450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1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千万</a:t>
              </a:r>
            </a:p>
          </p:txBody>
        </p:sp>
        <p:sp>
          <p:nvSpPr>
            <p:cNvPr id="82" name="文本框 21"/>
            <p:cNvSpPr txBox="1">
              <a:spLocks noChangeArrowheads="1"/>
            </p:cNvSpPr>
            <p:nvPr/>
          </p:nvSpPr>
          <p:spPr bwMode="auto">
            <a:xfrm>
              <a:off x="852211" y="1653249"/>
              <a:ext cx="399744" cy="450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1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百万</a:t>
              </a:r>
            </a:p>
          </p:txBody>
        </p:sp>
        <p:sp>
          <p:nvSpPr>
            <p:cNvPr id="83" name="文本框 22"/>
            <p:cNvSpPr txBox="1">
              <a:spLocks noChangeArrowheads="1"/>
            </p:cNvSpPr>
            <p:nvPr/>
          </p:nvSpPr>
          <p:spPr bwMode="auto">
            <a:xfrm>
              <a:off x="1039915" y="1653249"/>
              <a:ext cx="399744" cy="450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1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十万</a:t>
              </a:r>
            </a:p>
          </p:txBody>
        </p:sp>
        <p:sp>
          <p:nvSpPr>
            <p:cNvPr id="84" name="文本框 23"/>
            <p:cNvSpPr txBox="1">
              <a:spLocks noChangeArrowheads="1"/>
            </p:cNvSpPr>
            <p:nvPr/>
          </p:nvSpPr>
          <p:spPr bwMode="auto">
            <a:xfrm>
              <a:off x="1227620" y="1831031"/>
              <a:ext cx="399744" cy="271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1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万</a:t>
              </a:r>
            </a:p>
          </p:txBody>
        </p:sp>
        <p:sp>
          <p:nvSpPr>
            <p:cNvPr id="85" name="文本框 24"/>
            <p:cNvSpPr txBox="1">
              <a:spLocks noChangeArrowheads="1"/>
            </p:cNvSpPr>
            <p:nvPr/>
          </p:nvSpPr>
          <p:spPr bwMode="auto">
            <a:xfrm>
              <a:off x="1415324" y="1831031"/>
              <a:ext cx="399744" cy="271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1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千</a:t>
              </a:r>
            </a:p>
          </p:txBody>
        </p:sp>
        <p:sp>
          <p:nvSpPr>
            <p:cNvPr id="86" name="文本框 25"/>
            <p:cNvSpPr txBox="1">
              <a:spLocks noChangeArrowheads="1"/>
            </p:cNvSpPr>
            <p:nvPr/>
          </p:nvSpPr>
          <p:spPr bwMode="auto">
            <a:xfrm>
              <a:off x="1603028" y="1831031"/>
              <a:ext cx="399744" cy="271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1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百</a:t>
              </a:r>
            </a:p>
          </p:txBody>
        </p:sp>
        <p:sp>
          <p:nvSpPr>
            <p:cNvPr id="87" name="文本框 26"/>
            <p:cNvSpPr txBox="1">
              <a:spLocks noChangeArrowheads="1"/>
            </p:cNvSpPr>
            <p:nvPr/>
          </p:nvSpPr>
          <p:spPr bwMode="auto">
            <a:xfrm>
              <a:off x="1790732" y="1831031"/>
              <a:ext cx="399744" cy="271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1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十</a:t>
              </a:r>
            </a:p>
          </p:txBody>
        </p:sp>
        <p:sp>
          <p:nvSpPr>
            <p:cNvPr id="88" name="文本框 27"/>
            <p:cNvSpPr txBox="1">
              <a:spLocks noChangeArrowheads="1"/>
            </p:cNvSpPr>
            <p:nvPr/>
          </p:nvSpPr>
          <p:spPr bwMode="auto">
            <a:xfrm>
              <a:off x="1978439" y="1831031"/>
              <a:ext cx="399744" cy="271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1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个</a:t>
              </a:r>
            </a:p>
          </p:txBody>
        </p:sp>
      </p:grpSp>
      <p:grpSp>
        <p:nvGrpSpPr>
          <p:cNvPr id="89" name="组合 28"/>
          <p:cNvGrpSpPr/>
          <p:nvPr/>
        </p:nvGrpSpPr>
        <p:grpSpPr bwMode="auto">
          <a:xfrm>
            <a:off x="7667944" y="2436852"/>
            <a:ext cx="2089466" cy="451406"/>
            <a:chOff x="288738" y="1653249"/>
            <a:chExt cx="2089445" cy="450635"/>
          </a:xfrm>
        </p:grpSpPr>
        <p:sp>
          <p:nvSpPr>
            <p:cNvPr id="90" name="文本框 29"/>
            <p:cNvSpPr txBox="1">
              <a:spLocks noChangeArrowheads="1"/>
            </p:cNvSpPr>
            <p:nvPr/>
          </p:nvSpPr>
          <p:spPr bwMode="auto">
            <a:xfrm>
              <a:off x="288738" y="1653249"/>
              <a:ext cx="400106" cy="450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1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十亿</a:t>
              </a:r>
            </a:p>
          </p:txBody>
        </p:sp>
        <p:sp>
          <p:nvSpPr>
            <p:cNvPr id="91" name="文本框 30"/>
            <p:cNvSpPr txBox="1">
              <a:spLocks noChangeArrowheads="1"/>
            </p:cNvSpPr>
            <p:nvPr/>
          </p:nvSpPr>
          <p:spPr bwMode="auto">
            <a:xfrm>
              <a:off x="476442" y="1831031"/>
              <a:ext cx="400106" cy="271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1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亿</a:t>
              </a:r>
            </a:p>
          </p:txBody>
        </p:sp>
        <p:sp>
          <p:nvSpPr>
            <p:cNvPr id="92" name="文本框 31"/>
            <p:cNvSpPr txBox="1">
              <a:spLocks noChangeArrowheads="1"/>
            </p:cNvSpPr>
            <p:nvPr/>
          </p:nvSpPr>
          <p:spPr bwMode="auto">
            <a:xfrm>
              <a:off x="664146" y="1653249"/>
              <a:ext cx="400106" cy="450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1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千万</a:t>
              </a:r>
            </a:p>
          </p:txBody>
        </p:sp>
        <p:sp>
          <p:nvSpPr>
            <p:cNvPr id="93" name="文本框 32"/>
            <p:cNvSpPr txBox="1">
              <a:spLocks noChangeArrowheads="1"/>
            </p:cNvSpPr>
            <p:nvPr/>
          </p:nvSpPr>
          <p:spPr bwMode="auto">
            <a:xfrm>
              <a:off x="851850" y="1653249"/>
              <a:ext cx="400106" cy="450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1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百万</a:t>
              </a:r>
            </a:p>
          </p:txBody>
        </p:sp>
        <p:sp>
          <p:nvSpPr>
            <p:cNvPr id="94" name="文本框 33"/>
            <p:cNvSpPr txBox="1">
              <a:spLocks noChangeArrowheads="1"/>
            </p:cNvSpPr>
            <p:nvPr/>
          </p:nvSpPr>
          <p:spPr bwMode="auto">
            <a:xfrm>
              <a:off x="1039554" y="1653249"/>
              <a:ext cx="400106" cy="450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1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十万</a:t>
              </a:r>
            </a:p>
          </p:txBody>
        </p:sp>
        <p:sp>
          <p:nvSpPr>
            <p:cNvPr id="95" name="文本框 34"/>
            <p:cNvSpPr txBox="1">
              <a:spLocks noChangeArrowheads="1"/>
            </p:cNvSpPr>
            <p:nvPr/>
          </p:nvSpPr>
          <p:spPr bwMode="auto">
            <a:xfrm>
              <a:off x="1227258" y="1831031"/>
              <a:ext cx="400106" cy="271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1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万</a:t>
              </a:r>
            </a:p>
          </p:txBody>
        </p:sp>
        <p:sp>
          <p:nvSpPr>
            <p:cNvPr id="96" name="文本框 35"/>
            <p:cNvSpPr txBox="1">
              <a:spLocks noChangeArrowheads="1"/>
            </p:cNvSpPr>
            <p:nvPr/>
          </p:nvSpPr>
          <p:spPr bwMode="auto">
            <a:xfrm>
              <a:off x="1414962" y="1831031"/>
              <a:ext cx="400106" cy="271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1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千</a:t>
              </a:r>
            </a:p>
          </p:txBody>
        </p:sp>
        <p:sp>
          <p:nvSpPr>
            <p:cNvPr id="97" name="文本框 36"/>
            <p:cNvSpPr txBox="1">
              <a:spLocks noChangeArrowheads="1"/>
            </p:cNvSpPr>
            <p:nvPr/>
          </p:nvSpPr>
          <p:spPr bwMode="auto">
            <a:xfrm>
              <a:off x="1602666" y="1831031"/>
              <a:ext cx="400106" cy="271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1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百</a:t>
              </a:r>
            </a:p>
          </p:txBody>
        </p:sp>
        <p:sp>
          <p:nvSpPr>
            <p:cNvPr id="98" name="文本框 37"/>
            <p:cNvSpPr txBox="1">
              <a:spLocks noChangeArrowheads="1"/>
            </p:cNvSpPr>
            <p:nvPr/>
          </p:nvSpPr>
          <p:spPr bwMode="auto">
            <a:xfrm>
              <a:off x="1790370" y="1831031"/>
              <a:ext cx="400106" cy="271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1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十</a:t>
              </a:r>
            </a:p>
          </p:txBody>
        </p:sp>
        <p:sp>
          <p:nvSpPr>
            <p:cNvPr id="99" name="文本框 38"/>
            <p:cNvSpPr txBox="1">
              <a:spLocks noChangeArrowheads="1"/>
            </p:cNvSpPr>
            <p:nvPr/>
          </p:nvSpPr>
          <p:spPr bwMode="auto">
            <a:xfrm>
              <a:off x="1978077" y="1831031"/>
              <a:ext cx="400106" cy="271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1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个</a:t>
              </a:r>
            </a:p>
          </p:txBody>
        </p:sp>
      </p:grpSp>
      <p:sp>
        <p:nvSpPr>
          <p:cNvPr id="100" name="Text Box 13"/>
          <p:cNvSpPr txBox="1">
            <a:spLocks noChangeArrowheads="1"/>
          </p:cNvSpPr>
          <p:nvPr/>
        </p:nvSpPr>
        <p:spPr bwMode="auto">
          <a:xfrm>
            <a:off x="3032760" y="4115118"/>
            <a:ext cx="5238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500">
                <a:solidFill>
                  <a:srgbClr val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6</a:t>
            </a:r>
          </a:p>
        </p:txBody>
      </p:sp>
      <p:sp>
        <p:nvSpPr>
          <p:cNvPr id="101" name="Text Box 13"/>
          <p:cNvSpPr txBox="1">
            <a:spLocks noChangeArrowheads="1"/>
          </p:cNvSpPr>
          <p:nvPr/>
        </p:nvSpPr>
        <p:spPr bwMode="auto">
          <a:xfrm>
            <a:off x="3235960" y="4115118"/>
            <a:ext cx="52228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500">
                <a:solidFill>
                  <a:srgbClr val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0</a:t>
            </a:r>
          </a:p>
        </p:txBody>
      </p:sp>
      <p:sp>
        <p:nvSpPr>
          <p:cNvPr id="102" name="Text Box 13"/>
          <p:cNvSpPr txBox="1">
            <a:spLocks noChangeArrowheads="1"/>
          </p:cNvSpPr>
          <p:nvPr/>
        </p:nvSpPr>
        <p:spPr bwMode="auto">
          <a:xfrm>
            <a:off x="3424873" y="4115118"/>
            <a:ext cx="5222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500">
                <a:solidFill>
                  <a:srgbClr val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2</a:t>
            </a:r>
          </a:p>
        </p:txBody>
      </p:sp>
      <p:grpSp>
        <p:nvGrpSpPr>
          <p:cNvPr id="103" name="组合 102"/>
          <p:cNvGrpSpPr/>
          <p:nvPr/>
        </p:nvGrpSpPr>
        <p:grpSpPr bwMode="auto">
          <a:xfrm>
            <a:off x="5434648" y="4115118"/>
            <a:ext cx="1487487" cy="476250"/>
            <a:chOff x="4002088" y="3322811"/>
            <a:chExt cx="1487487" cy="475615"/>
          </a:xfrm>
        </p:grpSpPr>
        <p:sp>
          <p:nvSpPr>
            <p:cNvPr id="104" name="Text Box 13"/>
            <p:cNvSpPr txBox="1">
              <a:spLocks noChangeArrowheads="1"/>
            </p:cNvSpPr>
            <p:nvPr/>
          </p:nvSpPr>
          <p:spPr bwMode="auto">
            <a:xfrm>
              <a:off x="4967288" y="3322811"/>
              <a:ext cx="522287" cy="475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500">
                  <a:solidFill>
                    <a:srgbClr val="0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7</a:t>
              </a:r>
            </a:p>
          </p:txBody>
        </p:sp>
        <p:sp>
          <p:nvSpPr>
            <p:cNvPr id="105" name="Text Box 13"/>
            <p:cNvSpPr txBox="1">
              <a:spLocks noChangeArrowheads="1"/>
            </p:cNvSpPr>
            <p:nvPr/>
          </p:nvSpPr>
          <p:spPr bwMode="auto">
            <a:xfrm>
              <a:off x="4773613" y="3322811"/>
              <a:ext cx="523875" cy="475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500">
                  <a:solidFill>
                    <a:srgbClr val="0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6</a:t>
              </a:r>
            </a:p>
          </p:txBody>
        </p:sp>
        <p:sp>
          <p:nvSpPr>
            <p:cNvPr id="106" name="Text Box 13"/>
            <p:cNvSpPr txBox="1">
              <a:spLocks noChangeArrowheads="1"/>
            </p:cNvSpPr>
            <p:nvPr/>
          </p:nvSpPr>
          <p:spPr bwMode="auto">
            <a:xfrm>
              <a:off x="4581525" y="3322811"/>
              <a:ext cx="522288" cy="475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500">
                  <a:solidFill>
                    <a:srgbClr val="0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0</a:t>
              </a:r>
            </a:p>
          </p:txBody>
        </p:sp>
        <p:sp>
          <p:nvSpPr>
            <p:cNvPr id="107" name="Text Box 13"/>
            <p:cNvSpPr txBox="1">
              <a:spLocks noChangeArrowheads="1"/>
            </p:cNvSpPr>
            <p:nvPr/>
          </p:nvSpPr>
          <p:spPr bwMode="auto">
            <a:xfrm>
              <a:off x="4387850" y="3322811"/>
              <a:ext cx="523875" cy="475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500">
                  <a:solidFill>
                    <a:srgbClr val="0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4</a:t>
              </a:r>
            </a:p>
          </p:txBody>
        </p:sp>
        <p:sp>
          <p:nvSpPr>
            <p:cNvPr id="108" name="Text Box 13"/>
            <p:cNvSpPr txBox="1">
              <a:spLocks noChangeArrowheads="1"/>
            </p:cNvSpPr>
            <p:nvPr/>
          </p:nvSpPr>
          <p:spPr bwMode="auto">
            <a:xfrm>
              <a:off x="4194175" y="3322811"/>
              <a:ext cx="523875" cy="475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500">
                  <a:solidFill>
                    <a:srgbClr val="0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3</a:t>
              </a:r>
            </a:p>
          </p:txBody>
        </p:sp>
        <p:sp>
          <p:nvSpPr>
            <p:cNvPr id="109" name="Text Box 13"/>
            <p:cNvSpPr txBox="1">
              <a:spLocks noChangeArrowheads="1"/>
            </p:cNvSpPr>
            <p:nvPr/>
          </p:nvSpPr>
          <p:spPr bwMode="auto">
            <a:xfrm>
              <a:off x="4002088" y="3322811"/>
              <a:ext cx="522287" cy="475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500">
                  <a:solidFill>
                    <a:srgbClr val="0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5</a:t>
              </a:r>
            </a:p>
          </p:txBody>
        </p:sp>
      </p:grpSp>
      <p:cxnSp>
        <p:nvCxnSpPr>
          <p:cNvPr id="110" name="直接连接符 109"/>
          <p:cNvCxnSpPr/>
          <p:nvPr/>
        </p:nvCxnSpPr>
        <p:spPr bwMode="auto">
          <a:xfrm>
            <a:off x="5895023" y="4142105"/>
            <a:ext cx="0" cy="431800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" name="组合 110"/>
          <p:cNvGrpSpPr/>
          <p:nvPr/>
        </p:nvGrpSpPr>
        <p:grpSpPr bwMode="auto">
          <a:xfrm>
            <a:off x="8050848" y="4115118"/>
            <a:ext cx="1854200" cy="476250"/>
            <a:chOff x="6618288" y="3322811"/>
            <a:chExt cx="1854200" cy="475615"/>
          </a:xfrm>
        </p:grpSpPr>
        <p:sp>
          <p:nvSpPr>
            <p:cNvPr id="112" name="Text Box 13"/>
            <p:cNvSpPr txBox="1">
              <a:spLocks noChangeArrowheads="1"/>
            </p:cNvSpPr>
            <p:nvPr/>
          </p:nvSpPr>
          <p:spPr bwMode="auto">
            <a:xfrm>
              <a:off x="7950113" y="3322811"/>
              <a:ext cx="522375" cy="475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500">
                  <a:solidFill>
                    <a:srgbClr val="0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2</a:t>
              </a:r>
            </a:p>
          </p:txBody>
        </p:sp>
        <p:sp>
          <p:nvSpPr>
            <p:cNvPr id="113" name="Text Box 13"/>
            <p:cNvSpPr txBox="1">
              <a:spLocks noChangeArrowheads="1"/>
            </p:cNvSpPr>
            <p:nvPr/>
          </p:nvSpPr>
          <p:spPr bwMode="auto">
            <a:xfrm>
              <a:off x="7759853" y="3322811"/>
              <a:ext cx="522375" cy="475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500">
                  <a:solidFill>
                    <a:srgbClr val="0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6</a:t>
              </a:r>
            </a:p>
          </p:txBody>
        </p:sp>
        <p:sp>
          <p:nvSpPr>
            <p:cNvPr id="114" name="Text Box 13"/>
            <p:cNvSpPr txBox="1">
              <a:spLocks noChangeArrowheads="1"/>
            </p:cNvSpPr>
            <p:nvPr/>
          </p:nvSpPr>
          <p:spPr bwMode="auto">
            <a:xfrm>
              <a:off x="7569593" y="3322811"/>
              <a:ext cx="522375" cy="475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500">
                  <a:solidFill>
                    <a:srgbClr val="0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8</a:t>
              </a:r>
            </a:p>
          </p:txBody>
        </p:sp>
        <p:sp>
          <p:nvSpPr>
            <p:cNvPr id="115" name="Text Box 13"/>
            <p:cNvSpPr txBox="1">
              <a:spLocks noChangeArrowheads="1"/>
            </p:cNvSpPr>
            <p:nvPr/>
          </p:nvSpPr>
          <p:spPr bwMode="auto">
            <a:xfrm>
              <a:off x="7379332" y="3322811"/>
              <a:ext cx="522375" cy="475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500">
                  <a:solidFill>
                    <a:srgbClr val="0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5</a:t>
              </a:r>
            </a:p>
          </p:txBody>
        </p:sp>
        <p:sp>
          <p:nvSpPr>
            <p:cNvPr id="116" name="Text Box 13"/>
            <p:cNvSpPr txBox="1">
              <a:spLocks noChangeArrowheads="1"/>
            </p:cNvSpPr>
            <p:nvPr/>
          </p:nvSpPr>
          <p:spPr bwMode="auto">
            <a:xfrm>
              <a:off x="7189071" y="3322811"/>
              <a:ext cx="522375" cy="475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500">
                  <a:solidFill>
                    <a:srgbClr val="0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1</a:t>
              </a:r>
            </a:p>
          </p:txBody>
        </p:sp>
        <p:sp>
          <p:nvSpPr>
            <p:cNvPr id="117" name="Text Box 13"/>
            <p:cNvSpPr txBox="1">
              <a:spLocks noChangeArrowheads="1"/>
            </p:cNvSpPr>
            <p:nvPr/>
          </p:nvSpPr>
          <p:spPr bwMode="auto">
            <a:xfrm>
              <a:off x="6998810" y="3322811"/>
              <a:ext cx="522375" cy="475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500">
                  <a:solidFill>
                    <a:srgbClr val="0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2</a:t>
              </a:r>
            </a:p>
          </p:txBody>
        </p:sp>
        <p:sp>
          <p:nvSpPr>
            <p:cNvPr id="118" name="Text Box 13"/>
            <p:cNvSpPr txBox="1">
              <a:spLocks noChangeArrowheads="1"/>
            </p:cNvSpPr>
            <p:nvPr/>
          </p:nvSpPr>
          <p:spPr bwMode="auto">
            <a:xfrm>
              <a:off x="6808549" y="3322811"/>
              <a:ext cx="522375" cy="475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500">
                  <a:solidFill>
                    <a:srgbClr val="0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5</a:t>
              </a:r>
            </a:p>
          </p:txBody>
        </p:sp>
        <p:sp>
          <p:nvSpPr>
            <p:cNvPr id="119" name="Text Box 13"/>
            <p:cNvSpPr txBox="1">
              <a:spLocks noChangeArrowheads="1"/>
            </p:cNvSpPr>
            <p:nvPr/>
          </p:nvSpPr>
          <p:spPr bwMode="auto">
            <a:xfrm>
              <a:off x="6618288" y="3322811"/>
              <a:ext cx="522375" cy="475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500">
                  <a:solidFill>
                    <a:srgbClr val="0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3</a:t>
              </a:r>
            </a:p>
          </p:txBody>
        </p:sp>
      </p:grpSp>
      <p:cxnSp>
        <p:nvCxnSpPr>
          <p:cNvPr id="120" name="直接连接符 119"/>
          <p:cNvCxnSpPr/>
          <p:nvPr/>
        </p:nvCxnSpPr>
        <p:spPr bwMode="auto">
          <a:xfrm>
            <a:off x="8882698" y="4142105"/>
            <a:ext cx="0" cy="431800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算盘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731</Words>
  <Application>Microsoft Office PowerPoint</Application>
  <PresentationFormat>宽屏</PresentationFormat>
  <Paragraphs>199</Paragraphs>
  <Slides>18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4" baseType="lpstr">
      <vt:lpstr>FandolFang R</vt:lpstr>
      <vt:lpstr>思源黑体 CN Light</vt:lpstr>
      <vt:lpstr>思源黑体 CN Medium</vt:lpstr>
      <vt:lpstr>Arial</vt:lpstr>
      <vt:lpstr>Calibri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</cp:revision>
  <dcterms:created xsi:type="dcterms:W3CDTF">2020-07-02T02:21:00Z</dcterms:created>
  <dcterms:modified xsi:type="dcterms:W3CDTF">2021-01-08T23:13:56Z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2052-11.1.0.9739</vt:lpwstr>
  </property>
</Properties>
</file>