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95" r:id="rId5"/>
    <p:sldId id="296" r:id="rId6"/>
    <p:sldId id="297" r:id="rId7"/>
    <p:sldId id="310" r:id="rId8"/>
    <p:sldId id="299" r:id="rId9"/>
    <p:sldId id="262" r:id="rId10"/>
    <p:sldId id="298" r:id="rId11"/>
    <p:sldId id="300" r:id="rId12"/>
    <p:sldId id="301" r:id="rId13"/>
    <p:sldId id="302" r:id="rId14"/>
    <p:sldId id="303" r:id="rId15"/>
    <p:sldId id="304" r:id="rId16"/>
    <p:sldId id="263" r:id="rId17"/>
    <p:sldId id="287" r:id="rId18"/>
    <p:sldId id="305" r:id="rId19"/>
    <p:sldId id="25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1E2D22-0FA2-4CF1-82EF-4E8814153EF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CC3E18E-04CD-4F28-A680-AB61990E767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" r="5879"/>
          <a:stretch>
            <a:fillRect/>
          </a:stretch>
        </p:blipFill>
        <p:spPr>
          <a:xfrm>
            <a:off x="-1" y="0"/>
            <a:ext cx="9141385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 flipV="1">
            <a:off x="0" y="747712"/>
            <a:ext cx="12192000" cy="46038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 userDrawn="1"/>
        </p:nvSpPr>
        <p:spPr bwMode="auto">
          <a:xfrm>
            <a:off x="9622070" y="203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zh-CN" altLang="en-US" dirty="0">
                <a:solidFill>
                  <a:srgbClr val="0E58C4"/>
                </a:solidFill>
                <a:latin typeface="FandolFang R" panose="00000500000000000000" pitchFamily="50" charset="-122"/>
              </a:rPr>
              <a:t>小学数学四年级下册</a:t>
            </a:r>
          </a:p>
        </p:txBody>
      </p:sp>
      <p:sp>
        <p:nvSpPr>
          <p:cNvPr id="16" name="KSO_Shape"/>
          <p:cNvSpPr>
            <a:spLocks noChangeAspect="1"/>
          </p:cNvSpPr>
          <p:nvPr userDrawn="1"/>
        </p:nvSpPr>
        <p:spPr bwMode="auto">
          <a:xfrm>
            <a:off x="207730" y="80513"/>
            <a:ext cx="531166" cy="514800"/>
          </a:xfrm>
          <a:custGeom>
            <a:avLst/>
            <a:gdLst>
              <a:gd name="T0" fmla="*/ 912343 w 2122487"/>
              <a:gd name="T1" fmla="*/ 702822 h 2147888"/>
              <a:gd name="T2" fmla="*/ 1019025 w 2122487"/>
              <a:gd name="T3" fmla="*/ 752822 h 2147888"/>
              <a:gd name="T4" fmla="*/ 832155 w 2122487"/>
              <a:gd name="T5" fmla="*/ 978408 h 2147888"/>
              <a:gd name="T6" fmla="*/ 836610 w 2122487"/>
              <a:gd name="T7" fmla="*/ 1025591 h 2147888"/>
              <a:gd name="T8" fmla="*/ 871077 w 2122487"/>
              <a:gd name="T9" fmla="*/ 1060097 h 2147888"/>
              <a:gd name="T10" fmla="*/ 918908 w 2122487"/>
              <a:gd name="T11" fmla="*/ 1064792 h 2147888"/>
              <a:gd name="T12" fmla="*/ 1142824 w 2122487"/>
              <a:gd name="T13" fmla="*/ 878643 h 2147888"/>
              <a:gd name="T14" fmla="*/ 1191827 w 2122487"/>
              <a:gd name="T15" fmla="*/ 988502 h 2147888"/>
              <a:gd name="T16" fmla="*/ 1204958 w 2122487"/>
              <a:gd name="T17" fmla="*/ 1109158 h 2147888"/>
              <a:gd name="T18" fmla="*/ 1179401 w 2122487"/>
              <a:gd name="T19" fmla="*/ 1219955 h 2147888"/>
              <a:gd name="T20" fmla="*/ 1117736 w 2122487"/>
              <a:gd name="T21" fmla="*/ 1312678 h 2147888"/>
              <a:gd name="T22" fmla="*/ 1023715 w 2122487"/>
              <a:gd name="T23" fmla="*/ 1377702 h 2147888"/>
              <a:gd name="T24" fmla="*/ 902964 w 2122487"/>
              <a:gd name="T25" fmla="*/ 1403523 h 2147888"/>
              <a:gd name="T26" fmla="*/ 778931 w 2122487"/>
              <a:gd name="T27" fmla="*/ 1384040 h 2147888"/>
              <a:gd name="T28" fmla="*/ 665215 w 2122487"/>
              <a:gd name="T29" fmla="*/ 1323007 h 2147888"/>
              <a:gd name="T30" fmla="*/ 573772 w 2122487"/>
              <a:gd name="T31" fmla="*/ 1227937 h 2147888"/>
              <a:gd name="T32" fmla="*/ 516094 w 2122487"/>
              <a:gd name="T33" fmla="*/ 1106576 h 2147888"/>
              <a:gd name="T34" fmla="*/ 502494 w 2122487"/>
              <a:gd name="T35" fmla="*/ 976295 h 2147888"/>
              <a:gd name="T36" fmla="*/ 532740 w 2122487"/>
              <a:gd name="T37" fmla="*/ 861037 h 2147888"/>
              <a:gd name="T38" fmla="*/ 599095 w 2122487"/>
              <a:gd name="T39" fmla="*/ 769723 h 2147888"/>
              <a:gd name="T40" fmla="*/ 694523 w 2122487"/>
              <a:gd name="T41" fmla="*/ 709864 h 2147888"/>
              <a:gd name="T42" fmla="*/ 707682 w 2122487"/>
              <a:gd name="T43" fmla="*/ 270333 h 2147888"/>
              <a:gd name="T44" fmla="*/ 967579 w 2122487"/>
              <a:gd name="T45" fmla="*/ 311164 h 2147888"/>
              <a:gd name="T46" fmla="*/ 1199095 w 2122487"/>
              <a:gd name="T47" fmla="*/ 424976 h 2147888"/>
              <a:gd name="T48" fmla="*/ 1065159 w 2122487"/>
              <a:gd name="T49" fmla="*/ 618808 h 2147888"/>
              <a:gd name="T50" fmla="*/ 908704 w 2122487"/>
              <a:gd name="T51" fmla="*/ 552164 h 2147888"/>
              <a:gd name="T52" fmla="*/ 737471 w 2122487"/>
              <a:gd name="T53" fmla="*/ 537849 h 2147888"/>
              <a:gd name="T54" fmla="*/ 574215 w 2122487"/>
              <a:gd name="T55" fmla="*/ 582435 h 2147888"/>
              <a:gd name="T56" fmla="*/ 444031 w 2122487"/>
              <a:gd name="T57" fmla="*/ 680760 h 2147888"/>
              <a:gd name="T58" fmla="*/ 357477 w 2122487"/>
              <a:gd name="T59" fmla="*/ 823904 h 2147888"/>
              <a:gd name="T60" fmla="*/ 327218 w 2122487"/>
              <a:gd name="T61" fmla="*/ 1000841 h 2147888"/>
              <a:gd name="T62" fmla="*/ 365217 w 2122487"/>
              <a:gd name="T63" fmla="*/ 1194908 h 2147888"/>
              <a:gd name="T64" fmla="*/ 466315 w 2122487"/>
              <a:gd name="T65" fmla="*/ 1365508 h 2147888"/>
              <a:gd name="T66" fmla="*/ 613387 w 2122487"/>
              <a:gd name="T67" fmla="*/ 1493165 h 2147888"/>
              <a:gd name="T68" fmla="*/ 788841 w 2122487"/>
              <a:gd name="T69" fmla="*/ 1565207 h 2147888"/>
              <a:gd name="T70" fmla="*/ 973913 w 2122487"/>
              <a:gd name="T71" fmla="*/ 1572012 h 2147888"/>
              <a:gd name="T72" fmla="*/ 1140454 w 2122487"/>
              <a:gd name="T73" fmla="*/ 1512173 h 2147888"/>
              <a:gd name="T74" fmla="*/ 1261958 w 2122487"/>
              <a:gd name="T75" fmla="*/ 1401881 h 2147888"/>
              <a:gd name="T76" fmla="*/ 1333970 w 2122487"/>
              <a:gd name="T77" fmla="*/ 1257093 h 2147888"/>
              <a:gd name="T78" fmla="*/ 1352970 w 2122487"/>
              <a:gd name="T79" fmla="*/ 1091891 h 2147888"/>
              <a:gd name="T80" fmla="*/ 1315439 w 2122487"/>
              <a:gd name="T81" fmla="*/ 918474 h 2147888"/>
              <a:gd name="T82" fmla="*/ 1236860 w 2122487"/>
              <a:gd name="T83" fmla="*/ 776268 h 2147888"/>
              <a:gd name="T84" fmla="*/ 1515992 w 2122487"/>
              <a:gd name="T85" fmla="*/ 787767 h 2147888"/>
              <a:gd name="T86" fmla="*/ 1600201 w 2122487"/>
              <a:gd name="T87" fmla="*/ 1046365 h 2147888"/>
              <a:gd name="T88" fmla="*/ 1601609 w 2122487"/>
              <a:gd name="T89" fmla="*/ 1305669 h 2147888"/>
              <a:gd name="T90" fmla="*/ 1520918 w 2122487"/>
              <a:gd name="T91" fmla="*/ 1543852 h 2147888"/>
              <a:gd name="T92" fmla="*/ 1360241 w 2122487"/>
              <a:gd name="T93" fmla="*/ 1741205 h 2147888"/>
              <a:gd name="T94" fmla="*/ 1120516 w 2122487"/>
              <a:gd name="T95" fmla="*/ 1871678 h 2147888"/>
              <a:gd name="T96" fmla="*/ 933333 w 2122487"/>
              <a:gd name="T97" fmla="*/ 1904296 h 2147888"/>
              <a:gd name="T98" fmla="*/ 637078 w 2122487"/>
              <a:gd name="T99" fmla="*/ 1862291 h 2147888"/>
              <a:gd name="T100" fmla="*/ 363810 w 2122487"/>
              <a:gd name="T101" fmla="*/ 1714923 h 2147888"/>
              <a:gd name="T102" fmla="*/ 147775 w 2122487"/>
              <a:gd name="T103" fmla="*/ 1479789 h 2147888"/>
              <a:gd name="T104" fmla="*/ 36357 w 2122487"/>
              <a:gd name="T105" fmla="*/ 1238790 h 2147888"/>
              <a:gd name="T106" fmla="*/ 3284 w 2122487"/>
              <a:gd name="T107" fmla="*/ 1068424 h 2147888"/>
              <a:gd name="T108" fmla="*/ 30963 w 2122487"/>
              <a:gd name="T109" fmla="*/ 773452 h 2147888"/>
              <a:gd name="T110" fmla="*/ 154578 w 2122487"/>
              <a:gd name="T111" fmla="*/ 533391 h 2147888"/>
              <a:gd name="T112" fmla="*/ 348563 w 2122487"/>
              <a:gd name="T113" fmla="*/ 365371 h 2147888"/>
              <a:gd name="T114" fmla="*/ 592276 w 2122487"/>
              <a:gd name="T115" fmla="*/ 279719 h 2147888"/>
              <a:gd name="T116" fmla="*/ 1692442 w 2122487"/>
              <a:gd name="T117" fmla="*/ 169898 h 2147888"/>
              <a:gd name="T118" fmla="*/ 1726464 w 2122487"/>
              <a:gd name="T119" fmla="*/ 211020 h 2147888"/>
              <a:gd name="T120" fmla="*/ 926586 w 2122487"/>
              <a:gd name="T121" fmla="*/ 1021959 h 2147888"/>
              <a:gd name="T122" fmla="*/ 877782 w 2122487"/>
              <a:gd name="T123" fmla="*/ 1001280 h 2147888"/>
              <a:gd name="T124" fmla="*/ 1654900 w 2122487"/>
              <a:gd name="T125" fmla="*/ 181412 h 21478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22487" h="2147888">
                <a:moveTo>
                  <a:pt x="904800" y="776287"/>
                </a:moveTo>
                <a:lnTo>
                  <a:pt x="914580" y="776287"/>
                </a:lnTo>
                <a:lnTo>
                  <a:pt x="924095" y="776287"/>
                </a:lnTo>
                <a:lnTo>
                  <a:pt x="933610" y="776552"/>
                </a:lnTo>
                <a:lnTo>
                  <a:pt x="943390" y="777081"/>
                </a:lnTo>
                <a:lnTo>
                  <a:pt x="952906" y="777875"/>
                </a:lnTo>
                <a:lnTo>
                  <a:pt x="962421" y="778934"/>
                </a:lnTo>
                <a:lnTo>
                  <a:pt x="971937" y="780257"/>
                </a:lnTo>
                <a:lnTo>
                  <a:pt x="981452" y="781845"/>
                </a:lnTo>
                <a:lnTo>
                  <a:pt x="991232" y="783433"/>
                </a:lnTo>
                <a:lnTo>
                  <a:pt x="1000483" y="785551"/>
                </a:lnTo>
                <a:lnTo>
                  <a:pt x="1009999" y="787668"/>
                </a:lnTo>
                <a:lnTo>
                  <a:pt x="1019250" y="790050"/>
                </a:lnTo>
                <a:lnTo>
                  <a:pt x="1028501" y="792432"/>
                </a:lnTo>
                <a:lnTo>
                  <a:pt x="1037488" y="795343"/>
                </a:lnTo>
                <a:lnTo>
                  <a:pt x="1046475" y="798519"/>
                </a:lnTo>
                <a:lnTo>
                  <a:pt x="1055462" y="801431"/>
                </a:lnTo>
                <a:lnTo>
                  <a:pt x="1064448" y="804872"/>
                </a:lnTo>
                <a:lnTo>
                  <a:pt x="1072907" y="808577"/>
                </a:lnTo>
                <a:lnTo>
                  <a:pt x="1081629" y="812282"/>
                </a:lnTo>
                <a:lnTo>
                  <a:pt x="1090352" y="815988"/>
                </a:lnTo>
                <a:lnTo>
                  <a:pt x="1099074" y="820222"/>
                </a:lnTo>
                <a:lnTo>
                  <a:pt x="1107532" y="824457"/>
                </a:lnTo>
                <a:lnTo>
                  <a:pt x="1115991" y="828956"/>
                </a:lnTo>
                <a:lnTo>
                  <a:pt x="1124449" y="833721"/>
                </a:lnTo>
                <a:lnTo>
                  <a:pt x="1132643" y="838485"/>
                </a:lnTo>
                <a:lnTo>
                  <a:pt x="1140572" y="843778"/>
                </a:lnTo>
                <a:lnTo>
                  <a:pt x="1148766" y="848807"/>
                </a:lnTo>
                <a:lnTo>
                  <a:pt x="1156696" y="854100"/>
                </a:lnTo>
                <a:lnTo>
                  <a:pt x="1164625" y="859658"/>
                </a:lnTo>
                <a:lnTo>
                  <a:pt x="959514" y="1065307"/>
                </a:lnTo>
                <a:lnTo>
                  <a:pt x="956342" y="1068483"/>
                </a:lnTo>
                <a:lnTo>
                  <a:pt x="953699" y="1071394"/>
                </a:lnTo>
                <a:lnTo>
                  <a:pt x="951320" y="1074570"/>
                </a:lnTo>
                <a:lnTo>
                  <a:pt x="948941" y="1078011"/>
                </a:lnTo>
                <a:lnTo>
                  <a:pt x="946826" y="1081452"/>
                </a:lnTo>
                <a:lnTo>
                  <a:pt x="944712" y="1084628"/>
                </a:lnTo>
                <a:lnTo>
                  <a:pt x="943126" y="1088333"/>
                </a:lnTo>
                <a:lnTo>
                  <a:pt x="941804" y="1092039"/>
                </a:lnTo>
                <a:lnTo>
                  <a:pt x="940218" y="1095744"/>
                </a:lnTo>
                <a:lnTo>
                  <a:pt x="938897" y="1099185"/>
                </a:lnTo>
                <a:lnTo>
                  <a:pt x="938104" y="1103155"/>
                </a:lnTo>
                <a:lnTo>
                  <a:pt x="937311" y="1106860"/>
                </a:lnTo>
                <a:lnTo>
                  <a:pt x="936518" y="1110830"/>
                </a:lnTo>
                <a:lnTo>
                  <a:pt x="935989" y="1114536"/>
                </a:lnTo>
                <a:lnTo>
                  <a:pt x="935725" y="1118506"/>
                </a:lnTo>
                <a:lnTo>
                  <a:pt x="935725" y="1122211"/>
                </a:lnTo>
                <a:lnTo>
                  <a:pt x="935725" y="1126181"/>
                </a:lnTo>
                <a:lnTo>
                  <a:pt x="935989" y="1130151"/>
                </a:lnTo>
                <a:lnTo>
                  <a:pt x="936518" y="1133857"/>
                </a:lnTo>
                <a:lnTo>
                  <a:pt x="937311" y="1137827"/>
                </a:lnTo>
                <a:lnTo>
                  <a:pt x="938104" y="1141532"/>
                </a:lnTo>
                <a:lnTo>
                  <a:pt x="938897" y="1145502"/>
                </a:lnTo>
                <a:lnTo>
                  <a:pt x="940218" y="1148943"/>
                </a:lnTo>
                <a:lnTo>
                  <a:pt x="941804" y="1152648"/>
                </a:lnTo>
                <a:lnTo>
                  <a:pt x="943126" y="1156354"/>
                </a:lnTo>
                <a:lnTo>
                  <a:pt x="944712" y="1160059"/>
                </a:lnTo>
                <a:lnTo>
                  <a:pt x="946826" y="1163235"/>
                </a:lnTo>
                <a:lnTo>
                  <a:pt x="948941" y="1166676"/>
                </a:lnTo>
                <a:lnTo>
                  <a:pt x="951320" y="1170116"/>
                </a:lnTo>
                <a:lnTo>
                  <a:pt x="953699" y="1173292"/>
                </a:lnTo>
                <a:lnTo>
                  <a:pt x="956342" y="1176204"/>
                </a:lnTo>
                <a:lnTo>
                  <a:pt x="959514" y="1179380"/>
                </a:lnTo>
                <a:lnTo>
                  <a:pt x="962157" y="1182291"/>
                </a:lnTo>
                <a:lnTo>
                  <a:pt x="965329" y="1184673"/>
                </a:lnTo>
                <a:lnTo>
                  <a:pt x="968501" y="1187320"/>
                </a:lnTo>
                <a:lnTo>
                  <a:pt x="971408" y="1189437"/>
                </a:lnTo>
                <a:lnTo>
                  <a:pt x="974844" y="1191819"/>
                </a:lnTo>
                <a:lnTo>
                  <a:pt x="978280" y="1193407"/>
                </a:lnTo>
                <a:lnTo>
                  <a:pt x="981981" y="1195260"/>
                </a:lnTo>
                <a:lnTo>
                  <a:pt x="985417" y="1196848"/>
                </a:lnTo>
                <a:lnTo>
                  <a:pt x="989117" y="1198171"/>
                </a:lnTo>
                <a:lnTo>
                  <a:pt x="992818" y="1199495"/>
                </a:lnTo>
                <a:lnTo>
                  <a:pt x="996518" y="1200553"/>
                </a:lnTo>
                <a:lnTo>
                  <a:pt x="1000483" y="1201612"/>
                </a:lnTo>
                <a:lnTo>
                  <a:pt x="1004184" y="1202141"/>
                </a:lnTo>
                <a:lnTo>
                  <a:pt x="1008148" y="1202671"/>
                </a:lnTo>
                <a:lnTo>
                  <a:pt x="1012113" y="1202935"/>
                </a:lnTo>
                <a:lnTo>
                  <a:pt x="1016342" y="1202935"/>
                </a:lnTo>
                <a:lnTo>
                  <a:pt x="1020307" y="1202935"/>
                </a:lnTo>
                <a:lnTo>
                  <a:pt x="1024272" y="1202671"/>
                </a:lnTo>
                <a:lnTo>
                  <a:pt x="1028237" y="1202141"/>
                </a:lnTo>
                <a:lnTo>
                  <a:pt x="1032201" y="1201612"/>
                </a:lnTo>
                <a:lnTo>
                  <a:pt x="1035902" y="1200553"/>
                </a:lnTo>
                <a:lnTo>
                  <a:pt x="1039602" y="1199495"/>
                </a:lnTo>
                <a:lnTo>
                  <a:pt x="1043303" y="1198171"/>
                </a:lnTo>
                <a:lnTo>
                  <a:pt x="1047003" y="1196848"/>
                </a:lnTo>
                <a:lnTo>
                  <a:pt x="1050704" y="1195260"/>
                </a:lnTo>
                <a:lnTo>
                  <a:pt x="1054140" y="1193407"/>
                </a:lnTo>
                <a:lnTo>
                  <a:pt x="1057576" y="1191819"/>
                </a:lnTo>
                <a:lnTo>
                  <a:pt x="1061012" y="1189437"/>
                </a:lnTo>
                <a:lnTo>
                  <a:pt x="1064184" y="1187320"/>
                </a:lnTo>
                <a:lnTo>
                  <a:pt x="1067092" y="1184673"/>
                </a:lnTo>
                <a:lnTo>
                  <a:pt x="1070263" y="1182291"/>
                </a:lnTo>
                <a:lnTo>
                  <a:pt x="1073435" y="1179380"/>
                </a:lnTo>
                <a:lnTo>
                  <a:pt x="1277490" y="974790"/>
                </a:lnTo>
                <a:lnTo>
                  <a:pt x="1282776" y="982730"/>
                </a:lnTo>
                <a:lnTo>
                  <a:pt x="1288327" y="990670"/>
                </a:lnTo>
                <a:lnTo>
                  <a:pt x="1293349" y="998610"/>
                </a:lnTo>
                <a:lnTo>
                  <a:pt x="1298106" y="1007080"/>
                </a:lnTo>
                <a:lnTo>
                  <a:pt x="1302864" y="1015284"/>
                </a:lnTo>
                <a:lnTo>
                  <a:pt x="1307358" y="1024018"/>
                </a:lnTo>
                <a:lnTo>
                  <a:pt x="1311851" y="1032488"/>
                </a:lnTo>
                <a:lnTo>
                  <a:pt x="1316080" y="1041222"/>
                </a:lnTo>
                <a:lnTo>
                  <a:pt x="1320309" y="1049956"/>
                </a:lnTo>
                <a:lnTo>
                  <a:pt x="1323745" y="1058955"/>
                </a:lnTo>
                <a:lnTo>
                  <a:pt x="1327710" y="1067954"/>
                </a:lnTo>
                <a:lnTo>
                  <a:pt x="1331146" y="1077217"/>
                </a:lnTo>
                <a:lnTo>
                  <a:pt x="1334582" y="1086216"/>
                </a:lnTo>
                <a:lnTo>
                  <a:pt x="1337490" y="1095744"/>
                </a:lnTo>
                <a:lnTo>
                  <a:pt x="1340662" y="1105007"/>
                </a:lnTo>
                <a:lnTo>
                  <a:pt x="1343569" y="1114536"/>
                </a:lnTo>
                <a:lnTo>
                  <a:pt x="1345948" y="1124328"/>
                </a:lnTo>
                <a:lnTo>
                  <a:pt x="1348327" y="1134386"/>
                </a:lnTo>
                <a:lnTo>
                  <a:pt x="1350442" y="1144179"/>
                </a:lnTo>
                <a:lnTo>
                  <a:pt x="1352556" y="1153971"/>
                </a:lnTo>
                <a:lnTo>
                  <a:pt x="1354142" y="1164029"/>
                </a:lnTo>
                <a:lnTo>
                  <a:pt x="1355464" y="1173822"/>
                </a:lnTo>
                <a:lnTo>
                  <a:pt x="1356785" y="1183350"/>
                </a:lnTo>
                <a:lnTo>
                  <a:pt x="1357578" y="1193143"/>
                </a:lnTo>
                <a:lnTo>
                  <a:pt x="1358371" y="1202935"/>
                </a:lnTo>
                <a:lnTo>
                  <a:pt x="1358900" y="1212464"/>
                </a:lnTo>
                <a:lnTo>
                  <a:pt x="1358900" y="1221992"/>
                </a:lnTo>
                <a:lnTo>
                  <a:pt x="1358900" y="1231520"/>
                </a:lnTo>
                <a:lnTo>
                  <a:pt x="1358900" y="1241048"/>
                </a:lnTo>
                <a:lnTo>
                  <a:pt x="1358371" y="1250576"/>
                </a:lnTo>
                <a:lnTo>
                  <a:pt x="1357843" y="1260104"/>
                </a:lnTo>
                <a:lnTo>
                  <a:pt x="1357050" y="1269368"/>
                </a:lnTo>
                <a:lnTo>
                  <a:pt x="1355728" y="1278631"/>
                </a:lnTo>
                <a:lnTo>
                  <a:pt x="1354406" y="1287895"/>
                </a:lnTo>
                <a:lnTo>
                  <a:pt x="1353085" y="1296893"/>
                </a:lnTo>
                <a:lnTo>
                  <a:pt x="1350970" y="1306157"/>
                </a:lnTo>
                <a:lnTo>
                  <a:pt x="1349120" y="1315156"/>
                </a:lnTo>
                <a:lnTo>
                  <a:pt x="1346741" y="1324154"/>
                </a:lnTo>
                <a:lnTo>
                  <a:pt x="1344627" y="1332889"/>
                </a:lnTo>
                <a:lnTo>
                  <a:pt x="1341983" y="1341358"/>
                </a:lnTo>
                <a:lnTo>
                  <a:pt x="1339076" y="1350092"/>
                </a:lnTo>
                <a:lnTo>
                  <a:pt x="1336168" y="1358826"/>
                </a:lnTo>
                <a:lnTo>
                  <a:pt x="1332732" y="1367296"/>
                </a:lnTo>
                <a:lnTo>
                  <a:pt x="1329560" y="1375500"/>
                </a:lnTo>
                <a:lnTo>
                  <a:pt x="1325860" y="1383970"/>
                </a:lnTo>
                <a:lnTo>
                  <a:pt x="1321895" y="1391910"/>
                </a:lnTo>
                <a:lnTo>
                  <a:pt x="1317930" y="1399850"/>
                </a:lnTo>
                <a:lnTo>
                  <a:pt x="1313701" y="1407790"/>
                </a:lnTo>
                <a:lnTo>
                  <a:pt x="1309208" y="1415730"/>
                </a:lnTo>
                <a:lnTo>
                  <a:pt x="1304450" y="1423406"/>
                </a:lnTo>
                <a:lnTo>
                  <a:pt x="1299428" y="1431081"/>
                </a:lnTo>
                <a:lnTo>
                  <a:pt x="1294406" y="1438492"/>
                </a:lnTo>
                <a:lnTo>
                  <a:pt x="1289384" y="1445638"/>
                </a:lnTo>
                <a:lnTo>
                  <a:pt x="1283833" y="1453049"/>
                </a:lnTo>
                <a:lnTo>
                  <a:pt x="1278018" y="1459930"/>
                </a:lnTo>
                <a:lnTo>
                  <a:pt x="1272203" y="1466812"/>
                </a:lnTo>
                <a:lnTo>
                  <a:pt x="1266388" y="1473428"/>
                </a:lnTo>
                <a:lnTo>
                  <a:pt x="1260044" y="1480045"/>
                </a:lnTo>
                <a:lnTo>
                  <a:pt x="1253701" y="1486397"/>
                </a:lnTo>
                <a:lnTo>
                  <a:pt x="1247093" y="1492749"/>
                </a:lnTo>
                <a:lnTo>
                  <a:pt x="1240221" y="1498837"/>
                </a:lnTo>
                <a:lnTo>
                  <a:pt x="1233613" y="1504659"/>
                </a:lnTo>
                <a:lnTo>
                  <a:pt x="1226212" y="1510218"/>
                </a:lnTo>
                <a:lnTo>
                  <a:pt x="1218811" y="1516040"/>
                </a:lnTo>
                <a:lnTo>
                  <a:pt x="1211674" y="1521334"/>
                </a:lnTo>
                <a:lnTo>
                  <a:pt x="1203745" y="1526362"/>
                </a:lnTo>
                <a:lnTo>
                  <a:pt x="1195815" y="1531391"/>
                </a:lnTo>
                <a:lnTo>
                  <a:pt x="1187885" y="1536155"/>
                </a:lnTo>
                <a:lnTo>
                  <a:pt x="1179691" y="1540655"/>
                </a:lnTo>
                <a:lnTo>
                  <a:pt x="1171233" y="1545154"/>
                </a:lnTo>
                <a:lnTo>
                  <a:pt x="1162775" y="1549389"/>
                </a:lnTo>
                <a:lnTo>
                  <a:pt x="1154053" y="1553359"/>
                </a:lnTo>
                <a:lnTo>
                  <a:pt x="1145066" y="1557064"/>
                </a:lnTo>
                <a:lnTo>
                  <a:pt x="1136079" y="1560240"/>
                </a:lnTo>
                <a:lnTo>
                  <a:pt x="1127092" y="1563681"/>
                </a:lnTo>
                <a:lnTo>
                  <a:pt x="1117577" y="1566592"/>
                </a:lnTo>
                <a:lnTo>
                  <a:pt x="1108325" y="1569239"/>
                </a:lnTo>
                <a:lnTo>
                  <a:pt x="1098546" y="1571886"/>
                </a:lnTo>
                <a:lnTo>
                  <a:pt x="1089030" y="1574003"/>
                </a:lnTo>
                <a:lnTo>
                  <a:pt x="1078986" y="1576385"/>
                </a:lnTo>
                <a:lnTo>
                  <a:pt x="1068942" y="1577973"/>
                </a:lnTo>
                <a:lnTo>
                  <a:pt x="1058633" y="1579296"/>
                </a:lnTo>
                <a:lnTo>
                  <a:pt x="1048589" y="1580620"/>
                </a:lnTo>
                <a:lnTo>
                  <a:pt x="1038545" y="1581678"/>
                </a:lnTo>
                <a:lnTo>
                  <a:pt x="1028501" y="1582208"/>
                </a:lnTo>
                <a:lnTo>
                  <a:pt x="1017928" y="1582472"/>
                </a:lnTo>
                <a:lnTo>
                  <a:pt x="1007884" y="1582737"/>
                </a:lnTo>
                <a:lnTo>
                  <a:pt x="997840" y="1582472"/>
                </a:lnTo>
                <a:lnTo>
                  <a:pt x="987796" y="1582208"/>
                </a:lnTo>
                <a:lnTo>
                  <a:pt x="977752" y="1581414"/>
                </a:lnTo>
                <a:lnTo>
                  <a:pt x="967443" y="1580620"/>
                </a:lnTo>
                <a:lnTo>
                  <a:pt x="957399" y="1579032"/>
                </a:lnTo>
                <a:lnTo>
                  <a:pt x="947355" y="1577708"/>
                </a:lnTo>
                <a:lnTo>
                  <a:pt x="937575" y="1576120"/>
                </a:lnTo>
                <a:lnTo>
                  <a:pt x="927531" y="1574003"/>
                </a:lnTo>
                <a:lnTo>
                  <a:pt x="917487" y="1571886"/>
                </a:lnTo>
                <a:lnTo>
                  <a:pt x="907443" y="1569239"/>
                </a:lnTo>
                <a:lnTo>
                  <a:pt x="897663" y="1566857"/>
                </a:lnTo>
                <a:lnTo>
                  <a:pt x="887883" y="1563681"/>
                </a:lnTo>
                <a:lnTo>
                  <a:pt x="878103" y="1560505"/>
                </a:lnTo>
                <a:lnTo>
                  <a:pt x="868324" y="1557064"/>
                </a:lnTo>
                <a:lnTo>
                  <a:pt x="858808" y="1553359"/>
                </a:lnTo>
                <a:lnTo>
                  <a:pt x="849028" y="1549389"/>
                </a:lnTo>
                <a:lnTo>
                  <a:pt x="839513" y="1545419"/>
                </a:lnTo>
                <a:lnTo>
                  <a:pt x="829997" y="1540919"/>
                </a:lnTo>
                <a:lnTo>
                  <a:pt x="820746" y="1536420"/>
                </a:lnTo>
                <a:lnTo>
                  <a:pt x="811495" y="1531656"/>
                </a:lnTo>
                <a:lnTo>
                  <a:pt x="802508" y="1526627"/>
                </a:lnTo>
                <a:lnTo>
                  <a:pt x="793257" y="1521334"/>
                </a:lnTo>
                <a:lnTo>
                  <a:pt x="784535" y="1515776"/>
                </a:lnTo>
                <a:lnTo>
                  <a:pt x="775548" y="1509953"/>
                </a:lnTo>
                <a:lnTo>
                  <a:pt x="766825" y="1504130"/>
                </a:lnTo>
                <a:lnTo>
                  <a:pt x="758367" y="1498307"/>
                </a:lnTo>
                <a:lnTo>
                  <a:pt x="749909" y="1491691"/>
                </a:lnTo>
                <a:lnTo>
                  <a:pt x="741451" y="1485339"/>
                </a:lnTo>
                <a:lnTo>
                  <a:pt x="733257" y="1478457"/>
                </a:lnTo>
                <a:lnTo>
                  <a:pt x="725063" y="1471840"/>
                </a:lnTo>
                <a:lnTo>
                  <a:pt x="717398" y="1464694"/>
                </a:lnTo>
                <a:lnTo>
                  <a:pt x="709468" y="1457548"/>
                </a:lnTo>
                <a:lnTo>
                  <a:pt x="701803" y="1450137"/>
                </a:lnTo>
                <a:lnTo>
                  <a:pt x="694402" y="1442197"/>
                </a:lnTo>
                <a:lnTo>
                  <a:pt x="687001" y="1434787"/>
                </a:lnTo>
                <a:lnTo>
                  <a:pt x="679864" y="1426582"/>
                </a:lnTo>
                <a:lnTo>
                  <a:pt x="672992" y="1418377"/>
                </a:lnTo>
                <a:lnTo>
                  <a:pt x="666120" y="1410172"/>
                </a:lnTo>
                <a:lnTo>
                  <a:pt x="659512" y="1401967"/>
                </a:lnTo>
                <a:lnTo>
                  <a:pt x="652904" y="1393233"/>
                </a:lnTo>
                <a:lnTo>
                  <a:pt x="646824" y="1384499"/>
                </a:lnTo>
                <a:lnTo>
                  <a:pt x="641009" y="1375500"/>
                </a:lnTo>
                <a:lnTo>
                  <a:pt x="635194" y="1366502"/>
                </a:lnTo>
                <a:lnTo>
                  <a:pt x="629379" y="1357238"/>
                </a:lnTo>
                <a:lnTo>
                  <a:pt x="623829" y="1347975"/>
                </a:lnTo>
                <a:lnTo>
                  <a:pt x="618807" y="1338447"/>
                </a:lnTo>
                <a:lnTo>
                  <a:pt x="613784" y="1328918"/>
                </a:lnTo>
                <a:lnTo>
                  <a:pt x="609027" y="1319126"/>
                </a:lnTo>
                <a:lnTo>
                  <a:pt x="604533" y="1309068"/>
                </a:lnTo>
                <a:lnTo>
                  <a:pt x="600040" y="1299275"/>
                </a:lnTo>
                <a:lnTo>
                  <a:pt x="595811" y="1289218"/>
                </a:lnTo>
                <a:lnTo>
                  <a:pt x="592110" y="1278896"/>
                </a:lnTo>
                <a:lnTo>
                  <a:pt x="588410" y="1268309"/>
                </a:lnTo>
                <a:lnTo>
                  <a:pt x="585238" y="1257987"/>
                </a:lnTo>
                <a:lnTo>
                  <a:pt x="581802" y="1247665"/>
                </a:lnTo>
                <a:lnTo>
                  <a:pt x="578894" y="1237078"/>
                </a:lnTo>
                <a:lnTo>
                  <a:pt x="576515" y="1225962"/>
                </a:lnTo>
                <a:lnTo>
                  <a:pt x="573872" y="1215375"/>
                </a:lnTo>
                <a:lnTo>
                  <a:pt x="572022" y="1204523"/>
                </a:lnTo>
                <a:lnTo>
                  <a:pt x="570172" y="1193937"/>
                </a:lnTo>
                <a:lnTo>
                  <a:pt x="568586" y="1183615"/>
                </a:lnTo>
                <a:lnTo>
                  <a:pt x="567529" y="1173028"/>
                </a:lnTo>
                <a:lnTo>
                  <a:pt x="566736" y="1162441"/>
                </a:lnTo>
                <a:lnTo>
                  <a:pt x="565678" y="1152119"/>
                </a:lnTo>
                <a:lnTo>
                  <a:pt x="565414" y="1141797"/>
                </a:lnTo>
                <a:lnTo>
                  <a:pt x="565150" y="1131210"/>
                </a:lnTo>
                <a:lnTo>
                  <a:pt x="565414" y="1121152"/>
                </a:lnTo>
                <a:lnTo>
                  <a:pt x="565678" y="1110830"/>
                </a:lnTo>
                <a:lnTo>
                  <a:pt x="566471" y="1100773"/>
                </a:lnTo>
                <a:lnTo>
                  <a:pt x="567529" y="1090980"/>
                </a:lnTo>
                <a:lnTo>
                  <a:pt x="568586" y="1080923"/>
                </a:lnTo>
                <a:lnTo>
                  <a:pt x="569907" y="1071130"/>
                </a:lnTo>
                <a:lnTo>
                  <a:pt x="571493" y="1061337"/>
                </a:lnTo>
                <a:lnTo>
                  <a:pt x="573344" y="1051809"/>
                </a:lnTo>
                <a:lnTo>
                  <a:pt x="575723" y="1042281"/>
                </a:lnTo>
                <a:lnTo>
                  <a:pt x="577837" y="1033017"/>
                </a:lnTo>
                <a:lnTo>
                  <a:pt x="580480" y="1023754"/>
                </a:lnTo>
                <a:lnTo>
                  <a:pt x="583123" y="1014755"/>
                </a:lnTo>
                <a:lnTo>
                  <a:pt x="586295" y="1005756"/>
                </a:lnTo>
                <a:lnTo>
                  <a:pt x="589467" y="996757"/>
                </a:lnTo>
                <a:lnTo>
                  <a:pt x="592903" y="988023"/>
                </a:lnTo>
                <a:lnTo>
                  <a:pt x="596604" y="979289"/>
                </a:lnTo>
                <a:lnTo>
                  <a:pt x="600568" y="970820"/>
                </a:lnTo>
                <a:lnTo>
                  <a:pt x="604533" y="962615"/>
                </a:lnTo>
                <a:lnTo>
                  <a:pt x="609027" y="954410"/>
                </a:lnTo>
                <a:lnTo>
                  <a:pt x="613520" y="946205"/>
                </a:lnTo>
                <a:lnTo>
                  <a:pt x="618278" y="938001"/>
                </a:lnTo>
                <a:lnTo>
                  <a:pt x="623036" y="930590"/>
                </a:lnTo>
                <a:lnTo>
                  <a:pt x="628322" y="922650"/>
                </a:lnTo>
                <a:lnTo>
                  <a:pt x="633344" y="915239"/>
                </a:lnTo>
                <a:lnTo>
                  <a:pt x="638895" y="908093"/>
                </a:lnTo>
                <a:lnTo>
                  <a:pt x="644710" y="900947"/>
                </a:lnTo>
                <a:lnTo>
                  <a:pt x="650525" y="894065"/>
                </a:lnTo>
                <a:lnTo>
                  <a:pt x="656340" y="887184"/>
                </a:lnTo>
                <a:lnTo>
                  <a:pt x="662683" y="880567"/>
                </a:lnTo>
                <a:lnTo>
                  <a:pt x="669027" y="873950"/>
                </a:lnTo>
                <a:lnTo>
                  <a:pt x="675371" y="867863"/>
                </a:lnTo>
                <a:lnTo>
                  <a:pt x="682243" y="861511"/>
                </a:lnTo>
                <a:lnTo>
                  <a:pt x="688851" y="855688"/>
                </a:lnTo>
                <a:lnTo>
                  <a:pt x="695988" y="850130"/>
                </a:lnTo>
                <a:lnTo>
                  <a:pt x="703124" y="844572"/>
                </a:lnTo>
                <a:lnTo>
                  <a:pt x="710525" y="839279"/>
                </a:lnTo>
                <a:lnTo>
                  <a:pt x="718190" y="833985"/>
                </a:lnTo>
                <a:lnTo>
                  <a:pt x="725591" y="828956"/>
                </a:lnTo>
                <a:lnTo>
                  <a:pt x="733521" y="824192"/>
                </a:lnTo>
                <a:lnTo>
                  <a:pt x="741451" y="819693"/>
                </a:lnTo>
                <a:lnTo>
                  <a:pt x="749644" y="815458"/>
                </a:lnTo>
                <a:lnTo>
                  <a:pt x="757574" y="811224"/>
                </a:lnTo>
                <a:lnTo>
                  <a:pt x="765768" y="807518"/>
                </a:lnTo>
                <a:lnTo>
                  <a:pt x="774226" y="803813"/>
                </a:lnTo>
                <a:lnTo>
                  <a:pt x="782949" y="800372"/>
                </a:lnTo>
                <a:lnTo>
                  <a:pt x="791671" y="796931"/>
                </a:lnTo>
                <a:lnTo>
                  <a:pt x="800394" y="794285"/>
                </a:lnTo>
                <a:lnTo>
                  <a:pt x="809381" y="791373"/>
                </a:lnTo>
                <a:lnTo>
                  <a:pt x="818632" y="788991"/>
                </a:lnTo>
                <a:lnTo>
                  <a:pt x="827883" y="786345"/>
                </a:lnTo>
                <a:lnTo>
                  <a:pt x="837134" y="784492"/>
                </a:lnTo>
                <a:lnTo>
                  <a:pt x="846650" y="782375"/>
                </a:lnTo>
                <a:lnTo>
                  <a:pt x="856165" y="780787"/>
                </a:lnTo>
                <a:lnTo>
                  <a:pt x="865680" y="779198"/>
                </a:lnTo>
                <a:lnTo>
                  <a:pt x="875460" y="778140"/>
                </a:lnTo>
                <a:lnTo>
                  <a:pt x="885240" y="777346"/>
                </a:lnTo>
                <a:lnTo>
                  <a:pt x="894756" y="776816"/>
                </a:lnTo>
                <a:lnTo>
                  <a:pt x="904800" y="776287"/>
                </a:lnTo>
                <a:close/>
                <a:moveTo>
                  <a:pt x="797783" y="304800"/>
                </a:moveTo>
                <a:lnTo>
                  <a:pt x="819466" y="304800"/>
                </a:lnTo>
                <a:lnTo>
                  <a:pt x="840885" y="305594"/>
                </a:lnTo>
                <a:lnTo>
                  <a:pt x="862304" y="306652"/>
                </a:lnTo>
                <a:lnTo>
                  <a:pt x="883722" y="307975"/>
                </a:lnTo>
                <a:lnTo>
                  <a:pt x="904877" y="310356"/>
                </a:lnTo>
                <a:lnTo>
                  <a:pt x="925767" y="312738"/>
                </a:lnTo>
                <a:lnTo>
                  <a:pt x="946921" y="315913"/>
                </a:lnTo>
                <a:lnTo>
                  <a:pt x="968075" y="319617"/>
                </a:lnTo>
                <a:lnTo>
                  <a:pt x="988701" y="323586"/>
                </a:lnTo>
                <a:lnTo>
                  <a:pt x="1009591" y="328083"/>
                </a:lnTo>
                <a:lnTo>
                  <a:pt x="1029952" y="333111"/>
                </a:lnTo>
                <a:lnTo>
                  <a:pt x="1050577" y="338402"/>
                </a:lnTo>
                <a:lnTo>
                  <a:pt x="1070674" y="344223"/>
                </a:lnTo>
                <a:lnTo>
                  <a:pt x="1090770" y="350838"/>
                </a:lnTo>
                <a:lnTo>
                  <a:pt x="1110603" y="357188"/>
                </a:lnTo>
                <a:lnTo>
                  <a:pt x="1130170" y="364331"/>
                </a:lnTo>
                <a:lnTo>
                  <a:pt x="1149474" y="371740"/>
                </a:lnTo>
                <a:lnTo>
                  <a:pt x="1168513" y="379677"/>
                </a:lnTo>
                <a:lnTo>
                  <a:pt x="1187816" y="387879"/>
                </a:lnTo>
                <a:lnTo>
                  <a:pt x="1206855" y="396611"/>
                </a:lnTo>
                <a:lnTo>
                  <a:pt x="1225629" y="405606"/>
                </a:lnTo>
                <a:lnTo>
                  <a:pt x="1244139" y="415131"/>
                </a:lnTo>
                <a:lnTo>
                  <a:pt x="1262649" y="424656"/>
                </a:lnTo>
                <a:lnTo>
                  <a:pt x="1280895" y="434975"/>
                </a:lnTo>
                <a:lnTo>
                  <a:pt x="1298876" y="445294"/>
                </a:lnTo>
                <a:lnTo>
                  <a:pt x="1316593" y="456406"/>
                </a:lnTo>
                <a:lnTo>
                  <a:pt x="1334310" y="467519"/>
                </a:lnTo>
                <a:lnTo>
                  <a:pt x="1351762" y="479161"/>
                </a:lnTo>
                <a:lnTo>
                  <a:pt x="1368686" y="491067"/>
                </a:lnTo>
                <a:lnTo>
                  <a:pt x="1385609" y="503502"/>
                </a:lnTo>
                <a:lnTo>
                  <a:pt x="1404648" y="517790"/>
                </a:lnTo>
                <a:lnTo>
                  <a:pt x="1423158" y="532871"/>
                </a:lnTo>
                <a:lnTo>
                  <a:pt x="1441404" y="548217"/>
                </a:lnTo>
                <a:lnTo>
                  <a:pt x="1459385" y="563563"/>
                </a:lnTo>
                <a:lnTo>
                  <a:pt x="1273491" y="749565"/>
                </a:lnTo>
                <a:lnTo>
                  <a:pt x="1260270" y="738717"/>
                </a:lnTo>
                <a:lnTo>
                  <a:pt x="1253394" y="733161"/>
                </a:lnTo>
                <a:lnTo>
                  <a:pt x="1246519" y="728134"/>
                </a:lnTo>
                <a:lnTo>
                  <a:pt x="1235149" y="720196"/>
                </a:lnTo>
                <a:lnTo>
                  <a:pt x="1224043" y="712259"/>
                </a:lnTo>
                <a:lnTo>
                  <a:pt x="1212408" y="704850"/>
                </a:lnTo>
                <a:lnTo>
                  <a:pt x="1200773" y="697706"/>
                </a:lnTo>
                <a:lnTo>
                  <a:pt x="1188874" y="690298"/>
                </a:lnTo>
                <a:lnTo>
                  <a:pt x="1176710" y="683684"/>
                </a:lnTo>
                <a:lnTo>
                  <a:pt x="1164811" y="677069"/>
                </a:lnTo>
                <a:lnTo>
                  <a:pt x="1152647" y="670719"/>
                </a:lnTo>
                <a:lnTo>
                  <a:pt x="1140219" y="664634"/>
                </a:lnTo>
                <a:lnTo>
                  <a:pt x="1128055" y="658813"/>
                </a:lnTo>
                <a:lnTo>
                  <a:pt x="1115362" y="653521"/>
                </a:lnTo>
                <a:lnTo>
                  <a:pt x="1102670" y="648229"/>
                </a:lnTo>
                <a:lnTo>
                  <a:pt x="1089713" y="643202"/>
                </a:lnTo>
                <a:lnTo>
                  <a:pt x="1076756" y="638704"/>
                </a:lnTo>
                <a:lnTo>
                  <a:pt x="1064063" y="634206"/>
                </a:lnTo>
                <a:lnTo>
                  <a:pt x="1051106" y="629973"/>
                </a:lnTo>
                <a:lnTo>
                  <a:pt x="1037885" y="626004"/>
                </a:lnTo>
                <a:lnTo>
                  <a:pt x="1024399" y="622565"/>
                </a:lnTo>
                <a:lnTo>
                  <a:pt x="1010913" y="619390"/>
                </a:lnTo>
                <a:lnTo>
                  <a:pt x="997427" y="616479"/>
                </a:lnTo>
                <a:lnTo>
                  <a:pt x="983941" y="613569"/>
                </a:lnTo>
                <a:lnTo>
                  <a:pt x="970191" y="611452"/>
                </a:lnTo>
                <a:lnTo>
                  <a:pt x="956705" y="609336"/>
                </a:lnTo>
                <a:lnTo>
                  <a:pt x="942954" y="607748"/>
                </a:lnTo>
                <a:lnTo>
                  <a:pt x="928940" y="606425"/>
                </a:lnTo>
                <a:lnTo>
                  <a:pt x="915189" y="605102"/>
                </a:lnTo>
                <a:lnTo>
                  <a:pt x="901439" y="604573"/>
                </a:lnTo>
                <a:lnTo>
                  <a:pt x="887424" y="604044"/>
                </a:lnTo>
                <a:lnTo>
                  <a:pt x="873410" y="604044"/>
                </a:lnTo>
                <a:lnTo>
                  <a:pt x="859395" y="604573"/>
                </a:lnTo>
                <a:lnTo>
                  <a:pt x="845380" y="605102"/>
                </a:lnTo>
                <a:lnTo>
                  <a:pt x="831365" y="606425"/>
                </a:lnTo>
                <a:lnTo>
                  <a:pt x="817351" y="607748"/>
                </a:lnTo>
                <a:lnTo>
                  <a:pt x="803071" y="609336"/>
                </a:lnTo>
                <a:lnTo>
                  <a:pt x="789057" y="611452"/>
                </a:lnTo>
                <a:lnTo>
                  <a:pt x="775306" y="613834"/>
                </a:lnTo>
                <a:lnTo>
                  <a:pt x="761820" y="616744"/>
                </a:lnTo>
                <a:lnTo>
                  <a:pt x="748599" y="619919"/>
                </a:lnTo>
                <a:lnTo>
                  <a:pt x="735377" y="623359"/>
                </a:lnTo>
                <a:lnTo>
                  <a:pt x="722156" y="627063"/>
                </a:lnTo>
                <a:lnTo>
                  <a:pt x="709199" y="631296"/>
                </a:lnTo>
                <a:lnTo>
                  <a:pt x="696506" y="635794"/>
                </a:lnTo>
                <a:lnTo>
                  <a:pt x="683814" y="640556"/>
                </a:lnTo>
                <a:lnTo>
                  <a:pt x="671650" y="645584"/>
                </a:lnTo>
                <a:lnTo>
                  <a:pt x="659486" y="650875"/>
                </a:lnTo>
                <a:lnTo>
                  <a:pt x="647323" y="656696"/>
                </a:lnTo>
                <a:lnTo>
                  <a:pt x="635952" y="662517"/>
                </a:lnTo>
                <a:lnTo>
                  <a:pt x="624053" y="668867"/>
                </a:lnTo>
                <a:lnTo>
                  <a:pt x="612682" y="675481"/>
                </a:lnTo>
                <a:lnTo>
                  <a:pt x="601312" y="682361"/>
                </a:lnTo>
                <a:lnTo>
                  <a:pt x="590206" y="689769"/>
                </a:lnTo>
                <a:lnTo>
                  <a:pt x="579100" y="697442"/>
                </a:lnTo>
                <a:lnTo>
                  <a:pt x="568523" y="705115"/>
                </a:lnTo>
                <a:lnTo>
                  <a:pt x="558210" y="713317"/>
                </a:lnTo>
                <a:lnTo>
                  <a:pt x="548162" y="721784"/>
                </a:lnTo>
                <a:lnTo>
                  <a:pt x="537849" y="730515"/>
                </a:lnTo>
                <a:lnTo>
                  <a:pt x="528329" y="739246"/>
                </a:lnTo>
                <a:lnTo>
                  <a:pt x="518810" y="748507"/>
                </a:lnTo>
                <a:lnTo>
                  <a:pt x="509555" y="758032"/>
                </a:lnTo>
                <a:lnTo>
                  <a:pt x="500564" y="767557"/>
                </a:lnTo>
                <a:lnTo>
                  <a:pt x="491838" y="777346"/>
                </a:lnTo>
                <a:lnTo>
                  <a:pt x="483641" y="787665"/>
                </a:lnTo>
                <a:lnTo>
                  <a:pt x="475444" y="798248"/>
                </a:lnTo>
                <a:lnTo>
                  <a:pt x="467246" y="808832"/>
                </a:lnTo>
                <a:lnTo>
                  <a:pt x="459578" y="819679"/>
                </a:lnTo>
                <a:lnTo>
                  <a:pt x="452174" y="831057"/>
                </a:lnTo>
                <a:lnTo>
                  <a:pt x="444770" y="842434"/>
                </a:lnTo>
                <a:lnTo>
                  <a:pt x="438159" y="854340"/>
                </a:lnTo>
                <a:lnTo>
                  <a:pt x="431284" y="866246"/>
                </a:lnTo>
                <a:lnTo>
                  <a:pt x="425202" y="878417"/>
                </a:lnTo>
                <a:lnTo>
                  <a:pt x="419120" y="890852"/>
                </a:lnTo>
                <a:lnTo>
                  <a:pt x="413303" y="903288"/>
                </a:lnTo>
                <a:lnTo>
                  <a:pt x="408014" y="915988"/>
                </a:lnTo>
                <a:lnTo>
                  <a:pt x="402990" y="928952"/>
                </a:lnTo>
                <a:lnTo>
                  <a:pt x="398495" y="941917"/>
                </a:lnTo>
                <a:lnTo>
                  <a:pt x="393999" y="955411"/>
                </a:lnTo>
                <a:lnTo>
                  <a:pt x="390033" y="968905"/>
                </a:lnTo>
                <a:lnTo>
                  <a:pt x="386331" y="982398"/>
                </a:lnTo>
                <a:lnTo>
                  <a:pt x="383158" y="996157"/>
                </a:lnTo>
                <a:lnTo>
                  <a:pt x="379985" y="1010180"/>
                </a:lnTo>
                <a:lnTo>
                  <a:pt x="377076" y="1024467"/>
                </a:lnTo>
                <a:lnTo>
                  <a:pt x="374961" y="1038755"/>
                </a:lnTo>
                <a:lnTo>
                  <a:pt x="372845" y="1053571"/>
                </a:lnTo>
                <a:lnTo>
                  <a:pt x="371523" y="1068388"/>
                </a:lnTo>
                <a:lnTo>
                  <a:pt x="370201" y="1083205"/>
                </a:lnTo>
                <a:lnTo>
                  <a:pt x="369672" y="1098021"/>
                </a:lnTo>
                <a:lnTo>
                  <a:pt x="368879" y="1113367"/>
                </a:lnTo>
                <a:lnTo>
                  <a:pt x="368879" y="1128448"/>
                </a:lnTo>
                <a:lnTo>
                  <a:pt x="369143" y="1143794"/>
                </a:lnTo>
                <a:lnTo>
                  <a:pt x="370201" y="1159140"/>
                </a:lnTo>
                <a:lnTo>
                  <a:pt x="371523" y="1174750"/>
                </a:lnTo>
                <a:lnTo>
                  <a:pt x="372845" y="1190096"/>
                </a:lnTo>
                <a:lnTo>
                  <a:pt x="374961" y="1205971"/>
                </a:lnTo>
                <a:lnTo>
                  <a:pt x="377340" y="1221582"/>
                </a:lnTo>
                <a:lnTo>
                  <a:pt x="380249" y="1237721"/>
                </a:lnTo>
                <a:lnTo>
                  <a:pt x="383687" y="1253332"/>
                </a:lnTo>
                <a:lnTo>
                  <a:pt x="387124" y="1269471"/>
                </a:lnTo>
                <a:lnTo>
                  <a:pt x="391355" y="1285346"/>
                </a:lnTo>
                <a:lnTo>
                  <a:pt x="395850" y="1300957"/>
                </a:lnTo>
                <a:lnTo>
                  <a:pt x="400875" y="1316567"/>
                </a:lnTo>
                <a:lnTo>
                  <a:pt x="406163" y="1331648"/>
                </a:lnTo>
                <a:lnTo>
                  <a:pt x="411716" y="1347259"/>
                </a:lnTo>
                <a:lnTo>
                  <a:pt x="417798" y="1362075"/>
                </a:lnTo>
                <a:lnTo>
                  <a:pt x="423880" y="1376892"/>
                </a:lnTo>
                <a:lnTo>
                  <a:pt x="430755" y="1391709"/>
                </a:lnTo>
                <a:lnTo>
                  <a:pt x="437630" y="1406261"/>
                </a:lnTo>
                <a:lnTo>
                  <a:pt x="445034" y="1420548"/>
                </a:lnTo>
                <a:lnTo>
                  <a:pt x="452967" y="1434571"/>
                </a:lnTo>
                <a:lnTo>
                  <a:pt x="460900" y="1448330"/>
                </a:lnTo>
                <a:lnTo>
                  <a:pt x="469097" y="1462088"/>
                </a:lnTo>
                <a:lnTo>
                  <a:pt x="477823" y="1475582"/>
                </a:lnTo>
                <a:lnTo>
                  <a:pt x="486814" y="1488811"/>
                </a:lnTo>
                <a:lnTo>
                  <a:pt x="496069" y="1502040"/>
                </a:lnTo>
                <a:lnTo>
                  <a:pt x="505589" y="1515005"/>
                </a:lnTo>
                <a:lnTo>
                  <a:pt x="515637" y="1527176"/>
                </a:lnTo>
                <a:lnTo>
                  <a:pt x="525685" y="1539611"/>
                </a:lnTo>
                <a:lnTo>
                  <a:pt x="535733" y="1551782"/>
                </a:lnTo>
                <a:lnTo>
                  <a:pt x="546311" y="1563423"/>
                </a:lnTo>
                <a:lnTo>
                  <a:pt x="557417" y="1575065"/>
                </a:lnTo>
                <a:lnTo>
                  <a:pt x="568523" y="1586442"/>
                </a:lnTo>
                <a:lnTo>
                  <a:pt x="579893" y="1597555"/>
                </a:lnTo>
                <a:lnTo>
                  <a:pt x="591264" y="1608138"/>
                </a:lnTo>
                <a:lnTo>
                  <a:pt x="603163" y="1618457"/>
                </a:lnTo>
                <a:lnTo>
                  <a:pt x="615062" y="1628776"/>
                </a:lnTo>
                <a:lnTo>
                  <a:pt x="627490" y="1638830"/>
                </a:lnTo>
                <a:lnTo>
                  <a:pt x="639919" y="1648355"/>
                </a:lnTo>
                <a:lnTo>
                  <a:pt x="652347" y="1657615"/>
                </a:lnTo>
                <a:lnTo>
                  <a:pt x="665304" y="1666611"/>
                </a:lnTo>
                <a:lnTo>
                  <a:pt x="678261" y="1675342"/>
                </a:lnTo>
                <a:lnTo>
                  <a:pt x="691482" y="1683544"/>
                </a:lnTo>
                <a:lnTo>
                  <a:pt x="704968" y="1691482"/>
                </a:lnTo>
                <a:lnTo>
                  <a:pt x="718454" y="1699155"/>
                </a:lnTo>
                <a:lnTo>
                  <a:pt x="731940" y="1706828"/>
                </a:lnTo>
                <a:lnTo>
                  <a:pt x="745690" y="1713707"/>
                </a:lnTo>
                <a:lnTo>
                  <a:pt x="759441" y="1720057"/>
                </a:lnTo>
                <a:lnTo>
                  <a:pt x="773455" y="1726671"/>
                </a:lnTo>
                <a:lnTo>
                  <a:pt x="787734" y="1732492"/>
                </a:lnTo>
                <a:lnTo>
                  <a:pt x="801749" y="1738313"/>
                </a:lnTo>
                <a:lnTo>
                  <a:pt x="816293" y="1743605"/>
                </a:lnTo>
                <a:lnTo>
                  <a:pt x="830836" y="1748632"/>
                </a:lnTo>
                <a:lnTo>
                  <a:pt x="845380" y="1753130"/>
                </a:lnTo>
                <a:lnTo>
                  <a:pt x="859924" y="1757363"/>
                </a:lnTo>
                <a:lnTo>
                  <a:pt x="874732" y="1761067"/>
                </a:lnTo>
                <a:lnTo>
                  <a:pt x="889275" y="1764771"/>
                </a:lnTo>
                <a:lnTo>
                  <a:pt x="904348" y="1767946"/>
                </a:lnTo>
                <a:lnTo>
                  <a:pt x="918891" y="1770328"/>
                </a:lnTo>
                <a:lnTo>
                  <a:pt x="933699" y="1772709"/>
                </a:lnTo>
                <a:lnTo>
                  <a:pt x="948507" y="1774561"/>
                </a:lnTo>
                <a:lnTo>
                  <a:pt x="963580" y="1776413"/>
                </a:lnTo>
                <a:lnTo>
                  <a:pt x="978388" y="1777471"/>
                </a:lnTo>
                <a:lnTo>
                  <a:pt x="993196" y="1778265"/>
                </a:lnTo>
                <a:lnTo>
                  <a:pt x="1008268" y="1778530"/>
                </a:lnTo>
                <a:lnTo>
                  <a:pt x="1023341" y="1778530"/>
                </a:lnTo>
                <a:lnTo>
                  <a:pt x="1038149" y="1778265"/>
                </a:lnTo>
                <a:lnTo>
                  <a:pt x="1052957" y="1777471"/>
                </a:lnTo>
                <a:lnTo>
                  <a:pt x="1067765" y="1776149"/>
                </a:lnTo>
                <a:lnTo>
                  <a:pt x="1083102" y="1774296"/>
                </a:lnTo>
                <a:lnTo>
                  <a:pt x="1097910" y="1772444"/>
                </a:lnTo>
                <a:lnTo>
                  <a:pt x="1112718" y="1769799"/>
                </a:lnTo>
                <a:lnTo>
                  <a:pt x="1127262" y="1767153"/>
                </a:lnTo>
                <a:lnTo>
                  <a:pt x="1142070" y="1763713"/>
                </a:lnTo>
                <a:lnTo>
                  <a:pt x="1156349" y="1760273"/>
                </a:lnTo>
                <a:lnTo>
                  <a:pt x="1170364" y="1756040"/>
                </a:lnTo>
                <a:lnTo>
                  <a:pt x="1184114" y="1751807"/>
                </a:lnTo>
                <a:lnTo>
                  <a:pt x="1197600" y="1747044"/>
                </a:lnTo>
                <a:lnTo>
                  <a:pt x="1210821" y="1742017"/>
                </a:lnTo>
                <a:lnTo>
                  <a:pt x="1224043" y="1736726"/>
                </a:lnTo>
                <a:lnTo>
                  <a:pt x="1236735" y="1731169"/>
                </a:lnTo>
                <a:lnTo>
                  <a:pt x="1249428" y="1725084"/>
                </a:lnTo>
                <a:lnTo>
                  <a:pt x="1261856" y="1718734"/>
                </a:lnTo>
                <a:lnTo>
                  <a:pt x="1274020" y="1712119"/>
                </a:lnTo>
                <a:lnTo>
                  <a:pt x="1285655" y="1704976"/>
                </a:lnTo>
                <a:lnTo>
                  <a:pt x="1297554" y="1697832"/>
                </a:lnTo>
                <a:lnTo>
                  <a:pt x="1308660" y="1690423"/>
                </a:lnTo>
                <a:lnTo>
                  <a:pt x="1320031" y="1682486"/>
                </a:lnTo>
                <a:lnTo>
                  <a:pt x="1330608" y="1674284"/>
                </a:lnTo>
                <a:lnTo>
                  <a:pt x="1340920" y="1666082"/>
                </a:lnTo>
                <a:lnTo>
                  <a:pt x="1350969" y="1657615"/>
                </a:lnTo>
                <a:lnTo>
                  <a:pt x="1361017" y="1648884"/>
                </a:lnTo>
                <a:lnTo>
                  <a:pt x="1370801" y="1639888"/>
                </a:lnTo>
                <a:lnTo>
                  <a:pt x="1380056" y="1630628"/>
                </a:lnTo>
                <a:lnTo>
                  <a:pt x="1389047" y="1621103"/>
                </a:lnTo>
                <a:lnTo>
                  <a:pt x="1398037" y="1611313"/>
                </a:lnTo>
                <a:lnTo>
                  <a:pt x="1406499" y="1601259"/>
                </a:lnTo>
                <a:lnTo>
                  <a:pt x="1414696" y="1590940"/>
                </a:lnTo>
                <a:lnTo>
                  <a:pt x="1422629" y="1580621"/>
                </a:lnTo>
                <a:lnTo>
                  <a:pt x="1430562" y="1570303"/>
                </a:lnTo>
                <a:lnTo>
                  <a:pt x="1437702" y="1559190"/>
                </a:lnTo>
                <a:lnTo>
                  <a:pt x="1445106" y="1548342"/>
                </a:lnTo>
                <a:lnTo>
                  <a:pt x="1451716" y="1536965"/>
                </a:lnTo>
                <a:lnTo>
                  <a:pt x="1458591" y="1525853"/>
                </a:lnTo>
                <a:lnTo>
                  <a:pt x="1464673" y="1514211"/>
                </a:lnTo>
                <a:lnTo>
                  <a:pt x="1470755" y="1502834"/>
                </a:lnTo>
                <a:lnTo>
                  <a:pt x="1476308" y="1490928"/>
                </a:lnTo>
                <a:lnTo>
                  <a:pt x="1481597" y="1479286"/>
                </a:lnTo>
                <a:lnTo>
                  <a:pt x="1486621" y="1467115"/>
                </a:lnTo>
                <a:lnTo>
                  <a:pt x="1491381" y="1454680"/>
                </a:lnTo>
                <a:lnTo>
                  <a:pt x="1495876" y="1442773"/>
                </a:lnTo>
                <a:lnTo>
                  <a:pt x="1500107" y="1430073"/>
                </a:lnTo>
                <a:lnTo>
                  <a:pt x="1503809" y="1417373"/>
                </a:lnTo>
                <a:lnTo>
                  <a:pt x="1507511" y="1404673"/>
                </a:lnTo>
                <a:lnTo>
                  <a:pt x="1510420" y="1391973"/>
                </a:lnTo>
                <a:lnTo>
                  <a:pt x="1513593" y="1379009"/>
                </a:lnTo>
                <a:lnTo>
                  <a:pt x="1516237" y="1366044"/>
                </a:lnTo>
                <a:lnTo>
                  <a:pt x="1518617" y="1352815"/>
                </a:lnTo>
                <a:lnTo>
                  <a:pt x="1520732" y="1339586"/>
                </a:lnTo>
                <a:lnTo>
                  <a:pt x="1522319" y="1326092"/>
                </a:lnTo>
                <a:lnTo>
                  <a:pt x="1523641" y="1312598"/>
                </a:lnTo>
                <a:lnTo>
                  <a:pt x="1524434" y="1299105"/>
                </a:lnTo>
                <a:lnTo>
                  <a:pt x="1525492" y="1285611"/>
                </a:lnTo>
                <a:lnTo>
                  <a:pt x="1526021" y="1272117"/>
                </a:lnTo>
                <a:lnTo>
                  <a:pt x="1526021" y="1258623"/>
                </a:lnTo>
                <a:lnTo>
                  <a:pt x="1525757" y="1244865"/>
                </a:lnTo>
                <a:lnTo>
                  <a:pt x="1525228" y="1231107"/>
                </a:lnTo>
                <a:lnTo>
                  <a:pt x="1524170" y="1217348"/>
                </a:lnTo>
                <a:lnTo>
                  <a:pt x="1523112" y="1203325"/>
                </a:lnTo>
                <a:lnTo>
                  <a:pt x="1521790" y="1189302"/>
                </a:lnTo>
                <a:lnTo>
                  <a:pt x="1519675" y="1175544"/>
                </a:lnTo>
                <a:lnTo>
                  <a:pt x="1517559" y="1161521"/>
                </a:lnTo>
                <a:lnTo>
                  <a:pt x="1514915" y="1147498"/>
                </a:lnTo>
                <a:lnTo>
                  <a:pt x="1512271" y="1133211"/>
                </a:lnTo>
                <a:lnTo>
                  <a:pt x="1509097" y="1119188"/>
                </a:lnTo>
                <a:lnTo>
                  <a:pt x="1505395" y="1104900"/>
                </a:lnTo>
                <a:lnTo>
                  <a:pt x="1501429" y="1090877"/>
                </a:lnTo>
                <a:lnTo>
                  <a:pt x="1497198" y="1076855"/>
                </a:lnTo>
                <a:lnTo>
                  <a:pt x="1492703" y="1063096"/>
                </a:lnTo>
                <a:lnTo>
                  <a:pt x="1487943" y="1049338"/>
                </a:lnTo>
                <a:lnTo>
                  <a:pt x="1482919" y="1035580"/>
                </a:lnTo>
                <a:lnTo>
                  <a:pt x="1477630" y="1022350"/>
                </a:lnTo>
                <a:lnTo>
                  <a:pt x="1472077" y="1008857"/>
                </a:lnTo>
                <a:lnTo>
                  <a:pt x="1466260" y="995892"/>
                </a:lnTo>
                <a:lnTo>
                  <a:pt x="1460178" y="982927"/>
                </a:lnTo>
                <a:lnTo>
                  <a:pt x="1453832" y="969963"/>
                </a:lnTo>
                <a:lnTo>
                  <a:pt x="1446957" y="957527"/>
                </a:lnTo>
                <a:lnTo>
                  <a:pt x="1440346" y="945092"/>
                </a:lnTo>
                <a:lnTo>
                  <a:pt x="1432942" y="932657"/>
                </a:lnTo>
                <a:lnTo>
                  <a:pt x="1425802" y="920486"/>
                </a:lnTo>
                <a:lnTo>
                  <a:pt x="1418134" y="908844"/>
                </a:lnTo>
                <a:lnTo>
                  <a:pt x="1410201" y="896938"/>
                </a:lnTo>
                <a:lnTo>
                  <a:pt x="1402268" y="885561"/>
                </a:lnTo>
                <a:lnTo>
                  <a:pt x="1398566" y="880534"/>
                </a:lnTo>
                <a:lnTo>
                  <a:pt x="1394335" y="875242"/>
                </a:lnTo>
                <a:lnTo>
                  <a:pt x="1386402" y="864923"/>
                </a:lnTo>
                <a:lnTo>
                  <a:pt x="1572032" y="679450"/>
                </a:lnTo>
                <a:lnTo>
                  <a:pt x="1584724" y="694531"/>
                </a:lnTo>
                <a:lnTo>
                  <a:pt x="1596624" y="709877"/>
                </a:lnTo>
                <a:lnTo>
                  <a:pt x="1608787" y="725752"/>
                </a:lnTo>
                <a:lnTo>
                  <a:pt x="1620422" y="741627"/>
                </a:lnTo>
                <a:lnTo>
                  <a:pt x="1632850" y="759090"/>
                </a:lnTo>
                <a:lnTo>
                  <a:pt x="1644750" y="776817"/>
                </a:lnTo>
                <a:lnTo>
                  <a:pt x="1656120" y="794809"/>
                </a:lnTo>
                <a:lnTo>
                  <a:pt x="1667755" y="812800"/>
                </a:lnTo>
                <a:lnTo>
                  <a:pt x="1678332" y="831321"/>
                </a:lnTo>
                <a:lnTo>
                  <a:pt x="1688909" y="850107"/>
                </a:lnTo>
                <a:lnTo>
                  <a:pt x="1699222" y="869157"/>
                </a:lnTo>
                <a:lnTo>
                  <a:pt x="1709006" y="888207"/>
                </a:lnTo>
                <a:lnTo>
                  <a:pt x="1718525" y="908050"/>
                </a:lnTo>
                <a:lnTo>
                  <a:pt x="1727781" y="927629"/>
                </a:lnTo>
                <a:lnTo>
                  <a:pt x="1736507" y="947473"/>
                </a:lnTo>
                <a:lnTo>
                  <a:pt x="1744704" y="967846"/>
                </a:lnTo>
                <a:lnTo>
                  <a:pt x="1752373" y="988219"/>
                </a:lnTo>
                <a:lnTo>
                  <a:pt x="1760041" y="1009121"/>
                </a:lnTo>
                <a:lnTo>
                  <a:pt x="1767181" y="1030023"/>
                </a:lnTo>
                <a:lnTo>
                  <a:pt x="1773792" y="1051190"/>
                </a:lnTo>
                <a:lnTo>
                  <a:pt x="1779873" y="1072886"/>
                </a:lnTo>
                <a:lnTo>
                  <a:pt x="1785955" y="1094052"/>
                </a:lnTo>
                <a:lnTo>
                  <a:pt x="1790979" y="1115748"/>
                </a:lnTo>
                <a:lnTo>
                  <a:pt x="1795739" y="1137180"/>
                </a:lnTo>
                <a:lnTo>
                  <a:pt x="1799970" y="1158611"/>
                </a:lnTo>
                <a:lnTo>
                  <a:pt x="1803936" y="1179777"/>
                </a:lnTo>
                <a:lnTo>
                  <a:pt x="1806845" y="1201209"/>
                </a:lnTo>
                <a:lnTo>
                  <a:pt x="1809754" y="1222640"/>
                </a:lnTo>
                <a:lnTo>
                  <a:pt x="1811869" y="1243542"/>
                </a:lnTo>
                <a:lnTo>
                  <a:pt x="1813985" y="1264709"/>
                </a:lnTo>
                <a:lnTo>
                  <a:pt x="1815042" y="1285611"/>
                </a:lnTo>
                <a:lnTo>
                  <a:pt x="1815836" y="1306778"/>
                </a:lnTo>
                <a:lnTo>
                  <a:pt x="1816100" y="1327680"/>
                </a:lnTo>
                <a:lnTo>
                  <a:pt x="1816100" y="1348317"/>
                </a:lnTo>
                <a:lnTo>
                  <a:pt x="1815571" y="1369219"/>
                </a:lnTo>
                <a:lnTo>
                  <a:pt x="1814514" y="1389592"/>
                </a:lnTo>
                <a:lnTo>
                  <a:pt x="1812927" y="1410494"/>
                </a:lnTo>
                <a:lnTo>
                  <a:pt x="1810812" y="1431132"/>
                </a:lnTo>
                <a:lnTo>
                  <a:pt x="1808432" y="1451769"/>
                </a:lnTo>
                <a:lnTo>
                  <a:pt x="1805523" y="1472142"/>
                </a:lnTo>
                <a:lnTo>
                  <a:pt x="1801821" y="1492515"/>
                </a:lnTo>
                <a:lnTo>
                  <a:pt x="1797855" y="1512623"/>
                </a:lnTo>
                <a:lnTo>
                  <a:pt x="1793359" y="1532467"/>
                </a:lnTo>
                <a:lnTo>
                  <a:pt x="1788600" y="1552576"/>
                </a:lnTo>
                <a:lnTo>
                  <a:pt x="1783311" y="1572155"/>
                </a:lnTo>
                <a:lnTo>
                  <a:pt x="1777758" y="1591469"/>
                </a:lnTo>
                <a:lnTo>
                  <a:pt x="1771147" y="1611048"/>
                </a:lnTo>
                <a:lnTo>
                  <a:pt x="1764801" y="1630098"/>
                </a:lnTo>
                <a:lnTo>
                  <a:pt x="1757397" y="1648884"/>
                </a:lnTo>
                <a:lnTo>
                  <a:pt x="1749993" y="1667669"/>
                </a:lnTo>
                <a:lnTo>
                  <a:pt x="1741796" y="1685926"/>
                </a:lnTo>
                <a:lnTo>
                  <a:pt x="1733334" y="1704182"/>
                </a:lnTo>
                <a:lnTo>
                  <a:pt x="1724343" y="1722703"/>
                </a:lnTo>
                <a:lnTo>
                  <a:pt x="1714559" y="1740694"/>
                </a:lnTo>
                <a:lnTo>
                  <a:pt x="1704775" y="1758686"/>
                </a:lnTo>
                <a:lnTo>
                  <a:pt x="1694198" y="1776413"/>
                </a:lnTo>
                <a:lnTo>
                  <a:pt x="1683092" y="1793876"/>
                </a:lnTo>
                <a:lnTo>
                  <a:pt x="1671721" y="1810544"/>
                </a:lnTo>
                <a:lnTo>
                  <a:pt x="1659822" y="1827478"/>
                </a:lnTo>
                <a:lnTo>
                  <a:pt x="1647394" y="1844146"/>
                </a:lnTo>
                <a:lnTo>
                  <a:pt x="1634966" y="1860021"/>
                </a:lnTo>
                <a:lnTo>
                  <a:pt x="1621744" y="1875896"/>
                </a:lnTo>
                <a:lnTo>
                  <a:pt x="1608258" y="1891242"/>
                </a:lnTo>
                <a:lnTo>
                  <a:pt x="1594244" y="1906324"/>
                </a:lnTo>
                <a:lnTo>
                  <a:pt x="1579436" y="1921140"/>
                </a:lnTo>
                <a:lnTo>
                  <a:pt x="1564628" y="1935692"/>
                </a:lnTo>
                <a:lnTo>
                  <a:pt x="1549291" y="1949715"/>
                </a:lnTo>
                <a:lnTo>
                  <a:pt x="1533425" y="1963209"/>
                </a:lnTo>
                <a:lnTo>
                  <a:pt x="1517030" y="1976703"/>
                </a:lnTo>
                <a:lnTo>
                  <a:pt x="1500107" y="1989667"/>
                </a:lnTo>
                <a:lnTo>
                  <a:pt x="1482390" y="2002367"/>
                </a:lnTo>
                <a:lnTo>
                  <a:pt x="1464673" y="2014803"/>
                </a:lnTo>
                <a:lnTo>
                  <a:pt x="1446428" y="2026709"/>
                </a:lnTo>
                <a:lnTo>
                  <a:pt x="1427653" y="2037821"/>
                </a:lnTo>
                <a:lnTo>
                  <a:pt x="1408614" y="2048669"/>
                </a:lnTo>
                <a:lnTo>
                  <a:pt x="1389047" y="2059253"/>
                </a:lnTo>
                <a:lnTo>
                  <a:pt x="1368950" y="2069042"/>
                </a:lnTo>
                <a:lnTo>
                  <a:pt x="1348589" y="2078303"/>
                </a:lnTo>
                <a:lnTo>
                  <a:pt x="1327699" y="2087034"/>
                </a:lnTo>
                <a:lnTo>
                  <a:pt x="1306809" y="2095501"/>
                </a:lnTo>
                <a:lnTo>
                  <a:pt x="1285126" y="2102909"/>
                </a:lnTo>
                <a:lnTo>
                  <a:pt x="1263178" y="2110317"/>
                </a:lnTo>
                <a:lnTo>
                  <a:pt x="1240966" y="2116667"/>
                </a:lnTo>
                <a:lnTo>
                  <a:pt x="1218225" y="2123017"/>
                </a:lnTo>
                <a:lnTo>
                  <a:pt x="1206590" y="2125663"/>
                </a:lnTo>
                <a:lnTo>
                  <a:pt x="1194691" y="2128309"/>
                </a:lnTo>
                <a:lnTo>
                  <a:pt x="1183056" y="2130690"/>
                </a:lnTo>
                <a:lnTo>
                  <a:pt x="1171157" y="2133072"/>
                </a:lnTo>
                <a:lnTo>
                  <a:pt x="1159258" y="2135188"/>
                </a:lnTo>
                <a:lnTo>
                  <a:pt x="1147358" y="2137305"/>
                </a:lnTo>
                <a:lnTo>
                  <a:pt x="1135459" y="2139157"/>
                </a:lnTo>
                <a:lnTo>
                  <a:pt x="1123824" y="2141009"/>
                </a:lnTo>
                <a:lnTo>
                  <a:pt x="1111660" y="2142332"/>
                </a:lnTo>
                <a:lnTo>
                  <a:pt x="1099761" y="2143390"/>
                </a:lnTo>
                <a:lnTo>
                  <a:pt x="1075962" y="2145772"/>
                </a:lnTo>
                <a:lnTo>
                  <a:pt x="1052164" y="2147094"/>
                </a:lnTo>
                <a:lnTo>
                  <a:pt x="1028365" y="2147888"/>
                </a:lnTo>
                <a:lnTo>
                  <a:pt x="1004038" y="2147888"/>
                </a:lnTo>
                <a:lnTo>
                  <a:pt x="980239" y="2147359"/>
                </a:lnTo>
                <a:lnTo>
                  <a:pt x="956440" y="2146301"/>
                </a:lnTo>
                <a:lnTo>
                  <a:pt x="932642" y="2144449"/>
                </a:lnTo>
                <a:lnTo>
                  <a:pt x="908843" y="2142067"/>
                </a:lnTo>
                <a:lnTo>
                  <a:pt x="884780" y="2138892"/>
                </a:lnTo>
                <a:lnTo>
                  <a:pt x="860981" y="2135188"/>
                </a:lnTo>
                <a:lnTo>
                  <a:pt x="837183" y="2130690"/>
                </a:lnTo>
                <a:lnTo>
                  <a:pt x="813384" y="2125663"/>
                </a:lnTo>
                <a:lnTo>
                  <a:pt x="789057" y="2120107"/>
                </a:lnTo>
                <a:lnTo>
                  <a:pt x="765522" y="2114022"/>
                </a:lnTo>
                <a:lnTo>
                  <a:pt x="741724" y="2106878"/>
                </a:lnTo>
                <a:lnTo>
                  <a:pt x="718190" y="2099734"/>
                </a:lnTo>
                <a:lnTo>
                  <a:pt x="694920" y="2091532"/>
                </a:lnTo>
                <a:lnTo>
                  <a:pt x="671650" y="2082801"/>
                </a:lnTo>
                <a:lnTo>
                  <a:pt x="648645" y="2073276"/>
                </a:lnTo>
                <a:lnTo>
                  <a:pt x="625904" y="2063486"/>
                </a:lnTo>
                <a:lnTo>
                  <a:pt x="603163" y="2052903"/>
                </a:lnTo>
                <a:lnTo>
                  <a:pt x="580686" y="2042055"/>
                </a:lnTo>
                <a:lnTo>
                  <a:pt x="558474" y="2030149"/>
                </a:lnTo>
                <a:lnTo>
                  <a:pt x="536527" y="2018242"/>
                </a:lnTo>
                <a:lnTo>
                  <a:pt x="514844" y="2005542"/>
                </a:lnTo>
                <a:lnTo>
                  <a:pt x="493425" y="1992313"/>
                </a:lnTo>
                <a:lnTo>
                  <a:pt x="472270" y="1978555"/>
                </a:lnTo>
                <a:lnTo>
                  <a:pt x="451116" y="1964003"/>
                </a:lnTo>
                <a:lnTo>
                  <a:pt x="430491" y="1949186"/>
                </a:lnTo>
                <a:lnTo>
                  <a:pt x="410130" y="1933576"/>
                </a:lnTo>
                <a:lnTo>
                  <a:pt x="390033" y="1917701"/>
                </a:lnTo>
                <a:lnTo>
                  <a:pt x="370465" y="1901296"/>
                </a:lnTo>
                <a:lnTo>
                  <a:pt x="351162" y="1884099"/>
                </a:lnTo>
                <a:lnTo>
                  <a:pt x="332123" y="1867165"/>
                </a:lnTo>
                <a:lnTo>
                  <a:pt x="313613" y="1849174"/>
                </a:lnTo>
                <a:lnTo>
                  <a:pt x="295632" y="1830917"/>
                </a:lnTo>
                <a:lnTo>
                  <a:pt x="278179" y="1812132"/>
                </a:lnTo>
                <a:lnTo>
                  <a:pt x="260727" y="1792553"/>
                </a:lnTo>
                <a:lnTo>
                  <a:pt x="243804" y="1772974"/>
                </a:lnTo>
                <a:lnTo>
                  <a:pt x="227409" y="1753130"/>
                </a:lnTo>
                <a:lnTo>
                  <a:pt x="211543" y="1732492"/>
                </a:lnTo>
                <a:lnTo>
                  <a:pt x="196206" y="1711590"/>
                </a:lnTo>
                <a:lnTo>
                  <a:pt x="181134" y="1690159"/>
                </a:lnTo>
                <a:lnTo>
                  <a:pt x="166590" y="1668463"/>
                </a:lnTo>
                <a:lnTo>
                  <a:pt x="152840" y="1646503"/>
                </a:lnTo>
                <a:lnTo>
                  <a:pt x="139354" y="1624542"/>
                </a:lnTo>
                <a:lnTo>
                  <a:pt x="126397" y="1601788"/>
                </a:lnTo>
                <a:lnTo>
                  <a:pt x="114498" y="1578505"/>
                </a:lnTo>
                <a:lnTo>
                  <a:pt x="102598" y="1555221"/>
                </a:lnTo>
                <a:lnTo>
                  <a:pt x="91492" y="1531673"/>
                </a:lnTo>
                <a:lnTo>
                  <a:pt x="80915" y="1507861"/>
                </a:lnTo>
                <a:lnTo>
                  <a:pt x="70867" y="1483784"/>
                </a:lnTo>
                <a:lnTo>
                  <a:pt x="61612" y="1458913"/>
                </a:lnTo>
                <a:lnTo>
                  <a:pt x="57117" y="1446742"/>
                </a:lnTo>
                <a:lnTo>
                  <a:pt x="52886" y="1434307"/>
                </a:lnTo>
                <a:lnTo>
                  <a:pt x="48655" y="1421871"/>
                </a:lnTo>
                <a:lnTo>
                  <a:pt x="44688" y="1409171"/>
                </a:lnTo>
                <a:lnTo>
                  <a:pt x="40986" y="1396736"/>
                </a:lnTo>
                <a:lnTo>
                  <a:pt x="37284" y="1384036"/>
                </a:lnTo>
                <a:lnTo>
                  <a:pt x="33582" y="1371071"/>
                </a:lnTo>
                <a:lnTo>
                  <a:pt x="30409" y="1358371"/>
                </a:lnTo>
                <a:lnTo>
                  <a:pt x="27236" y="1345407"/>
                </a:lnTo>
                <a:lnTo>
                  <a:pt x="24063" y="1332707"/>
                </a:lnTo>
                <a:lnTo>
                  <a:pt x="21154" y="1319742"/>
                </a:lnTo>
                <a:lnTo>
                  <a:pt x="18774" y="1306513"/>
                </a:lnTo>
                <a:lnTo>
                  <a:pt x="16130" y="1293548"/>
                </a:lnTo>
                <a:lnTo>
                  <a:pt x="14015" y="1280848"/>
                </a:lnTo>
                <a:lnTo>
                  <a:pt x="11635" y="1268148"/>
                </a:lnTo>
                <a:lnTo>
                  <a:pt x="9784" y="1255448"/>
                </a:lnTo>
                <a:lnTo>
                  <a:pt x="7933" y="1242484"/>
                </a:lnTo>
                <a:lnTo>
                  <a:pt x="6346" y="1229784"/>
                </a:lnTo>
                <a:lnTo>
                  <a:pt x="3702" y="1204648"/>
                </a:lnTo>
                <a:lnTo>
                  <a:pt x="1851" y="1179248"/>
                </a:lnTo>
                <a:lnTo>
                  <a:pt x="529" y="1154642"/>
                </a:lnTo>
                <a:lnTo>
                  <a:pt x="0" y="1129507"/>
                </a:lnTo>
                <a:lnTo>
                  <a:pt x="0" y="1105165"/>
                </a:lnTo>
                <a:lnTo>
                  <a:pt x="793" y="1080823"/>
                </a:lnTo>
                <a:lnTo>
                  <a:pt x="1851" y="1056217"/>
                </a:lnTo>
                <a:lnTo>
                  <a:pt x="4231" y="1032405"/>
                </a:lnTo>
                <a:lnTo>
                  <a:pt x="6611" y="1008592"/>
                </a:lnTo>
                <a:lnTo>
                  <a:pt x="9784" y="985044"/>
                </a:lnTo>
                <a:lnTo>
                  <a:pt x="13750" y="961496"/>
                </a:lnTo>
                <a:lnTo>
                  <a:pt x="18245" y="938477"/>
                </a:lnTo>
                <a:lnTo>
                  <a:pt x="23270" y="915723"/>
                </a:lnTo>
                <a:lnTo>
                  <a:pt x="28823" y="894027"/>
                </a:lnTo>
                <a:lnTo>
                  <a:pt x="34905" y="872067"/>
                </a:lnTo>
                <a:lnTo>
                  <a:pt x="41515" y="850636"/>
                </a:lnTo>
                <a:lnTo>
                  <a:pt x="48655" y="829734"/>
                </a:lnTo>
                <a:lnTo>
                  <a:pt x="56323" y="808567"/>
                </a:lnTo>
                <a:lnTo>
                  <a:pt x="64785" y="787929"/>
                </a:lnTo>
                <a:lnTo>
                  <a:pt x="73511" y="767821"/>
                </a:lnTo>
                <a:lnTo>
                  <a:pt x="82766" y="747977"/>
                </a:lnTo>
                <a:lnTo>
                  <a:pt x="92550" y="728398"/>
                </a:lnTo>
                <a:lnTo>
                  <a:pt x="102598" y="709084"/>
                </a:lnTo>
                <a:lnTo>
                  <a:pt x="113704" y="690298"/>
                </a:lnTo>
                <a:lnTo>
                  <a:pt x="124810" y="671777"/>
                </a:lnTo>
                <a:lnTo>
                  <a:pt x="136181" y="653521"/>
                </a:lnTo>
                <a:lnTo>
                  <a:pt x="148345" y="635794"/>
                </a:lnTo>
                <a:lnTo>
                  <a:pt x="161037" y="618331"/>
                </a:lnTo>
                <a:lnTo>
                  <a:pt x="174259" y="601398"/>
                </a:lnTo>
                <a:lnTo>
                  <a:pt x="187480" y="585259"/>
                </a:lnTo>
                <a:lnTo>
                  <a:pt x="200966" y="569384"/>
                </a:lnTo>
                <a:lnTo>
                  <a:pt x="214981" y="553773"/>
                </a:lnTo>
                <a:lnTo>
                  <a:pt x="229260" y="538956"/>
                </a:lnTo>
                <a:lnTo>
                  <a:pt x="243804" y="524404"/>
                </a:lnTo>
                <a:lnTo>
                  <a:pt x="258876" y="510117"/>
                </a:lnTo>
                <a:lnTo>
                  <a:pt x="274477" y="496359"/>
                </a:lnTo>
                <a:lnTo>
                  <a:pt x="290343" y="483129"/>
                </a:lnTo>
                <a:lnTo>
                  <a:pt x="306738" y="470165"/>
                </a:lnTo>
                <a:lnTo>
                  <a:pt x="323132" y="457465"/>
                </a:lnTo>
                <a:lnTo>
                  <a:pt x="340056" y="445294"/>
                </a:lnTo>
                <a:lnTo>
                  <a:pt x="357508" y="433917"/>
                </a:lnTo>
                <a:lnTo>
                  <a:pt x="374961" y="422540"/>
                </a:lnTo>
                <a:lnTo>
                  <a:pt x="392942" y="411956"/>
                </a:lnTo>
                <a:lnTo>
                  <a:pt x="411187" y="401902"/>
                </a:lnTo>
                <a:lnTo>
                  <a:pt x="429697" y="392113"/>
                </a:lnTo>
                <a:lnTo>
                  <a:pt x="447943" y="383117"/>
                </a:lnTo>
                <a:lnTo>
                  <a:pt x="466717" y="374386"/>
                </a:lnTo>
                <a:lnTo>
                  <a:pt x="485492" y="366183"/>
                </a:lnTo>
                <a:lnTo>
                  <a:pt x="504795" y="358511"/>
                </a:lnTo>
                <a:lnTo>
                  <a:pt x="524099" y="351631"/>
                </a:lnTo>
                <a:lnTo>
                  <a:pt x="543931" y="344752"/>
                </a:lnTo>
                <a:lnTo>
                  <a:pt x="564027" y="338667"/>
                </a:lnTo>
                <a:lnTo>
                  <a:pt x="584388" y="333111"/>
                </a:lnTo>
                <a:lnTo>
                  <a:pt x="604749" y="327819"/>
                </a:lnTo>
                <a:lnTo>
                  <a:pt x="625639" y="323321"/>
                </a:lnTo>
                <a:lnTo>
                  <a:pt x="646529" y="319088"/>
                </a:lnTo>
                <a:lnTo>
                  <a:pt x="667684" y="315383"/>
                </a:lnTo>
                <a:lnTo>
                  <a:pt x="689367" y="312208"/>
                </a:lnTo>
                <a:lnTo>
                  <a:pt x="710786" y="309563"/>
                </a:lnTo>
                <a:lnTo>
                  <a:pt x="732733" y="307446"/>
                </a:lnTo>
                <a:lnTo>
                  <a:pt x="754681" y="306123"/>
                </a:lnTo>
                <a:lnTo>
                  <a:pt x="776364" y="305065"/>
                </a:lnTo>
                <a:lnTo>
                  <a:pt x="797783" y="304800"/>
                </a:lnTo>
                <a:close/>
                <a:moveTo>
                  <a:pt x="1971872" y="292100"/>
                </a:moveTo>
                <a:lnTo>
                  <a:pt x="2122487" y="334433"/>
                </a:lnTo>
                <a:lnTo>
                  <a:pt x="1869877" y="587375"/>
                </a:lnTo>
                <a:lnTo>
                  <a:pt x="1719262" y="545042"/>
                </a:lnTo>
                <a:lnTo>
                  <a:pt x="1971872" y="292100"/>
                </a:lnTo>
                <a:close/>
                <a:moveTo>
                  <a:pt x="1898928" y="190500"/>
                </a:moveTo>
                <a:lnTo>
                  <a:pt x="1903425" y="190765"/>
                </a:lnTo>
                <a:lnTo>
                  <a:pt x="1907921" y="191560"/>
                </a:lnTo>
                <a:lnTo>
                  <a:pt x="1912418" y="192355"/>
                </a:lnTo>
                <a:lnTo>
                  <a:pt x="1916650" y="194209"/>
                </a:lnTo>
                <a:lnTo>
                  <a:pt x="1920882" y="196064"/>
                </a:lnTo>
                <a:lnTo>
                  <a:pt x="1925114" y="198183"/>
                </a:lnTo>
                <a:lnTo>
                  <a:pt x="1928818" y="201098"/>
                </a:lnTo>
                <a:lnTo>
                  <a:pt x="1932521" y="204542"/>
                </a:lnTo>
                <a:lnTo>
                  <a:pt x="1935695" y="208251"/>
                </a:lnTo>
                <a:lnTo>
                  <a:pt x="1938604" y="211696"/>
                </a:lnTo>
                <a:lnTo>
                  <a:pt x="1940985" y="215670"/>
                </a:lnTo>
                <a:lnTo>
                  <a:pt x="1942837" y="219909"/>
                </a:lnTo>
                <a:lnTo>
                  <a:pt x="1944159" y="224413"/>
                </a:lnTo>
                <a:lnTo>
                  <a:pt x="1945482" y="228917"/>
                </a:lnTo>
                <a:lnTo>
                  <a:pt x="1946011" y="233156"/>
                </a:lnTo>
                <a:lnTo>
                  <a:pt x="1946275" y="237925"/>
                </a:lnTo>
                <a:lnTo>
                  <a:pt x="1946011" y="242430"/>
                </a:lnTo>
                <a:lnTo>
                  <a:pt x="1945482" y="246934"/>
                </a:lnTo>
                <a:lnTo>
                  <a:pt x="1944159" y="251173"/>
                </a:lnTo>
                <a:lnTo>
                  <a:pt x="1942837" y="255677"/>
                </a:lnTo>
                <a:lnTo>
                  <a:pt x="1940985" y="259916"/>
                </a:lnTo>
                <a:lnTo>
                  <a:pt x="1938604" y="263890"/>
                </a:lnTo>
                <a:lnTo>
                  <a:pt x="1935695" y="267864"/>
                </a:lnTo>
                <a:lnTo>
                  <a:pt x="1932521" y="271044"/>
                </a:lnTo>
                <a:lnTo>
                  <a:pt x="1064661" y="1140336"/>
                </a:lnTo>
                <a:lnTo>
                  <a:pt x="1061222" y="1143515"/>
                </a:lnTo>
                <a:lnTo>
                  <a:pt x="1057255" y="1146430"/>
                </a:lnTo>
                <a:lnTo>
                  <a:pt x="1053287" y="1148814"/>
                </a:lnTo>
                <a:lnTo>
                  <a:pt x="1049055" y="1150934"/>
                </a:lnTo>
                <a:lnTo>
                  <a:pt x="1044558" y="1152259"/>
                </a:lnTo>
                <a:lnTo>
                  <a:pt x="1040326" y="1153318"/>
                </a:lnTo>
                <a:lnTo>
                  <a:pt x="1035829" y="1153848"/>
                </a:lnTo>
                <a:lnTo>
                  <a:pt x="1031597" y="1154113"/>
                </a:lnTo>
                <a:lnTo>
                  <a:pt x="1026571" y="1153848"/>
                </a:lnTo>
                <a:lnTo>
                  <a:pt x="1022075" y="1153318"/>
                </a:lnTo>
                <a:lnTo>
                  <a:pt x="1018107" y="1152259"/>
                </a:lnTo>
                <a:lnTo>
                  <a:pt x="1013610" y="1150934"/>
                </a:lnTo>
                <a:lnTo>
                  <a:pt x="1009378" y="1148814"/>
                </a:lnTo>
                <a:lnTo>
                  <a:pt x="1005411" y="1146430"/>
                </a:lnTo>
                <a:lnTo>
                  <a:pt x="1001443" y="1143515"/>
                </a:lnTo>
                <a:lnTo>
                  <a:pt x="998004" y="1140336"/>
                </a:lnTo>
                <a:lnTo>
                  <a:pt x="994566" y="1136892"/>
                </a:lnTo>
                <a:lnTo>
                  <a:pt x="991921" y="1132917"/>
                </a:lnTo>
                <a:lnTo>
                  <a:pt x="989540" y="1128943"/>
                </a:lnTo>
                <a:lnTo>
                  <a:pt x="987688" y="1124704"/>
                </a:lnTo>
                <a:lnTo>
                  <a:pt x="986101" y="1120465"/>
                </a:lnTo>
                <a:lnTo>
                  <a:pt x="985043" y="1115961"/>
                </a:lnTo>
                <a:lnTo>
                  <a:pt x="984250" y="1111457"/>
                </a:lnTo>
                <a:lnTo>
                  <a:pt x="984250" y="1106953"/>
                </a:lnTo>
                <a:lnTo>
                  <a:pt x="984250" y="1102448"/>
                </a:lnTo>
                <a:lnTo>
                  <a:pt x="985043" y="1097944"/>
                </a:lnTo>
                <a:lnTo>
                  <a:pt x="986101" y="1093440"/>
                </a:lnTo>
                <a:lnTo>
                  <a:pt x="987688" y="1089201"/>
                </a:lnTo>
                <a:lnTo>
                  <a:pt x="989540" y="1084962"/>
                </a:lnTo>
                <a:lnTo>
                  <a:pt x="991921" y="1080723"/>
                </a:lnTo>
                <a:lnTo>
                  <a:pt x="994566" y="1077278"/>
                </a:lnTo>
                <a:lnTo>
                  <a:pt x="998004" y="1073569"/>
                </a:lnTo>
                <a:lnTo>
                  <a:pt x="1865599" y="204542"/>
                </a:lnTo>
                <a:lnTo>
                  <a:pt x="1869303" y="201098"/>
                </a:lnTo>
                <a:lnTo>
                  <a:pt x="1873270" y="198183"/>
                </a:lnTo>
                <a:lnTo>
                  <a:pt x="1877238" y="196064"/>
                </a:lnTo>
                <a:lnTo>
                  <a:pt x="1881470" y="194209"/>
                </a:lnTo>
                <a:lnTo>
                  <a:pt x="1885438" y="192355"/>
                </a:lnTo>
                <a:lnTo>
                  <a:pt x="1889934" y="191560"/>
                </a:lnTo>
                <a:lnTo>
                  <a:pt x="1894431" y="190765"/>
                </a:lnTo>
                <a:lnTo>
                  <a:pt x="1898928" y="190500"/>
                </a:lnTo>
                <a:close/>
                <a:moveTo>
                  <a:pt x="1813227" y="0"/>
                </a:moveTo>
                <a:lnTo>
                  <a:pt x="1855787" y="150615"/>
                </a:lnTo>
                <a:lnTo>
                  <a:pt x="1602807" y="403225"/>
                </a:lnTo>
                <a:lnTo>
                  <a:pt x="1560512" y="252610"/>
                </a:lnTo>
                <a:lnTo>
                  <a:pt x="1813227" y="0"/>
                </a:lnTo>
                <a:close/>
              </a:path>
            </a:pathLst>
          </a:custGeom>
          <a:solidFill>
            <a:srgbClr val="ACCBF9">
              <a:lumMod val="75000"/>
            </a:srgb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jpe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2.jpeg"/><Relationship Id="rId5" Type="http://schemas.openxmlformats.org/officeDocument/2006/relationships/tags" Target="../tags/tag24.xml"/><Relationship Id="rId10" Type="http://schemas.openxmlformats.org/officeDocument/2006/relationships/notesSlide" Target="../notesSlides/notesSlide19.xml"/><Relationship Id="rId4" Type="http://schemas.openxmlformats.org/officeDocument/2006/relationships/tags" Target="../tags/tag23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30"/>
          <p:cNvGrpSpPr/>
          <p:nvPr/>
        </p:nvGrpSpPr>
        <p:grpSpPr bwMode="auto">
          <a:xfrm>
            <a:off x="6050584" y="4489526"/>
            <a:ext cx="5068887" cy="399494"/>
            <a:chOff x="7206155" y="5040852"/>
            <a:chExt cx="5067096" cy="398488"/>
          </a:xfrm>
        </p:grpSpPr>
        <p:sp>
          <p:nvSpPr>
            <p:cNvPr id="60" name="文本框 59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5450205" y="3041015"/>
            <a:ext cx="5669280" cy="91313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1.2 </a:t>
            </a:r>
            <a:r>
              <a:rPr lang="zh-CN" altLang="en-US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加、减法的意义和各部分之间的关系习题课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5" grpId="0"/>
      <p:bldP spid="76" grpId="0"/>
      <p:bldP spid="77" grpId="0"/>
      <p:bldP spid="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6942071" y="2043461"/>
            <a:ext cx="3020379" cy="461665"/>
            <a:chOff x="3154414" y="3951748"/>
            <a:chExt cx="3020379" cy="591632"/>
          </a:xfrm>
          <a:noFill/>
        </p:grpSpPr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3231868" y="3989763"/>
              <a:ext cx="2752802" cy="553616"/>
            </a:xfrm>
            <a:prstGeom prst="wedgeRoundRectCallout">
              <a:avLst>
                <a:gd name="adj1" fmla="val -27560"/>
                <a:gd name="adj2" fmla="val 75837"/>
                <a:gd name="adj3" fmla="val 16667"/>
              </a:avLst>
            </a:prstGeom>
            <a:grpFill/>
            <a:ln w="19050">
              <a:solidFill>
                <a:srgbClr val="3399FF"/>
              </a:solidFill>
              <a:miter lim="800000"/>
            </a:ln>
          </p:spPr>
          <p:txBody>
            <a:bodyPr lIns="91440" tIns="45720" rIns="91440" bIns="4572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154414" y="3951748"/>
              <a:ext cx="3020379" cy="5916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用加法列式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450+230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859559" y="1334378"/>
            <a:ext cx="853971" cy="303571"/>
          </a:xfrm>
          <a:custGeom>
            <a:avLst/>
            <a:gdLst/>
            <a:ahLst/>
            <a:cxnLst/>
            <a:rect l="l" t="t" r="r" b="b"/>
            <a:pathLst>
              <a:path w="853971" h="303571">
                <a:moveTo>
                  <a:pt x="646313" y="140447"/>
                </a:moveTo>
                <a:cubicBezTo>
                  <a:pt x="642298" y="153712"/>
                  <a:pt x="636791" y="164538"/>
                  <a:pt x="629793" y="172927"/>
                </a:cubicBezTo>
                <a:cubicBezTo>
                  <a:pt x="622795" y="181316"/>
                  <a:pt x="613675" y="188124"/>
                  <a:pt x="602432" y="193351"/>
                </a:cubicBezTo>
                <a:cubicBezTo>
                  <a:pt x="599621" y="194658"/>
                  <a:pt x="597376" y="195524"/>
                  <a:pt x="595696" y="195947"/>
                </a:cubicBezTo>
                <a:lnTo>
                  <a:pt x="593244" y="195909"/>
                </a:lnTo>
                <a:lnTo>
                  <a:pt x="592494" y="219927"/>
                </a:lnTo>
                <a:cubicBezTo>
                  <a:pt x="613725" y="215905"/>
                  <a:pt x="632050" y="212500"/>
                  <a:pt x="647469" y="209711"/>
                </a:cubicBezTo>
                <a:lnTo>
                  <a:pt x="650889" y="209100"/>
                </a:lnTo>
                <a:lnTo>
                  <a:pt x="647754" y="205462"/>
                </a:lnTo>
                <a:cubicBezTo>
                  <a:pt x="641402" y="195718"/>
                  <a:pt x="639347" y="187332"/>
                  <a:pt x="641592" y="180305"/>
                </a:cubicBezTo>
                <a:cubicBezTo>
                  <a:pt x="643836" y="173279"/>
                  <a:pt x="645410" y="159993"/>
                  <a:pt x="646313" y="140447"/>
                </a:cubicBezTo>
                <a:close/>
                <a:moveTo>
                  <a:pt x="202473" y="69375"/>
                </a:moveTo>
                <a:cubicBezTo>
                  <a:pt x="204059" y="69262"/>
                  <a:pt x="206078" y="69556"/>
                  <a:pt x="208531" y="70259"/>
                </a:cubicBezTo>
                <a:cubicBezTo>
                  <a:pt x="216088" y="71191"/>
                  <a:pt x="223426" y="73765"/>
                  <a:pt x="230546" y="77981"/>
                </a:cubicBezTo>
                <a:cubicBezTo>
                  <a:pt x="237666" y="82197"/>
                  <a:pt x="239652" y="87962"/>
                  <a:pt x="236505" y="95275"/>
                </a:cubicBezTo>
                <a:cubicBezTo>
                  <a:pt x="233357" y="102589"/>
                  <a:pt x="232450" y="117416"/>
                  <a:pt x="233784" y="139759"/>
                </a:cubicBezTo>
                <a:cubicBezTo>
                  <a:pt x="235117" y="162101"/>
                  <a:pt x="234020" y="178825"/>
                  <a:pt x="230493" y="189931"/>
                </a:cubicBezTo>
                <a:cubicBezTo>
                  <a:pt x="226965" y="201038"/>
                  <a:pt x="221322" y="201794"/>
                  <a:pt x="213564" y="192201"/>
                </a:cubicBezTo>
                <a:cubicBezTo>
                  <a:pt x="205806" y="182607"/>
                  <a:pt x="202382" y="174820"/>
                  <a:pt x="203293" y="168840"/>
                </a:cubicBezTo>
                <a:cubicBezTo>
                  <a:pt x="204203" y="162861"/>
                  <a:pt x="204877" y="157250"/>
                  <a:pt x="205315" y="152009"/>
                </a:cubicBezTo>
                <a:cubicBezTo>
                  <a:pt x="205752" y="146767"/>
                  <a:pt x="205971" y="136138"/>
                  <a:pt x="205971" y="120120"/>
                </a:cubicBezTo>
                <a:cubicBezTo>
                  <a:pt x="205971" y="104575"/>
                  <a:pt x="203945" y="91676"/>
                  <a:pt x="199894" y="81423"/>
                </a:cubicBezTo>
                <a:cubicBezTo>
                  <a:pt x="196856" y="73733"/>
                  <a:pt x="197716" y="69717"/>
                  <a:pt x="202473" y="69375"/>
                </a:cubicBezTo>
                <a:close/>
                <a:moveTo>
                  <a:pt x="59061" y="58424"/>
                </a:moveTo>
                <a:cubicBezTo>
                  <a:pt x="61565" y="58273"/>
                  <a:pt x="64757" y="58675"/>
                  <a:pt x="68638" y="59633"/>
                </a:cubicBezTo>
                <a:cubicBezTo>
                  <a:pt x="84161" y="63461"/>
                  <a:pt x="93411" y="68703"/>
                  <a:pt x="96386" y="75357"/>
                </a:cubicBezTo>
                <a:cubicBezTo>
                  <a:pt x="99362" y="82010"/>
                  <a:pt x="99057" y="88897"/>
                  <a:pt x="95472" y="96017"/>
                </a:cubicBezTo>
                <a:cubicBezTo>
                  <a:pt x="91887" y="103137"/>
                  <a:pt x="86216" y="103808"/>
                  <a:pt x="78458" y="98028"/>
                </a:cubicBezTo>
                <a:cubicBezTo>
                  <a:pt x="70700" y="92249"/>
                  <a:pt x="62920" y="84491"/>
                  <a:pt x="55119" y="74754"/>
                </a:cubicBezTo>
                <a:cubicBezTo>
                  <a:pt x="50236" y="64322"/>
                  <a:pt x="51550" y="58878"/>
                  <a:pt x="59061" y="58424"/>
                </a:cubicBezTo>
                <a:close/>
                <a:moveTo>
                  <a:pt x="605573" y="57425"/>
                </a:moveTo>
                <a:cubicBezTo>
                  <a:pt x="607863" y="57036"/>
                  <a:pt x="611423" y="57826"/>
                  <a:pt x="616252" y="59794"/>
                </a:cubicBezTo>
                <a:cubicBezTo>
                  <a:pt x="625911" y="63730"/>
                  <a:pt x="632686" y="68800"/>
                  <a:pt x="636580" y="75002"/>
                </a:cubicBezTo>
                <a:cubicBezTo>
                  <a:pt x="640473" y="81204"/>
                  <a:pt x="639333" y="87589"/>
                  <a:pt x="633160" y="94157"/>
                </a:cubicBezTo>
                <a:cubicBezTo>
                  <a:pt x="626986" y="100724"/>
                  <a:pt x="619834" y="97018"/>
                  <a:pt x="611703" y="83036"/>
                </a:cubicBezTo>
                <a:cubicBezTo>
                  <a:pt x="606067" y="74589"/>
                  <a:pt x="603002" y="67620"/>
                  <a:pt x="602507" y="62128"/>
                </a:cubicBezTo>
                <a:cubicBezTo>
                  <a:pt x="602260" y="59382"/>
                  <a:pt x="603282" y="57814"/>
                  <a:pt x="605573" y="57425"/>
                </a:cubicBezTo>
                <a:close/>
                <a:moveTo>
                  <a:pt x="790542" y="14945"/>
                </a:moveTo>
                <a:cubicBezTo>
                  <a:pt x="793143" y="14511"/>
                  <a:pt x="796756" y="15493"/>
                  <a:pt x="801381" y="17892"/>
                </a:cubicBezTo>
                <a:cubicBezTo>
                  <a:pt x="810630" y="22689"/>
                  <a:pt x="817944" y="27772"/>
                  <a:pt x="823321" y="33143"/>
                </a:cubicBezTo>
                <a:cubicBezTo>
                  <a:pt x="828699" y="38513"/>
                  <a:pt x="824888" y="43303"/>
                  <a:pt x="811889" y="47512"/>
                </a:cubicBezTo>
                <a:cubicBezTo>
                  <a:pt x="798889" y="51720"/>
                  <a:pt x="778394" y="62709"/>
                  <a:pt x="750402" y="80476"/>
                </a:cubicBezTo>
                <a:cubicBezTo>
                  <a:pt x="751262" y="92565"/>
                  <a:pt x="751262" y="104854"/>
                  <a:pt x="750402" y="117345"/>
                </a:cubicBezTo>
                <a:cubicBezTo>
                  <a:pt x="777691" y="113817"/>
                  <a:pt x="798588" y="110010"/>
                  <a:pt x="813093" y="105923"/>
                </a:cubicBezTo>
                <a:cubicBezTo>
                  <a:pt x="827598" y="101836"/>
                  <a:pt x="838325" y="102180"/>
                  <a:pt x="845273" y="106955"/>
                </a:cubicBezTo>
                <a:cubicBezTo>
                  <a:pt x="852221" y="111731"/>
                  <a:pt x="855006" y="115746"/>
                  <a:pt x="853630" y="119001"/>
                </a:cubicBezTo>
                <a:cubicBezTo>
                  <a:pt x="852253" y="122256"/>
                  <a:pt x="846122" y="124830"/>
                  <a:pt x="835238" y="126723"/>
                </a:cubicBezTo>
                <a:cubicBezTo>
                  <a:pt x="824354" y="128616"/>
                  <a:pt x="810028" y="130272"/>
                  <a:pt x="792261" y="131692"/>
                </a:cubicBezTo>
                <a:cubicBezTo>
                  <a:pt x="796649" y="130660"/>
                  <a:pt x="800893" y="132004"/>
                  <a:pt x="804995" y="135725"/>
                </a:cubicBezTo>
                <a:cubicBezTo>
                  <a:pt x="809096" y="139447"/>
                  <a:pt x="809784" y="144903"/>
                  <a:pt x="807060" y="152095"/>
                </a:cubicBezTo>
                <a:cubicBezTo>
                  <a:pt x="804335" y="159286"/>
                  <a:pt x="802510" y="186052"/>
                  <a:pt x="801585" y="232393"/>
                </a:cubicBezTo>
                <a:cubicBezTo>
                  <a:pt x="800660" y="278733"/>
                  <a:pt x="795921" y="302437"/>
                  <a:pt x="787367" y="303506"/>
                </a:cubicBezTo>
                <a:cubicBezTo>
                  <a:pt x="778813" y="304574"/>
                  <a:pt x="774536" y="292489"/>
                  <a:pt x="774536" y="267250"/>
                </a:cubicBezTo>
                <a:cubicBezTo>
                  <a:pt x="774536" y="243790"/>
                  <a:pt x="775214" y="217196"/>
                  <a:pt x="776569" y="187468"/>
                </a:cubicBezTo>
                <a:cubicBezTo>
                  <a:pt x="777924" y="157741"/>
                  <a:pt x="777103" y="140268"/>
                  <a:pt x="774106" y="135048"/>
                </a:cubicBezTo>
                <a:cubicBezTo>
                  <a:pt x="769517" y="136840"/>
                  <a:pt x="761458" y="137737"/>
                  <a:pt x="749928" y="137737"/>
                </a:cubicBezTo>
                <a:cubicBezTo>
                  <a:pt x="745655" y="174548"/>
                  <a:pt x="737036" y="204526"/>
                  <a:pt x="724073" y="227671"/>
                </a:cubicBezTo>
                <a:cubicBezTo>
                  <a:pt x="711109" y="250816"/>
                  <a:pt x="695134" y="266135"/>
                  <a:pt x="676148" y="273628"/>
                </a:cubicBezTo>
                <a:cubicBezTo>
                  <a:pt x="657161" y="281121"/>
                  <a:pt x="656265" y="277016"/>
                  <a:pt x="673459" y="261313"/>
                </a:cubicBezTo>
                <a:cubicBezTo>
                  <a:pt x="690653" y="245611"/>
                  <a:pt x="703699" y="223968"/>
                  <a:pt x="712597" y="196384"/>
                </a:cubicBezTo>
                <a:cubicBezTo>
                  <a:pt x="721495" y="168801"/>
                  <a:pt x="725726" y="143326"/>
                  <a:pt x="725288" y="119958"/>
                </a:cubicBezTo>
                <a:cubicBezTo>
                  <a:pt x="724851" y="96591"/>
                  <a:pt x="723051" y="81089"/>
                  <a:pt x="719889" y="73453"/>
                </a:cubicBezTo>
                <a:cubicBezTo>
                  <a:pt x="716727" y="65817"/>
                  <a:pt x="717842" y="62479"/>
                  <a:pt x="723234" y="63440"/>
                </a:cubicBezTo>
                <a:cubicBezTo>
                  <a:pt x="728626" y="64401"/>
                  <a:pt x="734240" y="65720"/>
                  <a:pt x="740077" y="67398"/>
                </a:cubicBezTo>
                <a:cubicBezTo>
                  <a:pt x="756467" y="56442"/>
                  <a:pt x="767893" y="47519"/>
                  <a:pt x="774353" y="40628"/>
                </a:cubicBezTo>
                <a:cubicBezTo>
                  <a:pt x="780814" y="33738"/>
                  <a:pt x="784621" y="27027"/>
                  <a:pt x="785775" y="20495"/>
                </a:cubicBezTo>
                <a:cubicBezTo>
                  <a:pt x="786352" y="17229"/>
                  <a:pt x="787942" y="15379"/>
                  <a:pt x="790542" y="14945"/>
                </a:cubicBezTo>
                <a:close/>
                <a:moveTo>
                  <a:pt x="260676" y="4700"/>
                </a:moveTo>
                <a:cubicBezTo>
                  <a:pt x="262444" y="4489"/>
                  <a:pt x="264751" y="4731"/>
                  <a:pt x="267598" y="5427"/>
                </a:cubicBezTo>
                <a:cubicBezTo>
                  <a:pt x="277277" y="7348"/>
                  <a:pt x="286100" y="10600"/>
                  <a:pt x="294066" y="15182"/>
                </a:cubicBezTo>
                <a:cubicBezTo>
                  <a:pt x="302032" y="19763"/>
                  <a:pt x="304872" y="25725"/>
                  <a:pt x="302584" y="33067"/>
                </a:cubicBezTo>
                <a:cubicBezTo>
                  <a:pt x="300297" y="40410"/>
                  <a:pt x="298713" y="47838"/>
                  <a:pt x="297831" y="55352"/>
                </a:cubicBezTo>
                <a:cubicBezTo>
                  <a:pt x="296949" y="62866"/>
                  <a:pt x="296734" y="83609"/>
                  <a:pt x="297185" y="117581"/>
                </a:cubicBezTo>
                <a:cubicBezTo>
                  <a:pt x="297637" y="151553"/>
                  <a:pt x="298770" y="181241"/>
                  <a:pt x="300584" y="206645"/>
                </a:cubicBezTo>
                <a:cubicBezTo>
                  <a:pt x="302398" y="232049"/>
                  <a:pt x="301656" y="251100"/>
                  <a:pt x="298358" y="263798"/>
                </a:cubicBezTo>
                <a:cubicBezTo>
                  <a:pt x="295059" y="276496"/>
                  <a:pt x="289108" y="287007"/>
                  <a:pt x="280504" y="295332"/>
                </a:cubicBezTo>
                <a:cubicBezTo>
                  <a:pt x="271900" y="303656"/>
                  <a:pt x="265726" y="302104"/>
                  <a:pt x="261984" y="290675"/>
                </a:cubicBezTo>
                <a:cubicBezTo>
                  <a:pt x="258241" y="279246"/>
                  <a:pt x="250669" y="266619"/>
                  <a:pt x="239269" y="252795"/>
                </a:cubicBezTo>
                <a:cubicBezTo>
                  <a:pt x="227868" y="238971"/>
                  <a:pt x="228854" y="234085"/>
                  <a:pt x="242226" y="238136"/>
                </a:cubicBezTo>
                <a:cubicBezTo>
                  <a:pt x="255599" y="242187"/>
                  <a:pt x="263048" y="243994"/>
                  <a:pt x="264576" y="243557"/>
                </a:cubicBezTo>
                <a:cubicBezTo>
                  <a:pt x="266103" y="243119"/>
                  <a:pt x="267515" y="238333"/>
                  <a:pt x="268813" y="229198"/>
                </a:cubicBezTo>
                <a:cubicBezTo>
                  <a:pt x="270111" y="220064"/>
                  <a:pt x="270760" y="202153"/>
                  <a:pt x="270760" y="175466"/>
                </a:cubicBezTo>
                <a:cubicBezTo>
                  <a:pt x="270760" y="147646"/>
                  <a:pt x="270319" y="117517"/>
                  <a:pt x="269437" y="85079"/>
                </a:cubicBezTo>
                <a:cubicBezTo>
                  <a:pt x="268555" y="52642"/>
                  <a:pt x="265182" y="30561"/>
                  <a:pt x="259316" y="18838"/>
                </a:cubicBezTo>
                <a:cubicBezTo>
                  <a:pt x="254917" y="10046"/>
                  <a:pt x="255371" y="5333"/>
                  <a:pt x="260676" y="4700"/>
                </a:cubicBezTo>
                <a:close/>
                <a:moveTo>
                  <a:pt x="98264" y="1087"/>
                </a:moveTo>
                <a:cubicBezTo>
                  <a:pt x="99970" y="814"/>
                  <a:pt x="102187" y="913"/>
                  <a:pt x="104915" y="1383"/>
                </a:cubicBezTo>
                <a:cubicBezTo>
                  <a:pt x="115828" y="3261"/>
                  <a:pt x="124852" y="6029"/>
                  <a:pt x="131986" y="9686"/>
                </a:cubicBezTo>
                <a:cubicBezTo>
                  <a:pt x="139120" y="13342"/>
                  <a:pt x="141547" y="19107"/>
                  <a:pt x="139267" y="26980"/>
                </a:cubicBezTo>
                <a:cubicBezTo>
                  <a:pt x="136987" y="34853"/>
                  <a:pt x="135403" y="45626"/>
                  <a:pt x="134514" y="59299"/>
                </a:cubicBezTo>
                <a:cubicBezTo>
                  <a:pt x="134069" y="66136"/>
                  <a:pt x="133628" y="73941"/>
                  <a:pt x="133191" y="82716"/>
                </a:cubicBezTo>
                <a:lnTo>
                  <a:pt x="133140" y="83854"/>
                </a:lnTo>
                <a:lnTo>
                  <a:pt x="136030" y="80390"/>
                </a:lnTo>
                <a:cubicBezTo>
                  <a:pt x="145186" y="70954"/>
                  <a:pt x="152389" y="62296"/>
                  <a:pt x="157637" y="54416"/>
                </a:cubicBezTo>
                <a:cubicBezTo>
                  <a:pt x="162886" y="46536"/>
                  <a:pt x="165797" y="39079"/>
                  <a:pt x="166370" y="32046"/>
                </a:cubicBezTo>
                <a:cubicBezTo>
                  <a:pt x="166944" y="25012"/>
                  <a:pt x="172293" y="23882"/>
                  <a:pt x="182417" y="28658"/>
                </a:cubicBezTo>
                <a:cubicBezTo>
                  <a:pt x="189515" y="32716"/>
                  <a:pt x="195467" y="38316"/>
                  <a:pt x="200271" y="45457"/>
                </a:cubicBezTo>
                <a:cubicBezTo>
                  <a:pt x="205075" y="52599"/>
                  <a:pt x="204580" y="57345"/>
                  <a:pt x="198786" y="59697"/>
                </a:cubicBezTo>
                <a:cubicBezTo>
                  <a:pt x="192993" y="62049"/>
                  <a:pt x="185403" y="65906"/>
                  <a:pt x="176018" y="71270"/>
                </a:cubicBezTo>
                <a:cubicBezTo>
                  <a:pt x="166632" y="76633"/>
                  <a:pt x="155332" y="81853"/>
                  <a:pt x="142117" y="86929"/>
                </a:cubicBezTo>
                <a:cubicBezTo>
                  <a:pt x="138814" y="88198"/>
                  <a:pt x="136209" y="89014"/>
                  <a:pt x="134304" y="89376"/>
                </a:cubicBezTo>
                <a:lnTo>
                  <a:pt x="132899" y="89270"/>
                </a:lnTo>
                <a:lnTo>
                  <a:pt x="131889" y="111946"/>
                </a:lnTo>
                <a:cubicBezTo>
                  <a:pt x="141296" y="109264"/>
                  <a:pt x="148474" y="107923"/>
                  <a:pt x="153421" y="107923"/>
                </a:cubicBezTo>
                <a:cubicBezTo>
                  <a:pt x="160448" y="107923"/>
                  <a:pt x="165592" y="110583"/>
                  <a:pt x="168855" y="115904"/>
                </a:cubicBezTo>
                <a:cubicBezTo>
                  <a:pt x="172117" y="121224"/>
                  <a:pt x="169339" y="125293"/>
                  <a:pt x="160519" y="128111"/>
                </a:cubicBezTo>
                <a:cubicBezTo>
                  <a:pt x="151700" y="130929"/>
                  <a:pt x="142157" y="134209"/>
                  <a:pt x="131889" y="137952"/>
                </a:cubicBezTo>
                <a:cubicBezTo>
                  <a:pt x="131889" y="144749"/>
                  <a:pt x="131445" y="151826"/>
                  <a:pt x="130556" y="159182"/>
                </a:cubicBezTo>
                <a:cubicBezTo>
                  <a:pt x="141053" y="157576"/>
                  <a:pt x="151367" y="155375"/>
                  <a:pt x="161498" y="152579"/>
                </a:cubicBezTo>
                <a:cubicBezTo>
                  <a:pt x="171630" y="149782"/>
                  <a:pt x="179352" y="152073"/>
                  <a:pt x="184665" y="159451"/>
                </a:cubicBezTo>
                <a:cubicBezTo>
                  <a:pt x="189978" y="166829"/>
                  <a:pt x="185518" y="171579"/>
                  <a:pt x="171285" y="173702"/>
                </a:cubicBezTo>
                <a:cubicBezTo>
                  <a:pt x="157053" y="175824"/>
                  <a:pt x="142845" y="178463"/>
                  <a:pt x="128663" y="181618"/>
                </a:cubicBezTo>
                <a:cubicBezTo>
                  <a:pt x="124389" y="206383"/>
                  <a:pt x="116470" y="228252"/>
                  <a:pt x="104905" y="247224"/>
                </a:cubicBezTo>
                <a:cubicBezTo>
                  <a:pt x="93339" y="266196"/>
                  <a:pt x="78949" y="280364"/>
                  <a:pt x="61733" y="289728"/>
                </a:cubicBezTo>
                <a:cubicBezTo>
                  <a:pt x="44518" y="299093"/>
                  <a:pt x="41589" y="297049"/>
                  <a:pt x="52946" y="283598"/>
                </a:cubicBezTo>
                <a:cubicBezTo>
                  <a:pt x="64304" y="270147"/>
                  <a:pt x="74424" y="254538"/>
                  <a:pt x="83308" y="236770"/>
                </a:cubicBezTo>
                <a:cubicBezTo>
                  <a:pt x="92192" y="219003"/>
                  <a:pt x="97989" y="203092"/>
                  <a:pt x="100699" y="189039"/>
                </a:cubicBezTo>
                <a:cubicBezTo>
                  <a:pt x="90675" y="191649"/>
                  <a:pt x="79436" y="194732"/>
                  <a:pt x="66982" y="198288"/>
                </a:cubicBezTo>
                <a:cubicBezTo>
                  <a:pt x="54527" y="201844"/>
                  <a:pt x="44342" y="205691"/>
                  <a:pt x="36426" y="209828"/>
                </a:cubicBezTo>
                <a:cubicBezTo>
                  <a:pt x="28511" y="213966"/>
                  <a:pt x="19021" y="210158"/>
                  <a:pt x="7958" y="198406"/>
                </a:cubicBezTo>
                <a:cubicBezTo>
                  <a:pt x="-3106" y="186655"/>
                  <a:pt x="-2633" y="181227"/>
                  <a:pt x="9377" y="182123"/>
                </a:cubicBezTo>
                <a:cubicBezTo>
                  <a:pt x="21387" y="183019"/>
                  <a:pt x="53219" y="177896"/>
                  <a:pt x="104872" y="166754"/>
                </a:cubicBezTo>
                <a:cubicBezTo>
                  <a:pt x="105690" y="154350"/>
                  <a:pt x="106098" y="146477"/>
                  <a:pt x="106098" y="143136"/>
                </a:cubicBezTo>
                <a:cubicBezTo>
                  <a:pt x="94468" y="144943"/>
                  <a:pt x="86399" y="145602"/>
                  <a:pt x="81889" y="145115"/>
                </a:cubicBezTo>
                <a:cubicBezTo>
                  <a:pt x="77379" y="144627"/>
                  <a:pt x="72187" y="142257"/>
                  <a:pt x="66315" y="138005"/>
                </a:cubicBezTo>
                <a:cubicBezTo>
                  <a:pt x="60443" y="133754"/>
                  <a:pt x="61984" y="130416"/>
                  <a:pt x="70940" y="127992"/>
                </a:cubicBezTo>
                <a:cubicBezTo>
                  <a:pt x="79895" y="125569"/>
                  <a:pt x="91643" y="122335"/>
                  <a:pt x="106184" y="118291"/>
                </a:cubicBezTo>
                <a:cubicBezTo>
                  <a:pt x="107920" y="78411"/>
                  <a:pt x="108135" y="53484"/>
                  <a:pt x="106830" y="43511"/>
                </a:cubicBezTo>
                <a:cubicBezTo>
                  <a:pt x="105525" y="33537"/>
                  <a:pt x="102151" y="23553"/>
                  <a:pt x="96709" y="13557"/>
                </a:cubicBezTo>
                <a:cubicBezTo>
                  <a:pt x="92628" y="6061"/>
                  <a:pt x="93146" y="1904"/>
                  <a:pt x="98264" y="1087"/>
                </a:cubicBezTo>
                <a:close/>
                <a:moveTo>
                  <a:pt x="642326" y="17"/>
                </a:moveTo>
                <a:cubicBezTo>
                  <a:pt x="643841" y="-69"/>
                  <a:pt x="645757" y="185"/>
                  <a:pt x="648077" y="780"/>
                </a:cubicBezTo>
                <a:cubicBezTo>
                  <a:pt x="657355" y="3161"/>
                  <a:pt x="664357" y="5982"/>
                  <a:pt x="669082" y="9245"/>
                </a:cubicBezTo>
                <a:cubicBezTo>
                  <a:pt x="673807" y="12507"/>
                  <a:pt x="675029" y="17322"/>
                  <a:pt x="672749" y="23689"/>
                </a:cubicBezTo>
                <a:cubicBezTo>
                  <a:pt x="670469" y="30056"/>
                  <a:pt x="668913" y="46425"/>
                  <a:pt x="668082" y="72797"/>
                </a:cubicBezTo>
                <a:cubicBezTo>
                  <a:pt x="677044" y="58830"/>
                  <a:pt x="682368" y="47913"/>
                  <a:pt x="684053" y="40047"/>
                </a:cubicBezTo>
                <a:cubicBezTo>
                  <a:pt x="685738" y="32182"/>
                  <a:pt x="690352" y="30486"/>
                  <a:pt x="697895" y="34960"/>
                </a:cubicBezTo>
                <a:cubicBezTo>
                  <a:pt x="705438" y="39434"/>
                  <a:pt x="710676" y="44407"/>
                  <a:pt x="713608" y="49878"/>
                </a:cubicBezTo>
                <a:cubicBezTo>
                  <a:pt x="716541" y="55348"/>
                  <a:pt x="714024" y="59167"/>
                  <a:pt x="706058" y="61332"/>
                </a:cubicBezTo>
                <a:cubicBezTo>
                  <a:pt x="698092" y="63497"/>
                  <a:pt x="685433" y="72023"/>
                  <a:pt x="668082" y="86908"/>
                </a:cubicBezTo>
                <a:lnTo>
                  <a:pt x="668082" y="95748"/>
                </a:lnTo>
                <a:cubicBezTo>
                  <a:pt x="672412" y="95017"/>
                  <a:pt x="678245" y="93483"/>
                  <a:pt x="685580" y="91145"/>
                </a:cubicBezTo>
                <a:cubicBezTo>
                  <a:pt x="692915" y="88808"/>
                  <a:pt x="699031" y="91027"/>
                  <a:pt x="703928" y="97803"/>
                </a:cubicBezTo>
                <a:cubicBezTo>
                  <a:pt x="708826" y="104578"/>
                  <a:pt x="706632" y="109106"/>
                  <a:pt x="697346" y="111386"/>
                </a:cubicBezTo>
                <a:cubicBezTo>
                  <a:pt x="688061" y="113666"/>
                  <a:pt x="678220" y="115545"/>
                  <a:pt x="667823" y="117022"/>
                </a:cubicBezTo>
                <a:lnTo>
                  <a:pt x="666726" y="134919"/>
                </a:lnTo>
                <a:cubicBezTo>
                  <a:pt x="678342" y="134919"/>
                  <a:pt x="687771" y="137009"/>
                  <a:pt x="695012" y="141189"/>
                </a:cubicBezTo>
                <a:cubicBezTo>
                  <a:pt x="702254" y="145369"/>
                  <a:pt x="705266" y="151016"/>
                  <a:pt x="704047" y="158128"/>
                </a:cubicBezTo>
                <a:cubicBezTo>
                  <a:pt x="702828" y="165241"/>
                  <a:pt x="696819" y="166682"/>
                  <a:pt x="686021" y="162452"/>
                </a:cubicBezTo>
                <a:cubicBezTo>
                  <a:pt x="675223" y="158222"/>
                  <a:pt x="668791" y="154034"/>
                  <a:pt x="666726" y="149890"/>
                </a:cubicBezTo>
                <a:cubicBezTo>
                  <a:pt x="667601" y="171816"/>
                  <a:pt x="666246" y="188996"/>
                  <a:pt x="662661" y="201429"/>
                </a:cubicBezTo>
                <a:lnTo>
                  <a:pt x="660218" y="207433"/>
                </a:lnTo>
                <a:lnTo>
                  <a:pt x="661919" y="207129"/>
                </a:lnTo>
                <a:cubicBezTo>
                  <a:pt x="679894" y="203960"/>
                  <a:pt x="691936" y="207125"/>
                  <a:pt x="698045" y="216626"/>
                </a:cubicBezTo>
                <a:cubicBezTo>
                  <a:pt x="704154" y="226126"/>
                  <a:pt x="698712" y="230650"/>
                  <a:pt x="681719" y="230199"/>
                </a:cubicBezTo>
                <a:cubicBezTo>
                  <a:pt x="664726" y="229747"/>
                  <a:pt x="646120" y="231504"/>
                  <a:pt x="625900" y="235469"/>
                </a:cubicBezTo>
                <a:cubicBezTo>
                  <a:pt x="605680" y="239434"/>
                  <a:pt x="592354" y="243711"/>
                  <a:pt x="585923" y="248300"/>
                </a:cubicBezTo>
                <a:cubicBezTo>
                  <a:pt x="579491" y="252888"/>
                  <a:pt x="574003" y="251196"/>
                  <a:pt x="569457" y="243223"/>
                </a:cubicBezTo>
                <a:cubicBezTo>
                  <a:pt x="564911" y="235250"/>
                  <a:pt x="563764" y="228413"/>
                  <a:pt x="566015" y="222713"/>
                </a:cubicBezTo>
                <a:cubicBezTo>
                  <a:pt x="568267" y="217013"/>
                  <a:pt x="569840" y="206362"/>
                  <a:pt x="570737" y="190759"/>
                </a:cubicBezTo>
                <a:cubicBezTo>
                  <a:pt x="571633" y="175157"/>
                  <a:pt x="572307" y="151306"/>
                  <a:pt x="572759" y="119205"/>
                </a:cubicBezTo>
                <a:cubicBezTo>
                  <a:pt x="573210" y="87105"/>
                  <a:pt x="571636" y="65720"/>
                  <a:pt x="568037" y="55051"/>
                </a:cubicBezTo>
                <a:cubicBezTo>
                  <a:pt x="564438" y="44382"/>
                  <a:pt x="566381" y="40015"/>
                  <a:pt x="573866" y="41951"/>
                </a:cubicBezTo>
                <a:cubicBezTo>
                  <a:pt x="581352" y="43887"/>
                  <a:pt x="588350" y="47196"/>
                  <a:pt x="594860" y="51878"/>
                </a:cubicBezTo>
                <a:cubicBezTo>
                  <a:pt x="601371" y="56560"/>
                  <a:pt x="603264" y="61870"/>
                  <a:pt x="600539" y="67807"/>
                </a:cubicBezTo>
                <a:cubicBezTo>
                  <a:pt x="597815" y="73743"/>
                  <a:pt x="596230" y="83968"/>
                  <a:pt x="595785" y="98480"/>
                </a:cubicBezTo>
                <a:cubicBezTo>
                  <a:pt x="595341" y="112992"/>
                  <a:pt x="594893" y="130606"/>
                  <a:pt x="594441" y="151320"/>
                </a:cubicBezTo>
                <a:cubicBezTo>
                  <a:pt x="594215" y="161678"/>
                  <a:pt x="593940" y="172573"/>
                  <a:pt x="593616" y="184008"/>
                </a:cubicBezTo>
                <a:lnTo>
                  <a:pt x="593376" y="191675"/>
                </a:lnTo>
                <a:lnTo>
                  <a:pt x="595839" y="187845"/>
                </a:lnTo>
                <a:cubicBezTo>
                  <a:pt x="602687" y="178947"/>
                  <a:pt x="609932" y="168421"/>
                  <a:pt x="617575" y="156268"/>
                </a:cubicBezTo>
                <a:cubicBezTo>
                  <a:pt x="625219" y="144114"/>
                  <a:pt x="632102" y="132538"/>
                  <a:pt x="638225" y="121539"/>
                </a:cubicBezTo>
                <a:cubicBezTo>
                  <a:pt x="632618" y="122400"/>
                  <a:pt x="626782" y="123515"/>
                  <a:pt x="620716" y="124884"/>
                </a:cubicBezTo>
                <a:cubicBezTo>
                  <a:pt x="614650" y="126254"/>
                  <a:pt x="608401" y="123619"/>
                  <a:pt x="601970" y="116979"/>
                </a:cubicBezTo>
                <a:cubicBezTo>
                  <a:pt x="595538" y="110340"/>
                  <a:pt x="597811" y="106733"/>
                  <a:pt x="608788" y="106159"/>
                </a:cubicBezTo>
                <a:cubicBezTo>
                  <a:pt x="619766" y="105586"/>
                  <a:pt x="632274" y="103736"/>
                  <a:pt x="646313" y="100610"/>
                </a:cubicBezTo>
                <a:cubicBezTo>
                  <a:pt x="646313" y="89410"/>
                  <a:pt x="646091" y="73639"/>
                  <a:pt x="645646" y="53298"/>
                </a:cubicBezTo>
                <a:cubicBezTo>
                  <a:pt x="645202" y="32956"/>
                  <a:pt x="643176" y="18523"/>
                  <a:pt x="639570" y="9998"/>
                </a:cubicBezTo>
                <a:cubicBezTo>
                  <a:pt x="636865" y="3604"/>
                  <a:pt x="637784" y="277"/>
                  <a:pt x="642326" y="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99519" y="1982450"/>
            <a:ext cx="92170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）减法是加法的逆运算。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   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）一批练习本，卖出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450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包，还剩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230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包，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求运来多少包练习本要用减法计算。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）一个数减去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48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得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104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，求这个数是多少，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列式是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104-48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                                          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0299437" y="204346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0023079" y="42934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9458394" y="31487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7108031" y="3202929"/>
            <a:ext cx="770144" cy="432000"/>
          </a:xfrm>
          <a:prstGeom prst="roundRect">
            <a:avLst/>
          </a:prstGeom>
          <a:noFill/>
          <a:ln>
            <a:solidFill>
              <a:srgbClr val="DF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779430" y="4514183"/>
            <a:ext cx="4104009" cy="553615"/>
            <a:chOff x="3154414" y="3891246"/>
            <a:chExt cx="4104009" cy="553615"/>
          </a:xfrm>
          <a:noFill/>
        </p:grpSpPr>
        <p:sp>
          <p:nvSpPr>
            <p:cNvPr id="21" name="AutoShape 27"/>
            <p:cNvSpPr>
              <a:spLocks noChangeArrowheads="1"/>
            </p:cNvSpPr>
            <p:nvPr/>
          </p:nvSpPr>
          <p:spPr bwMode="auto">
            <a:xfrm>
              <a:off x="3221614" y="3891246"/>
              <a:ext cx="3834830" cy="553615"/>
            </a:xfrm>
            <a:prstGeom prst="wedgeRoundRectCallout">
              <a:avLst>
                <a:gd name="adj1" fmla="val -42353"/>
                <a:gd name="adj2" fmla="val -65661"/>
                <a:gd name="adj3" fmla="val 16667"/>
              </a:avLst>
            </a:prstGeom>
            <a:grpFill/>
            <a:ln w="19050">
              <a:solidFill>
                <a:srgbClr val="3399FF"/>
              </a:solidFill>
              <a:miter lim="800000"/>
            </a:ln>
          </p:spPr>
          <p:txBody>
            <a:bodyPr lIns="91440" tIns="45720" rIns="91440" bIns="4572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154414" y="3951748"/>
              <a:ext cx="4104009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求被减数用加法列式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104+48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圆角矩形 22"/>
          <p:cNvSpPr/>
          <p:nvPr/>
        </p:nvSpPr>
        <p:spPr>
          <a:xfrm>
            <a:off x="3435625" y="4298181"/>
            <a:ext cx="2261097" cy="432000"/>
          </a:xfrm>
          <a:prstGeom prst="roundRect">
            <a:avLst/>
          </a:prstGeom>
          <a:noFill/>
          <a:ln>
            <a:solidFill>
              <a:srgbClr val="DF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1388252" y="1450066"/>
            <a:ext cx="1026901" cy="310843"/>
          </a:xfrm>
          <a:custGeom>
            <a:avLst/>
            <a:gdLst/>
            <a:ahLst/>
            <a:cxnLst/>
            <a:rect l="l" t="t" r="r" b="b"/>
            <a:pathLst>
              <a:path w="1026901" h="310843">
                <a:moveTo>
                  <a:pt x="925750" y="235567"/>
                </a:moveTo>
                <a:cubicBezTo>
                  <a:pt x="929118" y="235341"/>
                  <a:pt x="935121" y="237107"/>
                  <a:pt x="943757" y="240864"/>
                </a:cubicBezTo>
                <a:cubicBezTo>
                  <a:pt x="961030" y="248378"/>
                  <a:pt x="972531" y="255982"/>
                  <a:pt x="978260" y="263676"/>
                </a:cubicBezTo>
                <a:cubicBezTo>
                  <a:pt x="983989" y="271369"/>
                  <a:pt x="985412" y="281135"/>
                  <a:pt x="982529" y="292973"/>
                </a:cubicBezTo>
                <a:cubicBezTo>
                  <a:pt x="979647" y="304811"/>
                  <a:pt x="973585" y="306115"/>
                  <a:pt x="964342" y="296888"/>
                </a:cubicBezTo>
                <a:cubicBezTo>
                  <a:pt x="955100" y="287660"/>
                  <a:pt x="946485" y="278055"/>
                  <a:pt x="938498" y="268075"/>
                </a:cubicBezTo>
                <a:cubicBezTo>
                  <a:pt x="932332" y="259255"/>
                  <a:pt x="927348" y="250637"/>
                  <a:pt x="923548" y="242219"/>
                </a:cubicBezTo>
                <a:cubicBezTo>
                  <a:pt x="921648" y="238010"/>
                  <a:pt x="922382" y="235793"/>
                  <a:pt x="925750" y="235567"/>
                </a:cubicBezTo>
                <a:close/>
                <a:moveTo>
                  <a:pt x="211375" y="235567"/>
                </a:moveTo>
                <a:cubicBezTo>
                  <a:pt x="214743" y="235341"/>
                  <a:pt x="220746" y="237107"/>
                  <a:pt x="229382" y="240864"/>
                </a:cubicBezTo>
                <a:cubicBezTo>
                  <a:pt x="246655" y="248378"/>
                  <a:pt x="258156" y="255982"/>
                  <a:pt x="263885" y="263676"/>
                </a:cubicBezTo>
                <a:cubicBezTo>
                  <a:pt x="269614" y="271369"/>
                  <a:pt x="271037" y="281135"/>
                  <a:pt x="268154" y="292973"/>
                </a:cubicBezTo>
                <a:cubicBezTo>
                  <a:pt x="265272" y="304811"/>
                  <a:pt x="259210" y="306115"/>
                  <a:pt x="249967" y="296888"/>
                </a:cubicBezTo>
                <a:cubicBezTo>
                  <a:pt x="240725" y="287660"/>
                  <a:pt x="232110" y="278055"/>
                  <a:pt x="224123" y="268075"/>
                </a:cubicBezTo>
                <a:cubicBezTo>
                  <a:pt x="217957" y="259255"/>
                  <a:pt x="212973" y="250637"/>
                  <a:pt x="209173" y="242219"/>
                </a:cubicBezTo>
                <a:cubicBezTo>
                  <a:pt x="207273" y="238010"/>
                  <a:pt x="208007" y="235793"/>
                  <a:pt x="211375" y="235567"/>
                </a:cubicBezTo>
                <a:close/>
                <a:moveTo>
                  <a:pt x="610930" y="120752"/>
                </a:moveTo>
                <a:cubicBezTo>
                  <a:pt x="627110" y="119668"/>
                  <a:pt x="640682" y="122041"/>
                  <a:pt x="651647" y="127870"/>
                </a:cubicBezTo>
                <a:cubicBezTo>
                  <a:pt x="666267" y="135643"/>
                  <a:pt x="672706" y="142641"/>
                  <a:pt x="670963" y="148864"/>
                </a:cubicBezTo>
                <a:cubicBezTo>
                  <a:pt x="669221" y="155088"/>
                  <a:pt x="662187" y="157752"/>
                  <a:pt x="649862" y="156855"/>
                </a:cubicBezTo>
                <a:cubicBezTo>
                  <a:pt x="637536" y="155959"/>
                  <a:pt x="620217" y="155511"/>
                  <a:pt x="597903" y="155511"/>
                </a:cubicBezTo>
                <a:cubicBezTo>
                  <a:pt x="575619" y="155511"/>
                  <a:pt x="551678" y="156633"/>
                  <a:pt x="526081" y="158877"/>
                </a:cubicBezTo>
                <a:cubicBezTo>
                  <a:pt x="500483" y="161122"/>
                  <a:pt x="479059" y="163792"/>
                  <a:pt x="461808" y="166890"/>
                </a:cubicBezTo>
                <a:cubicBezTo>
                  <a:pt x="444556" y="169987"/>
                  <a:pt x="429499" y="172913"/>
                  <a:pt x="416636" y="175666"/>
                </a:cubicBezTo>
                <a:cubicBezTo>
                  <a:pt x="403773" y="178420"/>
                  <a:pt x="390386" y="175430"/>
                  <a:pt x="376476" y="166696"/>
                </a:cubicBezTo>
                <a:cubicBezTo>
                  <a:pt x="363871" y="152829"/>
                  <a:pt x="362975" y="146581"/>
                  <a:pt x="373787" y="147950"/>
                </a:cubicBezTo>
                <a:cubicBezTo>
                  <a:pt x="384600" y="149320"/>
                  <a:pt x="403124" y="148889"/>
                  <a:pt x="429359" y="146660"/>
                </a:cubicBezTo>
                <a:cubicBezTo>
                  <a:pt x="455595" y="144430"/>
                  <a:pt x="483601" y="141056"/>
                  <a:pt x="513379" y="136539"/>
                </a:cubicBezTo>
                <a:cubicBezTo>
                  <a:pt x="543156" y="132022"/>
                  <a:pt x="569990" y="127505"/>
                  <a:pt x="593881" y="122987"/>
                </a:cubicBezTo>
                <a:cubicBezTo>
                  <a:pt x="599854" y="121858"/>
                  <a:pt x="605537" y="121113"/>
                  <a:pt x="610930" y="120752"/>
                </a:cubicBezTo>
                <a:close/>
                <a:moveTo>
                  <a:pt x="922612" y="104886"/>
                </a:moveTo>
                <a:cubicBezTo>
                  <a:pt x="913671" y="106227"/>
                  <a:pt x="899091" y="109321"/>
                  <a:pt x="878871" y="114168"/>
                </a:cubicBezTo>
                <a:lnTo>
                  <a:pt x="878871" y="127010"/>
                </a:lnTo>
                <a:cubicBezTo>
                  <a:pt x="888723" y="126207"/>
                  <a:pt x="897105" y="124429"/>
                  <a:pt x="904017" y="121675"/>
                </a:cubicBezTo>
                <a:cubicBezTo>
                  <a:pt x="910929" y="118922"/>
                  <a:pt x="917238" y="119668"/>
                  <a:pt x="922946" y="123912"/>
                </a:cubicBezTo>
                <a:cubicBezTo>
                  <a:pt x="928653" y="128157"/>
                  <a:pt x="929044" y="132212"/>
                  <a:pt x="924118" y="136076"/>
                </a:cubicBezTo>
                <a:cubicBezTo>
                  <a:pt x="919192" y="139941"/>
                  <a:pt x="912004" y="142573"/>
                  <a:pt x="902554" y="143971"/>
                </a:cubicBezTo>
                <a:cubicBezTo>
                  <a:pt x="893104" y="145369"/>
                  <a:pt x="885210" y="145616"/>
                  <a:pt x="878871" y="144713"/>
                </a:cubicBezTo>
                <a:lnTo>
                  <a:pt x="878871" y="155339"/>
                </a:lnTo>
                <a:cubicBezTo>
                  <a:pt x="885152" y="155454"/>
                  <a:pt x="892917" y="153909"/>
                  <a:pt x="902167" y="150703"/>
                </a:cubicBezTo>
                <a:cubicBezTo>
                  <a:pt x="911416" y="147498"/>
                  <a:pt x="918845" y="148405"/>
                  <a:pt x="924452" y="153425"/>
                </a:cubicBezTo>
                <a:cubicBezTo>
                  <a:pt x="930059" y="158444"/>
                  <a:pt x="929385" y="162516"/>
                  <a:pt x="922430" y="165642"/>
                </a:cubicBezTo>
                <a:cubicBezTo>
                  <a:pt x="915475" y="168769"/>
                  <a:pt x="907996" y="171009"/>
                  <a:pt x="899994" y="172364"/>
                </a:cubicBezTo>
                <a:cubicBezTo>
                  <a:pt x="891992" y="173720"/>
                  <a:pt x="884951" y="173049"/>
                  <a:pt x="878871" y="170353"/>
                </a:cubicBezTo>
                <a:lnTo>
                  <a:pt x="878871" y="185045"/>
                </a:lnTo>
                <a:cubicBezTo>
                  <a:pt x="887016" y="185131"/>
                  <a:pt x="895699" y="183578"/>
                  <a:pt x="904920" y="180388"/>
                </a:cubicBezTo>
                <a:cubicBezTo>
                  <a:pt x="914141" y="177197"/>
                  <a:pt x="921551" y="178097"/>
                  <a:pt x="927151" y="183087"/>
                </a:cubicBezTo>
                <a:cubicBezTo>
                  <a:pt x="932751" y="188078"/>
                  <a:pt x="932349" y="192143"/>
                  <a:pt x="925947" y="195284"/>
                </a:cubicBezTo>
                <a:cubicBezTo>
                  <a:pt x="919544" y="198424"/>
                  <a:pt x="911416" y="200453"/>
                  <a:pt x="901565" y="201371"/>
                </a:cubicBezTo>
                <a:cubicBezTo>
                  <a:pt x="891713" y="202289"/>
                  <a:pt x="884034" y="202296"/>
                  <a:pt x="878527" y="201393"/>
                </a:cubicBezTo>
                <a:cubicBezTo>
                  <a:pt x="877824" y="212262"/>
                  <a:pt x="877487" y="217160"/>
                  <a:pt x="877516" y="216084"/>
                </a:cubicBezTo>
                <a:cubicBezTo>
                  <a:pt x="902224" y="213431"/>
                  <a:pt x="921992" y="210943"/>
                  <a:pt x="936820" y="208620"/>
                </a:cubicBezTo>
                <a:cubicBezTo>
                  <a:pt x="937666" y="179452"/>
                  <a:pt x="938089" y="156773"/>
                  <a:pt x="938089" y="140583"/>
                </a:cubicBezTo>
                <a:cubicBezTo>
                  <a:pt x="938089" y="124809"/>
                  <a:pt x="937745" y="114580"/>
                  <a:pt x="937057" y="109898"/>
                </a:cubicBezTo>
                <a:cubicBezTo>
                  <a:pt x="936368" y="105216"/>
                  <a:pt x="931554" y="103546"/>
                  <a:pt x="922612" y="104886"/>
                </a:cubicBezTo>
                <a:close/>
                <a:moveTo>
                  <a:pt x="208237" y="104886"/>
                </a:moveTo>
                <a:cubicBezTo>
                  <a:pt x="199296" y="106227"/>
                  <a:pt x="184716" y="109321"/>
                  <a:pt x="164496" y="114168"/>
                </a:cubicBezTo>
                <a:lnTo>
                  <a:pt x="164496" y="127010"/>
                </a:lnTo>
                <a:cubicBezTo>
                  <a:pt x="174348" y="126207"/>
                  <a:pt x="182730" y="124429"/>
                  <a:pt x="189642" y="121675"/>
                </a:cubicBezTo>
                <a:cubicBezTo>
                  <a:pt x="196554" y="118922"/>
                  <a:pt x="202863" y="119668"/>
                  <a:pt x="208571" y="123912"/>
                </a:cubicBezTo>
                <a:cubicBezTo>
                  <a:pt x="214278" y="128157"/>
                  <a:pt x="214669" y="132212"/>
                  <a:pt x="209743" y="136076"/>
                </a:cubicBezTo>
                <a:cubicBezTo>
                  <a:pt x="204817" y="139941"/>
                  <a:pt x="197629" y="142573"/>
                  <a:pt x="188179" y="143971"/>
                </a:cubicBezTo>
                <a:cubicBezTo>
                  <a:pt x="178729" y="145369"/>
                  <a:pt x="170835" y="145616"/>
                  <a:pt x="164496" y="144713"/>
                </a:cubicBezTo>
                <a:lnTo>
                  <a:pt x="164496" y="155339"/>
                </a:lnTo>
                <a:cubicBezTo>
                  <a:pt x="170777" y="155454"/>
                  <a:pt x="178542" y="153909"/>
                  <a:pt x="187792" y="150703"/>
                </a:cubicBezTo>
                <a:cubicBezTo>
                  <a:pt x="197041" y="147498"/>
                  <a:pt x="204470" y="148405"/>
                  <a:pt x="210077" y="153425"/>
                </a:cubicBezTo>
                <a:cubicBezTo>
                  <a:pt x="215684" y="158444"/>
                  <a:pt x="215010" y="162516"/>
                  <a:pt x="208055" y="165642"/>
                </a:cubicBezTo>
                <a:cubicBezTo>
                  <a:pt x="201100" y="168769"/>
                  <a:pt x="193621" y="171009"/>
                  <a:pt x="185619" y="172364"/>
                </a:cubicBezTo>
                <a:cubicBezTo>
                  <a:pt x="177618" y="173720"/>
                  <a:pt x="170576" y="173049"/>
                  <a:pt x="164496" y="170353"/>
                </a:cubicBezTo>
                <a:lnTo>
                  <a:pt x="164496" y="185045"/>
                </a:lnTo>
                <a:cubicBezTo>
                  <a:pt x="172641" y="185131"/>
                  <a:pt x="181324" y="183578"/>
                  <a:pt x="190545" y="180388"/>
                </a:cubicBezTo>
                <a:cubicBezTo>
                  <a:pt x="199766" y="177197"/>
                  <a:pt x="207176" y="178097"/>
                  <a:pt x="212776" y="183087"/>
                </a:cubicBezTo>
                <a:cubicBezTo>
                  <a:pt x="218376" y="188078"/>
                  <a:pt x="217974" y="192143"/>
                  <a:pt x="211572" y="195284"/>
                </a:cubicBezTo>
                <a:cubicBezTo>
                  <a:pt x="205169" y="198424"/>
                  <a:pt x="197041" y="200453"/>
                  <a:pt x="187190" y="201371"/>
                </a:cubicBezTo>
                <a:cubicBezTo>
                  <a:pt x="177338" y="202289"/>
                  <a:pt x="169659" y="202296"/>
                  <a:pt x="164152" y="201393"/>
                </a:cubicBezTo>
                <a:cubicBezTo>
                  <a:pt x="163449" y="212262"/>
                  <a:pt x="163112" y="217160"/>
                  <a:pt x="163141" y="216084"/>
                </a:cubicBezTo>
                <a:cubicBezTo>
                  <a:pt x="187849" y="213431"/>
                  <a:pt x="207617" y="210943"/>
                  <a:pt x="222445" y="208620"/>
                </a:cubicBezTo>
                <a:cubicBezTo>
                  <a:pt x="223291" y="179452"/>
                  <a:pt x="223714" y="156773"/>
                  <a:pt x="223714" y="140583"/>
                </a:cubicBezTo>
                <a:cubicBezTo>
                  <a:pt x="223714" y="124809"/>
                  <a:pt x="223370" y="114580"/>
                  <a:pt x="222682" y="109898"/>
                </a:cubicBezTo>
                <a:cubicBezTo>
                  <a:pt x="221993" y="105216"/>
                  <a:pt x="217179" y="103546"/>
                  <a:pt x="208237" y="104886"/>
                </a:cubicBezTo>
                <a:close/>
                <a:moveTo>
                  <a:pt x="763413" y="18791"/>
                </a:moveTo>
                <a:cubicBezTo>
                  <a:pt x="765013" y="18551"/>
                  <a:pt x="767068" y="18666"/>
                  <a:pt x="769577" y="19136"/>
                </a:cubicBezTo>
                <a:cubicBezTo>
                  <a:pt x="779615" y="21014"/>
                  <a:pt x="788191" y="24065"/>
                  <a:pt x="795304" y="28288"/>
                </a:cubicBezTo>
                <a:cubicBezTo>
                  <a:pt x="802416" y="32511"/>
                  <a:pt x="804399" y="38043"/>
                  <a:pt x="801251" y="44883"/>
                </a:cubicBezTo>
                <a:cubicBezTo>
                  <a:pt x="798104" y="51724"/>
                  <a:pt x="796530" y="74596"/>
                  <a:pt x="796530" y="113501"/>
                </a:cubicBezTo>
                <a:cubicBezTo>
                  <a:pt x="798222" y="113630"/>
                  <a:pt x="803137" y="112315"/>
                  <a:pt x="811275" y="109554"/>
                </a:cubicBezTo>
                <a:cubicBezTo>
                  <a:pt x="819413" y="106794"/>
                  <a:pt x="825963" y="108500"/>
                  <a:pt x="830925" y="114674"/>
                </a:cubicBezTo>
                <a:cubicBezTo>
                  <a:pt x="835886" y="120847"/>
                  <a:pt x="834040" y="125350"/>
                  <a:pt x="825386" y="128182"/>
                </a:cubicBezTo>
                <a:cubicBezTo>
                  <a:pt x="816731" y="131014"/>
                  <a:pt x="807048" y="133578"/>
                  <a:pt x="796336" y="135872"/>
                </a:cubicBezTo>
                <a:cubicBezTo>
                  <a:pt x="795562" y="155905"/>
                  <a:pt x="795175" y="173193"/>
                  <a:pt x="795175" y="187733"/>
                </a:cubicBezTo>
                <a:cubicBezTo>
                  <a:pt x="807020" y="181438"/>
                  <a:pt x="818531" y="175817"/>
                  <a:pt x="829709" y="170869"/>
                </a:cubicBezTo>
                <a:cubicBezTo>
                  <a:pt x="840888" y="165922"/>
                  <a:pt x="845433" y="166868"/>
                  <a:pt x="843347" y="173709"/>
                </a:cubicBezTo>
                <a:cubicBezTo>
                  <a:pt x="841260" y="180549"/>
                  <a:pt x="826390" y="192129"/>
                  <a:pt x="798735" y="208448"/>
                </a:cubicBezTo>
                <a:cubicBezTo>
                  <a:pt x="771079" y="224767"/>
                  <a:pt x="754366" y="235770"/>
                  <a:pt x="748594" y="241455"/>
                </a:cubicBezTo>
                <a:cubicBezTo>
                  <a:pt x="742822" y="247141"/>
                  <a:pt x="734946" y="245094"/>
                  <a:pt x="724965" y="235314"/>
                </a:cubicBezTo>
                <a:cubicBezTo>
                  <a:pt x="714984" y="225534"/>
                  <a:pt x="712059" y="219909"/>
                  <a:pt x="716189" y="218439"/>
                </a:cubicBezTo>
                <a:cubicBezTo>
                  <a:pt x="720319" y="216970"/>
                  <a:pt x="724137" y="216020"/>
                  <a:pt x="727643" y="215589"/>
                </a:cubicBezTo>
                <a:cubicBezTo>
                  <a:pt x="731149" y="215159"/>
                  <a:pt x="737860" y="212786"/>
                  <a:pt x="747777" y="208469"/>
                </a:cubicBezTo>
                <a:cubicBezTo>
                  <a:pt x="757693" y="204153"/>
                  <a:pt x="765340" y="200073"/>
                  <a:pt x="770717" y="196230"/>
                </a:cubicBezTo>
                <a:lnTo>
                  <a:pt x="770717" y="142003"/>
                </a:lnTo>
                <a:cubicBezTo>
                  <a:pt x="768724" y="142863"/>
                  <a:pt x="764938" y="143978"/>
                  <a:pt x="759360" y="145347"/>
                </a:cubicBezTo>
                <a:cubicBezTo>
                  <a:pt x="753782" y="146717"/>
                  <a:pt x="748153" y="147158"/>
                  <a:pt x="742474" y="146670"/>
                </a:cubicBezTo>
                <a:cubicBezTo>
                  <a:pt x="736796" y="146183"/>
                  <a:pt x="731310" y="142877"/>
                  <a:pt x="726019" y="136754"/>
                </a:cubicBezTo>
                <a:cubicBezTo>
                  <a:pt x="720727" y="130631"/>
                  <a:pt x="722434" y="127268"/>
                  <a:pt x="731138" y="126666"/>
                </a:cubicBezTo>
                <a:cubicBezTo>
                  <a:pt x="739843" y="126063"/>
                  <a:pt x="753036" y="123747"/>
                  <a:pt x="770717" y="119718"/>
                </a:cubicBezTo>
                <a:cubicBezTo>
                  <a:pt x="770717" y="109465"/>
                  <a:pt x="770276" y="94404"/>
                  <a:pt x="769394" y="74535"/>
                </a:cubicBezTo>
                <a:cubicBezTo>
                  <a:pt x="768513" y="54667"/>
                  <a:pt x="765813" y="39997"/>
                  <a:pt x="761296" y="30525"/>
                </a:cubicBezTo>
                <a:cubicBezTo>
                  <a:pt x="757908" y="23422"/>
                  <a:pt x="758614" y="19510"/>
                  <a:pt x="763413" y="18791"/>
                </a:cubicBezTo>
                <a:close/>
                <a:moveTo>
                  <a:pt x="49038" y="18791"/>
                </a:moveTo>
                <a:cubicBezTo>
                  <a:pt x="50638" y="18551"/>
                  <a:pt x="52693" y="18666"/>
                  <a:pt x="55202" y="19136"/>
                </a:cubicBezTo>
                <a:cubicBezTo>
                  <a:pt x="65240" y="21014"/>
                  <a:pt x="73816" y="24065"/>
                  <a:pt x="80929" y="28288"/>
                </a:cubicBezTo>
                <a:cubicBezTo>
                  <a:pt x="88041" y="32511"/>
                  <a:pt x="90024" y="38043"/>
                  <a:pt x="86876" y="44883"/>
                </a:cubicBezTo>
                <a:cubicBezTo>
                  <a:pt x="83729" y="51724"/>
                  <a:pt x="82155" y="74596"/>
                  <a:pt x="82155" y="113501"/>
                </a:cubicBezTo>
                <a:cubicBezTo>
                  <a:pt x="83847" y="113630"/>
                  <a:pt x="88762" y="112315"/>
                  <a:pt x="96900" y="109554"/>
                </a:cubicBezTo>
                <a:cubicBezTo>
                  <a:pt x="105038" y="106794"/>
                  <a:pt x="111588" y="108500"/>
                  <a:pt x="116550" y="114674"/>
                </a:cubicBezTo>
                <a:cubicBezTo>
                  <a:pt x="121511" y="120847"/>
                  <a:pt x="119665" y="125350"/>
                  <a:pt x="111011" y="128182"/>
                </a:cubicBezTo>
                <a:cubicBezTo>
                  <a:pt x="102356" y="131014"/>
                  <a:pt x="92673" y="133578"/>
                  <a:pt x="81961" y="135872"/>
                </a:cubicBezTo>
                <a:cubicBezTo>
                  <a:pt x="81187" y="155905"/>
                  <a:pt x="80800" y="173193"/>
                  <a:pt x="80800" y="187733"/>
                </a:cubicBezTo>
                <a:cubicBezTo>
                  <a:pt x="92645" y="181438"/>
                  <a:pt x="104156" y="175817"/>
                  <a:pt x="115334" y="170869"/>
                </a:cubicBezTo>
                <a:cubicBezTo>
                  <a:pt x="126513" y="165922"/>
                  <a:pt x="131058" y="166868"/>
                  <a:pt x="128972" y="173709"/>
                </a:cubicBezTo>
                <a:cubicBezTo>
                  <a:pt x="126885" y="180549"/>
                  <a:pt x="112015" y="192129"/>
                  <a:pt x="84360" y="208448"/>
                </a:cubicBezTo>
                <a:cubicBezTo>
                  <a:pt x="56704" y="224767"/>
                  <a:pt x="39991" y="235770"/>
                  <a:pt x="34219" y="241455"/>
                </a:cubicBezTo>
                <a:cubicBezTo>
                  <a:pt x="28447" y="247141"/>
                  <a:pt x="20571" y="245094"/>
                  <a:pt x="10590" y="235314"/>
                </a:cubicBezTo>
                <a:cubicBezTo>
                  <a:pt x="609" y="225534"/>
                  <a:pt x="-2316" y="219909"/>
                  <a:pt x="1814" y="218439"/>
                </a:cubicBezTo>
                <a:cubicBezTo>
                  <a:pt x="5944" y="216970"/>
                  <a:pt x="9762" y="216020"/>
                  <a:pt x="13268" y="215589"/>
                </a:cubicBezTo>
                <a:cubicBezTo>
                  <a:pt x="16774" y="215159"/>
                  <a:pt x="23485" y="212786"/>
                  <a:pt x="33402" y="208469"/>
                </a:cubicBezTo>
                <a:cubicBezTo>
                  <a:pt x="43318" y="204153"/>
                  <a:pt x="50965" y="200073"/>
                  <a:pt x="56342" y="196230"/>
                </a:cubicBezTo>
                <a:lnTo>
                  <a:pt x="56342" y="142003"/>
                </a:lnTo>
                <a:cubicBezTo>
                  <a:pt x="54349" y="142863"/>
                  <a:pt x="50563" y="143978"/>
                  <a:pt x="44985" y="145347"/>
                </a:cubicBezTo>
                <a:cubicBezTo>
                  <a:pt x="39407" y="146717"/>
                  <a:pt x="33778" y="147158"/>
                  <a:pt x="28099" y="146670"/>
                </a:cubicBezTo>
                <a:cubicBezTo>
                  <a:pt x="22421" y="146183"/>
                  <a:pt x="16935" y="142877"/>
                  <a:pt x="11644" y="136754"/>
                </a:cubicBezTo>
                <a:cubicBezTo>
                  <a:pt x="6352" y="130631"/>
                  <a:pt x="8059" y="127268"/>
                  <a:pt x="16763" y="126666"/>
                </a:cubicBezTo>
                <a:cubicBezTo>
                  <a:pt x="25468" y="126063"/>
                  <a:pt x="38661" y="123747"/>
                  <a:pt x="56342" y="119718"/>
                </a:cubicBezTo>
                <a:cubicBezTo>
                  <a:pt x="56342" y="109465"/>
                  <a:pt x="55901" y="94404"/>
                  <a:pt x="55019" y="74535"/>
                </a:cubicBezTo>
                <a:cubicBezTo>
                  <a:pt x="54138" y="54667"/>
                  <a:pt x="51438" y="39997"/>
                  <a:pt x="46921" y="30525"/>
                </a:cubicBezTo>
                <a:cubicBezTo>
                  <a:pt x="43533" y="23422"/>
                  <a:pt x="44239" y="19510"/>
                  <a:pt x="49038" y="18791"/>
                </a:cubicBezTo>
                <a:close/>
                <a:moveTo>
                  <a:pt x="903049" y="207"/>
                </a:moveTo>
                <a:cubicBezTo>
                  <a:pt x="909373" y="1167"/>
                  <a:pt x="917048" y="3770"/>
                  <a:pt x="926076" y="8015"/>
                </a:cubicBezTo>
                <a:cubicBezTo>
                  <a:pt x="935103" y="12259"/>
                  <a:pt x="937949" y="16870"/>
                  <a:pt x="934615" y="21846"/>
                </a:cubicBezTo>
                <a:cubicBezTo>
                  <a:pt x="931281" y="26822"/>
                  <a:pt x="926646" y="35326"/>
                  <a:pt x="920709" y="47357"/>
                </a:cubicBezTo>
                <a:cubicBezTo>
                  <a:pt x="930331" y="45751"/>
                  <a:pt x="939197" y="43550"/>
                  <a:pt x="947306" y="40753"/>
                </a:cubicBezTo>
                <a:cubicBezTo>
                  <a:pt x="955416" y="37957"/>
                  <a:pt x="962460" y="39542"/>
                  <a:pt x="968440" y="45507"/>
                </a:cubicBezTo>
                <a:cubicBezTo>
                  <a:pt x="974420" y="51473"/>
                  <a:pt x="974671" y="55750"/>
                  <a:pt x="969193" y="58338"/>
                </a:cubicBezTo>
                <a:cubicBezTo>
                  <a:pt x="963715" y="60927"/>
                  <a:pt x="956337" y="63153"/>
                  <a:pt x="947059" y="65017"/>
                </a:cubicBezTo>
                <a:lnTo>
                  <a:pt x="915611" y="71277"/>
                </a:lnTo>
                <a:cubicBezTo>
                  <a:pt x="912384" y="80168"/>
                  <a:pt x="909588" y="86592"/>
                  <a:pt x="907222" y="90550"/>
                </a:cubicBezTo>
                <a:cubicBezTo>
                  <a:pt x="919124" y="88141"/>
                  <a:pt x="927108" y="85291"/>
                  <a:pt x="931174" y="82000"/>
                </a:cubicBezTo>
                <a:cubicBezTo>
                  <a:pt x="935239" y="78708"/>
                  <a:pt x="941495" y="78766"/>
                  <a:pt x="949941" y="82172"/>
                </a:cubicBezTo>
                <a:cubicBezTo>
                  <a:pt x="958388" y="85577"/>
                  <a:pt x="965300" y="90152"/>
                  <a:pt x="970677" y="95895"/>
                </a:cubicBezTo>
                <a:cubicBezTo>
                  <a:pt x="976055" y="101638"/>
                  <a:pt x="976697" y="106984"/>
                  <a:pt x="972602" y="111931"/>
                </a:cubicBezTo>
                <a:cubicBezTo>
                  <a:pt x="968508" y="116878"/>
                  <a:pt x="966024" y="126737"/>
                  <a:pt x="965149" y="141508"/>
                </a:cubicBezTo>
                <a:cubicBezTo>
                  <a:pt x="964274" y="156278"/>
                  <a:pt x="963407" y="177538"/>
                  <a:pt x="962546" y="205286"/>
                </a:cubicBezTo>
                <a:cubicBezTo>
                  <a:pt x="976270" y="202662"/>
                  <a:pt x="987624" y="200658"/>
                  <a:pt x="996608" y="199274"/>
                </a:cubicBezTo>
                <a:cubicBezTo>
                  <a:pt x="1005592" y="197890"/>
                  <a:pt x="1013859" y="201550"/>
                  <a:pt x="1021409" y="210255"/>
                </a:cubicBezTo>
                <a:cubicBezTo>
                  <a:pt x="1028959" y="218959"/>
                  <a:pt x="1028726" y="223935"/>
                  <a:pt x="1020710" y="225183"/>
                </a:cubicBezTo>
                <a:cubicBezTo>
                  <a:pt x="1012694" y="226431"/>
                  <a:pt x="1002147" y="226828"/>
                  <a:pt x="989069" y="226377"/>
                </a:cubicBezTo>
                <a:cubicBezTo>
                  <a:pt x="975990" y="225925"/>
                  <a:pt x="958796" y="226814"/>
                  <a:pt x="937487" y="229044"/>
                </a:cubicBezTo>
                <a:cubicBezTo>
                  <a:pt x="916177" y="231274"/>
                  <a:pt x="896280" y="233737"/>
                  <a:pt x="877796" y="236433"/>
                </a:cubicBezTo>
                <a:lnTo>
                  <a:pt x="876334" y="236662"/>
                </a:lnTo>
                <a:lnTo>
                  <a:pt x="876752" y="236799"/>
                </a:lnTo>
                <a:cubicBezTo>
                  <a:pt x="884604" y="240713"/>
                  <a:pt x="890903" y="245037"/>
                  <a:pt x="895649" y="249769"/>
                </a:cubicBezTo>
                <a:cubicBezTo>
                  <a:pt x="900654" y="254975"/>
                  <a:pt x="899987" y="259761"/>
                  <a:pt x="893649" y="264127"/>
                </a:cubicBezTo>
                <a:cubicBezTo>
                  <a:pt x="887310" y="268494"/>
                  <a:pt x="878441" y="275463"/>
                  <a:pt x="867041" y="285035"/>
                </a:cubicBezTo>
                <a:cubicBezTo>
                  <a:pt x="855640" y="294607"/>
                  <a:pt x="841913" y="302183"/>
                  <a:pt x="825859" y="307761"/>
                </a:cubicBezTo>
                <a:cubicBezTo>
                  <a:pt x="809805" y="313339"/>
                  <a:pt x="807088" y="311346"/>
                  <a:pt x="817707" y="301781"/>
                </a:cubicBezTo>
                <a:cubicBezTo>
                  <a:pt x="828326" y="292216"/>
                  <a:pt x="837790" y="282404"/>
                  <a:pt x="846100" y="272344"/>
                </a:cubicBezTo>
                <a:cubicBezTo>
                  <a:pt x="854410" y="262285"/>
                  <a:pt x="859634" y="252867"/>
                  <a:pt x="861770" y="244090"/>
                </a:cubicBezTo>
                <a:cubicBezTo>
                  <a:pt x="862305" y="241896"/>
                  <a:pt x="863017" y="240099"/>
                  <a:pt x="863909" y="238698"/>
                </a:cubicBezTo>
                <a:lnTo>
                  <a:pt x="864023" y="238591"/>
                </a:lnTo>
                <a:lnTo>
                  <a:pt x="854081" y="240149"/>
                </a:lnTo>
                <a:cubicBezTo>
                  <a:pt x="847513" y="241278"/>
                  <a:pt x="842282" y="242298"/>
                  <a:pt x="838389" y="243209"/>
                </a:cubicBezTo>
                <a:cubicBezTo>
                  <a:pt x="830602" y="245030"/>
                  <a:pt x="822102" y="242094"/>
                  <a:pt x="812888" y="234400"/>
                </a:cubicBezTo>
                <a:cubicBezTo>
                  <a:pt x="803675" y="226707"/>
                  <a:pt x="806295" y="222860"/>
                  <a:pt x="820750" y="222860"/>
                </a:cubicBezTo>
                <a:cubicBezTo>
                  <a:pt x="832337" y="222860"/>
                  <a:pt x="844046" y="222121"/>
                  <a:pt x="855877" y="220644"/>
                </a:cubicBezTo>
                <a:cubicBezTo>
                  <a:pt x="856694" y="205960"/>
                  <a:pt x="857103" y="185124"/>
                  <a:pt x="857103" y="158135"/>
                </a:cubicBezTo>
                <a:cubicBezTo>
                  <a:pt x="857103" y="132108"/>
                  <a:pt x="854855" y="115014"/>
                  <a:pt x="850359" y="106855"/>
                </a:cubicBezTo>
                <a:cubicBezTo>
                  <a:pt x="845864" y="98695"/>
                  <a:pt x="847427" y="95318"/>
                  <a:pt x="855049" y="96723"/>
                </a:cubicBezTo>
                <a:cubicBezTo>
                  <a:pt x="862670" y="98129"/>
                  <a:pt x="867202" y="98803"/>
                  <a:pt x="868643" y="98745"/>
                </a:cubicBezTo>
                <a:cubicBezTo>
                  <a:pt x="870084" y="98688"/>
                  <a:pt x="875888" y="97985"/>
                  <a:pt x="886056" y="96637"/>
                </a:cubicBezTo>
                <a:cubicBezTo>
                  <a:pt x="887490" y="92393"/>
                  <a:pt x="889540" y="85022"/>
                  <a:pt x="892208" y="74525"/>
                </a:cubicBezTo>
                <a:cubicBezTo>
                  <a:pt x="883862" y="76317"/>
                  <a:pt x="877391" y="77665"/>
                  <a:pt x="872795" y="78569"/>
                </a:cubicBezTo>
                <a:cubicBezTo>
                  <a:pt x="868199" y="79472"/>
                  <a:pt x="861735" y="77016"/>
                  <a:pt x="853403" y="71201"/>
                </a:cubicBezTo>
                <a:cubicBezTo>
                  <a:pt x="845071" y="65386"/>
                  <a:pt x="845853" y="61310"/>
                  <a:pt x="855748" y="58973"/>
                </a:cubicBezTo>
                <a:cubicBezTo>
                  <a:pt x="865642" y="56635"/>
                  <a:pt x="878871" y="54334"/>
                  <a:pt x="895434" y="52068"/>
                </a:cubicBezTo>
                <a:cubicBezTo>
                  <a:pt x="896883" y="46977"/>
                  <a:pt x="898055" y="39689"/>
                  <a:pt x="898951" y="30203"/>
                </a:cubicBezTo>
                <a:cubicBezTo>
                  <a:pt x="899847" y="20717"/>
                  <a:pt x="899173" y="13106"/>
                  <a:pt x="896929" y="7369"/>
                </a:cubicBezTo>
                <a:cubicBezTo>
                  <a:pt x="894685" y="1633"/>
                  <a:pt x="896725" y="-754"/>
                  <a:pt x="903049" y="207"/>
                </a:cubicBezTo>
                <a:close/>
                <a:moveTo>
                  <a:pt x="188674" y="207"/>
                </a:moveTo>
                <a:cubicBezTo>
                  <a:pt x="194998" y="1167"/>
                  <a:pt x="202673" y="3770"/>
                  <a:pt x="211701" y="8015"/>
                </a:cubicBezTo>
                <a:cubicBezTo>
                  <a:pt x="220728" y="12259"/>
                  <a:pt x="223574" y="16870"/>
                  <a:pt x="220240" y="21846"/>
                </a:cubicBezTo>
                <a:cubicBezTo>
                  <a:pt x="216906" y="26822"/>
                  <a:pt x="212271" y="35326"/>
                  <a:pt x="206334" y="47357"/>
                </a:cubicBezTo>
                <a:cubicBezTo>
                  <a:pt x="215956" y="45751"/>
                  <a:pt x="224822" y="43550"/>
                  <a:pt x="232931" y="40753"/>
                </a:cubicBezTo>
                <a:cubicBezTo>
                  <a:pt x="241041" y="37957"/>
                  <a:pt x="248085" y="39542"/>
                  <a:pt x="254065" y="45507"/>
                </a:cubicBezTo>
                <a:cubicBezTo>
                  <a:pt x="260045" y="51473"/>
                  <a:pt x="260296" y="55750"/>
                  <a:pt x="254818" y="58338"/>
                </a:cubicBezTo>
                <a:cubicBezTo>
                  <a:pt x="249340" y="60927"/>
                  <a:pt x="241962" y="63153"/>
                  <a:pt x="232684" y="65017"/>
                </a:cubicBezTo>
                <a:lnTo>
                  <a:pt x="201236" y="71277"/>
                </a:lnTo>
                <a:cubicBezTo>
                  <a:pt x="198009" y="80168"/>
                  <a:pt x="195213" y="86592"/>
                  <a:pt x="192847" y="90550"/>
                </a:cubicBezTo>
                <a:cubicBezTo>
                  <a:pt x="204749" y="88141"/>
                  <a:pt x="212733" y="85291"/>
                  <a:pt x="216799" y="82000"/>
                </a:cubicBezTo>
                <a:cubicBezTo>
                  <a:pt x="220864" y="78708"/>
                  <a:pt x="227120" y="78766"/>
                  <a:pt x="235566" y="82172"/>
                </a:cubicBezTo>
                <a:cubicBezTo>
                  <a:pt x="244013" y="85577"/>
                  <a:pt x="250925" y="90152"/>
                  <a:pt x="256302" y="95895"/>
                </a:cubicBezTo>
                <a:cubicBezTo>
                  <a:pt x="261680" y="101638"/>
                  <a:pt x="262322" y="106984"/>
                  <a:pt x="258227" y="111931"/>
                </a:cubicBezTo>
                <a:cubicBezTo>
                  <a:pt x="254133" y="116878"/>
                  <a:pt x="251649" y="126737"/>
                  <a:pt x="250774" y="141508"/>
                </a:cubicBezTo>
                <a:cubicBezTo>
                  <a:pt x="249899" y="156278"/>
                  <a:pt x="249032" y="177538"/>
                  <a:pt x="248171" y="205286"/>
                </a:cubicBezTo>
                <a:cubicBezTo>
                  <a:pt x="261895" y="202662"/>
                  <a:pt x="273249" y="200658"/>
                  <a:pt x="282233" y="199274"/>
                </a:cubicBezTo>
                <a:cubicBezTo>
                  <a:pt x="291217" y="197890"/>
                  <a:pt x="299484" y="201550"/>
                  <a:pt x="307034" y="210255"/>
                </a:cubicBezTo>
                <a:cubicBezTo>
                  <a:pt x="314584" y="218959"/>
                  <a:pt x="314351" y="223935"/>
                  <a:pt x="306335" y="225183"/>
                </a:cubicBezTo>
                <a:cubicBezTo>
                  <a:pt x="298319" y="226431"/>
                  <a:pt x="287772" y="226828"/>
                  <a:pt x="274694" y="226377"/>
                </a:cubicBezTo>
                <a:cubicBezTo>
                  <a:pt x="261615" y="225925"/>
                  <a:pt x="244421" y="226814"/>
                  <a:pt x="223112" y="229044"/>
                </a:cubicBezTo>
                <a:cubicBezTo>
                  <a:pt x="201802" y="231274"/>
                  <a:pt x="181905" y="233737"/>
                  <a:pt x="163421" y="236433"/>
                </a:cubicBezTo>
                <a:lnTo>
                  <a:pt x="161959" y="236662"/>
                </a:lnTo>
                <a:lnTo>
                  <a:pt x="162377" y="236799"/>
                </a:lnTo>
                <a:cubicBezTo>
                  <a:pt x="170229" y="240713"/>
                  <a:pt x="176528" y="245037"/>
                  <a:pt x="181274" y="249769"/>
                </a:cubicBezTo>
                <a:cubicBezTo>
                  <a:pt x="186279" y="254975"/>
                  <a:pt x="185612" y="259761"/>
                  <a:pt x="179274" y="264127"/>
                </a:cubicBezTo>
                <a:cubicBezTo>
                  <a:pt x="172935" y="268494"/>
                  <a:pt x="164066" y="275463"/>
                  <a:pt x="152666" y="285035"/>
                </a:cubicBezTo>
                <a:cubicBezTo>
                  <a:pt x="141265" y="294607"/>
                  <a:pt x="127538" y="302183"/>
                  <a:pt x="111484" y="307761"/>
                </a:cubicBezTo>
                <a:cubicBezTo>
                  <a:pt x="95430" y="313339"/>
                  <a:pt x="92713" y="311346"/>
                  <a:pt x="103332" y="301781"/>
                </a:cubicBezTo>
                <a:cubicBezTo>
                  <a:pt x="113951" y="292216"/>
                  <a:pt x="123415" y="282404"/>
                  <a:pt x="131725" y="272344"/>
                </a:cubicBezTo>
                <a:cubicBezTo>
                  <a:pt x="140035" y="262285"/>
                  <a:pt x="145259" y="252867"/>
                  <a:pt x="147396" y="244090"/>
                </a:cubicBezTo>
                <a:cubicBezTo>
                  <a:pt x="147930" y="241896"/>
                  <a:pt x="148642" y="240099"/>
                  <a:pt x="149534" y="238698"/>
                </a:cubicBezTo>
                <a:lnTo>
                  <a:pt x="149648" y="238591"/>
                </a:lnTo>
                <a:lnTo>
                  <a:pt x="139706" y="240149"/>
                </a:lnTo>
                <a:cubicBezTo>
                  <a:pt x="133138" y="241278"/>
                  <a:pt x="127907" y="242298"/>
                  <a:pt x="124014" y="243209"/>
                </a:cubicBezTo>
                <a:cubicBezTo>
                  <a:pt x="116227" y="245030"/>
                  <a:pt x="107727" y="242094"/>
                  <a:pt x="98513" y="234400"/>
                </a:cubicBezTo>
                <a:cubicBezTo>
                  <a:pt x="89300" y="226707"/>
                  <a:pt x="91920" y="222860"/>
                  <a:pt x="106375" y="222860"/>
                </a:cubicBezTo>
                <a:cubicBezTo>
                  <a:pt x="117962" y="222860"/>
                  <a:pt x="129671" y="222121"/>
                  <a:pt x="141502" y="220644"/>
                </a:cubicBezTo>
                <a:cubicBezTo>
                  <a:pt x="142319" y="205960"/>
                  <a:pt x="142728" y="185124"/>
                  <a:pt x="142728" y="158135"/>
                </a:cubicBezTo>
                <a:cubicBezTo>
                  <a:pt x="142728" y="132108"/>
                  <a:pt x="140480" y="115014"/>
                  <a:pt x="135984" y="106855"/>
                </a:cubicBezTo>
                <a:cubicBezTo>
                  <a:pt x="131489" y="98695"/>
                  <a:pt x="133052" y="95318"/>
                  <a:pt x="140674" y="96723"/>
                </a:cubicBezTo>
                <a:cubicBezTo>
                  <a:pt x="148295" y="98129"/>
                  <a:pt x="152827" y="98803"/>
                  <a:pt x="154268" y="98745"/>
                </a:cubicBezTo>
                <a:cubicBezTo>
                  <a:pt x="155709" y="98688"/>
                  <a:pt x="161513" y="97985"/>
                  <a:pt x="171681" y="96637"/>
                </a:cubicBezTo>
                <a:cubicBezTo>
                  <a:pt x="173115" y="92393"/>
                  <a:pt x="175165" y="85022"/>
                  <a:pt x="177833" y="74525"/>
                </a:cubicBezTo>
                <a:cubicBezTo>
                  <a:pt x="169487" y="76317"/>
                  <a:pt x="163016" y="77665"/>
                  <a:pt x="158420" y="78569"/>
                </a:cubicBezTo>
                <a:cubicBezTo>
                  <a:pt x="153823" y="79472"/>
                  <a:pt x="147360" y="77016"/>
                  <a:pt x="139028" y="71201"/>
                </a:cubicBezTo>
                <a:cubicBezTo>
                  <a:pt x="130696" y="65386"/>
                  <a:pt x="131478" y="61310"/>
                  <a:pt x="141373" y="58973"/>
                </a:cubicBezTo>
                <a:cubicBezTo>
                  <a:pt x="151267" y="56635"/>
                  <a:pt x="164496" y="54334"/>
                  <a:pt x="181059" y="52068"/>
                </a:cubicBezTo>
                <a:cubicBezTo>
                  <a:pt x="182508" y="46977"/>
                  <a:pt x="183680" y="39689"/>
                  <a:pt x="184576" y="30203"/>
                </a:cubicBezTo>
                <a:cubicBezTo>
                  <a:pt x="185472" y="20717"/>
                  <a:pt x="184798" y="13106"/>
                  <a:pt x="182554" y="7369"/>
                </a:cubicBezTo>
                <a:cubicBezTo>
                  <a:pt x="180310" y="1633"/>
                  <a:pt x="182350" y="-754"/>
                  <a:pt x="188674" y="2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982101" y="2336264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127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1130160" y="3112762"/>
            <a:ext cx="2303602" cy="565611"/>
            <a:chOff x="228519" y="3019939"/>
            <a:chExt cx="2405656" cy="565611"/>
          </a:xfrm>
        </p:grpSpPr>
        <p:sp>
          <p:nvSpPr>
            <p:cNvPr id="12" name="TextBox 6"/>
            <p:cNvSpPr txBox="1"/>
            <p:nvPr/>
          </p:nvSpPr>
          <p:spPr>
            <a:xfrm>
              <a:off x="228519" y="3019939"/>
              <a:ext cx="1319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200+     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TextBox 7"/>
            <p:cNvSpPr txBox="1"/>
            <p:nvPr/>
          </p:nvSpPr>
          <p:spPr>
            <a:xfrm>
              <a:off x="1974603" y="3062330"/>
              <a:ext cx="659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=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TextBox 9"/>
          <p:cNvSpPr txBox="1"/>
          <p:nvPr/>
        </p:nvSpPr>
        <p:spPr>
          <a:xfrm>
            <a:off x="2065612" y="2824728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200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10"/>
          <p:cNvSpPr txBox="1"/>
          <p:nvPr/>
        </p:nvSpPr>
        <p:spPr>
          <a:xfrm>
            <a:off x="3505772" y="2320672"/>
            <a:ext cx="853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500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3510286" y="3381628"/>
            <a:ext cx="904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327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2065612" y="3857116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651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795748" y="3172899"/>
            <a:ext cx="2506464" cy="523220"/>
            <a:chOff x="228519" y="3068960"/>
            <a:chExt cx="2506464" cy="523220"/>
          </a:xfrm>
        </p:grpSpPr>
        <p:sp>
          <p:nvSpPr>
            <p:cNvPr id="21" name="TextBox 25"/>
            <p:cNvSpPr txBox="1"/>
            <p:nvPr/>
          </p:nvSpPr>
          <p:spPr>
            <a:xfrm>
              <a:off x="228519" y="3068960"/>
              <a:ext cx="1319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654-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TextBox 26"/>
            <p:cNvSpPr txBox="1"/>
            <p:nvPr/>
          </p:nvSpPr>
          <p:spPr>
            <a:xfrm>
              <a:off x="2075411" y="3068960"/>
              <a:ext cx="659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TextBox 27"/>
          <p:cNvSpPr txBox="1"/>
          <p:nvPr/>
        </p:nvSpPr>
        <p:spPr>
          <a:xfrm>
            <a:off x="5810028" y="2392680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154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TextBox 28"/>
          <p:cNvSpPr txBox="1"/>
          <p:nvPr/>
        </p:nvSpPr>
        <p:spPr>
          <a:xfrm>
            <a:off x="7138540" y="2896736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357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TextBox 29"/>
          <p:cNvSpPr txBox="1"/>
          <p:nvPr/>
        </p:nvSpPr>
        <p:spPr>
          <a:xfrm>
            <a:off x="7178180" y="3957692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273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30"/>
          <p:cNvSpPr txBox="1"/>
          <p:nvPr/>
        </p:nvSpPr>
        <p:spPr>
          <a:xfrm>
            <a:off x="5823073" y="3453636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511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3433762" y="2338050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851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7074758" y="2392680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143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5746277" y="2392680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297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381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文本框 31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809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任意多边形: 形状 54"/>
          <p:cNvSpPr>
            <a:spLocks noChangeArrowheads="1"/>
          </p:cNvSpPr>
          <p:nvPr/>
        </p:nvSpPr>
        <p:spPr bwMode="auto">
          <a:xfrm>
            <a:off x="1033534" y="1389463"/>
            <a:ext cx="7819991" cy="831877"/>
          </a:xfrm>
          <a:custGeom>
            <a:avLst/>
            <a:gdLst/>
            <a:ahLst/>
            <a:cxnLst/>
            <a:rect l="l" t="t" r="r" b="b"/>
            <a:pathLst>
              <a:path w="7819991" h="831877">
                <a:moveTo>
                  <a:pt x="1140932" y="740065"/>
                </a:moveTo>
                <a:cubicBezTo>
                  <a:pt x="1137560" y="740255"/>
                  <a:pt x="1134281" y="741535"/>
                  <a:pt x="1131094" y="743904"/>
                </a:cubicBezTo>
                <a:cubicBezTo>
                  <a:pt x="1124719" y="748644"/>
                  <a:pt x="1121532" y="754961"/>
                  <a:pt x="1121532" y="762855"/>
                </a:cubicBezTo>
                <a:cubicBezTo>
                  <a:pt x="1121532" y="770749"/>
                  <a:pt x="1125082" y="776675"/>
                  <a:pt x="1132180" y="780633"/>
                </a:cubicBezTo>
                <a:cubicBezTo>
                  <a:pt x="1139278" y="784591"/>
                  <a:pt x="1146226" y="784390"/>
                  <a:pt x="1153024" y="780031"/>
                </a:cubicBezTo>
                <a:cubicBezTo>
                  <a:pt x="1159821" y="775657"/>
                  <a:pt x="1163015" y="769347"/>
                  <a:pt x="1162606" y="761102"/>
                </a:cubicBezTo>
                <a:cubicBezTo>
                  <a:pt x="1162198" y="752856"/>
                  <a:pt x="1158437" y="746744"/>
                  <a:pt x="1151324" y="742764"/>
                </a:cubicBezTo>
                <a:cubicBezTo>
                  <a:pt x="1147768" y="740775"/>
                  <a:pt x="1144304" y="739875"/>
                  <a:pt x="1140932" y="740065"/>
                </a:cubicBezTo>
                <a:close/>
                <a:moveTo>
                  <a:pt x="1143414" y="717145"/>
                </a:moveTo>
                <a:cubicBezTo>
                  <a:pt x="1148935" y="717267"/>
                  <a:pt x="1154579" y="718540"/>
                  <a:pt x="1160348" y="720964"/>
                </a:cubicBezTo>
                <a:cubicBezTo>
                  <a:pt x="1171884" y="725810"/>
                  <a:pt x="1179546" y="733490"/>
                  <a:pt x="1183331" y="744001"/>
                </a:cubicBezTo>
                <a:cubicBezTo>
                  <a:pt x="1187118" y="754512"/>
                  <a:pt x="1187562" y="764909"/>
                  <a:pt x="1184665" y="775191"/>
                </a:cubicBezTo>
                <a:cubicBezTo>
                  <a:pt x="1181768" y="785473"/>
                  <a:pt x="1176348" y="793342"/>
                  <a:pt x="1168404" y="798799"/>
                </a:cubicBezTo>
                <a:cubicBezTo>
                  <a:pt x="1160459" y="804255"/>
                  <a:pt x="1151019" y="806983"/>
                  <a:pt x="1140085" y="806983"/>
                </a:cubicBezTo>
                <a:cubicBezTo>
                  <a:pt x="1129151" y="806983"/>
                  <a:pt x="1119249" y="802545"/>
                  <a:pt x="1110379" y="793668"/>
                </a:cubicBezTo>
                <a:cubicBezTo>
                  <a:pt x="1101510" y="784792"/>
                  <a:pt x="1097075" y="775248"/>
                  <a:pt x="1097075" y="765038"/>
                </a:cubicBezTo>
                <a:cubicBezTo>
                  <a:pt x="1097075" y="754828"/>
                  <a:pt x="1099463" y="745898"/>
                  <a:pt x="1104238" y="738247"/>
                </a:cubicBezTo>
                <a:cubicBezTo>
                  <a:pt x="1109013" y="730597"/>
                  <a:pt x="1116675" y="724592"/>
                  <a:pt x="1127222" y="720232"/>
                </a:cubicBezTo>
                <a:cubicBezTo>
                  <a:pt x="1132495" y="718052"/>
                  <a:pt x="1137893" y="717024"/>
                  <a:pt x="1143414" y="717145"/>
                </a:cubicBezTo>
                <a:close/>
                <a:moveTo>
                  <a:pt x="449267" y="715629"/>
                </a:moveTo>
                <a:cubicBezTo>
                  <a:pt x="455707" y="714948"/>
                  <a:pt x="457291" y="716267"/>
                  <a:pt x="454018" y="719587"/>
                </a:cubicBezTo>
                <a:cubicBezTo>
                  <a:pt x="447471" y="726226"/>
                  <a:pt x="435938" y="733117"/>
                  <a:pt x="419419" y="740258"/>
                </a:cubicBezTo>
                <a:cubicBezTo>
                  <a:pt x="402898" y="747400"/>
                  <a:pt x="392226" y="753107"/>
                  <a:pt x="387400" y="757380"/>
                </a:cubicBezTo>
                <a:cubicBezTo>
                  <a:pt x="382575" y="761654"/>
                  <a:pt x="375412" y="758818"/>
                  <a:pt x="365911" y="748873"/>
                </a:cubicBezTo>
                <a:cubicBezTo>
                  <a:pt x="356411" y="738928"/>
                  <a:pt x="356186" y="733956"/>
                  <a:pt x="365234" y="733956"/>
                </a:cubicBezTo>
                <a:cubicBezTo>
                  <a:pt x="372074" y="733956"/>
                  <a:pt x="388788" y="730528"/>
                  <a:pt x="415374" y="723674"/>
                </a:cubicBezTo>
                <a:cubicBezTo>
                  <a:pt x="431528" y="718992"/>
                  <a:pt x="442826" y="716310"/>
                  <a:pt x="449267" y="715629"/>
                </a:cubicBezTo>
                <a:close/>
                <a:moveTo>
                  <a:pt x="505610" y="700206"/>
                </a:moveTo>
                <a:cubicBezTo>
                  <a:pt x="509597" y="700206"/>
                  <a:pt x="515330" y="703698"/>
                  <a:pt x="522808" y="710682"/>
                </a:cubicBezTo>
                <a:cubicBezTo>
                  <a:pt x="530286" y="717665"/>
                  <a:pt x="534025" y="725889"/>
                  <a:pt x="534025" y="735354"/>
                </a:cubicBezTo>
                <a:cubicBezTo>
                  <a:pt x="534025" y="744675"/>
                  <a:pt x="530989" y="751519"/>
                  <a:pt x="524915" y="755886"/>
                </a:cubicBezTo>
                <a:cubicBezTo>
                  <a:pt x="518842" y="760252"/>
                  <a:pt x="513426" y="755821"/>
                  <a:pt x="508665" y="742592"/>
                </a:cubicBezTo>
                <a:cubicBezTo>
                  <a:pt x="503904" y="729363"/>
                  <a:pt x="501057" y="719522"/>
                  <a:pt x="500125" y="713069"/>
                </a:cubicBezTo>
                <a:cubicBezTo>
                  <a:pt x="499222" y="704494"/>
                  <a:pt x="501050" y="700206"/>
                  <a:pt x="505610" y="700206"/>
                </a:cubicBezTo>
                <a:close/>
                <a:moveTo>
                  <a:pt x="885666" y="696164"/>
                </a:moveTo>
                <a:lnTo>
                  <a:pt x="827060" y="702787"/>
                </a:lnTo>
                <a:cubicBezTo>
                  <a:pt x="825727" y="704856"/>
                  <a:pt x="824446" y="706496"/>
                  <a:pt x="823218" y="707708"/>
                </a:cubicBezTo>
                <a:lnTo>
                  <a:pt x="821787" y="708661"/>
                </a:lnTo>
                <a:lnTo>
                  <a:pt x="828975" y="710499"/>
                </a:lnTo>
                <a:cubicBezTo>
                  <a:pt x="834897" y="712786"/>
                  <a:pt x="837385" y="715235"/>
                  <a:pt x="836439" y="717845"/>
                </a:cubicBezTo>
                <a:cubicBezTo>
                  <a:pt x="835492" y="720454"/>
                  <a:pt x="834618" y="723115"/>
                  <a:pt x="833815" y="725825"/>
                </a:cubicBezTo>
                <a:cubicBezTo>
                  <a:pt x="847352" y="725036"/>
                  <a:pt x="865743" y="722978"/>
                  <a:pt x="888988" y="719651"/>
                </a:cubicBezTo>
                <a:cubicBezTo>
                  <a:pt x="888988" y="712969"/>
                  <a:pt x="887867" y="706928"/>
                  <a:pt x="885622" y="701529"/>
                </a:cubicBezTo>
                <a:close/>
                <a:moveTo>
                  <a:pt x="896345" y="694958"/>
                </a:moveTo>
                <a:lnTo>
                  <a:pt x="888661" y="695826"/>
                </a:lnTo>
                <a:lnTo>
                  <a:pt x="892538" y="695603"/>
                </a:lnTo>
                <a:lnTo>
                  <a:pt x="899128" y="697583"/>
                </a:lnTo>
                <a:close/>
                <a:moveTo>
                  <a:pt x="540777" y="685415"/>
                </a:moveTo>
                <a:cubicBezTo>
                  <a:pt x="543120" y="685872"/>
                  <a:pt x="546258" y="687701"/>
                  <a:pt x="550191" y="690903"/>
                </a:cubicBezTo>
                <a:cubicBezTo>
                  <a:pt x="558056" y="697306"/>
                  <a:pt x="563405" y="703691"/>
                  <a:pt x="566237" y="710058"/>
                </a:cubicBezTo>
                <a:cubicBezTo>
                  <a:pt x="569070" y="716425"/>
                  <a:pt x="567728" y="723821"/>
                  <a:pt x="562214" y="732246"/>
                </a:cubicBezTo>
                <a:cubicBezTo>
                  <a:pt x="556701" y="740671"/>
                  <a:pt x="551994" y="741771"/>
                  <a:pt x="548093" y="735548"/>
                </a:cubicBezTo>
                <a:cubicBezTo>
                  <a:pt x="544193" y="729324"/>
                  <a:pt x="540844" y="721078"/>
                  <a:pt x="538047" y="710811"/>
                </a:cubicBezTo>
                <a:cubicBezTo>
                  <a:pt x="535266" y="700285"/>
                  <a:pt x="534628" y="692735"/>
                  <a:pt x="536133" y="688160"/>
                </a:cubicBezTo>
                <a:cubicBezTo>
                  <a:pt x="536886" y="685873"/>
                  <a:pt x="538434" y="684958"/>
                  <a:pt x="540777" y="685415"/>
                </a:cubicBezTo>
                <a:close/>
                <a:moveTo>
                  <a:pt x="593200" y="674899"/>
                </a:moveTo>
                <a:cubicBezTo>
                  <a:pt x="597660" y="673759"/>
                  <a:pt x="604436" y="676591"/>
                  <a:pt x="613527" y="683396"/>
                </a:cubicBezTo>
                <a:cubicBezTo>
                  <a:pt x="622619" y="690200"/>
                  <a:pt x="625466" y="695578"/>
                  <a:pt x="622067" y="699528"/>
                </a:cubicBezTo>
                <a:cubicBezTo>
                  <a:pt x="618668" y="703479"/>
                  <a:pt x="616087" y="707441"/>
                  <a:pt x="614323" y="711413"/>
                </a:cubicBezTo>
                <a:cubicBezTo>
                  <a:pt x="612559" y="715385"/>
                  <a:pt x="608326" y="724079"/>
                  <a:pt x="601621" y="737494"/>
                </a:cubicBezTo>
                <a:cubicBezTo>
                  <a:pt x="594917" y="750909"/>
                  <a:pt x="588138" y="762321"/>
                  <a:pt x="581283" y="771728"/>
                </a:cubicBezTo>
                <a:cubicBezTo>
                  <a:pt x="600671" y="769978"/>
                  <a:pt x="614557" y="768415"/>
                  <a:pt x="622938" y="767039"/>
                </a:cubicBezTo>
                <a:cubicBezTo>
                  <a:pt x="631320" y="765662"/>
                  <a:pt x="639519" y="769502"/>
                  <a:pt x="647536" y="778557"/>
                </a:cubicBezTo>
                <a:cubicBezTo>
                  <a:pt x="655551" y="787613"/>
                  <a:pt x="653235" y="792141"/>
                  <a:pt x="640587" y="792141"/>
                </a:cubicBezTo>
                <a:cubicBezTo>
                  <a:pt x="630477" y="792141"/>
                  <a:pt x="622530" y="791915"/>
                  <a:pt x="616743" y="791464"/>
                </a:cubicBezTo>
                <a:cubicBezTo>
                  <a:pt x="610957" y="791012"/>
                  <a:pt x="600557" y="791008"/>
                  <a:pt x="585542" y="791453"/>
                </a:cubicBezTo>
                <a:cubicBezTo>
                  <a:pt x="570528" y="791897"/>
                  <a:pt x="554740" y="793235"/>
                  <a:pt x="538177" y="795465"/>
                </a:cubicBezTo>
                <a:cubicBezTo>
                  <a:pt x="521614" y="797694"/>
                  <a:pt x="509356" y="799720"/>
                  <a:pt x="501405" y="801541"/>
                </a:cubicBezTo>
                <a:cubicBezTo>
                  <a:pt x="493453" y="803362"/>
                  <a:pt x="486079" y="800311"/>
                  <a:pt x="479282" y="792389"/>
                </a:cubicBezTo>
                <a:cubicBezTo>
                  <a:pt x="472484" y="784466"/>
                  <a:pt x="472657" y="780178"/>
                  <a:pt x="479798" y="779525"/>
                </a:cubicBezTo>
                <a:cubicBezTo>
                  <a:pt x="486939" y="778873"/>
                  <a:pt x="494772" y="778321"/>
                  <a:pt x="503298" y="777869"/>
                </a:cubicBezTo>
                <a:cubicBezTo>
                  <a:pt x="511823" y="777417"/>
                  <a:pt x="532641" y="775922"/>
                  <a:pt x="565753" y="773384"/>
                </a:cubicBezTo>
                <a:cubicBezTo>
                  <a:pt x="572450" y="755803"/>
                  <a:pt x="578035" y="738781"/>
                  <a:pt x="582510" y="722319"/>
                </a:cubicBezTo>
                <a:cubicBezTo>
                  <a:pt x="586984" y="705856"/>
                  <a:pt x="588769" y="694122"/>
                  <a:pt x="587866" y="687117"/>
                </a:cubicBezTo>
                <a:cubicBezTo>
                  <a:pt x="586962" y="680112"/>
                  <a:pt x="588740" y="676039"/>
                  <a:pt x="593200" y="674899"/>
                </a:cubicBezTo>
                <a:close/>
                <a:moveTo>
                  <a:pt x="582123" y="640141"/>
                </a:moveTo>
                <a:cubicBezTo>
                  <a:pt x="585302" y="641229"/>
                  <a:pt x="588367" y="643447"/>
                  <a:pt x="591318" y="646796"/>
                </a:cubicBezTo>
                <a:cubicBezTo>
                  <a:pt x="597219" y="653493"/>
                  <a:pt x="593422" y="658684"/>
                  <a:pt x="579928" y="662369"/>
                </a:cubicBezTo>
                <a:lnTo>
                  <a:pt x="544049" y="669296"/>
                </a:lnTo>
                <a:cubicBezTo>
                  <a:pt x="533050" y="671103"/>
                  <a:pt x="524554" y="669375"/>
                  <a:pt x="518559" y="664112"/>
                </a:cubicBezTo>
                <a:cubicBezTo>
                  <a:pt x="512565" y="658849"/>
                  <a:pt x="511715" y="655504"/>
                  <a:pt x="516011" y="654077"/>
                </a:cubicBezTo>
                <a:cubicBezTo>
                  <a:pt x="520305" y="652650"/>
                  <a:pt x="529143" y="650510"/>
                  <a:pt x="542522" y="647656"/>
                </a:cubicBezTo>
                <a:cubicBezTo>
                  <a:pt x="555514" y="645075"/>
                  <a:pt x="565419" y="642612"/>
                  <a:pt x="572238" y="640268"/>
                </a:cubicBezTo>
                <a:cubicBezTo>
                  <a:pt x="575648" y="639095"/>
                  <a:pt x="578942" y="639053"/>
                  <a:pt x="582123" y="640141"/>
                </a:cubicBezTo>
                <a:close/>
                <a:moveTo>
                  <a:pt x="279757" y="617617"/>
                </a:moveTo>
                <a:cubicBezTo>
                  <a:pt x="288165" y="616993"/>
                  <a:pt x="295625" y="619564"/>
                  <a:pt x="302138" y="625329"/>
                </a:cubicBezTo>
                <a:cubicBezTo>
                  <a:pt x="310820" y="633015"/>
                  <a:pt x="312613" y="638210"/>
                  <a:pt x="307515" y="640913"/>
                </a:cubicBezTo>
                <a:cubicBezTo>
                  <a:pt x="302417" y="643616"/>
                  <a:pt x="294878" y="645193"/>
                  <a:pt x="284897" y="645645"/>
                </a:cubicBezTo>
                <a:cubicBezTo>
                  <a:pt x="274916" y="646097"/>
                  <a:pt x="263559" y="647004"/>
                  <a:pt x="250825" y="648366"/>
                </a:cubicBezTo>
                <a:cubicBezTo>
                  <a:pt x="238090" y="649728"/>
                  <a:pt x="227593" y="650689"/>
                  <a:pt x="219333" y="651249"/>
                </a:cubicBezTo>
                <a:cubicBezTo>
                  <a:pt x="223822" y="656096"/>
                  <a:pt x="225385" y="660222"/>
                  <a:pt x="224023" y="663628"/>
                </a:cubicBezTo>
                <a:cubicBezTo>
                  <a:pt x="222660" y="667034"/>
                  <a:pt x="222202" y="675749"/>
                  <a:pt x="222646" y="689774"/>
                </a:cubicBezTo>
                <a:cubicBezTo>
                  <a:pt x="223091" y="703798"/>
                  <a:pt x="223990" y="717809"/>
                  <a:pt x="225345" y="731805"/>
                </a:cubicBezTo>
                <a:cubicBezTo>
                  <a:pt x="226701" y="745801"/>
                  <a:pt x="227145" y="758151"/>
                  <a:pt x="226679" y="768856"/>
                </a:cubicBezTo>
                <a:cubicBezTo>
                  <a:pt x="226213" y="779561"/>
                  <a:pt x="224793" y="788707"/>
                  <a:pt x="222420" y="796293"/>
                </a:cubicBezTo>
                <a:cubicBezTo>
                  <a:pt x="220047" y="803879"/>
                  <a:pt x="214780" y="811604"/>
                  <a:pt x="206621" y="819470"/>
                </a:cubicBezTo>
                <a:cubicBezTo>
                  <a:pt x="198461" y="827336"/>
                  <a:pt x="193177" y="827773"/>
                  <a:pt x="190768" y="820782"/>
                </a:cubicBezTo>
                <a:cubicBezTo>
                  <a:pt x="188359" y="813791"/>
                  <a:pt x="184350" y="807062"/>
                  <a:pt x="178744" y="800595"/>
                </a:cubicBezTo>
                <a:cubicBezTo>
                  <a:pt x="173136" y="794127"/>
                  <a:pt x="167899" y="787925"/>
                  <a:pt x="163030" y="781988"/>
                </a:cubicBezTo>
                <a:cubicBezTo>
                  <a:pt x="158162" y="776051"/>
                  <a:pt x="161768" y="774431"/>
                  <a:pt x="173850" y="777127"/>
                </a:cubicBezTo>
                <a:cubicBezTo>
                  <a:pt x="185932" y="779823"/>
                  <a:pt x="192682" y="780601"/>
                  <a:pt x="194102" y="779461"/>
                </a:cubicBezTo>
                <a:cubicBezTo>
                  <a:pt x="195522" y="778321"/>
                  <a:pt x="196454" y="771136"/>
                  <a:pt x="196898" y="757907"/>
                </a:cubicBezTo>
                <a:cubicBezTo>
                  <a:pt x="197343" y="744679"/>
                  <a:pt x="197565" y="730865"/>
                  <a:pt x="197565" y="716468"/>
                </a:cubicBezTo>
                <a:cubicBezTo>
                  <a:pt x="197565" y="702285"/>
                  <a:pt x="197138" y="689164"/>
                  <a:pt x="196285" y="677104"/>
                </a:cubicBezTo>
                <a:cubicBezTo>
                  <a:pt x="195432" y="665044"/>
                  <a:pt x="194044" y="657945"/>
                  <a:pt x="192123" y="655809"/>
                </a:cubicBezTo>
                <a:cubicBezTo>
                  <a:pt x="164145" y="661115"/>
                  <a:pt x="145055" y="665141"/>
                  <a:pt x="134852" y="667887"/>
                </a:cubicBezTo>
                <a:cubicBezTo>
                  <a:pt x="124648" y="670633"/>
                  <a:pt x="116127" y="668159"/>
                  <a:pt x="109286" y="660466"/>
                </a:cubicBezTo>
                <a:cubicBezTo>
                  <a:pt x="102446" y="652772"/>
                  <a:pt x="102203" y="648925"/>
                  <a:pt x="108555" y="648925"/>
                </a:cubicBezTo>
                <a:cubicBezTo>
                  <a:pt x="111911" y="648925"/>
                  <a:pt x="121060" y="647570"/>
                  <a:pt x="136003" y="644860"/>
                </a:cubicBezTo>
                <a:cubicBezTo>
                  <a:pt x="150945" y="642150"/>
                  <a:pt x="174173" y="638131"/>
                  <a:pt x="205685" y="632803"/>
                </a:cubicBezTo>
                <a:cubicBezTo>
                  <a:pt x="237198" y="627476"/>
                  <a:pt x="258980" y="622977"/>
                  <a:pt x="271033" y="619306"/>
                </a:cubicBezTo>
                <a:cubicBezTo>
                  <a:pt x="274047" y="618388"/>
                  <a:pt x="276955" y="617825"/>
                  <a:pt x="279757" y="617617"/>
                </a:cubicBezTo>
                <a:close/>
                <a:moveTo>
                  <a:pt x="886595" y="608553"/>
                </a:moveTo>
                <a:cubicBezTo>
                  <a:pt x="882362" y="608788"/>
                  <a:pt x="876635" y="609468"/>
                  <a:pt x="869414" y="610594"/>
                </a:cubicBezTo>
                <a:cubicBezTo>
                  <a:pt x="854973" y="612845"/>
                  <a:pt x="839056" y="615154"/>
                  <a:pt x="821662" y="617520"/>
                </a:cubicBezTo>
                <a:cubicBezTo>
                  <a:pt x="821662" y="624002"/>
                  <a:pt x="821848" y="627709"/>
                  <a:pt x="822220" y="628641"/>
                </a:cubicBezTo>
                <a:cubicBezTo>
                  <a:pt x="831728" y="627852"/>
                  <a:pt x="842067" y="625408"/>
                  <a:pt x="853238" y="621306"/>
                </a:cubicBezTo>
                <a:cubicBezTo>
                  <a:pt x="864409" y="617205"/>
                  <a:pt x="872963" y="618531"/>
                  <a:pt x="878900" y="625286"/>
                </a:cubicBezTo>
                <a:cubicBezTo>
                  <a:pt x="884837" y="632040"/>
                  <a:pt x="880452" y="637012"/>
                  <a:pt x="865747" y="640203"/>
                </a:cubicBezTo>
                <a:cubicBezTo>
                  <a:pt x="851041" y="643394"/>
                  <a:pt x="837249" y="645355"/>
                  <a:pt x="824371" y="646086"/>
                </a:cubicBezTo>
                <a:cubicBezTo>
                  <a:pt x="825275" y="649815"/>
                  <a:pt x="825727" y="652998"/>
                  <a:pt x="825727" y="655637"/>
                </a:cubicBezTo>
                <a:cubicBezTo>
                  <a:pt x="836511" y="653271"/>
                  <a:pt x="847040" y="650657"/>
                  <a:pt x="857314" y="647796"/>
                </a:cubicBezTo>
                <a:cubicBezTo>
                  <a:pt x="867589" y="644935"/>
                  <a:pt x="875691" y="646617"/>
                  <a:pt x="881622" y="652840"/>
                </a:cubicBezTo>
                <a:cubicBezTo>
                  <a:pt x="887551" y="659064"/>
                  <a:pt x="884106" y="663811"/>
                  <a:pt x="871285" y="667080"/>
                </a:cubicBezTo>
                <a:cubicBezTo>
                  <a:pt x="858466" y="670350"/>
                  <a:pt x="843724" y="672372"/>
                  <a:pt x="827060" y="673146"/>
                </a:cubicBezTo>
                <a:lnTo>
                  <a:pt x="828072" y="686698"/>
                </a:lnTo>
                <a:cubicBezTo>
                  <a:pt x="829090" y="685923"/>
                  <a:pt x="837873" y="684159"/>
                  <a:pt x="854421" y="681406"/>
                </a:cubicBezTo>
                <a:cubicBezTo>
                  <a:pt x="870970" y="678653"/>
                  <a:pt x="881173" y="677276"/>
                  <a:pt x="885031" y="677276"/>
                </a:cubicBezTo>
                <a:cubicBezTo>
                  <a:pt x="889792" y="677276"/>
                  <a:pt x="893470" y="677262"/>
                  <a:pt x="896065" y="677233"/>
                </a:cubicBezTo>
                <a:cubicBezTo>
                  <a:pt x="898546" y="652926"/>
                  <a:pt x="899583" y="635836"/>
                  <a:pt x="899173" y="625963"/>
                </a:cubicBezTo>
                <a:cubicBezTo>
                  <a:pt x="898765" y="616090"/>
                  <a:pt x="897313" y="610497"/>
                  <a:pt x="894818" y="609185"/>
                </a:cubicBezTo>
                <a:cubicBezTo>
                  <a:pt x="893570" y="608529"/>
                  <a:pt x="890829" y="608318"/>
                  <a:pt x="886595" y="608553"/>
                </a:cubicBezTo>
                <a:close/>
                <a:moveTo>
                  <a:pt x="85897" y="599237"/>
                </a:moveTo>
                <a:cubicBezTo>
                  <a:pt x="88835" y="599165"/>
                  <a:pt x="93692" y="600534"/>
                  <a:pt x="100467" y="603345"/>
                </a:cubicBezTo>
                <a:cubicBezTo>
                  <a:pt x="114019" y="608966"/>
                  <a:pt x="118672" y="615140"/>
                  <a:pt x="114428" y="621866"/>
                </a:cubicBezTo>
                <a:lnTo>
                  <a:pt x="103629" y="635352"/>
                </a:lnTo>
                <a:cubicBezTo>
                  <a:pt x="100388" y="639411"/>
                  <a:pt x="91261" y="651664"/>
                  <a:pt x="76247" y="672114"/>
                </a:cubicBezTo>
                <a:cubicBezTo>
                  <a:pt x="87045" y="683328"/>
                  <a:pt x="91756" y="693656"/>
                  <a:pt x="90379" y="703099"/>
                </a:cubicBezTo>
                <a:cubicBezTo>
                  <a:pt x="89003" y="712542"/>
                  <a:pt x="88088" y="728291"/>
                  <a:pt x="87637" y="750347"/>
                </a:cubicBezTo>
                <a:cubicBezTo>
                  <a:pt x="87185" y="772402"/>
                  <a:pt x="84270" y="789829"/>
                  <a:pt x="78892" y="802627"/>
                </a:cubicBezTo>
                <a:cubicBezTo>
                  <a:pt x="73515" y="815426"/>
                  <a:pt x="67879" y="815089"/>
                  <a:pt x="61985" y="801616"/>
                </a:cubicBezTo>
                <a:cubicBezTo>
                  <a:pt x="56091" y="788144"/>
                  <a:pt x="54497" y="778604"/>
                  <a:pt x="57200" y="772997"/>
                </a:cubicBezTo>
                <a:cubicBezTo>
                  <a:pt x="59902" y="767390"/>
                  <a:pt x="61928" y="758754"/>
                  <a:pt x="63276" y="747088"/>
                </a:cubicBezTo>
                <a:cubicBezTo>
                  <a:pt x="64624" y="735422"/>
                  <a:pt x="65298" y="722068"/>
                  <a:pt x="65298" y="707025"/>
                </a:cubicBezTo>
                <a:cubicBezTo>
                  <a:pt x="65298" y="692713"/>
                  <a:pt x="65162" y="684640"/>
                  <a:pt x="64889" y="682804"/>
                </a:cubicBezTo>
                <a:cubicBezTo>
                  <a:pt x="62925" y="686260"/>
                  <a:pt x="57486" y="691968"/>
                  <a:pt x="48574" y="699926"/>
                </a:cubicBezTo>
                <a:cubicBezTo>
                  <a:pt x="39662" y="707885"/>
                  <a:pt x="28745" y="714894"/>
                  <a:pt x="15824" y="720953"/>
                </a:cubicBezTo>
                <a:cubicBezTo>
                  <a:pt x="2904" y="727011"/>
                  <a:pt x="-2104" y="727323"/>
                  <a:pt x="799" y="721888"/>
                </a:cubicBezTo>
                <a:cubicBezTo>
                  <a:pt x="3703" y="716453"/>
                  <a:pt x="10809" y="708531"/>
                  <a:pt x="22116" y="698120"/>
                </a:cubicBezTo>
                <a:cubicBezTo>
                  <a:pt x="33423" y="687709"/>
                  <a:pt x="43917" y="676125"/>
                  <a:pt x="53597" y="663370"/>
                </a:cubicBezTo>
                <a:cubicBezTo>
                  <a:pt x="63276" y="650614"/>
                  <a:pt x="71020" y="638970"/>
                  <a:pt x="76828" y="628437"/>
                </a:cubicBezTo>
                <a:cubicBezTo>
                  <a:pt x="82635" y="617904"/>
                  <a:pt x="84639" y="609683"/>
                  <a:pt x="82840" y="603775"/>
                </a:cubicBezTo>
                <a:cubicBezTo>
                  <a:pt x="81940" y="600821"/>
                  <a:pt x="82959" y="599308"/>
                  <a:pt x="85897" y="599237"/>
                </a:cubicBezTo>
                <a:close/>
                <a:moveTo>
                  <a:pt x="820300" y="574492"/>
                </a:moveTo>
                <a:cubicBezTo>
                  <a:pt x="823689" y="574601"/>
                  <a:pt x="827820" y="575554"/>
                  <a:pt x="832696" y="577350"/>
                </a:cubicBezTo>
                <a:cubicBezTo>
                  <a:pt x="842447" y="580942"/>
                  <a:pt x="845857" y="587492"/>
                  <a:pt x="842924" y="597000"/>
                </a:cubicBezTo>
                <a:lnTo>
                  <a:pt x="841674" y="599194"/>
                </a:lnTo>
                <a:lnTo>
                  <a:pt x="851776" y="597742"/>
                </a:lnTo>
                <a:lnTo>
                  <a:pt x="873564" y="592727"/>
                </a:lnTo>
                <a:lnTo>
                  <a:pt x="873547" y="592783"/>
                </a:lnTo>
                <a:lnTo>
                  <a:pt x="873902" y="592649"/>
                </a:lnTo>
                <a:lnTo>
                  <a:pt x="892806" y="588299"/>
                </a:lnTo>
                <a:cubicBezTo>
                  <a:pt x="898249" y="585509"/>
                  <a:pt x="904340" y="585567"/>
                  <a:pt x="911080" y="588471"/>
                </a:cubicBezTo>
                <a:cubicBezTo>
                  <a:pt x="917819" y="591375"/>
                  <a:pt x="924398" y="594917"/>
                  <a:pt x="930815" y="599097"/>
                </a:cubicBezTo>
                <a:cubicBezTo>
                  <a:pt x="937232" y="603277"/>
                  <a:pt x="938609" y="608393"/>
                  <a:pt x="934946" y="614444"/>
                </a:cubicBezTo>
                <a:cubicBezTo>
                  <a:pt x="931281" y="620496"/>
                  <a:pt x="928112" y="632660"/>
                  <a:pt x="925438" y="650937"/>
                </a:cubicBezTo>
                <a:cubicBezTo>
                  <a:pt x="922763" y="669213"/>
                  <a:pt x="919082" y="683367"/>
                  <a:pt x="914392" y="693398"/>
                </a:cubicBezTo>
                <a:cubicBezTo>
                  <a:pt x="913220" y="695906"/>
                  <a:pt x="911965" y="697819"/>
                  <a:pt x="910626" y="699138"/>
                </a:cubicBezTo>
                <a:lnTo>
                  <a:pt x="908283" y="700333"/>
                </a:lnTo>
                <a:lnTo>
                  <a:pt x="910832" y="701099"/>
                </a:lnTo>
                <a:cubicBezTo>
                  <a:pt x="916174" y="703314"/>
                  <a:pt x="918590" y="705498"/>
                  <a:pt x="918081" y="707649"/>
                </a:cubicBezTo>
                <a:cubicBezTo>
                  <a:pt x="917572" y="709800"/>
                  <a:pt x="916479" y="712259"/>
                  <a:pt x="914801" y="715027"/>
                </a:cubicBezTo>
                <a:cubicBezTo>
                  <a:pt x="942606" y="712445"/>
                  <a:pt x="963228" y="710000"/>
                  <a:pt x="976664" y="707692"/>
                </a:cubicBezTo>
                <a:cubicBezTo>
                  <a:pt x="990101" y="705383"/>
                  <a:pt x="1000921" y="707053"/>
                  <a:pt x="1009124" y="712704"/>
                </a:cubicBezTo>
                <a:cubicBezTo>
                  <a:pt x="1017326" y="718354"/>
                  <a:pt x="1020506" y="723556"/>
                  <a:pt x="1018663" y="728309"/>
                </a:cubicBezTo>
                <a:cubicBezTo>
                  <a:pt x="1016821" y="733063"/>
                  <a:pt x="1009834" y="735214"/>
                  <a:pt x="997701" y="734762"/>
                </a:cubicBezTo>
                <a:cubicBezTo>
                  <a:pt x="985570" y="734311"/>
                  <a:pt x="975009" y="734085"/>
                  <a:pt x="966017" y="734085"/>
                </a:cubicBezTo>
                <a:cubicBezTo>
                  <a:pt x="958087" y="734085"/>
                  <a:pt x="941015" y="734909"/>
                  <a:pt x="914801" y="736559"/>
                </a:cubicBezTo>
                <a:cubicBezTo>
                  <a:pt x="914801" y="776252"/>
                  <a:pt x="914557" y="798046"/>
                  <a:pt x="914070" y="801939"/>
                </a:cubicBezTo>
                <a:cubicBezTo>
                  <a:pt x="913582" y="805832"/>
                  <a:pt x="911847" y="812372"/>
                  <a:pt x="908864" y="821557"/>
                </a:cubicBezTo>
                <a:cubicBezTo>
                  <a:pt x="905881" y="830741"/>
                  <a:pt x="902525" y="833796"/>
                  <a:pt x="898797" y="830720"/>
                </a:cubicBezTo>
                <a:cubicBezTo>
                  <a:pt x="895069" y="827644"/>
                  <a:pt x="892732" y="823030"/>
                  <a:pt x="891785" y="816878"/>
                </a:cubicBezTo>
                <a:cubicBezTo>
                  <a:pt x="890838" y="810726"/>
                  <a:pt x="890136" y="801677"/>
                  <a:pt x="889677" y="789732"/>
                </a:cubicBezTo>
                <a:cubicBezTo>
                  <a:pt x="889218" y="777787"/>
                  <a:pt x="888988" y="760593"/>
                  <a:pt x="888988" y="738150"/>
                </a:cubicBezTo>
                <a:lnTo>
                  <a:pt x="831750" y="745851"/>
                </a:lnTo>
                <a:cubicBezTo>
                  <a:pt x="828380" y="762672"/>
                  <a:pt x="820342" y="777908"/>
                  <a:pt x="807636" y="791560"/>
                </a:cubicBezTo>
                <a:cubicBezTo>
                  <a:pt x="794931" y="805212"/>
                  <a:pt x="779218" y="814121"/>
                  <a:pt x="760497" y="818287"/>
                </a:cubicBezTo>
                <a:cubicBezTo>
                  <a:pt x="741776" y="822453"/>
                  <a:pt x="739090" y="819961"/>
                  <a:pt x="752441" y="810812"/>
                </a:cubicBezTo>
                <a:cubicBezTo>
                  <a:pt x="765792" y="801663"/>
                  <a:pt x="777063" y="791836"/>
                  <a:pt x="786255" y="781332"/>
                </a:cubicBezTo>
                <a:cubicBezTo>
                  <a:pt x="795447" y="770828"/>
                  <a:pt x="801800" y="759582"/>
                  <a:pt x="805313" y="747593"/>
                </a:cubicBezTo>
                <a:cubicBezTo>
                  <a:pt x="774539" y="752985"/>
                  <a:pt x="754527" y="756581"/>
                  <a:pt x="745278" y="758381"/>
                </a:cubicBezTo>
                <a:cubicBezTo>
                  <a:pt x="736029" y="760180"/>
                  <a:pt x="726851" y="756556"/>
                  <a:pt x="717745" y="747507"/>
                </a:cubicBezTo>
                <a:cubicBezTo>
                  <a:pt x="708639" y="738459"/>
                  <a:pt x="711478" y="734612"/>
                  <a:pt x="726263" y="735967"/>
                </a:cubicBezTo>
                <a:cubicBezTo>
                  <a:pt x="741048" y="737322"/>
                  <a:pt x="767849" y="735469"/>
                  <a:pt x="806668" y="730407"/>
                </a:cubicBezTo>
                <a:cubicBezTo>
                  <a:pt x="806668" y="723753"/>
                  <a:pt x="805543" y="717726"/>
                  <a:pt x="803292" y="712327"/>
                </a:cubicBezTo>
                <a:cubicBezTo>
                  <a:pt x="801040" y="706928"/>
                  <a:pt x="803277" y="704702"/>
                  <a:pt x="810003" y="705648"/>
                </a:cubicBezTo>
                <a:lnTo>
                  <a:pt x="813313" y="706494"/>
                </a:lnTo>
                <a:lnTo>
                  <a:pt x="808959" y="697633"/>
                </a:lnTo>
                <a:cubicBezTo>
                  <a:pt x="807701" y="694075"/>
                  <a:pt x="806726" y="690096"/>
                  <a:pt x="806034" y="685697"/>
                </a:cubicBezTo>
                <a:cubicBezTo>
                  <a:pt x="804650" y="676900"/>
                  <a:pt x="802854" y="664338"/>
                  <a:pt x="800646" y="648011"/>
                </a:cubicBezTo>
                <a:cubicBezTo>
                  <a:pt x="798437" y="631685"/>
                  <a:pt x="795290" y="619883"/>
                  <a:pt x="791203" y="612605"/>
                </a:cubicBezTo>
                <a:cubicBezTo>
                  <a:pt x="787116" y="605328"/>
                  <a:pt x="789145" y="601689"/>
                  <a:pt x="797290" y="601689"/>
                </a:cubicBezTo>
                <a:cubicBezTo>
                  <a:pt x="802926" y="601689"/>
                  <a:pt x="807938" y="601907"/>
                  <a:pt x="812326" y="602345"/>
                </a:cubicBezTo>
                <a:cubicBezTo>
                  <a:pt x="814520" y="602564"/>
                  <a:pt x="818904" y="602289"/>
                  <a:pt x="825479" y="601522"/>
                </a:cubicBezTo>
                <a:lnTo>
                  <a:pt x="825951" y="601454"/>
                </a:lnTo>
                <a:lnTo>
                  <a:pt x="820026" y="597968"/>
                </a:lnTo>
                <a:cubicBezTo>
                  <a:pt x="811121" y="586940"/>
                  <a:pt x="808569" y="579849"/>
                  <a:pt x="812369" y="576694"/>
                </a:cubicBezTo>
                <a:cubicBezTo>
                  <a:pt x="814269" y="575116"/>
                  <a:pt x="816913" y="574382"/>
                  <a:pt x="820300" y="574492"/>
                </a:cubicBezTo>
                <a:close/>
                <a:moveTo>
                  <a:pt x="914301" y="562217"/>
                </a:moveTo>
                <a:cubicBezTo>
                  <a:pt x="917029" y="561508"/>
                  <a:pt x="922344" y="562497"/>
                  <a:pt x="930245" y="565186"/>
                </a:cubicBezTo>
                <a:cubicBezTo>
                  <a:pt x="946048" y="570563"/>
                  <a:pt x="952767" y="578461"/>
                  <a:pt x="950400" y="588879"/>
                </a:cubicBezTo>
                <a:cubicBezTo>
                  <a:pt x="948034" y="599298"/>
                  <a:pt x="941388" y="600456"/>
                  <a:pt x="930461" y="592353"/>
                </a:cubicBezTo>
                <a:cubicBezTo>
                  <a:pt x="924294" y="585298"/>
                  <a:pt x="918766" y="577662"/>
                  <a:pt x="913876" y="569445"/>
                </a:cubicBezTo>
                <a:cubicBezTo>
                  <a:pt x="911431" y="565336"/>
                  <a:pt x="911572" y="562927"/>
                  <a:pt x="914301" y="562217"/>
                </a:cubicBezTo>
                <a:close/>
                <a:moveTo>
                  <a:pt x="237797" y="558994"/>
                </a:moveTo>
                <a:cubicBezTo>
                  <a:pt x="241431" y="559745"/>
                  <a:pt x="245239" y="561572"/>
                  <a:pt x="249222" y="564476"/>
                </a:cubicBezTo>
                <a:cubicBezTo>
                  <a:pt x="257188" y="570284"/>
                  <a:pt x="255922" y="575697"/>
                  <a:pt x="245425" y="580716"/>
                </a:cubicBezTo>
                <a:cubicBezTo>
                  <a:pt x="234928" y="585735"/>
                  <a:pt x="224557" y="589138"/>
                  <a:pt x="214311" y="590923"/>
                </a:cubicBezTo>
                <a:cubicBezTo>
                  <a:pt x="204065" y="592708"/>
                  <a:pt x="195500" y="594071"/>
                  <a:pt x="188617" y="595010"/>
                </a:cubicBezTo>
                <a:cubicBezTo>
                  <a:pt x="181733" y="595949"/>
                  <a:pt x="173406" y="594479"/>
                  <a:pt x="163633" y="590600"/>
                </a:cubicBezTo>
                <a:cubicBezTo>
                  <a:pt x="153860" y="586721"/>
                  <a:pt x="153928" y="582907"/>
                  <a:pt x="163837" y="579157"/>
                </a:cubicBezTo>
                <a:cubicBezTo>
                  <a:pt x="173746" y="575407"/>
                  <a:pt x="185103" y="572162"/>
                  <a:pt x="197909" y="569423"/>
                </a:cubicBezTo>
                <a:cubicBezTo>
                  <a:pt x="211016" y="565924"/>
                  <a:pt x="220853" y="562773"/>
                  <a:pt x="227421" y="559970"/>
                </a:cubicBezTo>
                <a:cubicBezTo>
                  <a:pt x="230705" y="558568"/>
                  <a:pt x="234164" y="558242"/>
                  <a:pt x="237797" y="558994"/>
                </a:cubicBezTo>
                <a:close/>
                <a:moveTo>
                  <a:pt x="463942" y="550376"/>
                </a:moveTo>
                <a:cubicBezTo>
                  <a:pt x="467726" y="551003"/>
                  <a:pt x="472126" y="552982"/>
                  <a:pt x="477141" y="556313"/>
                </a:cubicBezTo>
                <a:cubicBezTo>
                  <a:pt x="487172" y="562974"/>
                  <a:pt x="490883" y="568419"/>
                  <a:pt x="488273" y="572650"/>
                </a:cubicBezTo>
                <a:cubicBezTo>
                  <a:pt x="485663" y="576880"/>
                  <a:pt x="483386" y="580551"/>
                  <a:pt x="481443" y="583663"/>
                </a:cubicBezTo>
                <a:cubicBezTo>
                  <a:pt x="479500" y="586775"/>
                  <a:pt x="478084" y="592540"/>
                  <a:pt x="477195" y="600957"/>
                </a:cubicBezTo>
                <a:cubicBezTo>
                  <a:pt x="476306" y="609375"/>
                  <a:pt x="474754" y="620227"/>
                  <a:pt x="472538" y="633513"/>
                </a:cubicBezTo>
                <a:cubicBezTo>
                  <a:pt x="471430" y="640156"/>
                  <a:pt x="470295" y="646362"/>
                  <a:pt x="469131" y="652131"/>
                </a:cubicBezTo>
                <a:lnTo>
                  <a:pt x="465574" y="668051"/>
                </a:lnTo>
                <a:lnTo>
                  <a:pt x="469118" y="667239"/>
                </a:lnTo>
                <a:cubicBezTo>
                  <a:pt x="471939" y="667287"/>
                  <a:pt x="474686" y="668048"/>
                  <a:pt x="477357" y="669522"/>
                </a:cubicBezTo>
                <a:cubicBezTo>
                  <a:pt x="482698" y="672469"/>
                  <a:pt x="487180" y="675602"/>
                  <a:pt x="490800" y="678922"/>
                </a:cubicBezTo>
                <a:cubicBezTo>
                  <a:pt x="494421" y="682241"/>
                  <a:pt x="494855" y="686400"/>
                  <a:pt x="492102" y="691398"/>
                </a:cubicBezTo>
                <a:cubicBezTo>
                  <a:pt x="489348" y="696395"/>
                  <a:pt x="486179" y="710337"/>
                  <a:pt x="482594" y="733224"/>
                </a:cubicBezTo>
                <a:cubicBezTo>
                  <a:pt x="479009" y="756111"/>
                  <a:pt x="474402" y="773413"/>
                  <a:pt x="468774" y="785129"/>
                </a:cubicBezTo>
                <a:cubicBezTo>
                  <a:pt x="463145" y="796845"/>
                  <a:pt x="457316" y="805216"/>
                  <a:pt x="451286" y="810242"/>
                </a:cubicBezTo>
                <a:cubicBezTo>
                  <a:pt x="445256" y="815268"/>
                  <a:pt x="440294" y="814107"/>
                  <a:pt x="436401" y="806757"/>
                </a:cubicBezTo>
                <a:cubicBezTo>
                  <a:pt x="432507" y="799408"/>
                  <a:pt x="427531" y="791507"/>
                  <a:pt x="421473" y="783053"/>
                </a:cubicBezTo>
                <a:cubicBezTo>
                  <a:pt x="415414" y="774599"/>
                  <a:pt x="416339" y="771502"/>
                  <a:pt x="424247" y="773761"/>
                </a:cubicBezTo>
                <a:cubicBezTo>
                  <a:pt x="432156" y="776019"/>
                  <a:pt x="438218" y="777148"/>
                  <a:pt x="442434" y="777148"/>
                </a:cubicBezTo>
                <a:cubicBezTo>
                  <a:pt x="446895" y="775241"/>
                  <a:pt x="451100" y="764644"/>
                  <a:pt x="455050" y="745356"/>
                </a:cubicBezTo>
                <a:cubicBezTo>
                  <a:pt x="459001" y="726069"/>
                  <a:pt x="461428" y="712743"/>
                  <a:pt x="462331" y="705379"/>
                </a:cubicBezTo>
                <a:cubicBezTo>
                  <a:pt x="463235" y="698016"/>
                  <a:pt x="462762" y="692577"/>
                  <a:pt x="460912" y="689064"/>
                </a:cubicBezTo>
                <a:cubicBezTo>
                  <a:pt x="454660" y="687587"/>
                  <a:pt x="446184" y="687934"/>
                  <a:pt x="435487" y="690107"/>
                </a:cubicBezTo>
                <a:cubicBezTo>
                  <a:pt x="424789" y="692280"/>
                  <a:pt x="416142" y="695205"/>
                  <a:pt x="409545" y="698883"/>
                </a:cubicBezTo>
                <a:cubicBezTo>
                  <a:pt x="402948" y="702561"/>
                  <a:pt x="398102" y="703038"/>
                  <a:pt x="395004" y="700314"/>
                </a:cubicBezTo>
                <a:cubicBezTo>
                  <a:pt x="391906" y="697589"/>
                  <a:pt x="389307" y="694413"/>
                  <a:pt x="387206" y="690785"/>
                </a:cubicBezTo>
                <a:cubicBezTo>
                  <a:pt x="385106" y="687156"/>
                  <a:pt x="386540" y="683173"/>
                  <a:pt x="391508" y="678836"/>
                </a:cubicBezTo>
                <a:cubicBezTo>
                  <a:pt x="396477" y="674498"/>
                  <a:pt x="399625" y="664409"/>
                  <a:pt x="400952" y="648571"/>
                </a:cubicBezTo>
                <a:cubicBezTo>
                  <a:pt x="402278" y="632732"/>
                  <a:pt x="402723" y="622468"/>
                  <a:pt x="402285" y="617779"/>
                </a:cubicBezTo>
                <a:cubicBezTo>
                  <a:pt x="401848" y="613089"/>
                  <a:pt x="400722" y="607590"/>
                  <a:pt x="398908" y="601280"/>
                </a:cubicBezTo>
                <a:cubicBezTo>
                  <a:pt x="397094" y="594970"/>
                  <a:pt x="398163" y="591206"/>
                  <a:pt x="402113" y="589987"/>
                </a:cubicBezTo>
                <a:cubicBezTo>
                  <a:pt x="406064" y="588768"/>
                  <a:pt x="411492" y="590500"/>
                  <a:pt x="418396" y="595182"/>
                </a:cubicBezTo>
                <a:cubicBezTo>
                  <a:pt x="425302" y="599864"/>
                  <a:pt x="427610" y="607221"/>
                  <a:pt x="425323" y="617252"/>
                </a:cubicBezTo>
                <a:cubicBezTo>
                  <a:pt x="423036" y="627282"/>
                  <a:pt x="421003" y="640070"/>
                  <a:pt x="419225" y="655615"/>
                </a:cubicBezTo>
                <a:cubicBezTo>
                  <a:pt x="417447" y="671160"/>
                  <a:pt x="416572" y="679298"/>
                  <a:pt x="416600" y="680029"/>
                </a:cubicBezTo>
                <a:cubicBezTo>
                  <a:pt x="416600" y="678165"/>
                  <a:pt x="422419" y="676588"/>
                  <a:pt x="434056" y="675297"/>
                </a:cubicBezTo>
                <a:lnTo>
                  <a:pt x="451077" y="671382"/>
                </a:lnTo>
                <a:lnTo>
                  <a:pt x="444394" y="660323"/>
                </a:lnTo>
                <a:cubicBezTo>
                  <a:pt x="443306" y="656360"/>
                  <a:pt x="443438" y="652252"/>
                  <a:pt x="444790" y="648001"/>
                </a:cubicBezTo>
                <a:cubicBezTo>
                  <a:pt x="447493" y="639497"/>
                  <a:pt x="450192" y="625400"/>
                  <a:pt x="452888" y="605711"/>
                </a:cubicBezTo>
                <a:cubicBezTo>
                  <a:pt x="455585" y="586022"/>
                  <a:pt x="456058" y="576178"/>
                  <a:pt x="454308" y="576178"/>
                </a:cubicBezTo>
                <a:cubicBezTo>
                  <a:pt x="451182" y="576178"/>
                  <a:pt x="444284" y="577511"/>
                  <a:pt x="433615" y="580179"/>
                </a:cubicBezTo>
                <a:cubicBezTo>
                  <a:pt x="421913" y="582000"/>
                  <a:pt x="413704" y="583362"/>
                  <a:pt x="408986" y="584265"/>
                </a:cubicBezTo>
                <a:cubicBezTo>
                  <a:pt x="404268" y="585169"/>
                  <a:pt x="398256" y="581770"/>
                  <a:pt x="390949" y="574070"/>
                </a:cubicBezTo>
                <a:cubicBezTo>
                  <a:pt x="383643" y="566369"/>
                  <a:pt x="385081" y="562970"/>
                  <a:pt x="395262" y="563874"/>
                </a:cubicBezTo>
                <a:cubicBezTo>
                  <a:pt x="405444" y="564777"/>
                  <a:pt x="416575" y="564153"/>
                  <a:pt x="428657" y="562002"/>
                </a:cubicBezTo>
                <a:cubicBezTo>
                  <a:pt x="440739" y="559851"/>
                  <a:pt x="449332" y="556700"/>
                  <a:pt x="454437" y="552549"/>
                </a:cubicBezTo>
                <a:cubicBezTo>
                  <a:pt x="456990" y="550473"/>
                  <a:pt x="460158" y="549749"/>
                  <a:pt x="463942" y="550376"/>
                </a:cubicBezTo>
                <a:close/>
                <a:moveTo>
                  <a:pt x="86209" y="531955"/>
                </a:moveTo>
                <a:cubicBezTo>
                  <a:pt x="89806" y="532319"/>
                  <a:pt x="95427" y="534648"/>
                  <a:pt x="103070" y="538943"/>
                </a:cubicBezTo>
                <a:cubicBezTo>
                  <a:pt x="115790" y="546601"/>
                  <a:pt x="120117" y="552531"/>
                  <a:pt x="116052" y="556732"/>
                </a:cubicBezTo>
                <a:cubicBezTo>
                  <a:pt x="111986" y="560934"/>
                  <a:pt x="106594" y="566390"/>
                  <a:pt x="99876" y="573102"/>
                </a:cubicBezTo>
                <a:cubicBezTo>
                  <a:pt x="93157" y="579813"/>
                  <a:pt x="84790" y="587951"/>
                  <a:pt x="74773" y="597516"/>
                </a:cubicBezTo>
                <a:cubicBezTo>
                  <a:pt x="64757" y="607081"/>
                  <a:pt x="52575" y="615588"/>
                  <a:pt x="38227" y="623038"/>
                </a:cubicBezTo>
                <a:cubicBezTo>
                  <a:pt x="23880" y="630488"/>
                  <a:pt x="23736" y="626150"/>
                  <a:pt x="37797" y="610024"/>
                </a:cubicBezTo>
                <a:cubicBezTo>
                  <a:pt x="51858" y="593898"/>
                  <a:pt x="62878" y="579440"/>
                  <a:pt x="70859" y="566649"/>
                </a:cubicBezTo>
                <a:cubicBezTo>
                  <a:pt x="78839" y="553857"/>
                  <a:pt x="82381" y="543894"/>
                  <a:pt x="81485" y="536760"/>
                </a:cubicBezTo>
                <a:cubicBezTo>
                  <a:pt x="81036" y="533193"/>
                  <a:pt x="82611" y="531591"/>
                  <a:pt x="86209" y="531955"/>
                </a:cubicBezTo>
                <a:close/>
                <a:moveTo>
                  <a:pt x="545361" y="528855"/>
                </a:moveTo>
                <a:cubicBezTo>
                  <a:pt x="550323" y="529816"/>
                  <a:pt x="555295" y="531293"/>
                  <a:pt x="560279" y="533286"/>
                </a:cubicBezTo>
                <a:cubicBezTo>
                  <a:pt x="565262" y="535279"/>
                  <a:pt x="569331" y="537696"/>
                  <a:pt x="572486" y="540535"/>
                </a:cubicBezTo>
                <a:cubicBezTo>
                  <a:pt x="575640" y="543374"/>
                  <a:pt x="573619" y="551261"/>
                  <a:pt x="566420" y="564196"/>
                </a:cubicBezTo>
                <a:cubicBezTo>
                  <a:pt x="573232" y="573948"/>
                  <a:pt x="585535" y="587280"/>
                  <a:pt x="603331" y="604195"/>
                </a:cubicBezTo>
                <a:cubicBezTo>
                  <a:pt x="621128" y="621109"/>
                  <a:pt x="637422" y="633151"/>
                  <a:pt x="652214" y="640321"/>
                </a:cubicBezTo>
                <a:cubicBezTo>
                  <a:pt x="667006" y="647491"/>
                  <a:pt x="675979" y="653073"/>
                  <a:pt x="679134" y="657067"/>
                </a:cubicBezTo>
                <a:cubicBezTo>
                  <a:pt x="682289" y="661061"/>
                  <a:pt x="673649" y="664097"/>
                  <a:pt x="653214" y="666177"/>
                </a:cubicBezTo>
                <a:cubicBezTo>
                  <a:pt x="632779" y="668256"/>
                  <a:pt x="618654" y="664445"/>
                  <a:pt x="610839" y="654744"/>
                </a:cubicBezTo>
                <a:cubicBezTo>
                  <a:pt x="603023" y="645043"/>
                  <a:pt x="595785" y="635306"/>
                  <a:pt x="589124" y="625533"/>
                </a:cubicBezTo>
                <a:cubicBezTo>
                  <a:pt x="582463" y="615760"/>
                  <a:pt x="571991" y="599308"/>
                  <a:pt x="557708" y="576178"/>
                </a:cubicBezTo>
                <a:cubicBezTo>
                  <a:pt x="550509" y="595594"/>
                  <a:pt x="540726" y="613093"/>
                  <a:pt x="528357" y="628674"/>
                </a:cubicBezTo>
                <a:cubicBezTo>
                  <a:pt x="515989" y="644254"/>
                  <a:pt x="503692" y="655371"/>
                  <a:pt x="491467" y="662025"/>
                </a:cubicBezTo>
                <a:cubicBezTo>
                  <a:pt x="479242" y="668679"/>
                  <a:pt x="474029" y="670407"/>
                  <a:pt x="475829" y="667209"/>
                </a:cubicBezTo>
                <a:cubicBezTo>
                  <a:pt x="477629" y="664011"/>
                  <a:pt x="484860" y="653959"/>
                  <a:pt x="497522" y="637052"/>
                </a:cubicBezTo>
                <a:cubicBezTo>
                  <a:pt x="510184" y="620145"/>
                  <a:pt x="520983" y="602151"/>
                  <a:pt x="529917" y="583072"/>
                </a:cubicBezTo>
                <a:cubicBezTo>
                  <a:pt x="538851" y="563992"/>
                  <a:pt x="542418" y="549946"/>
                  <a:pt x="540618" y="540933"/>
                </a:cubicBezTo>
                <a:cubicBezTo>
                  <a:pt x="538819" y="531920"/>
                  <a:pt x="540399" y="527894"/>
                  <a:pt x="545361" y="528855"/>
                </a:cubicBezTo>
                <a:close/>
                <a:moveTo>
                  <a:pt x="800619" y="525373"/>
                </a:moveTo>
                <a:cubicBezTo>
                  <a:pt x="802444" y="524744"/>
                  <a:pt x="805407" y="524782"/>
                  <a:pt x="809508" y="525489"/>
                </a:cubicBezTo>
                <a:cubicBezTo>
                  <a:pt x="817710" y="526901"/>
                  <a:pt x="824486" y="529084"/>
                  <a:pt x="829835" y="532038"/>
                </a:cubicBezTo>
                <a:cubicBezTo>
                  <a:pt x="835184" y="534992"/>
                  <a:pt x="836629" y="538276"/>
                  <a:pt x="834169" y="541890"/>
                </a:cubicBezTo>
                <a:cubicBezTo>
                  <a:pt x="831710" y="545504"/>
                  <a:pt x="828896" y="549239"/>
                  <a:pt x="825727" y="553097"/>
                </a:cubicBezTo>
                <a:cubicBezTo>
                  <a:pt x="828652" y="553097"/>
                  <a:pt x="835661" y="551068"/>
                  <a:pt x="846753" y="547010"/>
                </a:cubicBezTo>
                <a:cubicBezTo>
                  <a:pt x="857845" y="542951"/>
                  <a:pt x="866112" y="544235"/>
                  <a:pt x="871554" y="550860"/>
                </a:cubicBezTo>
                <a:cubicBezTo>
                  <a:pt x="876996" y="557485"/>
                  <a:pt x="875362" y="562225"/>
                  <a:pt x="866650" y="565078"/>
                </a:cubicBezTo>
                <a:cubicBezTo>
                  <a:pt x="857938" y="567932"/>
                  <a:pt x="848854" y="569818"/>
                  <a:pt x="839396" y="570735"/>
                </a:cubicBezTo>
                <a:cubicBezTo>
                  <a:pt x="829939" y="571653"/>
                  <a:pt x="822787" y="571216"/>
                  <a:pt x="817940" y="569423"/>
                </a:cubicBezTo>
                <a:cubicBezTo>
                  <a:pt x="807959" y="584853"/>
                  <a:pt x="794361" y="597484"/>
                  <a:pt x="777146" y="607314"/>
                </a:cubicBezTo>
                <a:cubicBezTo>
                  <a:pt x="759930" y="617144"/>
                  <a:pt x="755219" y="617133"/>
                  <a:pt x="763013" y="607282"/>
                </a:cubicBezTo>
                <a:cubicBezTo>
                  <a:pt x="770808" y="597430"/>
                  <a:pt x="777146" y="588951"/>
                  <a:pt x="782028" y="581846"/>
                </a:cubicBezTo>
                <a:cubicBezTo>
                  <a:pt x="786912" y="574740"/>
                  <a:pt x="791113" y="567452"/>
                  <a:pt x="794633" y="559980"/>
                </a:cubicBezTo>
                <a:cubicBezTo>
                  <a:pt x="798154" y="552509"/>
                  <a:pt x="799914" y="546630"/>
                  <a:pt x="799914" y="542342"/>
                </a:cubicBezTo>
                <a:cubicBezTo>
                  <a:pt x="799914" y="537552"/>
                  <a:pt x="799463" y="533193"/>
                  <a:pt x="798559" y="529264"/>
                </a:cubicBezTo>
                <a:cubicBezTo>
                  <a:pt x="798107" y="527299"/>
                  <a:pt x="798794" y="526002"/>
                  <a:pt x="800619" y="525373"/>
                </a:cubicBezTo>
                <a:close/>
                <a:moveTo>
                  <a:pt x="899588" y="514352"/>
                </a:moveTo>
                <a:cubicBezTo>
                  <a:pt x="902976" y="514334"/>
                  <a:pt x="907896" y="515361"/>
                  <a:pt x="914349" y="517433"/>
                </a:cubicBezTo>
                <a:cubicBezTo>
                  <a:pt x="927255" y="521577"/>
                  <a:pt x="931909" y="526890"/>
                  <a:pt x="928309" y="533372"/>
                </a:cubicBezTo>
                <a:lnTo>
                  <a:pt x="920200" y="539567"/>
                </a:lnTo>
                <a:cubicBezTo>
                  <a:pt x="926739" y="539639"/>
                  <a:pt x="936505" y="538083"/>
                  <a:pt x="949497" y="534899"/>
                </a:cubicBezTo>
                <a:cubicBezTo>
                  <a:pt x="962489" y="531716"/>
                  <a:pt x="971879" y="533784"/>
                  <a:pt x="977665" y="541105"/>
                </a:cubicBezTo>
                <a:cubicBezTo>
                  <a:pt x="983451" y="548426"/>
                  <a:pt x="977102" y="553624"/>
                  <a:pt x="958618" y="556700"/>
                </a:cubicBezTo>
                <a:cubicBezTo>
                  <a:pt x="940133" y="559776"/>
                  <a:pt x="925706" y="560418"/>
                  <a:pt x="915338" y="558625"/>
                </a:cubicBezTo>
                <a:cubicBezTo>
                  <a:pt x="907896" y="570456"/>
                  <a:pt x="897822" y="580386"/>
                  <a:pt x="885116" y="588417"/>
                </a:cubicBezTo>
                <a:lnTo>
                  <a:pt x="873902" y="592649"/>
                </a:lnTo>
                <a:lnTo>
                  <a:pt x="873564" y="592727"/>
                </a:lnTo>
                <a:lnTo>
                  <a:pt x="876953" y="581792"/>
                </a:lnTo>
                <a:cubicBezTo>
                  <a:pt x="884217" y="569344"/>
                  <a:pt x="889390" y="558367"/>
                  <a:pt x="892473" y="548859"/>
                </a:cubicBezTo>
                <a:cubicBezTo>
                  <a:pt x="895557" y="539352"/>
                  <a:pt x="896424" y="532809"/>
                  <a:pt x="895076" y="529231"/>
                </a:cubicBezTo>
                <a:cubicBezTo>
                  <a:pt x="893728" y="525653"/>
                  <a:pt x="893376" y="521756"/>
                  <a:pt x="894022" y="517540"/>
                </a:cubicBezTo>
                <a:cubicBezTo>
                  <a:pt x="894344" y="515432"/>
                  <a:pt x="896200" y="514369"/>
                  <a:pt x="899588" y="514352"/>
                </a:cubicBezTo>
                <a:close/>
                <a:moveTo>
                  <a:pt x="2189591" y="235897"/>
                </a:moveTo>
                <a:cubicBezTo>
                  <a:pt x="2193574" y="235254"/>
                  <a:pt x="2197976" y="235552"/>
                  <a:pt x="2202798" y="236792"/>
                </a:cubicBezTo>
                <a:cubicBezTo>
                  <a:pt x="2212442" y="239273"/>
                  <a:pt x="2218741" y="244490"/>
                  <a:pt x="2221695" y="252441"/>
                </a:cubicBezTo>
                <a:cubicBezTo>
                  <a:pt x="2224649" y="260393"/>
                  <a:pt x="2224233" y="270341"/>
                  <a:pt x="2220447" y="282287"/>
                </a:cubicBezTo>
                <a:cubicBezTo>
                  <a:pt x="2216662" y="294232"/>
                  <a:pt x="2209785" y="305658"/>
                  <a:pt x="2199819" y="316563"/>
                </a:cubicBezTo>
                <a:cubicBezTo>
                  <a:pt x="2189853" y="327469"/>
                  <a:pt x="2180244" y="333406"/>
                  <a:pt x="2170995" y="334374"/>
                </a:cubicBezTo>
                <a:cubicBezTo>
                  <a:pt x="2161746" y="335342"/>
                  <a:pt x="2159939" y="332857"/>
                  <a:pt x="2165575" y="326921"/>
                </a:cubicBezTo>
                <a:cubicBezTo>
                  <a:pt x="2171210" y="320984"/>
                  <a:pt x="2176405" y="314993"/>
                  <a:pt x="2181159" y="308949"/>
                </a:cubicBezTo>
                <a:cubicBezTo>
                  <a:pt x="2185913" y="302904"/>
                  <a:pt x="2190046" y="295666"/>
                  <a:pt x="2193559" y="287234"/>
                </a:cubicBezTo>
                <a:cubicBezTo>
                  <a:pt x="2187235" y="287234"/>
                  <a:pt x="2181919" y="285617"/>
                  <a:pt x="2177610" y="282383"/>
                </a:cubicBezTo>
                <a:cubicBezTo>
                  <a:pt x="2173300" y="279150"/>
                  <a:pt x="2170382" y="274919"/>
                  <a:pt x="2168855" y="269692"/>
                </a:cubicBezTo>
                <a:cubicBezTo>
                  <a:pt x="2167328" y="264465"/>
                  <a:pt x="2167048" y="259583"/>
                  <a:pt x="2168016" y="255044"/>
                </a:cubicBezTo>
                <a:cubicBezTo>
                  <a:pt x="2168984" y="250505"/>
                  <a:pt x="2172612" y="245708"/>
                  <a:pt x="2178900" y="240653"/>
                </a:cubicBezTo>
                <a:cubicBezTo>
                  <a:pt x="2182044" y="238126"/>
                  <a:pt x="2185608" y="236541"/>
                  <a:pt x="2189591" y="235897"/>
                </a:cubicBezTo>
                <a:close/>
                <a:moveTo>
                  <a:pt x="5175808" y="224693"/>
                </a:moveTo>
                <a:cubicBezTo>
                  <a:pt x="5173478" y="224098"/>
                  <a:pt x="5165856" y="224678"/>
                  <a:pt x="5152942" y="226435"/>
                </a:cubicBezTo>
                <a:cubicBezTo>
                  <a:pt x="5140029" y="228192"/>
                  <a:pt x="5123219" y="230698"/>
                  <a:pt x="5102512" y="233953"/>
                </a:cubicBezTo>
                <a:cubicBezTo>
                  <a:pt x="5105222" y="246286"/>
                  <a:pt x="5107789" y="261293"/>
                  <a:pt x="5110212" y="278974"/>
                </a:cubicBezTo>
                <a:cubicBezTo>
                  <a:pt x="5126073" y="278142"/>
                  <a:pt x="5146995" y="275217"/>
                  <a:pt x="5172980" y="270198"/>
                </a:cubicBezTo>
                <a:cubicBezTo>
                  <a:pt x="5175403" y="260490"/>
                  <a:pt x="5177063" y="250627"/>
                  <a:pt x="5177959" y="240610"/>
                </a:cubicBezTo>
                <a:cubicBezTo>
                  <a:pt x="5178855" y="230594"/>
                  <a:pt x="5178139" y="225288"/>
                  <a:pt x="5175808" y="224693"/>
                </a:cubicBezTo>
                <a:close/>
                <a:moveTo>
                  <a:pt x="1603934" y="224693"/>
                </a:moveTo>
                <a:cubicBezTo>
                  <a:pt x="1601603" y="224098"/>
                  <a:pt x="1593982" y="224678"/>
                  <a:pt x="1581068" y="226435"/>
                </a:cubicBezTo>
                <a:cubicBezTo>
                  <a:pt x="1568155" y="228192"/>
                  <a:pt x="1551345" y="230698"/>
                  <a:pt x="1530637" y="233953"/>
                </a:cubicBezTo>
                <a:cubicBezTo>
                  <a:pt x="1533348" y="246286"/>
                  <a:pt x="1535914" y="261293"/>
                  <a:pt x="1538338" y="278974"/>
                </a:cubicBezTo>
                <a:cubicBezTo>
                  <a:pt x="1554198" y="278142"/>
                  <a:pt x="1575121" y="275217"/>
                  <a:pt x="1601105" y="270198"/>
                </a:cubicBezTo>
                <a:cubicBezTo>
                  <a:pt x="1603528" y="260490"/>
                  <a:pt x="1605188" y="250627"/>
                  <a:pt x="1606085" y="240610"/>
                </a:cubicBezTo>
                <a:cubicBezTo>
                  <a:pt x="1606981" y="230594"/>
                  <a:pt x="1606264" y="225288"/>
                  <a:pt x="1603934" y="224693"/>
                </a:cubicBezTo>
                <a:close/>
                <a:moveTo>
                  <a:pt x="7343288" y="217250"/>
                </a:moveTo>
                <a:cubicBezTo>
                  <a:pt x="7347658" y="217093"/>
                  <a:pt x="7354486" y="217957"/>
                  <a:pt x="7363770" y="219842"/>
                </a:cubicBezTo>
                <a:cubicBezTo>
                  <a:pt x="7382342" y="223614"/>
                  <a:pt x="7394968" y="231117"/>
                  <a:pt x="7401650" y="242353"/>
                </a:cubicBezTo>
                <a:cubicBezTo>
                  <a:pt x="7408334" y="253588"/>
                  <a:pt x="7409337" y="262752"/>
                  <a:pt x="7404662" y="269843"/>
                </a:cubicBezTo>
                <a:cubicBezTo>
                  <a:pt x="7399988" y="276934"/>
                  <a:pt x="7391408" y="275368"/>
                  <a:pt x="7378925" y="265143"/>
                </a:cubicBezTo>
                <a:cubicBezTo>
                  <a:pt x="7366442" y="254918"/>
                  <a:pt x="7356478" y="246085"/>
                  <a:pt x="7349036" y="238642"/>
                </a:cubicBezTo>
                <a:cubicBezTo>
                  <a:pt x="7342469" y="231142"/>
                  <a:pt x="7338640" y="225191"/>
                  <a:pt x="7337550" y="220789"/>
                </a:cubicBezTo>
                <a:cubicBezTo>
                  <a:pt x="7337005" y="218587"/>
                  <a:pt x="7338918" y="217408"/>
                  <a:pt x="7343288" y="217250"/>
                </a:cubicBezTo>
                <a:close/>
                <a:moveTo>
                  <a:pt x="7228620" y="215343"/>
                </a:moveTo>
                <a:cubicBezTo>
                  <a:pt x="7231756" y="214869"/>
                  <a:pt x="7233144" y="217788"/>
                  <a:pt x="7232784" y="224101"/>
                </a:cubicBezTo>
                <a:cubicBezTo>
                  <a:pt x="7232304" y="232519"/>
                  <a:pt x="7230630" y="241019"/>
                  <a:pt x="7227761" y="249602"/>
                </a:cubicBezTo>
                <a:cubicBezTo>
                  <a:pt x="7224894" y="258184"/>
                  <a:pt x="7218261" y="267050"/>
                  <a:pt x="7207864" y="276199"/>
                </a:cubicBezTo>
                <a:cubicBezTo>
                  <a:pt x="7197468" y="285348"/>
                  <a:pt x="7190566" y="284649"/>
                  <a:pt x="7187160" y="274102"/>
                </a:cubicBezTo>
                <a:cubicBezTo>
                  <a:pt x="7183755" y="263555"/>
                  <a:pt x="7185088" y="255653"/>
                  <a:pt x="7191162" y="250398"/>
                </a:cubicBezTo>
                <a:cubicBezTo>
                  <a:pt x="7197235" y="245142"/>
                  <a:pt x="7202809" y="239567"/>
                  <a:pt x="7207886" y="233673"/>
                </a:cubicBezTo>
                <a:cubicBezTo>
                  <a:pt x="7213493" y="226173"/>
                  <a:pt x="7219164" y="220599"/>
                  <a:pt x="7224900" y="216949"/>
                </a:cubicBezTo>
                <a:cubicBezTo>
                  <a:pt x="7226334" y="216037"/>
                  <a:pt x="7227574" y="215501"/>
                  <a:pt x="7228620" y="215343"/>
                </a:cubicBezTo>
                <a:close/>
                <a:moveTo>
                  <a:pt x="3950251" y="211475"/>
                </a:moveTo>
                <a:cubicBezTo>
                  <a:pt x="3974214" y="217096"/>
                  <a:pt x="3992053" y="223420"/>
                  <a:pt x="4003769" y="230447"/>
                </a:cubicBezTo>
                <a:cubicBezTo>
                  <a:pt x="4015485" y="237474"/>
                  <a:pt x="4023942" y="243826"/>
                  <a:pt x="4029141" y="249505"/>
                </a:cubicBezTo>
                <a:cubicBezTo>
                  <a:pt x="4034339" y="255184"/>
                  <a:pt x="4037634" y="262942"/>
                  <a:pt x="4039025" y="272779"/>
                </a:cubicBezTo>
                <a:cubicBezTo>
                  <a:pt x="4040415" y="282617"/>
                  <a:pt x="4036755" y="290633"/>
                  <a:pt x="4028044" y="296828"/>
                </a:cubicBezTo>
                <a:cubicBezTo>
                  <a:pt x="4019332" y="303023"/>
                  <a:pt x="4010663" y="296229"/>
                  <a:pt x="4002038" y="276447"/>
                </a:cubicBezTo>
                <a:cubicBezTo>
                  <a:pt x="3993412" y="256664"/>
                  <a:pt x="3975340" y="238377"/>
                  <a:pt x="3947821" y="221585"/>
                </a:cubicBezTo>
                <a:close/>
                <a:moveTo>
                  <a:pt x="4434029" y="203699"/>
                </a:moveTo>
                <a:cubicBezTo>
                  <a:pt x="4433233" y="202702"/>
                  <a:pt x="4431319" y="202878"/>
                  <a:pt x="4428286" y="204226"/>
                </a:cubicBezTo>
                <a:cubicBezTo>
                  <a:pt x="4425253" y="205574"/>
                  <a:pt x="4420424" y="207216"/>
                  <a:pt x="4413799" y="209152"/>
                </a:cubicBezTo>
                <a:cubicBezTo>
                  <a:pt x="4415592" y="219534"/>
                  <a:pt x="4417140" y="227959"/>
                  <a:pt x="4418445" y="234426"/>
                </a:cubicBezTo>
                <a:cubicBezTo>
                  <a:pt x="4421327" y="233738"/>
                  <a:pt x="4426490" y="231910"/>
                  <a:pt x="4433933" y="228941"/>
                </a:cubicBezTo>
                <a:cubicBezTo>
                  <a:pt x="4434793" y="213110"/>
                  <a:pt x="4434825" y="204695"/>
                  <a:pt x="4434029" y="203699"/>
                </a:cubicBezTo>
                <a:close/>
                <a:moveTo>
                  <a:pt x="2013509" y="197646"/>
                </a:moveTo>
                <a:cubicBezTo>
                  <a:pt x="2015720" y="197587"/>
                  <a:pt x="2018799" y="198260"/>
                  <a:pt x="2022746" y="199666"/>
                </a:cubicBezTo>
                <a:cubicBezTo>
                  <a:pt x="2038535" y="205287"/>
                  <a:pt x="2049584" y="211281"/>
                  <a:pt x="2055893" y="217648"/>
                </a:cubicBezTo>
                <a:cubicBezTo>
                  <a:pt x="2062203" y="224015"/>
                  <a:pt x="2064462" y="232031"/>
                  <a:pt x="2062669" y="241697"/>
                </a:cubicBezTo>
                <a:cubicBezTo>
                  <a:pt x="2060877" y="251362"/>
                  <a:pt x="2055349" y="252549"/>
                  <a:pt x="2046085" y="245257"/>
                </a:cubicBezTo>
                <a:cubicBezTo>
                  <a:pt x="2036821" y="237965"/>
                  <a:pt x="2027141" y="228862"/>
                  <a:pt x="2017046" y="217949"/>
                </a:cubicBezTo>
                <a:cubicBezTo>
                  <a:pt x="2008054" y="204591"/>
                  <a:pt x="2006875" y="197824"/>
                  <a:pt x="2013509" y="197646"/>
                </a:cubicBezTo>
                <a:close/>
                <a:moveTo>
                  <a:pt x="5484154" y="197332"/>
                </a:moveTo>
                <a:cubicBezTo>
                  <a:pt x="5479386" y="198587"/>
                  <a:pt x="5465623" y="201695"/>
                  <a:pt x="5442865" y="206656"/>
                </a:cubicBezTo>
                <a:cubicBezTo>
                  <a:pt x="5444658" y="213511"/>
                  <a:pt x="5446286" y="222316"/>
                  <a:pt x="5447748" y="233071"/>
                </a:cubicBezTo>
                <a:cubicBezTo>
                  <a:pt x="5456266" y="231379"/>
                  <a:pt x="5469101" y="228088"/>
                  <a:pt x="5486252" y="223198"/>
                </a:cubicBezTo>
                <a:cubicBezTo>
                  <a:pt x="5487815" y="216142"/>
                  <a:pt x="5489048" y="209754"/>
                  <a:pt x="5489952" y="204032"/>
                </a:cubicBezTo>
                <a:cubicBezTo>
                  <a:pt x="5490855" y="198310"/>
                  <a:pt x="5488923" y="196077"/>
                  <a:pt x="5484154" y="197332"/>
                </a:cubicBezTo>
                <a:close/>
                <a:moveTo>
                  <a:pt x="5185811" y="194923"/>
                </a:moveTo>
                <a:cubicBezTo>
                  <a:pt x="5190041" y="195073"/>
                  <a:pt x="5194791" y="196453"/>
                  <a:pt x="5200061" y="199063"/>
                </a:cubicBezTo>
                <a:cubicBezTo>
                  <a:pt x="5210601" y="204283"/>
                  <a:pt x="5219474" y="210263"/>
                  <a:pt x="5226680" y="217003"/>
                </a:cubicBezTo>
                <a:cubicBezTo>
                  <a:pt x="5233886" y="223743"/>
                  <a:pt x="5233281" y="230608"/>
                  <a:pt x="5224862" y="237599"/>
                </a:cubicBezTo>
                <a:cubicBezTo>
                  <a:pt x="5216445" y="244590"/>
                  <a:pt x="5208508" y="254768"/>
                  <a:pt x="5201051" y="268133"/>
                </a:cubicBezTo>
                <a:cubicBezTo>
                  <a:pt x="5214545" y="284251"/>
                  <a:pt x="5214574" y="292590"/>
                  <a:pt x="5201137" y="293149"/>
                </a:cubicBezTo>
                <a:cubicBezTo>
                  <a:pt x="5187700" y="293709"/>
                  <a:pt x="5157729" y="295709"/>
                  <a:pt x="5111223" y="299151"/>
                </a:cubicBezTo>
                <a:cubicBezTo>
                  <a:pt x="5107567" y="312803"/>
                  <a:pt x="5102512" y="315606"/>
                  <a:pt x="5096059" y="307561"/>
                </a:cubicBezTo>
                <a:cubicBezTo>
                  <a:pt x="5089606" y="299516"/>
                  <a:pt x="5084138" y="285424"/>
                  <a:pt x="5079657" y="265283"/>
                </a:cubicBezTo>
                <a:cubicBezTo>
                  <a:pt x="5075176" y="245142"/>
                  <a:pt x="5070641" y="231705"/>
                  <a:pt x="5066052" y="224972"/>
                </a:cubicBezTo>
                <a:cubicBezTo>
                  <a:pt x="5061463" y="218240"/>
                  <a:pt x="5062403" y="214307"/>
                  <a:pt x="5068870" y="213174"/>
                </a:cubicBezTo>
                <a:cubicBezTo>
                  <a:pt x="5075337" y="212041"/>
                  <a:pt x="5081464" y="212152"/>
                  <a:pt x="5087250" y="213507"/>
                </a:cubicBezTo>
                <a:cubicBezTo>
                  <a:pt x="5093036" y="214863"/>
                  <a:pt x="5102264" y="214884"/>
                  <a:pt x="5114934" y="213572"/>
                </a:cubicBezTo>
                <a:cubicBezTo>
                  <a:pt x="5127603" y="212260"/>
                  <a:pt x="5139133" y="210518"/>
                  <a:pt x="5149522" y="208345"/>
                </a:cubicBezTo>
                <a:cubicBezTo>
                  <a:pt x="5159912" y="206172"/>
                  <a:pt x="5168298" y="202777"/>
                  <a:pt x="5174679" y="198160"/>
                </a:cubicBezTo>
                <a:cubicBezTo>
                  <a:pt x="5177870" y="195851"/>
                  <a:pt x="5181580" y="194772"/>
                  <a:pt x="5185811" y="194923"/>
                </a:cubicBezTo>
                <a:close/>
                <a:moveTo>
                  <a:pt x="1613936" y="194923"/>
                </a:moveTo>
                <a:cubicBezTo>
                  <a:pt x="1618166" y="195073"/>
                  <a:pt x="1622917" y="196453"/>
                  <a:pt x="1628186" y="199063"/>
                </a:cubicBezTo>
                <a:cubicBezTo>
                  <a:pt x="1638726" y="204283"/>
                  <a:pt x="1647600" y="210263"/>
                  <a:pt x="1654806" y="217003"/>
                </a:cubicBezTo>
                <a:cubicBezTo>
                  <a:pt x="1662011" y="223743"/>
                  <a:pt x="1661406" y="230608"/>
                  <a:pt x="1652988" y="237599"/>
                </a:cubicBezTo>
                <a:cubicBezTo>
                  <a:pt x="1644571" y="244590"/>
                  <a:pt x="1636633" y="254768"/>
                  <a:pt x="1629176" y="268133"/>
                </a:cubicBezTo>
                <a:cubicBezTo>
                  <a:pt x="1642670" y="284251"/>
                  <a:pt x="1642699" y="292590"/>
                  <a:pt x="1629262" y="293149"/>
                </a:cubicBezTo>
                <a:cubicBezTo>
                  <a:pt x="1615825" y="293709"/>
                  <a:pt x="1585854" y="295709"/>
                  <a:pt x="1539349" y="299151"/>
                </a:cubicBezTo>
                <a:cubicBezTo>
                  <a:pt x="1535692" y="312803"/>
                  <a:pt x="1530637" y="315606"/>
                  <a:pt x="1524184" y="307561"/>
                </a:cubicBezTo>
                <a:cubicBezTo>
                  <a:pt x="1517731" y="299516"/>
                  <a:pt x="1512264" y="285424"/>
                  <a:pt x="1507782" y="265283"/>
                </a:cubicBezTo>
                <a:cubicBezTo>
                  <a:pt x="1503301" y="245142"/>
                  <a:pt x="1498766" y="231705"/>
                  <a:pt x="1494177" y="224972"/>
                </a:cubicBezTo>
                <a:cubicBezTo>
                  <a:pt x="1489588" y="218240"/>
                  <a:pt x="1490528" y="214307"/>
                  <a:pt x="1496995" y="213174"/>
                </a:cubicBezTo>
                <a:cubicBezTo>
                  <a:pt x="1503463" y="212041"/>
                  <a:pt x="1509589" y="212152"/>
                  <a:pt x="1515376" y="213507"/>
                </a:cubicBezTo>
                <a:cubicBezTo>
                  <a:pt x="1521162" y="214863"/>
                  <a:pt x="1530390" y="214884"/>
                  <a:pt x="1543059" y="213572"/>
                </a:cubicBezTo>
                <a:cubicBezTo>
                  <a:pt x="1555729" y="212260"/>
                  <a:pt x="1567258" y="210518"/>
                  <a:pt x="1577648" y="208345"/>
                </a:cubicBezTo>
                <a:cubicBezTo>
                  <a:pt x="1588037" y="206172"/>
                  <a:pt x="1596423" y="202777"/>
                  <a:pt x="1602804" y="198160"/>
                </a:cubicBezTo>
                <a:cubicBezTo>
                  <a:pt x="1605995" y="195851"/>
                  <a:pt x="1609706" y="194772"/>
                  <a:pt x="1613936" y="194923"/>
                </a:cubicBezTo>
                <a:close/>
                <a:moveTo>
                  <a:pt x="533242" y="181814"/>
                </a:moveTo>
                <a:lnTo>
                  <a:pt x="474636" y="188437"/>
                </a:lnTo>
                <a:cubicBezTo>
                  <a:pt x="473302" y="190506"/>
                  <a:pt x="472021" y="192146"/>
                  <a:pt x="470792" y="193358"/>
                </a:cubicBezTo>
                <a:lnTo>
                  <a:pt x="469362" y="194311"/>
                </a:lnTo>
                <a:lnTo>
                  <a:pt x="476550" y="196149"/>
                </a:lnTo>
                <a:cubicBezTo>
                  <a:pt x="482473" y="198436"/>
                  <a:pt x="484961" y="200885"/>
                  <a:pt x="484014" y="203494"/>
                </a:cubicBezTo>
                <a:cubicBezTo>
                  <a:pt x="483067" y="206104"/>
                  <a:pt x="482193" y="208764"/>
                  <a:pt x="481390" y="211475"/>
                </a:cubicBezTo>
                <a:cubicBezTo>
                  <a:pt x="494927" y="210686"/>
                  <a:pt x="513318" y="208628"/>
                  <a:pt x="536564" y="205301"/>
                </a:cubicBezTo>
                <a:cubicBezTo>
                  <a:pt x="536564" y="198619"/>
                  <a:pt x="535441" y="192578"/>
                  <a:pt x="533198" y="187179"/>
                </a:cubicBezTo>
                <a:close/>
                <a:moveTo>
                  <a:pt x="543920" y="180607"/>
                </a:moveTo>
                <a:lnTo>
                  <a:pt x="536236" y="181476"/>
                </a:lnTo>
                <a:lnTo>
                  <a:pt x="540113" y="181253"/>
                </a:lnTo>
                <a:lnTo>
                  <a:pt x="546703" y="183232"/>
                </a:lnTo>
                <a:close/>
                <a:moveTo>
                  <a:pt x="5497106" y="170578"/>
                </a:moveTo>
                <a:cubicBezTo>
                  <a:pt x="5499929" y="170019"/>
                  <a:pt x="5502707" y="170225"/>
                  <a:pt x="5505439" y="171197"/>
                </a:cubicBezTo>
                <a:cubicBezTo>
                  <a:pt x="5510903" y="173140"/>
                  <a:pt x="5517363" y="176560"/>
                  <a:pt x="5524820" y="181457"/>
                </a:cubicBezTo>
                <a:cubicBezTo>
                  <a:pt x="5532277" y="186354"/>
                  <a:pt x="5533384" y="191244"/>
                  <a:pt x="5528143" y="196127"/>
                </a:cubicBezTo>
                <a:cubicBezTo>
                  <a:pt x="5522902" y="201010"/>
                  <a:pt x="5516975" y="209295"/>
                  <a:pt x="5510365" y="220982"/>
                </a:cubicBezTo>
                <a:cubicBezTo>
                  <a:pt x="5519356" y="233387"/>
                  <a:pt x="5519030" y="239876"/>
                  <a:pt x="5509386" y="240449"/>
                </a:cubicBezTo>
                <a:cubicBezTo>
                  <a:pt x="5499742" y="241023"/>
                  <a:pt x="5479577" y="243869"/>
                  <a:pt x="5448888" y="248989"/>
                </a:cubicBezTo>
                <a:cubicBezTo>
                  <a:pt x="5444730" y="261881"/>
                  <a:pt x="5439757" y="262906"/>
                  <a:pt x="5433971" y="252065"/>
                </a:cubicBezTo>
                <a:cubicBezTo>
                  <a:pt x="5428184" y="241224"/>
                  <a:pt x="5423994" y="231687"/>
                  <a:pt x="5421398" y="223456"/>
                </a:cubicBezTo>
                <a:cubicBezTo>
                  <a:pt x="5418802" y="215225"/>
                  <a:pt x="5414956" y="207997"/>
                  <a:pt x="5409858" y="201774"/>
                </a:cubicBezTo>
                <a:cubicBezTo>
                  <a:pt x="5404760" y="195550"/>
                  <a:pt x="5405585" y="191563"/>
                  <a:pt x="5412331" y="189814"/>
                </a:cubicBezTo>
                <a:cubicBezTo>
                  <a:pt x="5419079" y="188064"/>
                  <a:pt x="5424897" y="187638"/>
                  <a:pt x="5429787" y="188534"/>
                </a:cubicBezTo>
                <a:cubicBezTo>
                  <a:pt x="5434677" y="189430"/>
                  <a:pt x="5444228" y="188369"/>
                  <a:pt x="5458439" y="185350"/>
                </a:cubicBezTo>
                <a:cubicBezTo>
                  <a:pt x="5472650" y="182332"/>
                  <a:pt x="5482670" y="178732"/>
                  <a:pt x="5488499" y="174552"/>
                </a:cubicBezTo>
                <a:cubicBezTo>
                  <a:pt x="5491414" y="172462"/>
                  <a:pt x="5494283" y="171138"/>
                  <a:pt x="5497106" y="170578"/>
                </a:cubicBezTo>
                <a:close/>
                <a:moveTo>
                  <a:pt x="6593724" y="154600"/>
                </a:moveTo>
                <a:cubicBezTo>
                  <a:pt x="6596042" y="154911"/>
                  <a:pt x="6598848" y="155546"/>
                  <a:pt x="6602138" y="156505"/>
                </a:cubicBezTo>
                <a:cubicBezTo>
                  <a:pt x="6615303" y="160341"/>
                  <a:pt x="6624778" y="166153"/>
                  <a:pt x="6630564" y="173939"/>
                </a:cubicBezTo>
                <a:cubicBezTo>
                  <a:pt x="6636350" y="181726"/>
                  <a:pt x="6637777" y="191305"/>
                  <a:pt x="6634844" y="202677"/>
                </a:cubicBezTo>
                <a:cubicBezTo>
                  <a:pt x="6631912" y="214049"/>
                  <a:pt x="6622666" y="211367"/>
                  <a:pt x="6607108" y="194632"/>
                </a:cubicBezTo>
                <a:cubicBezTo>
                  <a:pt x="6595420" y="178442"/>
                  <a:pt x="6588378" y="167081"/>
                  <a:pt x="6585984" y="160549"/>
                </a:cubicBezTo>
                <a:cubicBezTo>
                  <a:pt x="6584188" y="155650"/>
                  <a:pt x="6586768" y="153667"/>
                  <a:pt x="6593724" y="154600"/>
                </a:cubicBezTo>
                <a:close/>
                <a:moveTo>
                  <a:pt x="4737834" y="154556"/>
                </a:moveTo>
                <a:cubicBezTo>
                  <a:pt x="4740399" y="155268"/>
                  <a:pt x="4736259" y="168081"/>
                  <a:pt x="4725415" y="192997"/>
                </a:cubicBezTo>
                <a:cubicBezTo>
                  <a:pt x="4712982" y="221405"/>
                  <a:pt x="4705424" y="243314"/>
                  <a:pt x="4702743" y="258722"/>
                </a:cubicBezTo>
                <a:cubicBezTo>
                  <a:pt x="4700061" y="274131"/>
                  <a:pt x="4694508" y="277913"/>
                  <a:pt x="4686083" y="270069"/>
                </a:cubicBezTo>
                <a:cubicBezTo>
                  <a:pt x="4677658" y="262225"/>
                  <a:pt x="4671797" y="253434"/>
                  <a:pt x="4668498" y="243697"/>
                </a:cubicBezTo>
                <a:cubicBezTo>
                  <a:pt x="4665200" y="233960"/>
                  <a:pt x="4666448" y="228081"/>
                  <a:pt x="4672241" y="226059"/>
                </a:cubicBezTo>
                <a:cubicBezTo>
                  <a:pt x="4678035" y="224037"/>
                  <a:pt x="4684194" y="219104"/>
                  <a:pt x="4690719" y="211260"/>
                </a:cubicBezTo>
                <a:cubicBezTo>
                  <a:pt x="4697244" y="203416"/>
                  <a:pt x="4708995" y="188444"/>
                  <a:pt x="4725974" y="166346"/>
                </a:cubicBezTo>
                <a:cubicBezTo>
                  <a:pt x="4732341" y="158059"/>
                  <a:pt x="4736294" y="154129"/>
                  <a:pt x="4737834" y="154556"/>
                </a:cubicBezTo>
                <a:close/>
                <a:moveTo>
                  <a:pt x="1173157" y="145503"/>
                </a:moveTo>
                <a:cubicBezTo>
                  <a:pt x="1166418" y="146363"/>
                  <a:pt x="1154608" y="147976"/>
                  <a:pt x="1137730" y="150342"/>
                </a:cubicBezTo>
                <a:cubicBezTo>
                  <a:pt x="1140368" y="173645"/>
                  <a:pt x="1142143" y="193022"/>
                  <a:pt x="1143053" y="208474"/>
                </a:cubicBezTo>
                <a:cubicBezTo>
                  <a:pt x="1143964" y="223926"/>
                  <a:pt x="1144807" y="237086"/>
                  <a:pt x="1145581" y="247956"/>
                </a:cubicBezTo>
                <a:cubicBezTo>
                  <a:pt x="1152063" y="247956"/>
                  <a:pt x="1164238" y="247175"/>
                  <a:pt x="1182106" y="245612"/>
                </a:cubicBezTo>
                <a:cubicBezTo>
                  <a:pt x="1182106" y="203595"/>
                  <a:pt x="1181224" y="177517"/>
                  <a:pt x="1179460" y="167379"/>
                </a:cubicBezTo>
                <a:cubicBezTo>
                  <a:pt x="1177696" y="157240"/>
                  <a:pt x="1175595" y="149948"/>
                  <a:pt x="1173157" y="145503"/>
                </a:cubicBezTo>
                <a:close/>
                <a:moveTo>
                  <a:pt x="5898410" y="139813"/>
                </a:moveTo>
                <a:cubicBezTo>
                  <a:pt x="5905688" y="138974"/>
                  <a:pt x="5915576" y="142556"/>
                  <a:pt x="5928074" y="150558"/>
                </a:cubicBezTo>
                <a:cubicBezTo>
                  <a:pt x="5942141" y="160753"/>
                  <a:pt x="5946146" y="168927"/>
                  <a:pt x="5940087" y="175079"/>
                </a:cubicBezTo>
                <a:cubicBezTo>
                  <a:pt x="5934028" y="181231"/>
                  <a:pt x="5929364" y="188803"/>
                  <a:pt x="5926095" y="197794"/>
                </a:cubicBezTo>
                <a:cubicBezTo>
                  <a:pt x="5923399" y="232985"/>
                  <a:pt x="5917820" y="258564"/>
                  <a:pt x="5909360" y="274532"/>
                </a:cubicBezTo>
                <a:cubicBezTo>
                  <a:pt x="5900899" y="290500"/>
                  <a:pt x="5889244" y="301556"/>
                  <a:pt x="5874395" y="307701"/>
                </a:cubicBezTo>
                <a:cubicBezTo>
                  <a:pt x="5859545" y="313846"/>
                  <a:pt x="5851859" y="311989"/>
                  <a:pt x="5851336" y="302130"/>
                </a:cubicBezTo>
                <a:cubicBezTo>
                  <a:pt x="5850812" y="292271"/>
                  <a:pt x="5847163" y="281674"/>
                  <a:pt x="5840387" y="270338"/>
                </a:cubicBezTo>
                <a:cubicBezTo>
                  <a:pt x="5833611" y="259002"/>
                  <a:pt x="5834178" y="254983"/>
                  <a:pt x="5842086" y="258281"/>
                </a:cubicBezTo>
                <a:cubicBezTo>
                  <a:pt x="5849995" y="261579"/>
                  <a:pt x="5859011" y="265337"/>
                  <a:pt x="5869135" y="269553"/>
                </a:cubicBezTo>
                <a:cubicBezTo>
                  <a:pt x="5876148" y="269553"/>
                  <a:pt x="5882443" y="261622"/>
                  <a:pt x="5888021" y="245762"/>
                </a:cubicBezTo>
                <a:cubicBezTo>
                  <a:pt x="5893600" y="229902"/>
                  <a:pt x="5896837" y="215135"/>
                  <a:pt x="5897734" y="201462"/>
                </a:cubicBezTo>
                <a:cubicBezTo>
                  <a:pt x="5898629" y="187788"/>
                  <a:pt x="5898716" y="178417"/>
                  <a:pt x="5897992" y="173348"/>
                </a:cubicBezTo>
                <a:cubicBezTo>
                  <a:pt x="5897267" y="168278"/>
                  <a:pt x="5894188" y="165970"/>
                  <a:pt x="5888753" y="166421"/>
                </a:cubicBezTo>
                <a:cubicBezTo>
                  <a:pt x="5883318" y="166873"/>
                  <a:pt x="5867013" y="169121"/>
                  <a:pt x="5839838" y="173165"/>
                </a:cubicBezTo>
                <a:cubicBezTo>
                  <a:pt x="5851540" y="176779"/>
                  <a:pt x="5855057" y="181730"/>
                  <a:pt x="5850389" y="188018"/>
                </a:cubicBezTo>
                <a:cubicBezTo>
                  <a:pt x="5845722" y="194306"/>
                  <a:pt x="5842276" y="200569"/>
                  <a:pt x="5840053" y="206807"/>
                </a:cubicBezTo>
                <a:cubicBezTo>
                  <a:pt x="5837831" y="213045"/>
                  <a:pt x="5831435" y="223743"/>
                  <a:pt x="5820866" y="238900"/>
                </a:cubicBezTo>
                <a:cubicBezTo>
                  <a:pt x="5810298" y="254058"/>
                  <a:pt x="5798015" y="267007"/>
                  <a:pt x="5784020" y="277748"/>
                </a:cubicBezTo>
                <a:cubicBezTo>
                  <a:pt x="5770023" y="288489"/>
                  <a:pt x="5757128" y="294555"/>
                  <a:pt x="5745333" y="295946"/>
                </a:cubicBezTo>
                <a:cubicBezTo>
                  <a:pt x="5733538" y="297337"/>
                  <a:pt x="5731648" y="294784"/>
                  <a:pt x="5739665" y="288288"/>
                </a:cubicBezTo>
                <a:cubicBezTo>
                  <a:pt x="5747681" y="281792"/>
                  <a:pt x="5757429" y="273249"/>
                  <a:pt x="5768908" y="262659"/>
                </a:cubicBezTo>
                <a:cubicBezTo>
                  <a:pt x="5780387" y="252068"/>
                  <a:pt x="5791455" y="237714"/>
                  <a:pt x="5802109" y="219595"/>
                </a:cubicBezTo>
                <a:cubicBezTo>
                  <a:pt x="5812764" y="201476"/>
                  <a:pt x="5817418" y="188028"/>
                  <a:pt x="5816070" y="179252"/>
                </a:cubicBezTo>
                <a:cubicBezTo>
                  <a:pt x="5811237" y="180916"/>
                  <a:pt x="5804838" y="182905"/>
                  <a:pt x="5796872" y="185221"/>
                </a:cubicBezTo>
                <a:cubicBezTo>
                  <a:pt x="5788905" y="187537"/>
                  <a:pt x="5780305" y="185282"/>
                  <a:pt x="5771070" y="178456"/>
                </a:cubicBezTo>
                <a:cubicBezTo>
                  <a:pt x="5762824" y="169250"/>
                  <a:pt x="5765553" y="164371"/>
                  <a:pt x="5779255" y="163819"/>
                </a:cubicBezTo>
                <a:cubicBezTo>
                  <a:pt x="5792957" y="163267"/>
                  <a:pt x="5814241" y="160732"/>
                  <a:pt x="5843108" y="156215"/>
                </a:cubicBezTo>
                <a:cubicBezTo>
                  <a:pt x="5868318" y="151870"/>
                  <a:pt x="5884616" y="147173"/>
                  <a:pt x="5892001" y="142126"/>
                </a:cubicBezTo>
                <a:cubicBezTo>
                  <a:pt x="5893847" y="140864"/>
                  <a:pt x="5895984" y="140093"/>
                  <a:pt x="5898410" y="139813"/>
                </a:cubicBezTo>
                <a:close/>
                <a:moveTo>
                  <a:pt x="1239882" y="138748"/>
                </a:moveTo>
                <a:cubicBezTo>
                  <a:pt x="1222803" y="140512"/>
                  <a:pt x="1208549" y="142025"/>
                  <a:pt x="1197120" y="143287"/>
                </a:cubicBezTo>
                <a:cubicBezTo>
                  <a:pt x="1199715" y="144248"/>
                  <a:pt x="1201264" y="145714"/>
                  <a:pt x="1201766" y="147686"/>
                </a:cubicBezTo>
                <a:cubicBezTo>
                  <a:pt x="1202268" y="149658"/>
                  <a:pt x="1202519" y="153827"/>
                  <a:pt x="1202519" y="160194"/>
                </a:cubicBezTo>
                <a:cubicBezTo>
                  <a:pt x="1207983" y="160280"/>
                  <a:pt x="1214557" y="158950"/>
                  <a:pt x="1222244" y="156204"/>
                </a:cubicBezTo>
                <a:cubicBezTo>
                  <a:pt x="1229930" y="153458"/>
                  <a:pt x="1235989" y="155501"/>
                  <a:pt x="1240420" y="162334"/>
                </a:cubicBezTo>
                <a:cubicBezTo>
                  <a:pt x="1244852" y="169168"/>
                  <a:pt x="1241951" y="173695"/>
                  <a:pt x="1231720" y="175918"/>
                </a:cubicBezTo>
                <a:cubicBezTo>
                  <a:pt x="1221488" y="178141"/>
                  <a:pt x="1211754" y="179252"/>
                  <a:pt x="1202519" y="179252"/>
                </a:cubicBezTo>
                <a:lnTo>
                  <a:pt x="1202519" y="197988"/>
                </a:lnTo>
                <a:cubicBezTo>
                  <a:pt x="1207940" y="198088"/>
                  <a:pt x="1214038" y="196988"/>
                  <a:pt x="1220814" y="194686"/>
                </a:cubicBezTo>
                <a:cubicBezTo>
                  <a:pt x="1227589" y="192384"/>
                  <a:pt x="1233207" y="194342"/>
                  <a:pt x="1237667" y="200558"/>
                </a:cubicBezTo>
                <a:cubicBezTo>
                  <a:pt x="1242127" y="206775"/>
                  <a:pt x="1239965" y="211303"/>
                  <a:pt x="1231182" y="214142"/>
                </a:cubicBezTo>
                <a:cubicBezTo>
                  <a:pt x="1222398" y="216981"/>
                  <a:pt x="1212844" y="218401"/>
                  <a:pt x="1202519" y="218401"/>
                </a:cubicBezTo>
                <a:lnTo>
                  <a:pt x="1202519" y="242536"/>
                </a:lnTo>
                <a:lnTo>
                  <a:pt x="1239000" y="238965"/>
                </a:lnTo>
                <a:cubicBezTo>
                  <a:pt x="1240664" y="221369"/>
                  <a:pt x="1241721" y="201956"/>
                  <a:pt x="1242173" y="180726"/>
                </a:cubicBezTo>
                <a:cubicBezTo>
                  <a:pt x="1242625" y="159495"/>
                  <a:pt x="1241861" y="145503"/>
                  <a:pt x="1239882" y="138748"/>
                </a:cubicBezTo>
                <a:close/>
                <a:moveTo>
                  <a:pt x="4362859" y="138736"/>
                </a:moveTo>
                <a:cubicBezTo>
                  <a:pt x="4365090" y="138126"/>
                  <a:pt x="4365597" y="140367"/>
                  <a:pt x="4364379" y="145460"/>
                </a:cubicBezTo>
                <a:cubicBezTo>
                  <a:pt x="4361131" y="159040"/>
                  <a:pt x="4354129" y="177030"/>
                  <a:pt x="4343374" y="199429"/>
                </a:cubicBezTo>
                <a:cubicBezTo>
                  <a:pt x="4332619" y="221828"/>
                  <a:pt x="4326094" y="237111"/>
                  <a:pt x="4323800" y="245278"/>
                </a:cubicBezTo>
                <a:cubicBezTo>
                  <a:pt x="4321505" y="253445"/>
                  <a:pt x="4316483" y="255051"/>
                  <a:pt x="4308732" y="250097"/>
                </a:cubicBezTo>
                <a:cubicBezTo>
                  <a:pt x="4300981" y="245142"/>
                  <a:pt x="4295155" y="238865"/>
                  <a:pt x="4291255" y="231264"/>
                </a:cubicBezTo>
                <a:cubicBezTo>
                  <a:pt x="4287354" y="223664"/>
                  <a:pt x="4288720" y="218602"/>
                  <a:pt x="4295352" y="216078"/>
                </a:cubicBezTo>
                <a:cubicBezTo>
                  <a:pt x="4301985" y="213554"/>
                  <a:pt x="4315977" y="196712"/>
                  <a:pt x="4337330" y="165550"/>
                </a:cubicBezTo>
                <a:cubicBezTo>
                  <a:pt x="4350630" y="148692"/>
                  <a:pt x="4359140" y="139754"/>
                  <a:pt x="4362859" y="138736"/>
                </a:cubicBezTo>
                <a:close/>
                <a:moveTo>
                  <a:pt x="3817892" y="138060"/>
                </a:moveTo>
                <a:cubicBezTo>
                  <a:pt x="3810457" y="138490"/>
                  <a:pt x="3794363" y="140354"/>
                  <a:pt x="3769612" y="143653"/>
                </a:cubicBezTo>
                <a:cubicBezTo>
                  <a:pt x="3771362" y="176234"/>
                  <a:pt x="3772623" y="198396"/>
                  <a:pt x="3773397" y="210141"/>
                </a:cubicBezTo>
                <a:cubicBezTo>
                  <a:pt x="3790735" y="207546"/>
                  <a:pt x="3808453" y="205007"/>
                  <a:pt x="3826550" y="202526"/>
                </a:cubicBezTo>
                <a:cubicBezTo>
                  <a:pt x="3828973" y="190438"/>
                  <a:pt x="3830633" y="177836"/>
                  <a:pt x="3831529" y="164722"/>
                </a:cubicBezTo>
                <a:cubicBezTo>
                  <a:pt x="3832426" y="151608"/>
                  <a:pt x="3832236" y="143778"/>
                  <a:pt x="3830959" y="141233"/>
                </a:cubicBezTo>
                <a:cubicBezTo>
                  <a:pt x="3829683" y="138687"/>
                  <a:pt x="3825327" y="137630"/>
                  <a:pt x="3817892" y="138060"/>
                </a:cubicBezTo>
                <a:close/>
                <a:moveTo>
                  <a:pt x="4451509" y="136761"/>
                </a:moveTo>
                <a:cubicBezTo>
                  <a:pt x="4455863" y="136813"/>
                  <a:pt x="4459573" y="138053"/>
                  <a:pt x="4462638" y="140480"/>
                </a:cubicBezTo>
                <a:cubicBezTo>
                  <a:pt x="4468768" y="145334"/>
                  <a:pt x="4467790" y="150052"/>
                  <a:pt x="4459702" y="154634"/>
                </a:cubicBezTo>
                <a:cubicBezTo>
                  <a:pt x="4451614" y="159215"/>
                  <a:pt x="4442257" y="162438"/>
                  <a:pt x="4431631" y="164303"/>
                </a:cubicBezTo>
                <a:cubicBezTo>
                  <a:pt x="4421005" y="166167"/>
                  <a:pt x="4412422" y="165016"/>
                  <a:pt x="4405883" y="160850"/>
                </a:cubicBezTo>
                <a:cubicBezTo>
                  <a:pt x="4399344" y="156684"/>
                  <a:pt x="4399821" y="153347"/>
                  <a:pt x="4407314" y="150837"/>
                </a:cubicBezTo>
                <a:cubicBezTo>
                  <a:pt x="4414806" y="148328"/>
                  <a:pt x="4424540" y="144771"/>
                  <a:pt x="4436514" y="140168"/>
                </a:cubicBezTo>
                <a:cubicBezTo>
                  <a:pt x="4442156" y="137845"/>
                  <a:pt x="4447155" y="136709"/>
                  <a:pt x="4451509" y="136761"/>
                </a:cubicBezTo>
                <a:close/>
                <a:moveTo>
                  <a:pt x="1310909" y="130908"/>
                </a:moveTo>
                <a:cubicBezTo>
                  <a:pt x="1306794" y="129840"/>
                  <a:pt x="1291357" y="131191"/>
                  <a:pt x="1264598" y="134963"/>
                </a:cubicBezTo>
                <a:cubicBezTo>
                  <a:pt x="1273603" y="141903"/>
                  <a:pt x="1276726" y="147854"/>
                  <a:pt x="1273966" y="152816"/>
                </a:cubicBezTo>
                <a:cubicBezTo>
                  <a:pt x="1271205" y="157778"/>
                  <a:pt x="1268936" y="166712"/>
                  <a:pt x="1267157" y="179618"/>
                </a:cubicBezTo>
                <a:cubicBezTo>
                  <a:pt x="1265379" y="192524"/>
                  <a:pt x="1263630" y="211245"/>
                  <a:pt x="1261909" y="235781"/>
                </a:cubicBezTo>
                <a:cubicBezTo>
                  <a:pt x="1275589" y="233975"/>
                  <a:pt x="1285359" y="234093"/>
                  <a:pt x="1291217" y="236136"/>
                </a:cubicBezTo>
                <a:cubicBezTo>
                  <a:pt x="1297075" y="238180"/>
                  <a:pt x="1300567" y="241105"/>
                  <a:pt x="1301692" y="244913"/>
                </a:cubicBezTo>
                <a:cubicBezTo>
                  <a:pt x="1302818" y="248720"/>
                  <a:pt x="1304990" y="243425"/>
                  <a:pt x="1308210" y="229027"/>
                </a:cubicBezTo>
                <a:cubicBezTo>
                  <a:pt x="1311429" y="214630"/>
                  <a:pt x="1313713" y="199755"/>
                  <a:pt x="1315061" y="184404"/>
                </a:cubicBezTo>
                <a:cubicBezTo>
                  <a:pt x="1316409" y="169053"/>
                  <a:pt x="1317083" y="156057"/>
                  <a:pt x="1317083" y="145417"/>
                </a:cubicBezTo>
                <a:cubicBezTo>
                  <a:pt x="1317083" y="136812"/>
                  <a:pt x="1315025" y="131976"/>
                  <a:pt x="1310909" y="130908"/>
                </a:cubicBezTo>
                <a:close/>
                <a:moveTo>
                  <a:pt x="1934987" y="130846"/>
                </a:moveTo>
                <a:cubicBezTo>
                  <a:pt x="1938627" y="131479"/>
                  <a:pt x="1941580" y="133127"/>
                  <a:pt x="1943846" y="135791"/>
                </a:cubicBezTo>
                <a:cubicBezTo>
                  <a:pt x="1948378" y="141118"/>
                  <a:pt x="1945474" y="145162"/>
                  <a:pt x="1935135" y="147923"/>
                </a:cubicBezTo>
                <a:cubicBezTo>
                  <a:pt x="1924795" y="150683"/>
                  <a:pt x="1910613" y="153397"/>
                  <a:pt x="1892587" y="156064"/>
                </a:cubicBezTo>
                <a:cubicBezTo>
                  <a:pt x="1898897" y="158215"/>
                  <a:pt x="1902052" y="161865"/>
                  <a:pt x="1902052" y="167013"/>
                </a:cubicBezTo>
                <a:lnTo>
                  <a:pt x="1902052" y="179080"/>
                </a:lnTo>
                <a:cubicBezTo>
                  <a:pt x="1904561" y="179224"/>
                  <a:pt x="1909537" y="177460"/>
                  <a:pt x="1916980" y="173789"/>
                </a:cubicBezTo>
                <a:cubicBezTo>
                  <a:pt x="1924422" y="170118"/>
                  <a:pt x="1931216" y="171107"/>
                  <a:pt x="1937361" y="176757"/>
                </a:cubicBezTo>
                <a:cubicBezTo>
                  <a:pt x="1943506" y="182407"/>
                  <a:pt x="1941946" y="186709"/>
                  <a:pt x="1932682" y="189663"/>
                </a:cubicBezTo>
                <a:cubicBezTo>
                  <a:pt x="1923419" y="192617"/>
                  <a:pt x="1913086" y="194094"/>
                  <a:pt x="1901686" y="194094"/>
                </a:cubicBezTo>
                <a:lnTo>
                  <a:pt x="1899341" y="222337"/>
                </a:lnTo>
                <a:lnTo>
                  <a:pt x="1943123" y="240015"/>
                </a:lnTo>
                <a:lnTo>
                  <a:pt x="1943061" y="240081"/>
                </a:lnTo>
                <a:lnTo>
                  <a:pt x="1943246" y="240064"/>
                </a:lnTo>
                <a:lnTo>
                  <a:pt x="1974727" y="252775"/>
                </a:lnTo>
                <a:cubicBezTo>
                  <a:pt x="1994862" y="259981"/>
                  <a:pt x="2010005" y="264247"/>
                  <a:pt x="2020154" y="265573"/>
                </a:cubicBezTo>
                <a:cubicBezTo>
                  <a:pt x="2040453" y="268226"/>
                  <a:pt x="2059543" y="269553"/>
                  <a:pt x="2077425" y="269553"/>
                </a:cubicBezTo>
                <a:cubicBezTo>
                  <a:pt x="2098176" y="269553"/>
                  <a:pt x="2106858" y="271757"/>
                  <a:pt x="2103474" y="276167"/>
                </a:cubicBezTo>
                <a:cubicBezTo>
                  <a:pt x="2100090" y="280577"/>
                  <a:pt x="2088733" y="285771"/>
                  <a:pt x="2069402" y="291751"/>
                </a:cubicBezTo>
                <a:cubicBezTo>
                  <a:pt x="2050071" y="297731"/>
                  <a:pt x="2034749" y="300721"/>
                  <a:pt x="2023434" y="300721"/>
                </a:cubicBezTo>
                <a:cubicBezTo>
                  <a:pt x="2011919" y="300721"/>
                  <a:pt x="1996313" y="295913"/>
                  <a:pt x="1976617" y="286298"/>
                </a:cubicBezTo>
                <a:cubicBezTo>
                  <a:pt x="1956921" y="276683"/>
                  <a:pt x="1934776" y="264720"/>
                  <a:pt x="1910183" y="250408"/>
                </a:cubicBezTo>
                <a:cubicBezTo>
                  <a:pt x="1885589" y="236097"/>
                  <a:pt x="1865914" y="225872"/>
                  <a:pt x="1851158" y="219735"/>
                </a:cubicBezTo>
                <a:cubicBezTo>
                  <a:pt x="1847588" y="226833"/>
                  <a:pt x="1841002" y="236100"/>
                  <a:pt x="1831401" y="247537"/>
                </a:cubicBezTo>
                <a:cubicBezTo>
                  <a:pt x="1821800" y="258973"/>
                  <a:pt x="1809776" y="268223"/>
                  <a:pt x="1795328" y="275285"/>
                </a:cubicBezTo>
                <a:cubicBezTo>
                  <a:pt x="1780880" y="282348"/>
                  <a:pt x="1780898" y="277820"/>
                  <a:pt x="1795382" y="261701"/>
                </a:cubicBezTo>
                <a:cubicBezTo>
                  <a:pt x="1809866" y="245583"/>
                  <a:pt x="1820438" y="229378"/>
                  <a:pt x="1827099" y="213088"/>
                </a:cubicBezTo>
                <a:cubicBezTo>
                  <a:pt x="1833760" y="196798"/>
                  <a:pt x="1836642" y="186157"/>
                  <a:pt x="1835746" y="181167"/>
                </a:cubicBezTo>
                <a:cubicBezTo>
                  <a:pt x="1834850" y="176176"/>
                  <a:pt x="1840052" y="175725"/>
                  <a:pt x="1851352" y="179812"/>
                </a:cubicBezTo>
                <a:cubicBezTo>
                  <a:pt x="1862652" y="183899"/>
                  <a:pt x="1867768" y="187853"/>
                  <a:pt x="1866699" y="191674"/>
                </a:cubicBezTo>
                <a:cubicBezTo>
                  <a:pt x="1865631" y="195496"/>
                  <a:pt x="1862114" y="200548"/>
                  <a:pt x="1856149" y="206829"/>
                </a:cubicBezTo>
                <a:cubicBezTo>
                  <a:pt x="1869069" y="212005"/>
                  <a:pt x="1876218" y="214909"/>
                  <a:pt x="1877594" y="215540"/>
                </a:cubicBezTo>
                <a:cubicBezTo>
                  <a:pt x="1877594" y="193528"/>
                  <a:pt x="1877164" y="179539"/>
                  <a:pt x="1876304" y="173574"/>
                </a:cubicBezTo>
                <a:cubicBezTo>
                  <a:pt x="1875443" y="167608"/>
                  <a:pt x="1874432" y="163650"/>
                  <a:pt x="1873271" y="161700"/>
                </a:cubicBezTo>
                <a:cubicBezTo>
                  <a:pt x="1844490" y="169716"/>
                  <a:pt x="1826432" y="174646"/>
                  <a:pt x="1819097" y="176488"/>
                </a:cubicBezTo>
                <a:cubicBezTo>
                  <a:pt x="1811762" y="178331"/>
                  <a:pt x="1803703" y="175717"/>
                  <a:pt x="1794920" y="168648"/>
                </a:cubicBezTo>
                <a:cubicBezTo>
                  <a:pt x="1786136" y="161578"/>
                  <a:pt x="1787481" y="157742"/>
                  <a:pt x="1798953" y="157140"/>
                </a:cubicBezTo>
                <a:cubicBezTo>
                  <a:pt x="1810425" y="156537"/>
                  <a:pt x="1831294" y="152895"/>
                  <a:pt x="1861559" y="146212"/>
                </a:cubicBezTo>
                <a:cubicBezTo>
                  <a:pt x="1891824" y="139530"/>
                  <a:pt x="1911972" y="134790"/>
                  <a:pt x="1922003" y="131994"/>
                </a:cubicBezTo>
                <a:cubicBezTo>
                  <a:pt x="1927018" y="130596"/>
                  <a:pt x="1931346" y="130213"/>
                  <a:pt x="1934987" y="130846"/>
                </a:cubicBezTo>
                <a:close/>
                <a:moveTo>
                  <a:pt x="7560684" y="127907"/>
                </a:moveTo>
                <a:cubicBezTo>
                  <a:pt x="7563795" y="127004"/>
                  <a:pt x="7567147" y="127040"/>
                  <a:pt x="7570740" y="128015"/>
                </a:cubicBezTo>
                <a:cubicBezTo>
                  <a:pt x="7577924" y="129965"/>
                  <a:pt x="7583839" y="133242"/>
                  <a:pt x="7588486" y="137845"/>
                </a:cubicBezTo>
                <a:cubicBezTo>
                  <a:pt x="7593132" y="142448"/>
                  <a:pt x="7592006" y="147718"/>
                  <a:pt x="7585108" y="153655"/>
                </a:cubicBezTo>
                <a:cubicBezTo>
                  <a:pt x="7578210" y="159592"/>
                  <a:pt x="7573712" y="167124"/>
                  <a:pt x="7571610" y="176252"/>
                </a:cubicBezTo>
                <a:cubicBezTo>
                  <a:pt x="7569510" y="185379"/>
                  <a:pt x="7570707" y="194661"/>
                  <a:pt x="7575202" y="204097"/>
                </a:cubicBezTo>
                <a:cubicBezTo>
                  <a:pt x="7579698" y="213533"/>
                  <a:pt x="7580598" y="224030"/>
                  <a:pt x="7577902" y="235588"/>
                </a:cubicBezTo>
                <a:cubicBezTo>
                  <a:pt x="7627218" y="250215"/>
                  <a:pt x="7660810" y="258873"/>
                  <a:pt x="7678678" y="261562"/>
                </a:cubicBezTo>
                <a:cubicBezTo>
                  <a:pt x="7696546" y="264250"/>
                  <a:pt x="7715486" y="266258"/>
                  <a:pt x="7735498" y="267584"/>
                </a:cubicBezTo>
                <a:cubicBezTo>
                  <a:pt x="7755510" y="268911"/>
                  <a:pt x="7777439" y="268667"/>
                  <a:pt x="7801287" y="266853"/>
                </a:cubicBezTo>
                <a:cubicBezTo>
                  <a:pt x="7825135" y="265039"/>
                  <a:pt x="7826178" y="269778"/>
                  <a:pt x="7804416" y="281071"/>
                </a:cubicBezTo>
                <a:cubicBezTo>
                  <a:pt x="7782656" y="292364"/>
                  <a:pt x="7767390" y="299588"/>
                  <a:pt x="7758621" y="302743"/>
                </a:cubicBezTo>
                <a:cubicBezTo>
                  <a:pt x="7749852" y="305898"/>
                  <a:pt x="7738466" y="305880"/>
                  <a:pt x="7724462" y="302689"/>
                </a:cubicBezTo>
                <a:cubicBezTo>
                  <a:pt x="7710460" y="299499"/>
                  <a:pt x="7694524" y="294695"/>
                  <a:pt x="7676656" y="288277"/>
                </a:cubicBezTo>
                <a:cubicBezTo>
                  <a:pt x="7658788" y="281860"/>
                  <a:pt x="7640271" y="275357"/>
                  <a:pt x="7621106" y="268767"/>
                </a:cubicBezTo>
                <a:cubicBezTo>
                  <a:pt x="7601940" y="262178"/>
                  <a:pt x="7587898" y="257536"/>
                  <a:pt x="7578978" y="254840"/>
                </a:cubicBezTo>
                <a:cubicBezTo>
                  <a:pt x="7570058" y="252144"/>
                  <a:pt x="7561218" y="252298"/>
                  <a:pt x="7552456" y="255302"/>
                </a:cubicBezTo>
                <a:cubicBezTo>
                  <a:pt x="7543694" y="258306"/>
                  <a:pt x="7536287" y="261906"/>
                  <a:pt x="7530236" y="266100"/>
                </a:cubicBezTo>
                <a:cubicBezTo>
                  <a:pt x="7524184" y="270295"/>
                  <a:pt x="7516189" y="268273"/>
                  <a:pt x="7506252" y="260034"/>
                </a:cubicBezTo>
                <a:cubicBezTo>
                  <a:pt x="7496314" y="251796"/>
                  <a:pt x="7495708" y="247064"/>
                  <a:pt x="7504434" y="245837"/>
                </a:cubicBezTo>
                <a:cubicBezTo>
                  <a:pt x="7513160" y="244611"/>
                  <a:pt x="7531376" y="241059"/>
                  <a:pt x="7559081" y="235179"/>
                </a:cubicBezTo>
                <a:cubicBezTo>
                  <a:pt x="7560716" y="224539"/>
                  <a:pt x="7558386" y="213794"/>
                  <a:pt x="7552090" y="202946"/>
                </a:cubicBezTo>
                <a:cubicBezTo>
                  <a:pt x="7545794" y="192098"/>
                  <a:pt x="7545342" y="177001"/>
                  <a:pt x="7550735" y="157656"/>
                </a:cubicBezTo>
                <a:cubicBezTo>
                  <a:pt x="7540754" y="160352"/>
                  <a:pt x="7531286" y="159897"/>
                  <a:pt x="7522330" y="156290"/>
                </a:cubicBezTo>
                <a:cubicBezTo>
                  <a:pt x="7513375" y="152683"/>
                  <a:pt x="7514776" y="149364"/>
                  <a:pt x="7526536" y="146331"/>
                </a:cubicBezTo>
                <a:cubicBezTo>
                  <a:pt x="7538295" y="143298"/>
                  <a:pt x="7546806" y="138999"/>
                  <a:pt x="7552068" y="133435"/>
                </a:cubicBezTo>
                <a:cubicBezTo>
                  <a:pt x="7554700" y="130653"/>
                  <a:pt x="7557572" y="128811"/>
                  <a:pt x="7560684" y="127907"/>
                </a:cubicBezTo>
                <a:close/>
                <a:moveTo>
                  <a:pt x="6517592" y="127273"/>
                </a:moveTo>
                <a:cubicBezTo>
                  <a:pt x="6512666" y="127710"/>
                  <a:pt x="6500129" y="129936"/>
                  <a:pt x="6479982" y="133952"/>
                </a:cubicBezTo>
                <a:lnTo>
                  <a:pt x="6481164" y="172347"/>
                </a:lnTo>
                <a:cubicBezTo>
                  <a:pt x="6489094" y="171602"/>
                  <a:pt x="6495694" y="169838"/>
                  <a:pt x="6500964" y="167056"/>
                </a:cubicBezTo>
                <a:cubicBezTo>
                  <a:pt x="6506234" y="164274"/>
                  <a:pt x="6511928" y="165891"/>
                  <a:pt x="6518044" y="171907"/>
                </a:cubicBezTo>
                <a:cubicBezTo>
                  <a:pt x="6524160" y="177922"/>
                  <a:pt x="6522403" y="182898"/>
                  <a:pt x="6512774" y="186835"/>
                </a:cubicBezTo>
                <a:cubicBezTo>
                  <a:pt x="6503144" y="190771"/>
                  <a:pt x="6492665" y="192739"/>
                  <a:pt x="6481336" y="192739"/>
                </a:cubicBezTo>
                <a:lnTo>
                  <a:pt x="6482498" y="227672"/>
                </a:lnTo>
                <a:cubicBezTo>
                  <a:pt x="6487030" y="227801"/>
                  <a:pt x="6493784" y="226034"/>
                  <a:pt x="6502761" y="222370"/>
                </a:cubicBezTo>
                <a:cubicBezTo>
                  <a:pt x="6511737" y="218706"/>
                  <a:pt x="6517756" y="218899"/>
                  <a:pt x="6520818" y="222950"/>
                </a:cubicBezTo>
                <a:cubicBezTo>
                  <a:pt x="6523880" y="227002"/>
                  <a:pt x="6526135" y="226743"/>
                  <a:pt x="6527584" y="222176"/>
                </a:cubicBezTo>
                <a:cubicBezTo>
                  <a:pt x="6529032" y="217609"/>
                  <a:pt x="6529982" y="202093"/>
                  <a:pt x="6530434" y="175628"/>
                </a:cubicBezTo>
                <a:cubicBezTo>
                  <a:pt x="6530886" y="149163"/>
                  <a:pt x="6530090" y="134378"/>
                  <a:pt x="6528046" y="131274"/>
                </a:cubicBezTo>
                <a:cubicBezTo>
                  <a:pt x="6526002" y="128169"/>
                  <a:pt x="6522518" y="126835"/>
                  <a:pt x="6517592" y="127273"/>
                </a:cubicBezTo>
                <a:close/>
                <a:moveTo>
                  <a:pt x="2001150" y="119776"/>
                </a:moveTo>
                <a:cubicBezTo>
                  <a:pt x="2007029" y="120737"/>
                  <a:pt x="2012453" y="122404"/>
                  <a:pt x="2017422" y="124777"/>
                </a:cubicBezTo>
                <a:cubicBezTo>
                  <a:pt x="2022391" y="127151"/>
                  <a:pt x="2023947" y="130284"/>
                  <a:pt x="2022090" y="134177"/>
                </a:cubicBezTo>
                <a:cubicBezTo>
                  <a:pt x="2020233" y="138071"/>
                  <a:pt x="2018641" y="145567"/>
                  <a:pt x="2017315" y="156666"/>
                </a:cubicBezTo>
                <a:cubicBezTo>
                  <a:pt x="2015988" y="167766"/>
                  <a:pt x="2013203" y="178976"/>
                  <a:pt x="2008958" y="190298"/>
                </a:cubicBezTo>
                <a:cubicBezTo>
                  <a:pt x="2004713" y="201619"/>
                  <a:pt x="1998109" y="211525"/>
                  <a:pt x="1989147" y="220014"/>
                </a:cubicBezTo>
                <a:cubicBezTo>
                  <a:pt x="1980184" y="228504"/>
                  <a:pt x="1968572" y="234856"/>
                  <a:pt x="1954311" y="239072"/>
                </a:cubicBezTo>
                <a:lnTo>
                  <a:pt x="1943246" y="240064"/>
                </a:lnTo>
                <a:lnTo>
                  <a:pt x="1943123" y="240015"/>
                </a:lnTo>
                <a:lnTo>
                  <a:pt x="1952095" y="230458"/>
                </a:lnTo>
                <a:cubicBezTo>
                  <a:pt x="1964880" y="220498"/>
                  <a:pt x="1974330" y="209621"/>
                  <a:pt x="1980446" y="197826"/>
                </a:cubicBezTo>
                <a:cubicBezTo>
                  <a:pt x="1986562" y="186032"/>
                  <a:pt x="1990746" y="173125"/>
                  <a:pt x="1992997" y="159108"/>
                </a:cubicBezTo>
                <a:cubicBezTo>
                  <a:pt x="1995249" y="145090"/>
                  <a:pt x="1995023" y="134568"/>
                  <a:pt x="1992320" y="127541"/>
                </a:cubicBezTo>
                <a:cubicBezTo>
                  <a:pt x="1989616" y="120515"/>
                  <a:pt x="1992560" y="117926"/>
                  <a:pt x="2001150" y="119776"/>
                </a:cubicBezTo>
                <a:close/>
                <a:moveTo>
                  <a:pt x="6244358" y="112796"/>
                </a:moveTo>
                <a:cubicBezTo>
                  <a:pt x="6241030" y="112101"/>
                  <a:pt x="6227292" y="113395"/>
                  <a:pt x="6203144" y="116679"/>
                </a:cubicBezTo>
                <a:lnTo>
                  <a:pt x="6203144" y="146729"/>
                </a:lnTo>
                <a:cubicBezTo>
                  <a:pt x="6206226" y="146729"/>
                  <a:pt x="6212662" y="145374"/>
                  <a:pt x="6222449" y="142663"/>
                </a:cubicBezTo>
                <a:cubicBezTo>
                  <a:pt x="6232236" y="139953"/>
                  <a:pt x="6239338" y="141771"/>
                  <a:pt x="6243755" y="148116"/>
                </a:cubicBezTo>
                <a:cubicBezTo>
                  <a:pt x="6248172" y="154462"/>
                  <a:pt x="6244336" y="158986"/>
                  <a:pt x="6232247" y="161689"/>
                </a:cubicBezTo>
                <a:cubicBezTo>
                  <a:pt x="6220158" y="164392"/>
                  <a:pt x="6210458" y="165299"/>
                  <a:pt x="6203144" y="164410"/>
                </a:cubicBezTo>
                <a:lnTo>
                  <a:pt x="6203144" y="195277"/>
                </a:lnTo>
                <a:cubicBezTo>
                  <a:pt x="6212679" y="195335"/>
                  <a:pt x="6221818" y="194675"/>
                  <a:pt x="6230558" y="193299"/>
                </a:cubicBezTo>
                <a:cubicBezTo>
                  <a:pt x="6239298" y="191922"/>
                  <a:pt x="6245436" y="191685"/>
                  <a:pt x="6248971" y="192589"/>
                </a:cubicBezTo>
                <a:cubicBezTo>
                  <a:pt x="6252506" y="193492"/>
                  <a:pt x="6253825" y="182855"/>
                  <a:pt x="6252929" y="160678"/>
                </a:cubicBezTo>
                <a:cubicBezTo>
                  <a:pt x="6252032" y="138501"/>
                  <a:pt x="6251212" y="125150"/>
                  <a:pt x="6250466" y="120626"/>
                </a:cubicBezTo>
                <a:cubicBezTo>
                  <a:pt x="6249720" y="116102"/>
                  <a:pt x="6247684" y="113492"/>
                  <a:pt x="6244358" y="112796"/>
                </a:cubicBezTo>
                <a:close/>
                <a:moveTo>
                  <a:pt x="2678484" y="109064"/>
                </a:moveTo>
                <a:cubicBezTo>
                  <a:pt x="2651954" y="113538"/>
                  <a:pt x="2633513" y="115933"/>
                  <a:pt x="2623159" y="116249"/>
                </a:cubicBezTo>
                <a:cubicBezTo>
                  <a:pt x="2633957" y="118844"/>
                  <a:pt x="2638665" y="122257"/>
                  <a:pt x="2637281" y="126487"/>
                </a:cubicBezTo>
                <a:cubicBezTo>
                  <a:pt x="2635897" y="130718"/>
                  <a:pt x="2634345" y="141502"/>
                  <a:pt x="2632624" y="158839"/>
                </a:cubicBezTo>
                <a:cubicBezTo>
                  <a:pt x="2652055" y="157090"/>
                  <a:pt x="2669098" y="155440"/>
                  <a:pt x="2683754" y="153892"/>
                </a:cubicBezTo>
                <a:cubicBezTo>
                  <a:pt x="2682865" y="130890"/>
                  <a:pt x="2681108" y="115947"/>
                  <a:pt x="2678484" y="109064"/>
                </a:cubicBezTo>
                <a:close/>
                <a:moveTo>
                  <a:pt x="4676654" y="107088"/>
                </a:moveTo>
                <a:cubicBezTo>
                  <a:pt x="4679061" y="107219"/>
                  <a:pt x="4681971" y="107705"/>
                  <a:pt x="4685384" y="108548"/>
                </a:cubicBezTo>
                <a:cubicBezTo>
                  <a:pt x="4699036" y="111918"/>
                  <a:pt x="4707834" y="117152"/>
                  <a:pt x="4711777" y="124250"/>
                </a:cubicBezTo>
                <a:cubicBezTo>
                  <a:pt x="4715721" y="131349"/>
                  <a:pt x="4715631" y="138691"/>
                  <a:pt x="4711508" y="146277"/>
                </a:cubicBezTo>
                <a:cubicBezTo>
                  <a:pt x="4707386" y="153863"/>
                  <a:pt x="4697509" y="151275"/>
                  <a:pt x="4681878" y="138512"/>
                </a:cubicBezTo>
                <a:cubicBezTo>
                  <a:pt x="4675454" y="131198"/>
                  <a:pt x="4671019" y="123533"/>
                  <a:pt x="4668574" y="115517"/>
                </a:cubicBezTo>
                <a:cubicBezTo>
                  <a:pt x="4666740" y="109505"/>
                  <a:pt x="4669434" y="106695"/>
                  <a:pt x="4676654" y="107088"/>
                </a:cubicBezTo>
                <a:close/>
                <a:moveTo>
                  <a:pt x="7697866" y="103665"/>
                </a:moveTo>
                <a:cubicBezTo>
                  <a:pt x="7683138" y="106332"/>
                  <a:pt x="7673746" y="108254"/>
                  <a:pt x="7669687" y="109430"/>
                </a:cubicBezTo>
                <a:lnTo>
                  <a:pt x="7669687" y="143997"/>
                </a:lnTo>
                <a:lnTo>
                  <a:pt x="7697866" y="140534"/>
                </a:lnTo>
                <a:close/>
                <a:moveTo>
                  <a:pt x="75502" y="102829"/>
                </a:moveTo>
                <a:cubicBezTo>
                  <a:pt x="78903" y="102469"/>
                  <a:pt x="83238" y="103235"/>
                  <a:pt x="88508" y="105128"/>
                </a:cubicBezTo>
                <a:cubicBezTo>
                  <a:pt x="102834" y="109788"/>
                  <a:pt x="107437" y="114911"/>
                  <a:pt x="102317" y="120497"/>
                </a:cubicBezTo>
                <a:cubicBezTo>
                  <a:pt x="97198" y="126082"/>
                  <a:pt x="93577" y="132478"/>
                  <a:pt x="91454" y="139684"/>
                </a:cubicBezTo>
                <a:cubicBezTo>
                  <a:pt x="89332" y="146890"/>
                  <a:pt x="86063" y="170820"/>
                  <a:pt x="81646" y="211475"/>
                </a:cubicBezTo>
                <a:cubicBezTo>
                  <a:pt x="93247" y="204821"/>
                  <a:pt x="104920" y="198884"/>
                  <a:pt x="116665" y="193664"/>
                </a:cubicBezTo>
                <a:cubicBezTo>
                  <a:pt x="128409" y="188444"/>
                  <a:pt x="131808" y="188333"/>
                  <a:pt x="126861" y="193331"/>
                </a:cubicBezTo>
                <a:cubicBezTo>
                  <a:pt x="121913" y="198328"/>
                  <a:pt x="112535" y="207789"/>
                  <a:pt x="98725" y="221714"/>
                </a:cubicBezTo>
                <a:cubicBezTo>
                  <a:pt x="84916" y="235638"/>
                  <a:pt x="74497" y="247565"/>
                  <a:pt x="67471" y="257496"/>
                </a:cubicBezTo>
                <a:cubicBezTo>
                  <a:pt x="60444" y="267427"/>
                  <a:pt x="53600" y="266487"/>
                  <a:pt x="46939" y="254678"/>
                </a:cubicBezTo>
                <a:cubicBezTo>
                  <a:pt x="40278" y="242869"/>
                  <a:pt x="39468" y="234570"/>
                  <a:pt x="44509" y="229780"/>
                </a:cubicBezTo>
                <a:cubicBezTo>
                  <a:pt x="49549" y="224990"/>
                  <a:pt x="53597" y="217795"/>
                  <a:pt x="56651" y="208194"/>
                </a:cubicBezTo>
                <a:cubicBezTo>
                  <a:pt x="59706" y="198594"/>
                  <a:pt x="61910" y="186379"/>
                  <a:pt x="63265" y="171552"/>
                </a:cubicBezTo>
                <a:cubicBezTo>
                  <a:pt x="64621" y="156724"/>
                  <a:pt x="65520" y="146650"/>
                  <a:pt x="65965" y="141330"/>
                </a:cubicBezTo>
                <a:cubicBezTo>
                  <a:pt x="66410" y="136009"/>
                  <a:pt x="63068" y="134665"/>
                  <a:pt x="55941" y="137296"/>
                </a:cubicBezTo>
                <a:cubicBezTo>
                  <a:pt x="48814" y="139928"/>
                  <a:pt x="41848" y="142853"/>
                  <a:pt x="35044" y="146073"/>
                </a:cubicBezTo>
                <a:cubicBezTo>
                  <a:pt x="28240" y="149292"/>
                  <a:pt x="19883" y="147758"/>
                  <a:pt x="9973" y="141469"/>
                </a:cubicBezTo>
                <a:cubicBezTo>
                  <a:pt x="64" y="135181"/>
                  <a:pt x="549" y="131130"/>
                  <a:pt x="11425" y="129316"/>
                </a:cubicBezTo>
                <a:cubicBezTo>
                  <a:pt x="22303" y="127502"/>
                  <a:pt x="33703" y="124684"/>
                  <a:pt x="45627" y="120863"/>
                </a:cubicBezTo>
                <a:cubicBezTo>
                  <a:pt x="57551" y="117041"/>
                  <a:pt x="65044" y="112517"/>
                  <a:pt x="68105" y="107290"/>
                </a:cubicBezTo>
                <a:cubicBezTo>
                  <a:pt x="69636" y="104676"/>
                  <a:pt x="72102" y="103189"/>
                  <a:pt x="75502" y="102829"/>
                </a:cubicBezTo>
                <a:close/>
                <a:moveTo>
                  <a:pt x="5434796" y="97102"/>
                </a:moveTo>
                <a:cubicBezTo>
                  <a:pt x="5436924" y="97313"/>
                  <a:pt x="5439563" y="98092"/>
                  <a:pt x="5442715" y="99438"/>
                </a:cubicBezTo>
                <a:cubicBezTo>
                  <a:pt x="5455320" y="104823"/>
                  <a:pt x="5461874" y="111133"/>
                  <a:pt x="5462375" y="118367"/>
                </a:cubicBezTo>
                <a:cubicBezTo>
                  <a:pt x="5462877" y="125602"/>
                  <a:pt x="5461081" y="131485"/>
                  <a:pt x="5456987" y="136017"/>
                </a:cubicBezTo>
                <a:cubicBezTo>
                  <a:pt x="5452893" y="140548"/>
                  <a:pt x="5448221" y="139788"/>
                  <a:pt x="5442973" y="133736"/>
                </a:cubicBezTo>
                <a:cubicBezTo>
                  <a:pt x="5437724" y="127685"/>
                  <a:pt x="5433222" y="119948"/>
                  <a:pt x="5429465" y="110527"/>
                </a:cubicBezTo>
                <a:cubicBezTo>
                  <a:pt x="5426636" y="100944"/>
                  <a:pt x="5428413" y="96469"/>
                  <a:pt x="5434796" y="97102"/>
                </a:cubicBezTo>
                <a:close/>
                <a:moveTo>
                  <a:pt x="534171" y="94203"/>
                </a:moveTo>
                <a:cubicBezTo>
                  <a:pt x="529937" y="94438"/>
                  <a:pt x="524209" y="95118"/>
                  <a:pt x="516989" y="96244"/>
                </a:cubicBezTo>
                <a:cubicBezTo>
                  <a:pt x="502549" y="98495"/>
                  <a:pt x="486631" y="100804"/>
                  <a:pt x="469236" y="103170"/>
                </a:cubicBezTo>
                <a:cubicBezTo>
                  <a:pt x="469236" y="109652"/>
                  <a:pt x="469423" y="113359"/>
                  <a:pt x="469795" y="114291"/>
                </a:cubicBezTo>
                <a:cubicBezTo>
                  <a:pt x="479303" y="113502"/>
                  <a:pt x="489642" y="111057"/>
                  <a:pt x="500813" y="106956"/>
                </a:cubicBezTo>
                <a:cubicBezTo>
                  <a:pt x="511985" y="102855"/>
                  <a:pt x="520539" y="104181"/>
                  <a:pt x="526475" y="110936"/>
                </a:cubicBezTo>
                <a:cubicBezTo>
                  <a:pt x="532412" y="117690"/>
                  <a:pt x="528028" y="122662"/>
                  <a:pt x="513322" y="125853"/>
                </a:cubicBezTo>
                <a:cubicBezTo>
                  <a:pt x="498616" y="129044"/>
                  <a:pt x="484824" y="131005"/>
                  <a:pt x="471947" y="131736"/>
                </a:cubicBezTo>
                <a:cubicBezTo>
                  <a:pt x="472850" y="135464"/>
                  <a:pt x="473302" y="138648"/>
                  <a:pt x="473302" y="141287"/>
                </a:cubicBezTo>
                <a:cubicBezTo>
                  <a:pt x="484085" y="138920"/>
                  <a:pt x="494615" y="136307"/>
                  <a:pt x="504890" y="133446"/>
                </a:cubicBezTo>
                <a:cubicBezTo>
                  <a:pt x="515164" y="130585"/>
                  <a:pt x="523267" y="132267"/>
                  <a:pt x="529196" y="138490"/>
                </a:cubicBezTo>
                <a:cubicBezTo>
                  <a:pt x="535126" y="144714"/>
                  <a:pt x="531681" y="149461"/>
                  <a:pt x="518861" y="152730"/>
                </a:cubicBezTo>
                <a:cubicBezTo>
                  <a:pt x="506040" y="156000"/>
                  <a:pt x="491299" y="158022"/>
                  <a:pt x="474636" y="158796"/>
                </a:cubicBezTo>
                <a:lnTo>
                  <a:pt x="475646" y="172347"/>
                </a:lnTo>
                <a:cubicBezTo>
                  <a:pt x="476664" y="171573"/>
                  <a:pt x="485448" y="169809"/>
                  <a:pt x="501996" y="167056"/>
                </a:cubicBezTo>
                <a:cubicBezTo>
                  <a:pt x="518545" y="164303"/>
                  <a:pt x="528748" y="162926"/>
                  <a:pt x="532606" y="162926"/>
                </a:cubicBezTo>
                <a:cubicBezTo>
                  <a:pt x="537367" y="162926"/>
                  <a:pt x="541045" y="162912"/>
                  <a:pt x="543641" y="162883"/>
                </a:cubicBezTo>
                <a:cubicBezTo>
                  <a:pt x="546122" y="138576"/>
                  <a:pt x="547157" y="121486"/>
                  <a:pt x="546749" y="111613"/>
                </a:cubicBezTo>
                <a:cubicBezTo>
                  <a:pt x="546340" y="101740"/>
                  <a:pt x="544888" y="96147"/>
                  <a:pt x="542393" y="94835"/>
                </a:cubicBezTo>
                <a:cubicBezTo>
                  <a:pt x="541145" y="94179"/>
                  <a:pt x="538405" y="93968"/>
                  <a:pt x="534171" y="94203"/>
                </a:cubicBezTo>
                <a:close/>
                <a:moveTo>
                  <a:pt x="6254472" y="85717"/>
                </a:moveTo>
                <a:cubicBezTo>
                  <a:pt x="6257534" y="85515"/>
                  <a:pt x="6260899" y="86134"/>
                  <a:pt x="6264566" y="87575"/>
                </a:cubicBezTo>
                <a:cubicBezTo>
                  <a:pt x="6271901" y="90458"/>
                  <a:pt x="6278121" y="93810"/>
                  <a:pt x="6283226" y="97631"/>
                </a:cubicBezTo>
                <a:cubicBezTo>
                  <a:pt x="6288331" y="101453"/>
                  <a:pt x="6289062" y="106121"/>
                  <a:pt x="6285420" y="111635"/>
                </a:cubicBezTo>
                <a:cubicBezTo>
                  <a:pt x="6281778" y="117148"/>
                  <a:pt x="6279742" y="123275"/>
                  <a:pt x="6279312" y="130015"/>
                </a:cubicBezTo>
                <a:cubicBezTo>
                  <a:pt x="6278882" y="136755"/>
                  <a:pt x="6279121" y="150117"/>
                  <a:pt x="6280032" y="170100"/>
                </a:cubicBezTo>
                <a:cubicBezTo>
                  <a:pt x="6280942" y="190083"/>
                  <a:pt x="6278834" y="206728"/>
                  <a:pt x="6273708" y="220036"/>
                </a:cubicBezTo>
                <a:cubicBezTo>
                  <a:pt x="6268581" y="233344"/>
                  <a:pt x="6263674" y="236696"/>
                  <a:pt x="6258984" y="230092"/>
                </a:cubicBezTo>
                <a:cubicBezTo>
                  <a:pt x="6254296" y="223488"/>
                  <a:pt x="6250538" y="217340"/>
                  <a:pt x="6247713" y="211647"/>
                </a:cubicBezTo>
                <a:cubicBezTo>
                  <a:pt x="6225142" y="212550"/>
                  <a:pt x="6210076" y="213002"/>
                  <a:pt x="6202520" y="213002"/>
                </a:cubicBezTo>
                <a:cubicBezTo>
                  <a:pt x="6199136" y="230096"/>
                  <a:pt x="6193642" y="234308"/>
                  <a:pt x="6186043" y="225639"/>
                </a:cubicBezTo>
                <a:cubicBezTo>
                  <a:pt x="6178442" y="216971"/>
                  <a:pt x="6175542" y="206115"/>
                  <a:pt x="6177342" y="193073"/>
                </a:cubicBezTo>
                <a:cubicBezTo>
                  <a:pt x="6179141" y="180030"/>
                  <a:pt x="6179819" y="165414"/>
                  <a:pt x="6179375" y="149224"/>
                </a:cubicBezTo>
                <a:cubicBezTo>
                  <a:pt x="6178930" y="133034"/>
                  <a:pt x="6176452" y="119791"/>
                  <a:pt x="6171943" y="109494"/>
                </a:cubicBezTo>
                <a:cubicBezTo>
                  <a:pt x="6167432" y="99198"/>
                  <a:pt x="6169648" y="94753"/>
                  <a:pt x="6178590" y="96158"/>
                </a:cubicBezTo>
                <a:cubicBezTo>
                  <a:pt x="6187530" y="97563"/>
                  <a:pt x="6193435" y="98463"/>
                  <a:pt x="6196304" y="98857"/>
                </a:cubicBezTo>
                <a:cubicBezTo>
                  <a:pt x="6199171" y="99252"/>
                  <a:pt x="6206976" y="98596"/>
                  <a:pt x="6219717" y="96889"/>
                </a:cubicBezTo>
                <a:cubicBezTo>
                  <a:pt x="6232458" y="95183"/>
                  <a:pt x="6241284" y="92483"/>
                  <a:pt x="6246196" y="88791"/>
                </a:cubicBezTo>
                <a:cubicBezTo>
                  <a:pt x="6248652" y="86944"/>
                  <a:pt x="6251410" y="85920"/>
                  <a:pt x="6254472" y="85717"/>
                </a:cubicBezTo>
                <a:close/>
                <a:moveTo>
                  <a:pt x="5493216" y="79554"/>
                </a:moveTo>
                <a:cubicBezTo>
                  <a:pt x="5494538" y="79329"/>
                  <a:pt x="5496082" y="79518"/>
                  <a:pt x="5497846" y="80122"/>
                </a:cubicBezTo>
                <a:cubicBezTo>
                  <a:pt x="5504901" y="82538"/>
                  <a:pt x="5511225" y="85729"/>
                  <a:pt x="5516818" y="89694"/>
                </a:cubicBezTo>
                <a:cubicBezTo>
                  <a:pt x="5522411" y="93659"/>
                  <a:pt x="5522791" y="98094"/>
                  <a:pt x="5517958" y="102998"/>
                </a:cubicBezTo>
                <a:cubicBezTo>
                  <a:pt x="5513125" y="107903"/>
                  <a:pt x="5504292" y="117969"/>
                  <a:pt x="5491457" y="133199"/>
                </a:cubicBezTo>
                <a:cubicBezTo>
                  <a:pt x="5509411" y="129599"/>
                  <a:pt x="5522059" y="127126"/>
                  <a:pt x="5529401" y="125778"/>
                </a:cubicBezTo>
                <a:cubicBezTo>
                  <a:pt x="5536743" y="124430"/>
                  <a:pt x="5542831" y="127294"/>
                  <a:pt x="5547664" y="134371"/>
                </a:cubicBezTo>
                <a:cubicBezTo>
                  <a:pt x="5552497" y="141448"/>
                  <a:pt x="5547588" y="145517"/>
                  <a:pt x="5532940" y="146578"/>
                </a:cubicBezTo>
                <a:cubicBezTo>
                  <a:pt x="5518291" y="147639"/>
                  <a:pt x="5496200" y="151303"/>
                  <a:pt x="5466666" y="157570"/>
                </a:cubicBezTo>
                <a:cubicBezTo>
                  <a:pt x="5437133" y="163837"/>
                  <a:pt x="5415275" y="169017"/>
                  <a:pt x="5401092" y="173111"/>
                </a:cubicBezTo>
                <a:cubicBezTo>
                  <a:pt x="5386910" y="177205"/>
                  <a:pt x="5377460" y="177499"/>
                  <a:pt x="5372742" y="173993"/>
                </a:cubicBezTo>
                <a:cubicBezTo>
                  <a:pt x="5368024" y="170487"/>
                  <a:pt x="5363435" y="165511"/>
                  <a:pt x="5358975" y="159065"/>
                </a:cubicBezTo>
                <a:cubicBezTo>
                  <a:pt x="5354516" y="152619"/>
                  <a:pt x="5357401" y="149851"/>
                  <a:pt x="5367633" y="150762"/>
                </a:cubicBezTo>
                <a:cubicBezTo>
                  <a:pt x="5377865" y="151673"/>
                  <a:pt x="5391803" y="150547"/>
                  <a:pt x="5409449" y="147385"/>
                </a:cubicBezTo>
                <a:cubicBezTo>
                  <a:pt x="5427095" y="144223"/>
                  <a:pt x="5449189" y="140605"/>
                  <a:pt x="5475733" y="136533"/>
                </a:cubicBezTo>
                <a:cubicBezTo>
                  <a:pt x="5479261" y="125964"/>
                  <a:pt x="5482064" y="117769"/>
                  <a:pt x="5484144" y="111947"/>
                </a:cubicBezTo>
                <a:cubicBezTo>
                  <a:pt x="5486223" y="106124"/>
                  <a:pt x="5487263" y="99736"/>
                  <a:pt x="5487263" y="92781"/>
                </a:cubicBezTo>
                <a:cubicBezTo>
                  <a:pt x="5487263" y="84639"/>
                  <a:pt x="5489247" y="80230"/>
                  <a:pt x="5493216" y="79554"/>
                </a:cubicBezTo>
                <a:close/>
                <a:moveTo>
                  <a:pt x="4318928" y="78692"/>
                </a:moveTo>
                <a:cubicBezTo>
                  <a:pt x="4334078" y="81043"/>
                  <a:pt x="4345127" y="85220"/>
                  <a:pt x="4352075" y="91221"/>
                </a:cubicBezTo>
                <a:cubicBezTo>
                  <a:pt x="4359023" y="97223"/>
                  <a:pt x="4361661" y="105296"/>
                  <a:pt x="4359991" y="115442"/>
                </a:cubicBezTo>
                <a:cubicBezTo>
                  <a:pt x="4358320" y="125588"/>
                  <a:pt x="4353158" y="128735"/>
                  <a:pt x="4344503" y="124885"/>
                </a:cubicBezTo>
                <a:cubicBezTo>
                  <a:pt x="4335849" y="121035"/>
                  <a:pt x="4325599" y="113187"/>
                  <a:pt x="4313754" y="101342"/>
                </a:cubicBezTo>
                <a:cubicBezTo>
                  <a:pt x="4302053" y="83890"/>
                  <a:pt x="4303777" y="76340"/>
                  <a:pt x="4318928" y="78692"/>
                </a:cubicBezTo>
                <a:close/>
                <a:moveTo>
                  <a:pt x="2725309" y="77283"/>
                </a:moveTo>
                <a:cubicBezTo>
                  <a:pt x="2730395" y="78251"/>
                  <a:pt x="2734389" y="80377"/>
                  <a:pt x="2737293" y="83660"/>
                </a:cubicBezTo>
                <a:cubicBezTo>
                  <a:pt x="2743101" y="90228"/>
                  <a:pt x="2741204" y="95194"/>
                  <a:pt x="2731604" y="98556"/>
                </a:cubicBezTo>
                <a:cubicBezTo>
                  <a:pt x="2722003" y="101919"/>
                  <a:pt x="2709702" y="104074"/>
                  <a:pt x="2694703" y="105020"/>
                </a:cubicBezTo>
                <a:cubicBezTo>
                  <a:pt x="2708197" y="108749"/>
                  <a:pt x="2714044" y="113588"/>
                  <a:pt x="2712244" y="119540"/>
                </a:cubicBezTo>
                <a:cubicBezTo>
                  <a:pt x="2710445" y="125491"/>
                  <a:pt x="2709545" y="135895"/>
                  <a:pt x="2709545" y="150751"/>
                </a:cubicBezTo>
                <a:cubicBezTo>
                  <a:pt x="2735199" y="148098"/>
                  <a:pt x="2754924" y="145635"/>
                  <a:pt x="2768720" y="143362"/>
                </a:cubicBezTo>
                <a:cubicBezTo>
                  <a:pt x="2782515" y="141089"/>
                  <a:pt x="2793198" y="143868"/>
                  <a:pt x="2800770" y="151698"/>
                </a:cubicBezTo>
                <a:cubicBezTo>
                  <a:pt x="2808342" y="159527"/>
                  <a:pt x="2810819" y="164952"/>
                  <a:pt x="2808202" y="167970"/>
                </a:cubicBezTo>
                <a:cubicBezTo>
                  <a:pt x="2805585" y="170989"/>
                  <a:pt x="2798375" y="172272"/>
                  <a:pt x="2786573" y="171820"/>
                </a:cubicBezTo>
                <a:cubicBezTo>
                  <a:pt x="2774771" y="171369"/>
                  <a:pt x="2762568" y="171143"/>
                  <a:pt x="2749963" y="171143"/>
                </a:cubicBezTo>
                <a:cubicBezTo>
                  <a:pt x="2737630" y="171143"/>
                  <a:pt x="2724157" y="171917"/>
                  <a:pt x="2709545" y="173466"/>
                </a:cubicBezTo>
                <a:lnTo>
                  <a:pt x="2709545" y="241267"/>
                </a:lnTo>
                <a:cubicBezTo>
                  <a:pt x="2709545" y="263006"/>
                  <a:pt x="2707820" y="283527"/>
                  <a:pt x="2704371" y="302829"/>
                </a:cubicBezTo>
                <a:cubicBezTo>
                  <a:pt x="2700923" y="322131"/>
                  <a:pt x="2695273" y="324182"/>
                  <a:pt x="2687421" y="308981"/>
                </a:cubicBezTo>
                <a:cubicBezTo>
                  <a:pt x="2679570" y="293780"/>
                  <a:pt x="2677219" y="281559"/>
                  <a:pt x="2680366" y="272317"/>
                </a:cubicBezTo>
                <a:cubicBezTo>
                  <a:pt x="2683514" y="263074"/>
                  <a:pt x="2684664" y="230705"/>
                  <a:pt x="2683818" y="175208"/>
                </a:cubicBezTo>
                <a:cubicBezTo>
                  <a:pt x="2675171" y="175208"/>
                  <a:pt x="2657999" y="176872"/>
                  <a:pt x="2632301" y="180199"/>
                </a:cubicBezTo>
                <a:cubicBezTo>
                  <a:pt x="2631527" y="190036"/>
                  <a:pt x="2628135" y="203738"/>
                  <a:pt x="2622127" y="221305"/>
                </a:cubicBezTo>
                <a:cubicBezTo>
                  <a:pt x="2616118" y="238872"/>
                  <a:pt x="2606844" y="253925"/>
                  <a:pt x="2594303" y="266466"/>
                </a:cubicBezTo>
                <a:cubicBezTo>
                  <a:pt x="2581763" y="279006"/>
                  <a:pt x="2567215" y="288077"/>
                  <a:pt x="2550659" y="293676"/>
                </a:cubicBezTo>
                <a:cubicBezTo>
                  <a:pt x="2534103" y="299276"/>
                  <a:pt x="2533354" y="295519"/>
                  <a:pt x="2548411" y="282405"/>
                </a:cubicBezTo>
                <a:cubicBezTo>
                  <a:pt x="2563468" y="269291"/>
                  <a:pt x="2576296" y="253907"/>
                  <a:pt x="2586893" y="236255"/>
                </a:cubicBezTo>
                <a:cubicBezTo>
                  <a:pt x="2597490" y="218602"/>
                  <a:pt x="2603678" y="200949"/>
                  <a:pt x="2605456" y="183296"/>
                </a:cubicBezTo>
                <a:cubicBezTo>
                  <a:pt x="2578798" y="187799"/>
                  <a:pt x="2560062" y="191398"/>
                  <a:pt x="2549250" y="194094"/>
                </a:cubicBezTo>
                <a:cubicBezTo>
                  <a:pt x="2538437" y="196790"/>
                  <a:pt x="2528005" y="193618"/>
                  <a:pt x="2517953" y="184576"/>
                </a:cubicBezTo>
                <a:cubicBezTo>
                  <a:pt x="2507900" y="175535"/>
                  <a:pt x="2508753" y="171014"/>
                  <a:pt x="2520512" y="171014"/>
                </a:cubicBezTo>
                <a:cubicBezTo>
                  <a:pt x="2529489" y="171014"/>
                  <a:pt x="2540646" y="170347"/>
                  <a:pt x="2553982" y="169013"/>
                </a:cubicBezTo>
                <a:cubicBezTo>
                  <a:pt x="2567318" y="167680"/>
                  <a:pt x="2584928" y="165801"/>
                  <a:pt x="2606811" y="163378"/>
                </a:cubicBezTo>
                <a:cubicBezTo>
                  <a:pt x="2606811" y="141767"/>
                  <a:pt x="2606632" y="128983"/>
                  <a:pt x="2606274" y="125025"/>
                </a:cubicBezTo>
                <a:cubicBezTo>
                  <a:pt x="2605916" y="121067"/>
                  <a:pt x="2603384" y="118504"/>
                  <a:pt x="2598680" y="117335"/>
                </a:cubicBezTo>
                <a:cubicBezTo>
                  <a:pt x="2593977" y="116166"/>
                  <a:pt x="2588983" y="112832"/>
                  <a:pt x="2583699" y="107333"/>
                </a:cubicBezTo>
                <a:cubicBezTo>
                  <a:pt x="2578414" y="101833"/>
                  <a:pt x="2582573" y="98266"/>
                  <a:pt x="2596175" y="96631"/>
                </a:cubicBezTo>
                <a:cubicBezTo>
                  <a:pt x="2609777" y="94996"/>
                  <a:pt x="2627978" y="92132"/>
                  <a:pt x="2650778" y="88038"/>
                </a:cubicBezTo>
                <a:cubicBezTo>
                  <a:pt x="2673579" y="83944"/>
                  <a:pt x="2692247" y="80549"/>
                  <a:pt x="2706781" y="77853"/>
                </a:cubicBezTo>
                <a:cubicBezTo>
                  <a:pt x="2714048" y="76505"/>
                  <a:pt x="2720224" y="76315"/>
                  <a:pt x="2725309" y="77283"/>
                </a:cubicBezTo>
                <a:close/>
                <a:moveTo>
                  <a:pt x="3045520" y="76732"/>
                </a:moveTo>
                <a:cubicBezTo>
                  <a:pt x="3047219" y="76558"/>
                  <a:pt x="3049390" y="76766"/>
                  <a:pt x="3052032" y="77358"/>
                </a:cubicBezTo>
                <a:cubicBezTo>
                  <a:pt x="3062601" y="79724"/>
                  <a:pt x="3070724" y="82793"/>
                  <a:pt x="3076403" y="86564"/>
                </a:cubicBezTo>
                <a:cubicBezTo>
                  <a:pt x="3082082" y="90336"/>
                  <a:pt x="3083574" y="95172"/>
                  <a:pt x="3080877" y="101073"/>
                </a:cubicBezTo>
                <a:cubicBezTo>
                  <a:pt x="3078181" y="106974"/>
                  <a:pt x="3076834" y="118980"/>
                  <a:pt x="3076834" y="137092"/>
                </a:cubicBezTo>
                <a:cubicBezTo>
                  <a:pt x="3077722" y="154272"/>
                  <a:pt x="3078167" y="166497"/>
                  <a:pt x="3078167" y="173767"/>
                </a:cubicBezTo>
                <a:cubicBezTo>
                  <a:pt x="3078167" y="182257"/>
                  <a:pt x="3076554" y="190466"/>
                  <a:pt x="3073327" y="198396"/>
                </a:cubicBezTo>
                <a:cubicBezTo>
                  <a:pt x="3070101" y="206327"/>
                  <a:pt x="3065124" y="205943"/>
                  <a:pt x="3058399" y="197246"/>
                </a:cubicBezTo>
                <a:cubicBezTo>
                  <a:pt x="3051674" y="188548"/>
                  <a:pt x="3048988" y="178826"/>
                  <a:pt x="3050344" y="168078"/>
                </a:cubicBezTo>
                <a:cubicBezTo>
                  <a:pt x="3051699" y="157330"/>
                  <a:pt x="3051935" y="143875"/>
                  <a:pt x="3051053" y="127714"/>
                </a:cubicBezTo>
                <a:cubicBezTo>
                  <a:pt x="3050172" y="111552"/>
                  <a:pt x="3047472" y="98528"/>
                  <a:pt x="3042955" y="88640"/>
                </a:cubicBezTo>
                <a:cubicBezTo>
                  <a:pt x="3039567" y="81224"/>
                  <a:pt x="3040422" y="77255"/>
                  <a:pt x="3045520" y="76732"/>
                </a:cubicBezTo>
                <a:close/>
                <a:moveTo>
                  <a:pt x="5120968" y="71271"/>
                </a:moveTo>
                <a:cubicBezTo>
                  <a:pt x="5117039" y="78398"/>
                  <a:pt x="5110887" y="85510"/>
                  <a:pt x="5102512" y="92609"/>
                </a:cubicBezTo>
                <a:cubicBezTo>
                  <a:pt x="5111216" y="93842"/>
                  <a:pt x="5117910" y="96570"/>
                  <a:pt x="5122591" y="100793"/>
                </a:cubicBezTo>
                <a:cubicBezTo>
                  <a:pt x="5127274" y="105017"/>
                  <a:pt x="5134663" y="111316"/>
                  <a:pt x="5144758" y="119690"/>
                </a:cubicBezTo>
                <a:cubicBezTo>
                  <a:pt x="5151742" y="110168"/>
                  <a:pt x="5157446" y="100983"/>
                  <a:pt x="5161869" y="92136"/>
                </a:cubicBezTo>
                <a:cubicBezTo>
                  <a:pt x="5166293" y="83288"/>
                  <a:pt x="5168505" y="77207"/>
                  <a:pt x="5168505" y="73895"/>
                </a:cubicBezTo>
                <a:cubicBezTo>
                  <a:pt x="5168505" y="72145"/>
                  <a:pt x="5165236" y="71944"/>
                  <a:pt x="5158697" y="73292"/>
                </a:cubicBezTo>
                <a:cubicBezTo>
                  <a:pt x="5152158" y="74640"/>
                  <a:pt x="5145705" y="75988"/>
                  <a:pt x="5139337" y="77336"/>
                </a:cubicBezTo>
                <a:cubicBezTo>
                  <a:pt x="5132970" y="78684"/>
                  <a:pt x="5126848" y="76662"/>
                  <a:pt x="5120968" y="71271"/>
                </a:cubicBezTo>
                <a:close/>
                <a:moveTo>
                  <a:pt x="1549093" y="71271"/>
                </a:moveTo>
                <a:cubicBezTo>
                  <a:pt x="1545164" y="78398"/>
                  <a:pt x="1539012" y="85510"/>
                  <a:pt x="1530637" y="92609"/>
                </a:cubicBezTo>
                <a:cubicBezTo>
                  <a:pt x="1539342" y="93842"/>
                  <a:pt x="1546035" y="96570"/>
                  <a:pt x="1550717" y="100793"/>
                </a:cubicBezTo>
                <a:cubicBezTo>
                  <a:pt x="1555399" y="105017"/>
                  <a:pt x="1562788" y="111316"/>
                  <a:pt x="1572884" y="119690"/>
                </a:cubicBezTo>
                <a:cubicBezTo>
                  <a:pt x="1579867" y="110168"/>
                  <a:pt x="1585571" y="100983"/>
                  <a:pt x="1589995" y="92136"/>
                </a:cubicBezTo>
                <a:cubicBezTo>
                  <a:pt x="1594419" y="83288"/>
                  <a:pt x="1596631" y="77207"/>
                  <a:pt x="1596631" y="73895"/>
                </a:cubicBezTo>
                <a:cubicBezTo>
                  <a:pt x="1596631" y="72145"/>
                  <a:pt x="1593361" y="71944"/>
                  <a:pt x="1586822" y="73292"/>
                </a:cubicBezTo>
                <a:cubicBezTo>
                  <a:pt x="1580283" y="74640"/>
                  <a:pt x="1573830" y="75988"/>
                  <a:pt x="1567463" y="77336"/>
                </a:cubicBezTo>
                <a:cubicBezTo>
                  <a:pt x="1561096" y="78684"/>
                  <a:pt x="1554972" y="76662"/>
                  <a:pt x="1549093" y="71271"/>
                </a:cubicBezTo>
                <a:close/>
                <a:moveTo>
                  <a:pt x="6114618" y="56635"/>
                </a:moveTo>
                <a:cubicBezTo>
                  <a:pt x="6116056" y="56381"/>
                  <a:pt x="6117995" y="56552"/>
                  <a:pt x="6120436" y="57149"/>
                </a:cubicBezTo>
                <a:cubicBezTo>
                  <a:pt x="6130202" y="59537"/>
                  <a:pt x="6138398" y="63097"/>
                  <a:pt x="6145023" y="67829"/>
                </a:cubicBezTo>
                <a:cubicBezTo>
                  <a:pt x="6153168" y="72303"/>
                  <a:pt x="6155204" y="78025"/>
                  <a:pt x="6151132" y="84994"/>
                </a:cubicBezTo>
                <a:cubicBezTo>
                  <a:pt x="6147059" y="91963"/>
                  <a:pt x="6144800" y="106508"/>
                  <a:pt x="6144356" y="128628"/>
                </a:cubicBezTo>
                <a:cubicBezTo>
                  <a:pt x="6143911" y="150748"/>
                  <a:pt x="6143234" y="173398"/>
                  <a:pt x="6142323" y="196579"/>
                </a:cubicBezTo>
                <a:cubicBezTo>
                  <a:pt x="6141412" y="219760"/>
                  <a:pt x="6138989" y="241564"/>
                  <a:pt x="6135052" y="261992"/>
                </a:cubicBezTo>
                <a:cubicBezTo>
                  <a:pt x="6131116" y="282419"/>
                  <a:pt x="6124806" y="283656"/>
                  <a:pt x="6116124" y="265702"/>
                </a:cubicBezTo>
                <a:cubicBezTo>
                  <a:pt x="6107440" y="247748"/>
                  <a:pt x="6105576" y="233942"/>
                  <a:pt x="6110531" y="224284"/>
                </a:cubicBezTo>
                <a:cubicBezTo>
                  <a:pt x="6115485" y="214626"/>
                  <a:pt x="6119084" y="189376"/>
                  <a:pt x="6121329" y="148536"/>
                </a:cubicBezTo>
                <a:cubicBezTo>
                  <a:pt x="6123573" y="107695"/>
                  <a:pt x="6121544" y="81656"/>
                  <a:pt x="6115242" y="70421"/>
                </a:cubicBezTo>
                <a:cubicBezTo>
                  <a:pt x="6110514" y="61994"/>
                  <a:pt x="6110307" y="57399"/>
                  <a:pt x="6114618" y="56635"/>
                </a:cubicBezTo>
                <a:close/>
                <a:moveTo>
                  <a:pt x="5508870" y="52414"/>
                </a:moveTo>
                <a:cubicBezTo>
                  <a:pt x="5512272" y="53187"/>
                  <a:pt x="5515971" y="54930"/>
                  <a:pt x="5519969" y="57644"/>
                </a:cubicBezTo>
                <a:cubicBezTo>
                  <a:pt x="5527964" y="63071"/>
                  <a:pt x="5527408" y="67578"/>
                  <a:pt x="5518302" y="71163"/>
                </a:cubicBezTo>
                <a:cubicBezTo>
                  <a:pt x="5509196" y="74748"/>
                  <a:pt x="5495784" y="78358"/>
                  <a:pt x="5478067" y="81993"/>
                </a:cubicBezTo>
                <a:cubicBezTo>
                  <a:pt x="5460350" y="85629"/>
                  <a:pt x="5447002" y="87898"/>
                  <a:pt x="5438026" y="88801"/>
                </a:cubicBezTo>
                <a:cubicBezTo>
                  <a:pt x="5429049" y="89705"/>
                  <a:pt x="5420387" y="87755"/>
                  <a:pt x="5412041" y="82951"/>
                </a:cubicBezTo>
                <a:cubicBezTo>
                  <a:pt x="5403695" y="78147"/>
                  <a:pt x="5405785" y="74296"/>
                  <a:pt x="5418311" y="71400"/>
                </a:cubicBezTo>
                <a:cubicBezTo>
                  <a:pt x="5430838" y="68503"/>
                  <a:pt x="5445690" y="65785"/>
                  <a:pt x="5462870" y="63247"/>
                </a:cubicBezTo>
                <a:cubicBezTo>
                  <a:pt x="5481713" y="58759"/>
                  <a:pt x="5493941" y="55346"/>
                  <a:pt x="5499556" y="53008"/>
                </a:cubicBezTo>
                <a:cubicBezTo>
                  <a:pt x="5502363" y="51840"/>
                  <a:pt x="5505467" y="51641"/>
                  <a:pt x="5508870" y="52414"/>
                </a:cubicBezTo>
                <a:close/>
                <a:moveTo>
                  <a:pt x="5806024" y="49545"/>
                </a:moveTo>
                <a:cubicBezTo>
                  <a:pt x="5811129" y="49545"/>
                  <a:pt x="5819393" y="51940"/>
                  <a:pt x="5830815" y="56730"/>
                </a:cubicBezTo>
                <a:cubicBezTo>
                  <a:pt x="5842237" y="61519"/>
                  <a:pt x="5845112" y="66908"/>
                  <a:pt x="5839441" y="72895"/>
                </a:cubicBezTo>
                <a:cubicBezTo>
                  <a:pt x="5833769" y="78882"/>
                  <a:pt x="5829198" y="85345"/>
                  <a:pt x="5825728" y="92286"/>
                </a:cubicBezTo>
                <a:cubicBezTo>
                  <a:pt x="5812879" y="111531"/>
                  <a:pt x="5799840" y="127538"/>
                  <a:pt x="5786611" y="140308"/>
                </a:cubicBezTo>
                <a:cubicBezTo>
                  <a:pt x="5773382" y="153078"/>
                  <a:pt x="5760756" y="163399"/>
                  <a:pt x="5748732" y="171272"/>
                </a:cubicBezTo>
                <a:cubicBezTo>
                  <a:pt x="5736707" y="179145"/>
                  <a:pt x="5727038" y="183791"/>
                  <a:pt x="5719725" y="185211"/>
                </a:cubicBezTo>
                <a:cubicBezTo>
                  <a:pt x="5712411" y="186630"/>
                  <a:pt x="5711454" y="184139"/>
                  <a:pt x="5716853" y="177736"/>
                </a:cubicBezTo>
                <a:cubicBezTo>
                  <a:pt x="5722252" y="171333"/>
                  <a:pt x="5730885" y="162786"/>
                  <a:pt x="5742752" y="152096"/>
                </a:cubicBezTo>
                <a:cubicBezTo>
                  <a:pt x="5754618" y="141405"/>
                  <a:pt x="5766334" y="127832"/>
                  <a:pt x="5777900" y="111376"/>
                </a:cubicBezTo>
                <a:cubicBezTo>
                  <a:pt x="5789465" y="94921"/>
                  <a:pt x="5795904" y="83280"/>
                  <a:pt x="5797216" y="76454"/>
                </a:cubicBezTo>
                <a:cubicBezTo>
                  <a:pt x="5798528" y="69629"/>
                  <a:pt x="5798510" y="63437"/>
                  <a:pt x="5797162" y="57880"/>
                </a:cubicBezTo>
                <a:cubicBezTo>
                  <a:pt x="5795814" y="52324"/>
                  <a:pt x="5798768" y="49545"/>
                  <a:pt x="5806024" y="49545"/>
                </a:cubicBezTo>
                <a:close/>
                <a:moveTo>
                  <a:pt x="561876" y="47867"/>
                </a:moveTo>
                <a:cubicBezTo>
                  <a:pt x="564604" y="47157"/>
                  <a:pt x="569919" y="48147"/>
                  <a:pt x="577820" y="50836"/>
                </a:cubicBezTo>
                <a:cubicBezTo>
                  <a:pt x="593624" y="56213"/>
                  <a:pt x="600342" y="64111"/>
                  <a:pt x="597976" y="74529"/>
                </a:cubicBezTo>
                <a:cubicBezTo>
                  <a:pt x="595609" y="84947"/>
                  <a:pt x="588963" y="86105"/>
                  <a:pt x="578036" y="78003"/>
                </a:cubicBezTo>
                <a:cubicBezTo>
                  <a:pt x="571869" y="70948"/>
                  <a:pt x="566341" y="63312"/>
                  <a:pt x="561451" y="55095"/>
                </a:cubicBezTo>
                <a:cubicBezTo>
                  <a:pt x="559006" y="50986"/>
                  <a:pt x="559147" y="48577"/>
                  <a:pt x="561876" y="47867"/>
                </a:cubicBezTo>
                <a:close/>
                <a:moveTo>
                  <a:pt x="1902831" y="46555"/>
                </a:moveTo>
                <a:cubicBezTo>
                  <a:pt x="1900523" y="46613"/>
                  <a:pt x="1897470" y="46978"/>
                  <a:pt x="1893673" y="47652"/>
                </a:cubicBezTo>
                <a:cubicBezTo>
                  <a:pt x="1886080" y="49000"/>
                  <a:pt x="1877171" y="51065"/>
                  <a:pt x="1866947" y="53847"/>
                </a:cubicBezTo>
                <a:cubicBezTo>
                  <a:pt x="1867793" y="55195"/>
                  <a:pt x="1868990" y="61849"/>
                  <a:pt x="1870539" y="73809"/>
                </a:cubicBezTo>
                <a:cubicBezTo>
                  <a:pt x="1873364" y="73938"/>
                  <a:pt x="1878096" y="72396"/>
                  <a:pt x="1884736" y="69184"/>
                </a:cubicBezTo>
                <a:cubicBezTo>
                  <a:pt x="1891375" y="65972"/>
                  <a:pt x="1897269" y="67234"/>
                  <a:pt x="1902417" y="72970"/>
                </a:cubicBezTo>
                <a:cubicBezTo>
                  <a:pt x="1907565" y="78706"/>
                  <a:pt x="1905275" y="83004"/>
                  <a:pt x="1895545" y="85865"/>
                </a:cubicBezTo>
                <a:cubicBezTo>
                  <a:pt x="1885815" y="88726"/>
                  <a:pt x="1878082" y="90157"/>
                  <a:pt x="1872346" y="90157"/>
                </a:cubicBezTo>
                <a:lnTo>
                  <a:pt x="1874691" y="111602"/>
                </a:lnTo>
                <a:cubicBezTo>
                  <a:pt x="1891798" y="109208"/>
                  <a:pt x="1900836" y="107200"/>
                  <a:pt x="1901804" y="105579"/>
                </a:cubicBezTo>
                <a:cubicBezTo>
                  <a:pt x="1902772" y="103959"/>
                  <a:pt x="1904378" y="94122"/>
                  <a:pt x="1906623" y="76067"/>
                </a:cubicBezTo>
                <a:cubicBezTo>
                  <a:pt x="1908867" y="58013"/>
                  <a:pt x="1909168" y="48427"/>
                  <a:pt x="1907526" y="47308"/>
                </a:cubicBezTo>
                <a:cubicBezTo>
                  <a:pt x="1906705" y="46749"/>
                  <a:pt x="1905140" y="46498"/>
                  <a:pt x="1902831" y="46555"/>
                </a:cubicBezTo>
                <a:close/>
                <a:moveTo>
                  <a:pt x="4717284" y="44200"/>
                </a:moveTo>
                <a:cubicBezTo>
                  <a:pt x="4727007" y="45153"/>
                  <a:pt x="4735804" y="49093"/>
                  <a:pt x="4743677" y="56020"/>
                </a:cubicBezTo>
                <a:cubicBezTo>
                  <a:pt x="4751550" y="62946"/>
                  <a:pt x="4754615" y="72167"/>
                  <a:pt x="4752873" y="83682"/>
                </a:cubicBezTo>
                <a:cubicBezTo>
                  <a:pt x="4751130" y="95197"/>
                  <a:pt x="4742351" y="94638"/>
                  <a:pt x="4726533" y="82004"/>
                </a:cubicBezTo>
                <a:cubicBezTo>
                  <a:pt x="4717399" y="74691"/>
                  <a:pt x="4711143" y="66323"/>
                  <a:pt x="4707766" y="56902"/>
                </a:cubicBezTo>
                <a:cubicBezTo>
                  <a:pt x="4704388" y="47480"/>
                  <a:pt x="4707561" y="43246"/>
                  <a:pt x="4717284" y="44200"/>
                </a:cubicBezTo>
                <a:close/>
                <a:moveTo>
                  <a:pt x="7549006" y="43154"/>
                </a:moveTo>
                <a:cubicBezTo>
                  <a:pt x="7551078" y="43215"/>
                  <a:pt x="7553615" y="43599"/>
                  <a:pt x="7556618" y="44307"/>
                </a:cubicBezTo>
                <a:cubicBezTo>
                  <a:pt x="7568628" y="47140"/>
                  <a:pt x="7577651" y="50846"/>
                  <a:pt x="7583688" y="55428"/>
                </a:cubicBezTo>
                <a:cubicBezTo>
                  <a:pt x="7589726" y="60010"/>
                  <a:pt x="7591902" y="67169"/>
                  <a:pt x="7590216" y="76906"/>
                </a:cubicBezTo>
                <a:cubicBezTo>
                  <a:pt x="7588532" y="86643"/>
                  <a:pt x="7583818" y="89812"/>
                  <a:pt x="7576074" y="86414"/>
                </a:cubicBezTo>
                <a:cubicBezTo>
                  <a:pt x="7568330" y="83015"/>
                  <a:pt x="7561698" y="78548"/>
                  <a:pt x="7556177" y="73013"/>
                </a:cubicBezTo>
                <a:cubicBezTo>
                  <a:pt x="7550226" y="66087"/>
                  <a:pt x="7545809" y="58863"/>
                  <a:pt x="7542926" y="51341"/>
                </a:cubicBezTo>
                <a:cubicBezTo>
                  <a:pt x="7540765" y="45700"/>
                  <a:pt x="7542791" y="42971"/>
                  <a:pt x="7549006" y="43154"/>
                </a:cubicBezTo>
                <a:close/>
                <a:moveTo>
                  <a:pt x="5626230" y="36324"/>
                </a:moveTo>
                <a:cubicBezTo>
                  <a:pt x="5629245" y="36014"/>
                  <a:pt x="5632515" y="36711"/>
                  <a:pt x="5636039" y="38413"/>
                </a:cubicBezTo>
                <a:cubicBezTo>
                  <a:pt x="5643087" y="41819"/>
                  <a:pt x="5649773" y="46552"/>
                  <a:pt x="5656097" y="52610"/>
                </a:cubicBezTo>
                <a:cubicBezTo>
                  <a:pt x="5662421" y="58669"/>
                  <a:pt x="5660869" y="64269"/>
                  <a:pt x="5651440" y="69410"/>
                </a:cubicBezTo>
                <a:cubicBezTo>
                  <a:pt x="5642011" y="74551"/>
                  <a:pt x="5628729" y="90350"/>
                  <a:pt x="5611592" y="116808"/>
                </a:cubicBezTo>
                <a:cubicBezTo>
                  <a:pt x="5635555" y="134102"/>
                  <a:pt x="5650770" y="150199"/>
                  <a:pt x="5657238" y="165099"/>
                </a:cubicBezTo>
                <a:cubicBezTo>
                  <a:pt x="5663705" y="179998"/>
                  <a:pt x="5664024" y="195306"/>
                  <a:pt x="5658195" y="211023"/>
                </a:cubicBezTo>
                <a:cubicBezTo>
                  <a:pt x="5652365" y="226740"/>
                  <a:pt x="5645410" y="230443"/>
                  <a:pt x="5637330" y="222133"/>
                </a:cubicBezTo>
                <a:cubicBezTo>
                  <a:pt x="5629249" y="213823"/>
                  <a:pt x="5618863" y="205921"/>
                  <a:pt x="5606172" y="198429"/>
                </a:cubicBezTo>
                <a:cubicBezTo>
                  <a:pt x="5593481" y="190936"/>
                  <a:pt x="5593054" y="187645"/>
                  <a:pt x="5604892" y="188556"/>
                </a:cubicBezTo>
                <a:cubicBezTo>
                  <a:pt x="5616730" y="189466"/>
                  <a:pt x="5624381" y="189255"/>
                  <a:pt x="5627844" y="187921"/>
                </a:cubicBezTo>
                <a:cubicBezTo>
                  <a:pt x="5631307" y="186587"/>
                  <a:pt x="5632185" y="181740"/>
                  <a:pt x="5630479" y="173380"/>
                </a:cubicBezTo>
                <a:cubicBezTo>
                  <a:pt x="5628772" y="165020"/>
                  <a:pt x="5616124" y="146980"/>
                  <a:pt x="5592534" y="119260"/>
                </a:cubicBezTo>
                <a:cubicBezTo>
                  <a:pt x="5605139" y="94251"/>
                  <a:pt x="5613016" y="78200"/>
                  <a:pt x="5616164" y="71109"/>
                </a:cubicBezTo>
                <a:cubicBezTo>
                  <a:pt x="5619311" y="64018"/>
                  <a:pt x="5618537" y="60691"/>
                  <a:pt x="5613840" y="61128"/>
                </a:cubicBezTo>
                <a:cubicBezTo>
                  <a:pt x="5609144" y="61566"/>
                  <a:pt x="5597589" y="64179"/>
                  <a:pt x="5579176" y="68969"/>
                </a:cubicBezTo>
                <a:cubicBezTo>
                  <a:pt x="5580094" y="127133"/>
                  <a:pt x="5580553" y="168368"/>
                  <a:pt x="5580553" y="192675"/>
                </a:cubicBezTo>
                <a:lnTo>
                  <a:pt x="5580553" y="247999"/>
                </a:lnTo>
                <a:cubicBezTo>
                  <a:pt x="5580553" y="258668"/>
                  <a:pt x="5579600" y="273525"/>
                  <a:pt x="5577692" y="292569"/>
                </a:cubicBezTo>
                <a:cubicBezTo>
                  <a:pt x="5575785" y="311612"/>
                  <a:pt x="5571257" y="322231"/>
                  <a:pt x="5564108" y="324425"/>
                </a:cubicBezTo>
                <a:cubicBezTo>
                  <a:pt x="5556960" y="326619"/>
                  <a:pt x="5553385" y="305195"/>
                  <a:pt x="5553385" y="260153"/>
                </a:cubicBezTo>
                <a:lnTo>
                  <a:pt x="5553385" y="135974"/>
                </a:lnTo>
                <a:cubicBezTo>
                  <a:pt x="5553385" y="96309"/>
                  <a:pt x="5550912" y="71306"/>
                  <a:pt x="5545964" y="60967"/>
                </a:cubicBezTo>
                <a:cubicBezTo>
                  <a:pt x="5541017" y="50628"/>
                  <a:pt x="5542788" y="46613"/>
                  <a:pt x="5551277" y="48921"/>
                </a:cubicBezTo>
                <a:cubicBezTo>
                  <a:pt x="5559767" y="51230"/>
                  <a:pt x="5566065" y="52582"/>
                  <a:pt x="5570174" y="52976"/>
                </a:cubicBezTo>
                <a:cubicBezTo>
                  <a:pt x="5574282" y="53370"/>
                  <a:pt x="5582019" y="52514"/>
                  <a:pt x="5593384" y="50405"/>
                </a:cubicBezTo>
                <a:cubicBezTo>
                  <a:pt x="5604749" y="48297"/>
                  <a:pt x="5612936" y="44920"/>
                  <a:pt x="5617949" y="40274"/>
                </a:cubicBezTo>
                <a:cubicBezTo>
                  <a:pt x="5620455" y="37951"/>
                  <a:pt x="5623215" y="36634"/>
                  <a:pt x="5626230" y="36324"/>
                </a:cubicBezTo>
                <a:close/>
                <a:moveTo>
                  <a:pt x="6878770" y="34432"/>
                </a:moveTo>
                <a:cubicBezTo>
                  <a:pt x="6880662" y="34184"/>
                  <a:pt x="6883186" y="34594"/>
                  <a:pt x="6886338" y="35660"/>
                </a:cubicBezTo>
                <a:cubicBezTo>
                  <a:pt x="6898952" y="39926"/>
                  <a:pt x="6908426" y="45010"/>
                  <a:pt x="6914764" y="50911"/>
                </a:cubicBezTo>
                <a:cubicBezTo>
                  <a:pt x="6921104" y="56812"/>
                  <a:pt x="6923508" y="64484"/>
                  <a:pt x="6921982" y="73927"/>
                </a:cubicBezTo>
                <a:cubicBezTo>
                  <a:pt x="6920454" y="83370"/>
                  <a:pt x="6916991" y="88662"/>
                  <a:pt x="6911592" y="89802"/>
                </a:cubicBezTo>
                <a:cubicBezTo>
                  <a:pt x="6906192" y="90942"/>
                  <a:pt x="6900974" y="88084"/>
                  <a:pt x="6895932" y="81230"/>
                </a:cubicBezTo>
                <a:cubicBezTo>
                  <a:pt x="6890892" y="74375"/>
                  <a:pt x="6885160" y="65434"/>
                  <a:pt x="6878734" y="54406"/>
                </a:cubicBezTo>
                <a:cubicBezTo>
                  <a:pt x="6873078" y="41834"/>
                  <a:pt x="6873089" y="35176"/>
                  <a:pt x="6878770" y="34432"/>
                </a:cubicBezTo>
                <a:close/>
                <a:moveTo>
                  <a:pt x="967330" y="32537"/>
                </a:moveTo>
                <a:cubicBezTo>
                  <a:pt x="984249" y="31620"/>
                  <a:pt x="996427" y="34418"/>
                  <a:pt x="1003864" y="40930"/>
                </a:cubicBezTo>
                <a:cubicBezTo>
                  <a:pt x="1013781" y="49613"/>
                  <a:pt x="1016971" y="55941"/>
                  <a:pt x="1013437" y="59913"/>
                </a:cubicBezTo>
                <a:cubicBezTo>
                  <a:pt x="1009902" y="63885"/>
                  <a:pt x="1000003" y="65420"/>
                  <a:pt x="983742" y="64516"/>
                </a:cubicBezTo>
                <a:cubicBezTo>
                  <a:pt x="967480" y="63613"/>
                  <a:pt x="952190" y="63613"/>
                  <a:pt x="937871" y="64516"/>
                </a:cubicBezTo>
                <a:cubicBezTo>
                  <a:pt x="923552" y="65420"/>
                  <a:pt x="902368" y="67019"/>
                  <a:pt x="874319" y="69313"/>
                </a:cubicBezTo>
                <a:cubicBezTo>
                  <a:pt x="882406" y="78032"/>
                  <a:pt x="885328" y="84123"/>
                  <a:pt x="883084" y="87586"/>
                </a:cubicBezTo>
                <a:cubicBezTo>
                  <a:pt x="880840" y="91049"/>
                  <a:pt x="879717" y="105364"/>
                  <a:pt x="879717" y="130531"/>
                </a:cubicBezTo>
                <a:cubicBezTo>
                  <a:pt x="899909" y="130531"/>
                  <a:pt x="917508" y="132951"/>
                  <a:pt x="932515" y="137791"/>
                </a:cubicBezTo>
                <a:cubicBezTo>
                  <a:pt x="947522" y="142631"/>
                  <a:pt x="956194" y="152325"/>
                  <a:pt x="958531" y="166873"/>
                </a:cubicBezTo>
                <a:cubicBezTo>
                  <a:pt x="960869" y="181421"/>
                  <a:pt x="950522" y="183035"/>
                  <a:pt x="927492" y="171713"/>
                </a:cubicBezTo>
                <a:cubicBezTo>
                  <a:pt x="904461" y="160391"/>
                  <a:pt x="888537" y="151203"/>
                  <a:pt x="879717" y="144147"/>
                </a:cubicBezTo>
                <a:cubicBezTo>
                  <a:pt x="880564" y="211934"/>
                  <a:pt x="879564" y="257453"/>
                  <a:pt x="876717" y="280706"/>
                </a:cubicBezTo>
                <a:cubicBezTo>
                  <a:pt x="873870" y="303958"/>
                  <a:pt x="869443" y="315585"/>
                  <a:pt x="863434" y="315585"/>
                </a:cubicBezTo>
                <a:cubicBezTo>
                  <a:pt x="858974" y="315585"/>
                  <a:pt x="854246" y="310257"/>
                  <a:pt x="849248" y="299603"/>
                </a:cubicBezTo>
                <a:cubicBezTo>
                  <a:pt x="844251" y="288948"/>
                  <a:pt x="842677" y="279777"/>
                  <a:pt x="844527" y="272091"/>
                </a:cubicBezTo>
                <a:cubicBezTo>
                  <a:pt x="846377" y="264404"/>
                  <a:pt x="848176" y="256195"/>
                  <a:pt x="849926" y="247461"/>
                </a:cubicBezTo>
                <a:cubicBezTo>
                  <a:pt x="851675" y="238728"/>
                  <a:pt x="853002" y="209037"/>
                  <a:pt x="853905" y="158387"/>
                </a:cubicBezTo>
                <a:cubicBezTo>
                  <a:pt x="854809" y="107738"/>
                  <a:pt x="852091" y="79150"/>
                  <a:pt x="845753" y="72626"/>
                </a:cubicBezTo>
                <a:cubicBezTo>
                  <a:pt x="801126" y="79824"/>
                  <a:pt x="773152" y="84546"/>
                  <a:pt x="761831" y="86790"/>
                </a:cubicBezTo>
                <a:cubicBezTo>
                  <a:pt x="750509" y="89034"/>
                  <a:pt x="739854" y="84958"/>
                  <a:pt x="729866" y="74562"/>
                </a:cubicBezTo>
                <a:cubicBezTo>
                  <a:pt x="719878" y="64165"/>
                  <a:pt x="720244" y="59422"/>
                  <a:pt x="730963" y="60333"/>
                </a:cubicBezTo>
                <a:cubicBezTo>
                  <a:pt x="741683" y="61243"/>
                  <a:pt x="760182" y="60365"/>
                  <a:pt x="786460" y="57697"/>
                </a:cubicBezTo>
                <a:cubicBezTo>
                  <a:pt x="812738" y="55030"/>
                  <a:pt x="839676" y="51660"/>
                  <a:pt x="867274" y="47588"/>
                </a:cubicBezTo>
                <a:cubicBezTo>
                  <a:pt x="894872" y="43515"/>
                  <a:pt x="922057" y="39217"/>
                  <a:pt x="948830" y="34692"/>
                </a:cubicBezTo>
                <a:cubicBezTo>
                  <a:pt x="955523" y="33561"/>
                  <a:pt x="961690" y="32843"/>
                  <a:pt x="967330" y="32537"/>
                </a:cubicBezTo>
                <a:close/>
                <a:moveTo>
                  <a:pt x="4520157" y="30734"/>
                </a:moveTo>
                <a:cubicBezTo>
                  <a:pt x="4537186" y="32620"/>
                  <a:pt x="4548235" y="36352"/>
                  <a:pt x="4553304" y="41930"/>
                </a:cubicBezTo>
                <a:cubicBezTo>
                  <a:pt x="4558373" y="47509"/>
                  <a:pt x="4560607" y="54241"/>
                  <a:pt x="4560004" y="62129"/>
                </a:cubicBezTo>
                <a:cubicBezTo>
                  <a:pt x="4559402" y="70016"/>
                  <a:pt x="4554347" y="72325"/>
                  <a:pt x="4544840" y="69055"/>
                </a:cubicBezTo>
                <a:cubicBezTo>
                  <a:pt x="4535332" y="65785"/>
                  <a:pt x="4524276" y="59296"/>
                  <a:pt x="4511671" y="49588"/>
                </a:cubicBezTo>
                <a:cubicBezTo>
                  <a:pt x="4500299" y="35133"/>
                  <a:pt x="4503128" y="28849"/>
                  <a:pt x="4520157" y="30734"/>
                </a:cubicBezTo>
                <a:close/>
                <a:moveTo>
                  <a:pt x="2598828" y="30453"/>
                </a:moveTo>
                <a:cubicBezTo>
                  <a:pt x="2601234" y="30544"/>
                  <a:pt x="2604200" y="31186"/>
                  <a:pt x="2607726" y="32380"/>
                </a:cubicBezTo>
                <a:cubicBezTo>
                  <a:pt x="2621829" y="37155"/>
                  <a:pt x="2631079" y="43013"/>
                  <a:pt x="2635474" y="49954"/>
                </a:cubicBezTo>
                <a:cubicBezTo>
                  <a:pt x="2639870" y="56894"/>
                  <a:pt x="2640299" y="65108"/>
                  <a:pt x="2636764" y="74594"/>
                </a:cubicBezTo>
                <a:cubicBezTo>
                  <a:pt x="2633230" y="84080"/>
                  <a:pt x="2626138" y="83617"/>
                  <a:pt x="2615491" y="73206"/>
                </a:cubicBezTo>
                <a:cubicBezTo>
                  <a:pt x="2604843" y="62795"/>
                  <a:pt x="2597110" y="53238"/>
                  <a:pt x="2592292" y="44533"/>
                </a:cubicBezTo>
                <a:cubicBezTo>
                  <a:pt x="2589431" y="34875"/>
                  <a:pt x="2591610" y="30182"/>
                  <a:pt x="2598828" y="30453"/>
                </a:cubicBezTo>
                <a:close/>
                <a:moveTo>
                  <a:pt x="1290195" y="30014"/>
                </a:moveTo>
                <a:cubicBezTo>
                  <a:pt x="1297351" y="28608"/>
                  <a:pt x="1304772" y="31394"/>
                  <a:pt x="1312458" y="38370"/>
                </a:cubicBezTo>
                <a:cubicBezTo>
                  <a:pt x="1320144" y="45347"/>
                  <a:pt x="1318944" y="50542"/>
                  <a:pt x="1308855" y="53955"/>
                </a:cubicBezTo>
                <a:cubicBezTo>
                  <a:pt x="1298767" y="57368"/>
                  <a:pt x="1272772" y="61892"/>
                  <a:pt x="1230869" y="67528"/>
                </a:cubicBezTo>
                <a:cubicBezTo>
                  <a:pt x="1239861" y="75228"/>
                  <a:pt x="1240524" y="81664"/>
                  <a:pt x="1232859" y="86833"/>
                </a:cubicBezTo>
                <a:cubicBezTo>
                  <a:pt x="1225194" y="92003"/>
                  <a:pt x="1211933" y="105207"/>
                  <a:pt x="1193076" y="126444"/>
                </a:cubicBezTo>
                <a:cubicBezTo>
                  <a:pt x="1221383" y="122888"/>
                  <a:pt x="1246009" y="119550"/>
                  <a:pt x="1266953" y="116431"/>
                </a:cubicBezTo>
                <a:cubicBezTo>
                  <a:pt x="1287897" y="113312"/>
                  <a:pt x="1301961" y="110376"/>
                  <a:pt x="1309145" y="107623"/>
                </a:cubicBezTo>
                <a:cubicBezTo>
                  <a:pt x="1316330" y="104870"/>
                  <a:pt x="1323278" y="104963"/>
                  <a:pt x="1329989" y="107903"/>
                </a:cubicBezTo>
                <a:cubicBezTo>
                  <a:pt x="1336700" y="110842"/>
                  <a:pt x="1344802" y="116543"/>
                  <a:pt x="1354296" y="125003"/>
                </a:cubicBezTo>
                <a:cubicBezTo>
                  <a:pt x="1363789" y="133464"/>
                  <a:pt x="1365994" y="140466"/>
                  <a:pt x="1360910" y="146008"/>
                </a:cubicBezTo>
                <a:cubicBezTo>
                  <a:pt x="1355827" y="151551"/>
                  <a:pt x="1351987" y="160596"/>
                  <a:pt x="1349391" y="173143"/>
                </a:cubicBezTo>
                <a:cubicBezTo>
                  <a:pt x="1346796" y="185691"/>
                  <a:pt x="1344588" y="201505"/>
                  <a:pt x="1342767" y="220584"/>
                </a:cubicBezTo>
                <a:cubicBezTo>
                  <a:pt x="1340945" y="239664"/>
                  <a:pt x="1337213" y="255320"/>
                  <a:pt x="1331570" y="267552"/>
                </a:cubicBezTo>
                <a:cubicBezTo>
                  <a:pt x="1325927" y="279784"/>
                  <a:pt x="1318944" y="288371"/>
                  <a:pt x="1310619" y="293311"/>
                </a:cubicBezTo>
                <a:cubicBezTo>
                  <a:pt x="1302295" y="298251"/>
                  <a:pt x="1296813" y="294372"/>
                  <a:pt x="1294174" y="281674"/>
                </a:cubicBezTo>
                <a:cubicBezTo>
                  <a:pt x="1291536" y="268975"/>
                  <a:pt x="1289220" y="259966"/>
                  <a:pt x="1287227" y="254646"/>
                </a:cubicBezTo>
                <a:cubicBezTo>
                  <a:pt x="1276615" y="253872"/>
                  <a:pt x="1255603" y="254836"/>
                  <a:pt x="1224190" y="257539"/>
                </a:cubicBezTo>
                <a:cubicBezTo>
                  <a:pt x="1192779" y="260242"/>
                  <a:pt x="1166324" y="262418"/>
                  <a:pt x="1144828" y="264067"/>
                </a:cubicBezTo>
                <a:cubicBezTo>
                  <a:pt x="1137644" y="282208"/>
                  <a:pt x="1131492" y="286015"/>
                  <a:pt x="1126372" y="275489"/>
                </a:cubicBezTo>
                <a:cubicBezTo>
                  <a:pt x="1121253" y="264964"/>
                  <a:pt x="1118238" y="250183"/>
                  <a:pt x="1117327" y="231146"/>
                </a:cubicBezTo>
                <a:cubicBezTo>
                  <a:pt x="1116417" y="212109"/>
                  <a:pt x="1114650" y="195568"/>
                  <a:pt x="1112025" y="181522"/>
                </a:cubicBezTo>
                <a:cubicBezTo>
                  <a:pt x="1109401" y="167475"/>
                  <a:pt x="1105579" y="154558"/>
                  <a:pt x="1100560" y="142771"/>
                </a:cubicBezTo>
                <a:cubicBezTo>
                  <a:pt x="1095541" y="130983"/>
                  <a:pt x="1097305" y="125792"/>
                  <a:pt x="1105852" y="127197"/>
                </a:cubicBezTo>
                <a:cubicBezTo>
                  <a:pt x="1114399" y="128603"/>
                  <a:pt x="1121041" y="129954"/>
                  <a:pt x="1125781" y="131252"/>
                </a:cubicBezTo>
                <a:cubicBezTo>
                  <a:pt x="1130520" y="132550"/>
                  <a:pt x="1146571" y="131965"/>
                  <a:pt x="1173932" y="129499"/>
                </a:cubicBezTo>
                <a:cubicBezTo>
                  <a:pt x="1186637" y="110025"/>
                  <a:pt x="1194101" y="96502"/>
                  <a:pt x="1196324" y="88930"/>
                </a:cubicBezTo>
                <a:cubicBezTo>
                  <a:pt x="1198547" y="81359"/>
                  <a:pt x="1199658" y="75472"/>
                  <a:pt x="1199658" y="71271"/>
                </a:cubicBezTo>
                <a:cubicBezTo>
                  <a:pt x="1195040" y="72117"/>
                  <a:pt x="1189645" y="73002"/>
                  <a:pt x="1183472" y="73927"/>
                </a:cubicBezTo>
                <a:cubicBezTo>
                  <a:pt x="1177298" y="74852"/>
                  <a:pt x="1171909" y="75071"/>
                  <a:pt x="1167306" y="74583"/>
                </a:cubicBezTo>
                <a:cubicBezTo>
                  <a:pt x="1162703" y="74096"/>
                  <a:pt x="1156594" y="70249"/>
                  <a:pt x="1148980" y="63043"/>
                </a:cubicBezTo>
                <a:cubicBezTo>
                  <a:pt x="1141365" y="55837"/>
                  <a:pt x="1146133" y="52234"/>
                  <a:pt x="1163284" y="52234"/>
                </a:cubicBezTo>
                <a:cubicBezTo>
                  <a:pt x="1177381" y="52234"/>
                  <a:pt x="1195962" y="50237"/>
                  <a:pt x="1219028" y="46243"/>
                </a:cubicBezTo>
                <a:cubicBezTo>
                  <a:pt x="1242094" y="42249"/>
                  <a:pt x="1257934" y="38897"/>
                  <a:pt x="1266544" y="36187"/>
                </a:cubicBezTo>
                <a:cubicBezTo>
                  <a:pt x="1275156" y="33477"/>
                  <a:pt x="1283039" y="31419"/>
                  <a:pt x="1290195" y="30014"/>
                </a:cubicBezTo>
                <a:close/>
                <a:moveTo>
                  <a:pt x="2048096" y="26615"/>
                </a:moveTo>
                <a:cubicBezTo>
                  <a:pt x="2057109" y="24780"/>
                  <a:pt x="2064039" y="27013"/>
                  <a:pt x="2068886" y="33316"/>
                </a:cubicBezTo>
                <a:cubicBezTo>
                  <a:pt x="2073733" y="39618"/>
                  <a:pt x="2070750" y="44067"/>
                  <a:pt x="2059937" y="46663"/>
                </a:cubicBezTo>
                <a:cubicBezTo>
                  <a:pt x="2049125" y="49258"/>
                  <a:pt x="2031135" y="52779"/>
                  <a:pt x="2005968" y="57224"/>
                </a:cubicBezTo>
                <a:cubicBezTo>
                  <a:pt x="2014974" y="60938"/>
                  <a:pt x="2017770" y="65276"/>
                  <a:pt x="2014357" y="70238"/>
                </a:cubicBezTo>
                <a:cubicBezTo>
                  <a:pt x="2010944" y="75200"/>
                  <a:pt x="2004548" y="83589"/>
                  <a:pt x="1995170" y="95405"/>
                </a:cubicBezTo>
                <a:cubicBezTo>
                  <a:pt x="2010069" y="92021"/>
                  <a:pt x="2020527" y="88701"/>
                  <a:pt x="2026543" y="85446"/>
                </a:cubicBezTo>
                <a:cubicBezTo>
                  <a:pt x="2032558" y="82191"/>
                  <a:pt x="2040757" y="83349"/>
                  <a:pt x="2051140" y="88920"/>
                </a:cubicBezTo>
                <a:cubicBezTo>
                  <a:pt x="2061522" y="94491"/>
                  <a:pt x="2065760" y="99711"/>
                  <a:pt x="2063852" y="104579"/>
                </a:cubicBezTo>
                <a:cubicBezTo>
                  <a:pt x="2061945" y="109448"/>
                  <a:pt x="2060367" y="113757"/>
                  <a:pt x="2059120" y="117507"/>
                </a:cubicBezTo>
                <a:cubicBezTo>
                  <a:pt x="2057872" y="121257"/>
                  <a:pt x="2057693" y="130058"/>
                  <a:pt x="2058582" y="143911"/>
                </a:cubicBezTo>
                <a:cubicBezTo>
                  <a:pt x="2059471" y="157764"/>
                  <a:pt x="2058797" y="172064"/>
                  <a:pt x="2056560" y="186813"/>
                </a:cubicBezTo>
                <a:cubicBezTo>
                  <a:pt x="2054323" y="201562"/>
                  <a:pt x="2049580" y="205287"/>
                  <a:pt x="2042331" y="197988"/>
                </a:cubicBezTo>
                <a:cubicBezTo>
                  <a:pt x="2035082" y="190689"/>
                  <a:pt x="2031909" y="184784"/>
                  <a:pt x="2032813" y="180274"/>
                </a:cubicBezTo>
                <a:cubicBezTo>
                  <a:pt x="2033716" y="175764"/>
                  <a:pt x="2034390" y="164650"/>
                  <a:pt x="2034835" y="146933"/>
                </a:cubicBezTo>
                <a:cubicBezTo>
                  <a:pt x="2035279" y="129216"/>
                  <a:pt x="2034795" y="117575"/>
                  <a:pt x="2033383" y="112011"/>
                </a:cubicBezTo>
                <a:cubicBezTo>
                  <a:pt x="2031970" y="106447"/>
                  <a:pt x="2026984" y="104927"/>
                  <a:pt x="2018422" y="107451"/>
                </a:cubicBezTo>
                <a:lnTo>
                  <a:pt x="1977639" y="115109"/>
                </a:lnTo>
                <a:cubicBezTo>
                  <a:pt x="1977639" y="128158"/>
                  <a:pt x="1977108" y="145936"/>
                  <a:pt x="1976047" y="168443"/>
                </a:cubicBezTo>
                <a:cubicBezTo>
                  <a:pt x="1974986" y="190950"/>
                  <a:pt x="1970458" y="199070"/>
                  <a:pt x="1962463" y="192804"/>
                </a:cubicBezTo>
                <a:cubicBezTo>
                  <a:pt x="1954469" y="186537"/>
                  <a:pt x="1950927" y="179890"/>
                  <a:pt x="1951837" y="172864"/>
                </a:cubicBezTo>
                <a:cubicBezTo>
                  <a:pt x="1952748" y="165837"/>
                  <a:pt x="1953648" y="155211"/>
                  <a:pt x="1954537" y="140985"/>
                </a:cubicBezTo>
                <a:cubicBezTo>
                  <a:pt x="1955426" y="126760"/>
                  <a:pt x="1954071" y="116284"/>
                  <a:pt x="1950471" y="109559"/>
                </a:cubicBezTo>
                <a:cubicBezTo>
                  <a:pt x="1946872" y="102833"/>
                  <a:pt x="1948700" y="99471"/>
                  <a:pt x="1955956" y="99471"/>
                </a:cubicBezTo>
                <a:cubicBezTo>
                  <a:pt x="1960889" y="99471"/>
                  <a:pt x="1964779" y="99693"/>
                  <a:pt x="1967626" y="100137"/>
                </a:cubicBezTo>
                <a:cubicBezTo>
                  <a:pt x="1970472" y="100582"/>
                  <a:pt x="1974333" y="100266"/>
                  <a:pt x="1979209" y="99191"/>
                </a:cubicBezTo>
                <a:cubicBezTo>
                  <a:pt x="1985246" y="77967"/>
                  <a:pt x="1987763" y="65513"/>
                  <a:pt x="1986759" y="61827"/>
                </a:cubicBezTo>
                <a:cubicBezTo>
                  <a:pt x="1981124" y="63591"/>
                  <a:pt x="1975778" y="64706"/>
                  <a:pt x="1970723" y="65172"/>
                </a:cubicBezTo>
                <a:cubicBezTo>
                  <a:pt x="1965668" y="65638"/>
                  <a:pt x="1959230" y="63158"/>
                  <a:pt x="1951407" y="57730"/>
                </a:cubicBezTo>
                <a:cubicBezTo>
                  <a:pt x="1943584" y="52302"/>
                  <a:pt x="1945603" y="48695"/>
                  <a:pt x="1957462" y="46910"/>
                </a:cubicBezTo>
                <a:cubicBezTo>
                  <a:pt x="1969321" y="45125"/>
                  <a:pt x="1980421" y="42880"/>
                  <a:pt x="1990760" y="40177"/>
                </a:cubicBezTo>
                <a:cubicBezTo>
                  <a:pt x="2001100" y="37474"/>
                  <a:pt x="2010987" y="34997"/>
                  <a:pt x="2020423" y="32746"/>
                </a:cubicBezTo>
                <a:cubicBezTo>
                  <a:pt x="2029859" y="30494"/>
                  <a:pt x="2039083" y="28451"/>
                  <a:pt x="2048096" y="26615"/>
                </a:cubicBezTo>
                <a:close/>
                <a:moveTo>
                  <a:pt x="3445715" y="25327"/>
                </a:moveTo>
                <a:cubicBezTo>
                  <a:pt x="3449554" y="25820"/>
                  <a:pt x="3453948" y="27253"/>
                  <a:pt x="3458895" y="29627"/>
                </a:cubicBezTo>
                <a:cubicBezTo>
                  <a:pt x="3468790" y="34373"/>
                  <a:pt x="3477133" y="39536"/>
                  <a:pt x="3483922" y="45114"/>
                </a:cubicBezTo>
                <a:cubicBezTo>
                  <a:pt x="3490713" y="50692"/>
                  <a:pt x="3492279" y="56461"/>
                  <a:pt x="3488622" y="62419"/>
                </a:cubicBezTo>
                <a:cubicBezTo>
                  <a:pt x="3484966" y="68377"/>
                  <a:pt x="3482718" y="75153"/>
                  <a:pt x="3481879" y="82746"/>
                </a:cubicBezTo>
                <a:cubicBezTo>
                  <a:pt x="3481040" y="90339"/>
                  <a:pt x="3480621" y="107186"/>
                  <a:pt x="3480621" y="133285"/>
                </a:cubicBezTo>
                <a:cubicBezTo>
                  <a:pt x="3480621" y="160058"/>
                  <a:pt x="3481277" y="185322"/>
                  <a:pt x="3482589" y="209076"/>
                </a:cubicBezTo>
                <a:cubicBezTo>
                  <a:pt x="3483901" y="232831"/>
                  <a:pt x="3485249" y="249910"/>
                  <a:pt x="3486633" y="260314"/>
                </a:cubicBezTo>
                <a:cubicBezTo>
                  <a:pt x="3488017" y="270718"/>
                  <a:pt x="3483801" y="283430"/>
                  <a:pt x="3473985" y="298452"/>
                </a:cubicBezTo>
                <a:cubicBezTo>
                  <a:pt x="3464169" y="313473"/>
                  <a:pt x="3456834" y="314692"/>
                  <a:pt x="3451980" y="302108"/>
                </a:cubicBezTo>
                <a:cubicBezTo>
                  <a:pt x="3447126" y="289525"/>
                  <a:pt x="3437837" y="278250"/>
                  <a:pt x="3424113" y="268283"/>
                </a:cubicBezTo>
                <a:cubicBezTo>
                  <a:pt x="3410389" y="258317"/>
                  <a:pt x="3411472" y="255134"/>
                  <a:pt x="3427361" y="258733"/>
                </a:cubicBezTo>
                <a:cubicBezTo>
                  <a:pt x="3443250" y="262332"/>
                  <a:pt x="3451797" y="259590"/>
                  <a:pt x="3453001" y="250505"/>
                </a:cubicBezTo>
                <a:cubicBezTo>
                  <a:pt x="3454206" y="241421"/>
                  <a:pt x="3454808" y="229787"/>
                  <a:pt x="3454808" y="215605"/>
                </a:cubicBezTo>
                <a:cubicBezTo>
                  <a:pt x="3454808" y="200447"/>
                  <a:pt x="3454141" y="171734"/>
                  <a:pt x="3452808" y="129467"/>
                </a:cubicBezTo>
                <a:cubicBezTo>
                  <a:pt x="3451474" y="87199"/>
                  <a:pt x="3448481" y="63333"/>
                  <a:pt x="3443827" y="57870"/>
                </a:cubicBezTo>
                <a:cubicBezTo>
                  <a:pt x="3439174" y="52406"/>
                  <a:pt x="3432334" y="49896"/>
                  <a:pt x="3423306" y="50341"/>
                </a:cubicBezTo>
                <a:cubicBezTo>
                  <a:pt x="3414280" y="50786"/>
                  <a:pt x="3399190" y="52248"/>
                  <a:pt x="3378038" y="54729"/>
                </a:cubicBezTo>
                <a:cubicBezTo>
                  <a:pt x="3390629" y="58873"/>
                  <a:pt x="3395350" y="64176"/>
                  <a:pt x="3392202" y="70636"/>
                </a:cubicBezTo>
                <a:cubicBezTo>
                  <a:pt x="3389055" y="77096"/>
                  <a:pt x="3387481" y="88049"/>
                  <a:pt x="3387481" y="103493"/>
                </a:cubicBezTo>
                <a:cubicBezTo>
                  <a:pt x="3394379" y="102618"/>
                  <a:pt x="3399750" y="102181"/>
                  <a:pt x="3403592" y="102181"/>
                </a:cubicBezTo>
                <a:cubicBezTo>
                  <a:pt x="3409357" y="102181"/>
                  <a:pt x="3414638" y="104823"/>
                  <a:pt x="3419434" y="110107"/>
                </a:cubicBezTo>
                <a:cubicBezTo>
                  <a:pt x="3424231" y="115392"/>
                  <a:pt x="3420983" y="119654"/>
                  <a:pt x="3409691" y="122895"/>
                </a:cubicBezTo>
                <a:cubicBezTo>
                  <a:pt x="3398397" y="126136"/>
                  <a:pt x="3390937" y="128366"/>
                  <a:pt x="3387309" y="129585"/>
                </a:cubicBezTo>
                <a:lnTo>
                  <a:pt x="3386126" y="161549"/>
                </a:lnTo>
                <a:cubicBezTo>
                  <a:pt x="3397053" y="158939"/>
                  <a:pt x="3405998" y="157161"/>
                  <a:pt x="3412960" y="156215"/>
                </a:cubicBezTo>
                <a:cubicBezTo>
                  <a:pt x="3419922" y="155268"/>
                  <a:pt x="3425289" y="157885"/>
                  <a:pt x="3429060" y="164066"/>
                </a:cubicBezTo>
                <a:cubicBezTo>
                  <a:pt x="3432832" y="170247"/>
                  <a:pt x="3430165" y="174975"/>
                  <a:pt x="3421058" y="178252"/>
                </a:cubicBezTo>
                <a:cubicBezTo>
                  <a:pt x="3411953" y="181529"/>
                  <a:pt x="3400309" y="185139"/>
                  <a:pt x="3386126" y="189083"/>
                </a:cubicBezTo>
                <a:cubicBezTo>
                  <a:pt x="3386126" y="209532"/>
                  <a:pt x="3384703" y="230691"/>
                  <a:pt x="3381856" y="252559"/>
                </a:cubicBezTo>
                <a:cubicBezTo>
                  <a:pt x="3379010" y="274428"/>
                  <a:pt x="3374991" y="285675"/>
                  <a:pt x="3369799" y="286298"/>
                </a:cubicBezTo>
                <a:cubicBezTo>
                  <a:pt x="3364609" y="286922"/>
                  <a:pt x="3361507" y="280724"/>
                  <a:pt x="3360496" y="267703"/>
                </a:cubicBezTo>
                <a:cubicBezTo>
                  <a:pt x="3359485" y="254682"/>
                  <a:pt x="3359432" y="229694"/>
                  <a:pt x="3360335" y="192739"/>
                </a:cubicBezTo>
                <a:cubicBezTo>
                  <a:pt x="3352721" y="194546"/>
                  <a:pt x="3345543" y="195450"/>
                  <a:pt x="3338803" y="195450"/>
                </a:cubicBezTo>
                <a:cubicBezTo>
                  <a:pt x="3332809" y="195450"/>
                  <a:pt x="3325901" y="193342"/>
                  <a:pt x="3318078" y="189126"/>
                </a:cubicBezTo>
                <a:cubicBezTo>
                  <a:pt x="3310256" y="184910"/>
                  <a:pt x="3310224" y="181758"/>
                  <a:pt x="3317981" y="179672"/>
                </a:cubicBezTo>
                <a:cubicBezTo>
                  <a:pt x="3325739" y="177585"/>
                  <a:pt x="3340302" y="173667"/>
                  <a:pt x="3361669" y="167916"/>
                </a:cubicBezTo>
                <a:lnTo>
                  <a:pt x="3361669" y="133349"/>
                </a:lnTo>
                <a:cubicBezTo>
                  <a:pt x="3351588" y="136060"/>
                  <a:pt x="3341868" y="135106"/>
                  <a:pt x="3332511" y="130488"/>
                </a:cubicBezTo>
                <a:cubicBezTo>
                  <a:pt x="3323154" y="125871"/>
                  <a:pt x="3322165" y="122487"/>
                  <a:pt x="3329543" y="120336"/>
                </a:cubicBezTo>
                <a:cubicBezTo>
                  <a:pt x="3336921" y="118184"/>
                  <a:pt x="3347630" y="115546"/>
                  <a:pt x="3361669" y="112420"/>
                </a:cubicBezTo>
                <a:cubicBezTo>
                  <a:pt x="3361669" y="92559"/>
                  <a:pt x="3360515" y="74791"/>
                  <a:pt x="3358205" y="59117"/>
                </a:cubicBezTo>
                <a:cubicBezTo>
                  <a:pt x="3342876" y="60924"/>
                  <a:pt x="3329203" y="62573"/>
                  <a:pt x="3317185" y="64065"/>
                </a:cubicBezTo>
                <a:cubicBezTo>
                  <a:pt x="3316311" y="125842"/>
                  <a:pt x="3314741" y="166260"/>
                  <a:pt x="3312474" y="185318"/>
                </a:cubicBezTo>
                <a:cubicBezTo>
                  <a:pt x="3310209" y="204376"/>
                  <a:pt x="3306075" y="224069"/>
                  <a:pt x="3300074" y="244396"/>
                </a:cubicBezTo>
                <a:cubicBezTo>
                  <a:pt x="3294072" y="264724"/>
                  <a:pt x="3281693" y="280770"/>
                  <a:pt x="3262936" y="292536"/>
                </a:cubicBezTo>
                <a:cubicBezTo>
                  <a:pt x="3244179" y="304303"/>
                  <a:pt x="3240892" y="301951"/>
                  <a:pt x="3253074" y="285481"/>
                </a:cubicBezTo>
                <a:cubicBezTo>
                  <a:pt x="3265256" y="269011"/>
                  <a:pt x="3274480" y="246225"/>
                  <a:pt x="3280747" y="217121"/>
                </a:cubicBezTo>
                <a:cubicBezTo>
                  <a:pt x="3287014" y="188018"/>
                  <a:pt x="3290147" y="163672"/>
                  <a:pt x="3290147" y="144083"/>
                </a:cubicBezTo>
                <a:lnTo>
                  <a:pt x="3290147" y="88737"/>
                </a:lnTo>
                <a:cubicBezTo>
                  <a:pt x="3290147" y="72647"/>
                  <a:pt x="3287670" y="60512"/>
                  <a:pt x="3282715" y="52331"/>
                </a:cubicBezTo>
                <a:cubicBezTo>
                  <a:pt x="3277761" y="44150"/>
                  <a:pt x="3281414" y="41411"/>
                  <a:pt x="3293675" y="44114"/>
                </a:cubicBezTo>
                <a:cubicBezTo>
                  <a:pt x="3305936" y="46817"/>
                  <a:pt x="3320903" y="47053"/>
                  <a:pt x="3338577" y="44824"/>
                </a:cubicBezTo>
                <a:cubicBezTo>
                  <a:pt x="3356252" y="42594"/>
                  <a:pt x="3375518" y="39704"/>
                  <a:pt x="3396375" y="36155"/>
                </a:cubicBezTo>
                <a:cubicBezTo>
                  <a:pt x="3417234" y="32606"/>
                  <a:pt x="3430394" y="29444"/>
                  <a:pt x="3435858" y="26669"/>
                </a:cubicBezTo>
                <a:cubicBezTo>
                  <a:pt x="3438589" y="25281"/>
                  <a:pt x="3441875" y="24834"/>
                  <a:pt x="3445715" y="25327"/>
                </a:cubicBezTo>
                <a:close/>
                <a:moveTo>
                  <a:pt x="1910564" y="24120"/>
                </a:moveTo>
                <a:cubicBezTo>
                  <a:pt x="1913131" y="23776"/>
                  <a:pt x="1915632" y="23969"/>
                  <a:pt x="1918066" y="24701"/>
                </a:cubicBezTo>
                <a:cubicBezTo>
                  <a:pt x="1922935" y="26163"/>
                  <a:pt x="1929355" y="29057"/>
                  <a:pt x="1937329" y="33380"/>
                </a:cubicBezTo>
                <a:cubicBezTo>
                  <a:pt x="1945302" y="37704"/>
                  <a:pt x="1947632" y="41859"/>
                  <a:pt x="1944319" y="45845"/>
                </a:cubicBezTo>
                <a:cubicBezTo>
                  <a:pt x="1941007" y="49832"/>
                  <a:pt x="1938307" y="55572"/>
                  <a:pt x="1936221" y="63064"/>
                </a:cubicBezTo>
                <a:cubicBezTo>
                  <a:pt x="1934134" y="70557"/>
                  <a:pt x="1931474" y="81241"/>
                  <a:pt x="1928241" y="95115"/>
                </a:cubicBezTo>
                <a:cubicBezTo>
                  <a:pt x="1925007" y="108989"/>
                  <a:pt x="1921049" y="118830"/>
                  <a:pt x="1916367" y="124638"/>
                </a:cubicBezTo>
                <a:cubicBezTo>
                  <a:pt x="1911685" y="130445"/>
                  <a:pt x="1906949" y="129305"/>
                  <a:pt x="1902159" y="121217"/>
                </a:cubicBezTo>
                <a:lnTo>
                  <a:pt x="1874518" y="127305"/>
                </a:lnTo>
                <a:cubicBezTo>
                  <a:pt x="1873543" y="133141"/>
                  <a:pt x="1870546" y="136060"/>
                  <a:pt x="1865527" y="136060"/>
                </a:cubicBezTo>
                <a:cubicBezTo>
                  <a:pt x="1861354" y="136060"/>
                  <a:pt x="1858271" y="130101"/>
                  <a:pt x="1856278" y="118184"/>
                </a:cubicBezTo>
                <a:cubicBezTo>
                  <a:pt x="1854284" y="106268"/>
                  <a:pt x="1851528" y="93268"/>
                  <a:pt x="1848007" y="79186"/>
                </a:cubicBezTo>
                <a:cubicBezTo>
                  <a:pt x="1844486" y="65104"/>
                  <a:pt x="1841113" y="55066"/>
                  <a:pt x="1837886" y="49072"/>
                </a:cubicBezTo>
                <a:cubicBezTo>
                  <a:pt x="1834660" y="43078"/>
                  <a:pt x="1837119" y="40081"/>
                  <a:pt x="1845264" y="40081"/>
                </a:cubicBezTo>
                <a:lnTo>
                  <a:pt x="1858773" y="40081"/>
                </a:lnTo>
                <a:cubicBezTo>
                  <a:pt x="1861899" y="40081"/>
                  <a:pt x="1868646" y="38571"/>
                  <a:pt x="1879014" y="35553"/>
                </a:cubicBezTo>
                <a:cubicBezTo>
                  <a:pt x="1889382" y="32534"/>
                  <a:pt x="1897266" y="29605"/>
                  <a:pt x="1902665" y="26766"/>
                </a:cubicBezTo>
                <a:cubicBezTo>
                  <a:pt x="1905364" y="25346"/>
                  <a:pt x="1907997" y="24464"/>
                  <a:pt x="1910564" y="24120"/>
                </a:cubicBezTo>
                <a:close/>
                <a:moveTo>
                  <a:pt x="3661536" y="24082"/>
                </a:moveTo>
                <a:cubicBezTo>
                  <a:pt x="3665406" y="23663"/>
                  <a:pt x="3671998" y="25568"/>
                  <a:pt x="3681312" y="29799"/>
                </a:cubicBezTo>
                <a:cubicBezTo>
                  <a:pt x="3695179" y="36237"/>
                  <a:pt x="3700262" y="42113"/>
                  <a:pt x="3696563" y="47426"/>
                </a:cubicBezTo>
                <a:cubicBezTo>
                  <a:pt x="3692863" y="52739"/>
                  <a:pt x="3687966" y="69629"/>
                  <a:pt x="3681871" y="98094"/>
                </a:cubicBezTo>
                <a:cubicBezTo>
                  <a:pt x="3689558" y="96516"/>
                  <a:pt x="3695839" y="94100"/>
                  <a:pt x="3700714" y="90845"/>
                </a:cubicBezTo>
                <a:cubicBezTo>
                  <a:pt x="3705590" y="87590"/>
                  <a:pt x="3711717" y="87177"/>
                  <a:pt x="3719095" y="89608"/>
                </a:cubicBezTo>
                <a:cubicBezTo>
                  <a:pt x="3726473" y="92039"/>
                  <a:pt x="3732686" y="95667"/>
                  <a:pt x="3737733" y="100492"/>
                </a:cubicBezTo>
                <a:cubicBezTo>
                  <a:pt x="3742781" y="105318"/>
                  <a:pt x="3743025" y="110907"/>
                  <a:pt x="3738465" y="117260"/>
                </a:cubicBezTo>
                <a:lnTo>
                  <a:pt x="3735665" y="122947"/>
                </a:lnTo>
                <a:lnTo>
                  <a:pt x="3737099" y="121762"/>
                </a:lnTo>
                <a:cubicBezTo>
                  <a:pt x="3738271" y="121435"/>
                  <a:pt x="3739809" y="121447"/>
                  <a:pt x="3741713" y="121798"/>
                </a:cubicBezTo>
                <a:cubicBezTo>
                  <a:pt x="3749327" y="123204"/>
                  <a:pt x="3755272" y="124329"/>
                  <a:pt x="3759545" y="125175"/>
                </a:cubicBezTo>
                <a:cubicBezTo>
                  <a:pt x="3763818" y="126021"/>
                  <a:pt x="3769784" y="126240"/>
                  <a:pt x="3777441" y="125831"/>
                </a:cubicBezTo>
                <a:cubicBezTo>
                  <a:pt x="3785099" y="125423"/>
                  <a:pt x="3794370" y="124129"/>
                  <a:pt x="3805254" y="121949"/>
                </a:cubicBezTo>
                <a:cubicBezTo>
                  <a:pt x="3816138" y="119769"/>
                  <a:pt x="3824273" y="117048"/>
                  <a:pt x="3829658" y="113786"/>
                </a:cubicBezTo>
                <a:cubicBezTo>
                  <a:pt x="3835043" y="110523"/>
                  <a:pt x="3842062" y="110330"/>
                  <a:pt x="3850716" y="113205"/>
                </a:cubicBezTo>
                <a:cubicBezTo>
                  <a:pt x="3859371" y="116080"/>
                  <a:pt x="3866914" y="120203"/>
                  <a:pt x="3873345" y="125573"/>
                </a:cubicBezTo>
                <a:cubicBezTo>
                  <a:pt x="3879777" y="130944"/>
                  <a:pt x="3880204" y="136440"/>
                  <a:pt x="3874625" y="142061"/>
                </a:cubicBezTo>
                <a:cubicBezTo>
                  <a:pt x="3869047" y="147682"/>
                  <a:pt x="3861038" y="167106"/>
                  <a:pt x="3850598" y="200332"/>
                </a:cubicBezTo>
                <a:cubicBezTo>
                  <a:pt x="3863189" y="214845"/>
                  <a:pt x="3863002" y="222384"/>
                  <a:pt x="3850039" y="222950"/>
                </a:cubicBezTo>
                <a:cubicBezTo>
                  <a:pt x="3837076" y="223517"/>
                  <a:pt x="3811643" y="225521"/>
                  <a:pt x="3773742" y="228963"/>
                </a:cubicBezTo>
                <a:cubicBezTo>
                  <a:pt x="3767547" y="239919"/>
                  <a:pt x="3762596" y="242675"/>
                  <a:pt x="3758889" y="237233"/>
                </a:cubicBezTo>
                <a:cubicBezTo>
                  <a:pt x="3755182" y="231791"/>
                  <a:pt x="3752661" y="223488"/>
                  <a:pt x="3751328" y="212324"/>
                </a:cubicBezTo>
                <a:cubicBezTo>
                  <a:pt x="3749995" y="201161"/>
                  <a:pt x="3748198" y="187656"/>
                  <a:pt x="3745940" y="171810"/>
                </a:cubicBezTo>
                <a:cubicBezTo>
                  <a:pt x="3743681" y="155964"/>
                  <a:pt x="3740508" y="143316"/>
                  <a:pt x="3736421" y="133866"/>
                </a:cubicBezTo>
                <a:cubicBezTo>
                  <a:pt x="3735399" y="131503"/>
                  <a:pt x="3734743" y="129480"/>
                  <a:pt x="3734453" y="127796"/>
                </a:cubicBezTo>
                <a:lnTo>
                  <a:pt x="3734604" y="125102"/>
                </a:lnTo>
                <a:lnTo>
                  <a:pt x="3732676" y="129018"/>
                </a:lnTo>
                <a:cubicBezTo>
                  <a:pt x="3731097" y="133680"/>
                  <a:pt x="3729868" y="139085"/>
                  <a:pt x="3728989" y="145234"/>
                </a:cubicBezTo>
                <a:cubicBezTo>
                  <a:pt x="3727233" y="157530"/>
                  <a:pt x="3724759" y="173240"/>
                  <a:pt x="3721568" y="192363"/>
                </a:cubicBezTo>
                <a:cubicBezTo>
                  <a:pt x="3718378" y="211485"/>
                  <a:pt x="3713018" y="227866"/>
                  <a:pt x="3705489" y="241503"/>
                </a:cubicBezTo>
                <a:cubicBezTo>
                  <a:pt x="3697961" y="255141"/>
                  <a:pt x="3688357" y="264372"/>
                  <a:pt x="3676676" y="269198"/>
                </a:cubicBezTo>
                <a:cubicBezTo>
                  <a:pt x="3664996" y="274023"/>
                  <a:pt x="3658877" y="272374"/>
                  <a:pt x="3658317" y="264250"/>
                </a:cubicBezTo>
                <a:cubicBezTo>
                  <a:pt x="3657758" y="256127"/>
                  <a:pt x="3654316" y="246200"/>
                  <a:pt x="3647992" y="234469"/>
                </a:cubicBezTo>
                <a:cubicBezTo>
                  <a:pt x="3641668" y="222739"/>
                  <a:pt x="3643464" y="219355"/>
                  <a:pt x="3653381" y="224316"/>
                </a:cubicBezTo>
                <a:cubicBezTo>
                  <a:pt x="3663297" y="229278"/>
                  <a:pt x="3670069" y="231759"/>
                  <a:pt x="3673697" y="231759"/>
                </a:cubicBezTo>
                <a:cubicBezTo>
                  <a:pt x="3676193" y="231759"/>
                  <a:pt x="3679068" y="228303"/>
                  <a:pt x="3682323" y="221391"/>
                </a:cubicBezTo>
                <a:cubicBezTo>
                  <a:pt x="3685579" y="214479"/>
                  <a:pt x="3688988" y="204143"/>
                  <a:pt x="3692551" y="190384"/>
                </a:cubicBezTo>
                <a:cubicBezTo>
                  <a:pt x="3696115" y="176624"/>
                  <a:pt x="3699022" y="161004"/>
                  <a:pt x="3701273" y="143524"/>
                </a:cubicBezTo>
                <a:cubicBezTo>
                  <a:pt x="3703525" y="126043"/>
                  <a:pt x="3703794" y="116378"/>
                  <a:pt x="3702080" y="114528"/>
                </a:cubicBezTo>
                <a:cubicBezTo>
                  <a:pt x="3700367" y="112678"/>
                  <a:pt x="3692411" y="114205"/>
                  <a:pt x="3678214" y="119109"/>
                </a:cubicBezTo>
                <a:cubicBezTo>
                  <a:pt x="3666900" y="151346"/>
                  <a:pt x="3656428" y="175255"/>
                  <a:pt x="3646798" y="190836"/>
                </a:cubicBezTo>
                <a:cubicBezTo>
                  <a:pt x="3637170" y="206416"/>
                  <a:pt x="3626848" y="219946"/>
                  <a:pt x="3615834" y="231426"/>
                </a:cubicBezTo>
                <a:cubicBezTo>
                  <a:pt x="3604821" y="242905"/>
                  <a:pt x="3591675" y="252602"/>
                  <a:pt x="3576395" y="260518"/>
                </a:cubicBezTo>
                <a:cubicBezTo>
                  <a:pt x="3561116" y="268434"/>
                  <a:pt x="3560309" y="264967"/>
                  <a:pt x="3573975" y="250118"/>
                </a:cubicBezTo>
                <a:cubicBezTo>
                  <a:pt x="3587642" y="235269"/>
                  <a:pt x="3600946" y="218021"/>
                  <a:pt x="3613888" y="198375"/>
                </a:cubicBezTo>
                <a:cubicBezTo>
                  <a:pt x="3626830" y="178729"/>
                  <a:pt x="3638635" y="153906"/>
                  <a:pt x="3649304" y="123906"/>
                </a:cubicBezTo>
                <a:cubicBezTo>
                  <a:pt x="3635911" y="127377"/>
                  <a:pt x="3624582" y="130496"/>
                  <a:pt x="3615318" y="133263"/>
                </a:cubicBezTo>
                <a:cubicBezTo>
                  <a:pt x="3606055" y="136031"/>
                  <a:pt x="3596583" y="132887"/>
                  <a:pt x="3586903" y="123831"/>
                </a:cubicBezTo>
                <a:cubicBezTo>
                  <a:pt x="3577223" y="114775"/>
                  <a:pt x="3578826" y="110706"/>
                  <a:pt x="3591711" y="111624"/>
                </a:cubicBezTo>
                <a:cubicBezTo>
                  <a:pt x="3604595" y="112542"/>
                  <a:pt x="3624877" y="110068"/>
                  <a:pt x="3652552" y="104203"/>
                </a:cubicBezTo>
                <a:cubicBezTo>
                  <a:pt x="3655794" y="93663"/>
                  <a:pt x="3658314" y="81581"/>
                  <a:pt x="3660114" y="67958"/>
                </a:cubicBezTo>
                <a:cubicBezTo>
                  <a:pt x="3661913" y="54335"/>
                  <a:pt x="3661239" y="42454"/>
                  <a:pt x="3658091" y="32315"/>
                </a:cubicBezTo>
                <a:cubicBezTo>
                  <a:pt x="3656518" y="27246"/>
                  <a:pt x="3657666" y="24502"/>
                  <a:pt x="3661536" y="24082"/>
                </a:cubicBezTo>
                <a:close/>
                <a:moveTo>
                  <a:pt x="6315510" y="22125"/>
                </a:moveTo>
                <a:cubicBezTo>
                  <a:pt x="6318581" y="22028"/>
                  <a:pt x="6322066" y="22700"/>
                  <a:pt x="6325968" y="24141"/>
                </a:cubicBezTo>
                <a:cubicBezTo>
                  <a:pt x="6333768" y="27024"/>
                  <a:pt x="6341569" y="31347"/>
                  <a:pt x="6349371" y="37112"/>
                </a:cubicBezTo>
                <a:cubicBezTo>
                  <a:pt x="6357172" y="42877"/>
                  <a:pt x="6358147" y="48731"/>
                  <a:pt x="6352296" y="54675"/>
                </a:cubicBezTo>
                <a:cubicBezTo>
                  <a:pt x="6346446" y="60619"/>
                  <a:pt x="6343956" y="77200"/>
                  <a:pt x="6344832" y="104418"/>
                </a:cubicBezTo>
                <a:cubicBezTo>
                  <a:pt x="6345706" y="131636"/>
                  <a:pt x="6347274" y="160617"/>
                  <a:pt x="6349532" y="191363"/>
                </a:cubicBezTo>
                <a:cubicBezTo>
                  <a:pt x="6351790" y="222108"/>
                  <a:pt x="6352006" y="245734"/>
                  <a:pt x="6350177" y="262239"/>
                </a:cubicBezTo>
                <a:cubicBezTo>
                  <a:pt x="6348349" y="278745"/>
                  <a:pt x="6344287" y="292210"/>
                  <a:pt x="6337992" y="302635"/>
                </a:cubicBezTo>
                <a:cubicBezTo>
                  <a:pt x="6331696" y="313061"/>
                  <a:pt x="6325307" y="312853"/>
                  <a:pt x="6318826" y="302012"/>
                </a:cubicBezTo>
                <a:cubicBezTo>
                  <a:pt x="6312344" y="291170"/>
                  <a:pt x="6303790" y="280121"/>
                  <a:pt x="6293164" y="268864"/>
                </a:cubicBezTo>
                <a:cubicBezTo>
                  <a:pt x="6282538" y="257607"/>
                  <a:pt x="6282254" y="253108"/>
                  <a:pt x="6292314" y="255367"/>
                </a:cubicBezTo>
                <a:cubicBezTo>
                  <a:pt x="6302374" y="257625"/>
                  <a:pt x="6309518" y="258754"/>
                  <a:pt x="6313750" y="258754"/>
                </a:cubicBezTo>
                <a:cubicBezTo>
                  <a:pt x="6315742" y="258754"/>
                  <a:pt x="6317514" y="254137"/>
                  <a:pt x="6319063" y="244902"/>
                </a:cubicBezTo>
                <a:cubicBezTo>
                  <a:pt x="6320854" y="233215"/>
                  <a:pt x="6321529" y="213959"/>
                  <a:pt x="6321085" y="187136"/>
                </a:cubicBezTo>
                <a:cubicBezTo>
                  <a:pt x="6320640" y="160312"/>
                  <a:pt x="6319969" y="132281"/>
                  <a:pt x="6319074" y="103041"/>
                </a:cubicBezTo>
                <a:cubicBezTo>
                  <a:pt x="6318177" y="73802"/>
                  <a:pt x="6316331" y="57371"/>
                  <a:pt x="6313534" y="53750"/>
                </a:cubicBezTo>
                <a:cubicBezTo>
                  <a:pt x="6310738" y="50129"/>
                  <a:pt x="6301151" y="49671"/>
                  <a:pt x="6284776" y="52374"/>
                </a:cubicBezTo>
                <a:cubicBezTo>
                  <a:pt x="6268398" y="55077"/>
                  <a:pt x="6254148" y="58002"/>
                  <a:pt x="6242024" y="61150"/>
                </a:cubicBezTo>
                <a:cubicBezTo>
                  <a:pt x="6229898" y="64298"/>
                  <a:pt x="6219236" y="61795"/>
                  <a:pt x="6210038" y="53643"/>
                </a:cubicBezTo>
                <a:cubicBezTo>
                  <a:pt x="6200838" y="45490"/>
                  <a:pt x="6202006" y="41873"/>
                  <a:pt x="6213544" y="42791"/>
                </a:cubicBezTo>
                <a:cubicBezTo>
                  <a:pt x="6225080" y="43709"/>
                  <a:pt x="6242510" y="41744"/>
                  <a:pt x="6265836" y="36897"/>
                </a:cubicBezTo>
                <a:cubicBezTo>
                  <a:pt x="6289160" y="32050"/>
                  <a:pt x="6303062" y="27992"/>
                  <a:pt x="6307544" y="24722"/>
                </a:cubicBezTo>
                <a:cubicBezTo>
                  <a:pt x="6309784" y="23087"/>
                  <a:pt x="6312440" y="22222"/>
                  <a:pt x="6315510" y="22125"/>
                </a:cubicBezTo>
                <a:close/>
                <a:moveTo>
                  <a:pt x="2982780" y="21996"/>
                </a:moveTo>
                <a:cubicBezTo>
                  <a:pt x="2988580" y="22974"/>
                  <a:pt x="2997281" y="26931"/>
                  <a:pt x="3008882" y="33864"/>
                </a:cubicBezTo>
                <a:cubicBezTo>
                  <a:pt x="3021788" y="44906"/>
                  <a:pt x="3023026" y="51854"/>
                  <a:pt x="3012593" y="54708"/>
                </a:cubicBezTo>
                <a:cubicBezTo>
                  <a:pt x="3002161" y="57561"/>
                  <a:pt x="2990685" y="61014"/>
                  <a:pt x="2978166" y="65065"/>
                </a:cubicBezTo>
                <a:cubicBezTo>
                  <a:pt x="2965647" y="69116"/>
                  <a:pt x="2959287" y="71141"/>
                  <a:pt x="2959086" y="71141"/>
                </a:cubicBezTo>
                <a:cubicBezTo>
                  <a:pt x="2972795" y="77681"/>
                  <a:pt x="2978732" y="83542"/>
                  <a:pt x="2976896" y="88726"/>
                </a:cubicBezTo>
                <a:cubicBezTo>
                  <a:pt x="2975061" y="93910"/>
                  <a:pt x="2973727" y="102884"/>
                  <a:pt x="2972895" y="115646"/>
                </a:cubicBezTo>
                <a:cubicBezTo>
                  <a:pt x="2981758" y="113366"/>
                  <a:pt x="2990641" y="110771"/>
                  <a:pt x="2999547" y="107860"/>
                </a:cubicBezTo>
                <a:cubicBezTo>
                  <a:pt x="3008452" y="104948"/>
                  <a:pt x="3016809" y="107171"/>
                  <a:pt x="3024618" y="114528"/>
                </a:cubicBezTo>
                <a:cubicBezTo>
                  <a:pt x="3032426" y="121884"/>
                  <a:pt x="3029815" y="126412"/>
                  <a:pt x="3016788" y="128112"/>
                </a:cubicBezTo>
                <a:cubicBezTo>
                  <a:pt x="3003759" y="129811"/>
                  <a:pt x="2989129" y="132224"/>
                  <a:pt x="2972895" y="135350"/>
                </a:cubicBezTo>
                <a:lnTo>
                  <a:pt x="2972895" y="153461"/>
                </a:lnTo>
                <a:cubicBezTo>
                  <a:pt x="2976022" y="153461"/>
                  <a:pt x="2983959" y="155422"/>
                  <a:pt x="2996707" y="159345"/>
                </a:cubicBezTo>
                <a:cubicBezTo>
                  <a:pt x="3009456" y="163267"/>
                  <a:pt x="3016547" y="170939"/>
                  <a:pt x="3017981" y="182361"/>
                </a:cubicBezTo>
                <a:cubicBezTo>
                  <a:pt x="3019415" y="193783"/>
                  <a:pt x="3016164" y="198766"/>
                  <a:pt x="3008226" y="197310"/>
                </a:cubicBezTo>
                <a:cubicBezTo>
                  <a:pt x="3000289" y="195855"/>
                  <a:pt x="2988512" y="185333"/>
                  <a:pt x="2972895" y="165744"/>
                </a:cubicBezTo>
                <a:cubicBezTo>
                  <a:pt x="2973756" y="193679"/>
                  <a:pt x="2973957" y="216078"/>
                  <a:pt x="2973498" y="232942"/>
                </a:cubicBezTo>
                <a:cubicBezTo>
                  <a:pt x="2973039" y="249806"/>
                  <a:pt x="2971107" y="264419"/>
                  <a:pt x="2967701" y="276780"/>
                </a:cubicBezTo>
                <a:cubicBezTo>
                  <a:pt x="2964295" y="289141"/>
                  <a:pt x="2958900" y="291307"/>
                  <a:pt x="2951514" y="283276"/>
                </a:cubicBezTo>
                <a:cubicBezTo>
                  <a:pt x="2944129" y="275246"/>
                  <a:pt x="2940196" y="268445"/>
                  <a:pt x="2939716" y="262874"/>
                </a:cubicBezTo>
                <a:cubicBezTo>
                  <a:pt x="2939235" y="257302"/>
                  <a:pt x="2940121" y="250882"/>
                  <a:pt x="2942373" y="243611"/>
                </a:cubicBezTo>
                <a:cubicBezTo>
                  <a:pt x="2944624" y="236341"/>
                  <a:pt x="2946424" y="225772"/>
                  <a:pt x="2947771" y="211905"/>
                </a:cubicBezTo>
                <a:cubicBezTo>
                  <a:pt x="2949120" y="198038"/>
                  <a:pt x="2949794" y="183554"/>
                  <a:pt x="2949794" y="168454"/>
                </a:cubicBezTo>
                <a:cubicBezTo>
                  <a:pt x="2945778" y="181704"/>
                  <a:pt x="2938719" y="194299"/>
                  <a:pt x="2928617" y="206237"/>
                </a:cubicBezTo>
                <a:cubicBezTo>
                  <a:pt x="2918514" y="218175"/>
                  <a:pt x="2908200" y="228034"/>
                  <a:pt x="2897674" y="235814"/>
                </a:cubicBezTo>
                <a:cubicBezTo>
                  <a:pt x="2887148" y="243593"/>
                  <a:pt x="2877454" y="249157"/>
                  <a:pt x="2868592" y="252506"/>
                </a:cubicBezTo>
                <a:cubicBezTo>
                  <a:pt x="2859730" y="255854"/>
                  <a:pt x="2861436" y="251025"/>
                  <a:pt x="2873711" y="238018"/>
                </a:cubicBezTo>
                <a:cubicBezTo>
                  <a:pt x="2885987" y="225012"/>
                  <a:pt x="2899287" y="208438"/>
                  <a:pt x="2913613" y="188297"/>
                </a:cubicBezTo>
                <a:cubicBezTo>
                  <a:pt x="2927939" y="168157"/>
                  <a:pt x="2937748" y="152092"/>
                  <a:pt x="2943039" y="140104"/>
                </a:cubicBezTo>
                <a:cubicBezTo>
                  <a:pt x="2927681" y="144520"/>
                  <a:pt x="2914732" y="148550"/>
                  <a:pt x="2904191" y="152192"/>
                </a:cubicBezTo>
                <a:cubicBezTo>
                  <a:pt x="2893651" y="155835"/>
                  <a:pt x="2883764" y="154257"/>
                  <a:pt x="2874529" y="147460"/>
                </a:cubicBezTo>
                <a:cubicBezTo>
                  <a:pt x="2861709" y="136174"/>
                  <a:pt x="2862074" y="130531"/>
                  <a:pt x="2875626" y="130531"/>
                </a:cubicBezTo>
                <a:cubicBezTo>
                  <a:pt x="2886209" y="130531"/>
                  <a:pt x="2898423" y="129234"/>
                  <a:pt x="2912269" y="126638"/>
                </a:cubicBezTo>
                <a:cubicBezTo>
                  <a:pt x="2926114" y="124042"/>
                  <a:pt x="2938171" y="121562"/>
                  <a:pt x="2948438" y="119195"/>
                </a:cubicBezTo>
                <a:cubicBezTo>
                  <a:pt x="2948438" y="98173"/>
                  <a:pt x="2947069" y="85797"/>
                  <a:pt x="2944330" y="82069"/>
                </a:cubicBezTo>
                <a:cubicBezTo>
                  <a:pt x="2910172" y="91963"/>
                  <a:pt x="2901861" y="90949"/>
                  <a:pt x="2919399" y="79025"/>
                </a:cubicBezTo>
                <a:cubicBezTo>
                  <a:pt x="2936937" y="67101"/>
                  <a:pt x="2950435" y="57264"/>
                  <a:pt x="2959893" y="49513"/>
                </a:cubicBezTo>
                <a:cubicBezTo>
                  <a:pt x="2969350" y="41762"/>
                  <a:pt x="2974079" y="34588"/>
                  <a:pt x="2974079" y="27992"/>
                </a:cubicBezTo>
                <a:cubicBezTo>
                  <a:pt x="2974079" y="23016"/>
                  <a:pt x="2976979" y="21017"/>
                  <a:pt x="2982780" y="21996"/>
                </a:cubicBezTo>
                <a:close/>
                <a:moveTo>
                  <a:pt x="69914" y="19076"/>
                </a:moveTo>
                <a:cubicBezTo>
                  <a:pt x="73784" y="18929"/>
                  <a:pt x="78678" y="19198"/>
                  <a:pt x="84593" y="19882"/>
                </a:cubicBezTo>
                <a:cubicBezTo>
                  <a:pt x="96639" y="20901"/>
                  <a:pt x="105458" y="23980"/>
                  <a:pt x="111050" y="29121"/>
                </a:cubicBezTo>
                <a:cubicBezTo>
                  <a:pt x="116643" y="34262"/>
                  <a:pt x="118318" y="41672"/>
                  <a:pt x="116073" y="51352"/>
                </a:cubicBezTo>
                <a:cubicBezTo>
                  <a:pt x="113829" y="61032"/>
                  <a:pt x="106630" y="62806"/>
                  <a:pt x="94477" y="56676"/>
                </a:cubicBezTo>
                <a:cubicBezTo>
                  <a:pt x="82324" y="50545"/>
                  <a:pt x="71722" y="42196"/>
                  <a:pt x="62674" y="31627"/>
                </a:cubicBezTo>
                <a:cubicBezTo>
                  <a:pt x="55887" y="23700"/>
                  <a:pt x="58301" y="19517"/>
                  <a:pt x="69914" y="19076"/>
                </a:cubicBezTo>
                <a:close/>
                <a:moveTo>
                  <a:pt x="3102111" y="18538"/>
                </a:moveTo>
                <a:cubicBezTo>
                  <a:pt x="3106217" y="18079"/>
                  <a:pt x="3113408" y="19445"/>
                  <a:pt x="3123683" y="22636"/>
                </a:cubicBezTo>
                <a:cubicBezTo>
                  <a:pt x="3140131" y="29117"/>
                  <a:pt x="3146555" y="35649"/>
                  <a:pt x="3142956" y="42232"/>
                </a:cubicBezTo>
                <a:cubicBezTo>
                  <a:pt x="3139357" y="48814"/>
                  <a:pt x="3137557" y="63412"/>
                  <a:pt x="3137557" y="86027"/>
                </a:cubicBezTo>
                <a:lnTo>
                  <a:pt x="3137557" y="158925"/>
                </a:lnTo>
                <a:cubicBezTo>
                  <a:pt x="3137557" y="184680"/>
                  <a:pt x="3138235" y="208116"/>
                  <a:pt x="3139590" y="229232"/>
                </a:cubicBezTo>
                <a:cubicBezTo>
                  <a:pt x="3140945" y="250347"/>
                  <a:pt x="3139712" y="265677"/>
                  <a:pt x="3135890" y="275221"/>
                </a:cubicBezTo>
                <a:cubicBezTo>
                  <a:pt x="3132068" y="284764"/>
                  <a:pt x="3126099" y="292751"/>
                  <a:pt x="3117983" y="299183"/>
                </a:cubicBezTo>
                <a:cubicBezTo>
                  <a:pt x="3109866" y="305615"/>
                  <a:pt x="3103976" y="303618"/>
                  <a:pt x="3100312" y="293192"/>
                </a:cubicBezTo>
                <a:cubicBezTo>
                  <a:pt x="3096648" y="282767"/>
                  <a:pt x="3089764" y="272618"/>
                  <a:pt x="3079662" y="262745"/>
                </a:cubicBezTo>
                <a:cubicBezTo>
                  <a:pt x="3069559" y="252871"/>
                  <a:pt x="3069542" y="249064"/>
                  <a:pt x="3079608" y="251323"/>
                </a:cubicBezTo>
                <a:cubicBezTo>
                  <a:pt x="3089675" y="253581"/>
                  <a:pt x="3096816" y="254710"/>
                  <a:pt x="3101032" y="254710"/>
                </a:cubicBezTo>
                <a:cubicBezTo>
                  <a:pt x="3104173" y="254710"/>
                  <a:pt x="3106521" y="252187"/>
                  <a:pt x="3108078" y="247139"/>
                </a:cubicBezTo>
                <a:cubicBezTo>
                  <a:pt x="3109633" y="242091"/>
                  <a:pt x="3110859" y="224359"/>
                  <a:pt x="3111756" y="193944"/>
                </a:cubicBezTo>
                <a:cubicBezTo>
                  <a:pt x="3112651" y="163528"/>
                  <a:pt x="3112655" y="134647"/>
                  <a:pt x="3111766" y="107300"/>
                </a:cubicBezTo>
                <a:cubicBezTo>
                  <a:pt x="3110877" y="79954"/>
                  <a:pt x="3109565" y="61519"/>
                  <a:pt x="3107830" y="51997"/>
                </a:cubicBezTo>
                <a:cubicBezTo>
                  <a:pt x="3106095" y="42475"/>
                  <a:pt x="3103165" y="33606"/>
                  <a:pt x="3099043" y="25389"/>
                </a:cubicBezTo>
                <a:cubicBezTo>
                  <a:pt x="3096981" y="21281"/>
                  <a:pt x="3098004" y="18997"/>
                  <a:pt x="3102111" y="18538"/>
                </a:cubicBezTo>
                <a:close/>
                <a:moveTo>
                  <a:pt x="4443002" y="17242"/>
                </a:moveTo>
                <a:cubicBezTo>
                  <a:pt x="4446675" y="17672"/>
                  <a:pt x="4451187" y="18574"/>
                  <a:pt x="4456540" y="19947"/>
                </a:cubicBezTo>
                <a:cubicBezTo>
                  <a:pt x="4472128" y="24292"/>
                  <a:pt x="4478574" y="29967"/>
                  <a:pt x="4475878" y="36972"/>
                </a:cubicBezTo>
                <a:cubicBezTo>
                  <a:pt x="4473182" y="43978"/>
                  <a:pt x="4473863" y="60307"/>
                  <a:pt x="4477921" y="85962"/>
                </a:cubicBezTo>
                <a:cubicBezTo>
                  <a:pt x="4479728" y="85317"/>
                  <a:pt x="4485783" y="82678"/>
                  <a:pt x="4496087" y="78046"/>
                </a:cubicBezTo>
                <a:cubicBezTo>
                  <a:pt x="4506390" y="73414"/>
                  <a:pt x="4515270" y="74307"/>
                  <a:pt x="4522727" y="80724"/>
                </a:cubicBezTo>
                <a:cubicBezTo>
                  <a:pt x="4530184" y="87142"/>
                  <a:pt x="4528470" y="92548"/>
                  <a:pt x="4517586" y="96943"/>
                </a:cubicBezTo>
                <a:cubicBezTo>
                  <a:pt x="4506702" y="101338"/>
                  <a:pt x="4494599" y="105436"/>
                  <a:pt x="4481277" y="109236"/>
                </a:cubicBezTo>
                <a:cubicBezTo>
                  <a:pt x="4486611" y="133070"/>
                  <a:pt x="4495423" y="159950"/>
                  <a:pt x="4507713" y="189878"/>
                </a:cubicBezTo>
                <a:cubicBezTo>
                  <a:pt x="4510710" y="177962"/>
                  <a:pt x="4513327" y="166339"/>
                  <a:pt x="4515564" y="155010"/>
                </a:cubicBezTo>
                <a:cubicBezTo>
                  <a:pt x="4517801" y="143681"/>
                  <a:pt x="4517568" y="134289"/>
                  <a:pt x="4514865" y="126832"/>
                </a:cubicBezTo>
                <a:cubicBezTo>
                  <a:pt x="4512162" y="119375"/>
                  <a:pt x="4515227" y="116847"/>
                  <a:pt x="4524061" y="119249"/>
                </a:cubicBezTo>
                <a:cubicBezTo>
                  <a:pt x="4532894" y="121651"/>
                  <a:pt x="4540570" y="124975"/>
                  <a:pt x="4547088" y="129219"/>
                </a:cubicBezTo>
                <a:cubicBezTo>
                  <a:pt x="4553605" y="133464"/>
                  <a:pt x="4555229" y="138207"/>
                  <a:pt x="4551960" y="143448"/>
                </a:cubicBezTo>
                <a:cubicBezTo>
                  <a:pt x="4548690" y="148690"/>
                  <a:pt x="4545041" y="158011"/>
                  <a:pt x="4541011" y="171412"/>
                </a:cubicBezTo>
                <a:cubicBezTo>
                  <a:pt x="4536981" y="184813"/>
                  <a:pt x="4530571" y="199171"/>
                  <a:pt x="4521781" y="214486"/>
                </a:cubicBezTo>
                <a:cubicBezTo>
                  <a:pt x="4532192" y="229672"/>
                  <a:pt x="4541839" y="241966"/>
                  <a:pt x="4550723" y="251366"/>
                </a:cubicBezTo>
                <a:cubicBezTo>
                  <a:pt x="4559607" y="260766"/>
                  <a:pt x="4564421" y="263777"/>
                  <a:pt x="4565167" y="260400"/>
                </a:cubicBezTo>
                <a:cubicBezTo>
                  <a:pt x="4565913" y="257023"/>
                  <a:pt x="4569440" y="248702"/>
                  <a:pt x="4575750" y="235437"/>
                </a:cubicBezTo>
                <a:cubicBezTo>
                  <a:pt x="4582060" y="222173"/>
                  <a:pt x="4585215" y="226360"/>
                  <a:pt x="4585215" y="247999"/>
                </a:cubicBezTo>
                <a:cubicBezTo>
                  <a:pt x="4585215" y="266785"/>
                  <a:pt x="4587014" y="282068"/>
                  <a:pt x="4590614" y="293848"/>
                </a:cubicBezTo>
                <a:cubicBezTo>
                  <a:pt x="4594213" y="305629"/>
                  <a:pt x="4585598" y="306407"/>
                  <a:pt x="4564769" y="296182"/>
                </a:cubicBezTo>
                <a:cubicBezTo>
                  <a:pt x="4543940" y="285958"/>
                  <a:pt x="4524391" y="264526"/>
                  <a:pt x="4506121" y="231888"/>
                </a:cubicBezTo>
                <a:cubicBezTo>
                  <a:pt x="4492025" y="249426"/>
                  <a:pt x="4476236" y="261683"/>
                  <a:pt x="4458755" y="268660"/>
                </a:cubicBezTo>
                <a:cubicBezTo>
                  <a:pt x="4441275" y="275636"/>
                  <a:pt x="4439357" y="272833"/>
                  <a:pt x="4453001" y="260249"/>
                </a:cubicBezTo>
                <a:cubicBezTo>
                  <a:pt x="4466646" y="247666"/>
                  <a:pt x="4480517" y="231135"/>
                  <a:pt x="4494613" y="210657"/>
                </a:cubicBezTo>
                <a:cubicBezTo>
                  <a:pt x="4484030" y="196288"/>
                  <a:pt x="4472285" y="164224"/>
                  <a:pt x="4459379" y="114463"/>
                </a:cubicBezTo>
                <a:cubicBezTo>
                  <a:pt x="4445627" y="118952"/>
                  <a:pt x="4427680" y="122838"/>
                  <a:pt x="4405539" y="126122"/>
                </a:cubicBezTo>
                <a:cubicBezTo>
                  <a:pt x="4404679" y="162245"/>
                  <a:pt x="4401129" y="184852"/>
                  <a:pt x="4394891" y="193944"/>
                </a:cubicBezTo>
                <a:cubicBezTo>
                  <a:pt x="4397501" y="193040"/>
                  <a:pt x="4400097" y="192815"/>
                  <a:pt x="4402678" y="193266"/>
                </a:cubicBezTo>
                <a:cubicBezTo>
                  <a:pt x="4405259" y="193718"/>
                  <a:pt x="4408396" y="193532"/>
                  <a:pt x="4412089" y="192707"/>
                </a:cubicBezTo>
                <a:cubicBezTo>
                  <a:pt x="4415781" y="191882"/>
                  <a:pt x="4419191" y="190886"/>
                  <a:pt x="4422317" y="189717"/>
                </a:cubicBezTo>
                <a:cubicBezTo>
                  <a:pt x="4425443" y="188548"/>
                  <a:pt x="4428817" y="186035"/>
                  <a:pt x="4432438" y="182178"/>
                </a:cubicBezTo>
                <a:cubicBezTo>
                  <a:pt x="4436059" y="178320"/>
                  <a:pt x="4440726" y="177367"/>
                  <a:pt x="4446441" y="179317"/>
                </a:cubicBezTo>
                <a:cubicBezTo>
                  <a:pt x="4452155" y="181267"/>
                  <a:pt x="4458042" y="184207"/>
                  <a:pt x="4464101" y="188136"/>
                </a:cubicBezTo>
                <a:cubicBezTo>
                  <a:pt x="4470159" y="192065"/>
                  <a:pt x="4470643" y="196651"/>
                  <a:pt x="4465553" y="201892"/>
                </a:cubicBezTo>
                <a:cubicBezTo>
                  <a:pt x="4460462" y="207133"/>
                  <a:pt x="4456705" y="215060"/>
                  <a:pt x="4454281" y="225672"/>
                </a:cubicBezTo>
                <a:cubicBezTo>
                  <a:pt x="4462383" y="234046"/>
                  <a:pt x="4462903" y="239202"/>
                  <a:pt x="4455841" y="241137"/>
                </a:cubicBezTo>
                <a:cubicBezTo>
                  <a:pt x="4448778" y="243073"/>
                  <a:pt x="4436457" y="246852"/>
                  <a:pt x="4418875" y="252473"/>
                </a:cubicBezTo>
                <a:cubicBezTo>
                  <a:pt x="4417054" y="262153"/>
                  <a:pt x="4413498" y="262694"/>
                  <a:pt x="4408206" y="254097"/>
                </a:cubicBezTo>
                <a:cubicBezTo>
                  <a:pt x="4402915" y="245500"/>
                  <a:pt x="4398968" y="237086"/>
                  <a:pt x="4396365" y="228855"/>
                </a:cubicBezTo>
                <a:cubicBezTo>
                  <a:pt x="4393762" y="220624"/>
                  <a:pt x="4391478" y="214436"/>
                  <a:pt x="4389514" y="210292"/>
                </a:cubicBezTo>
                <a:cubicBezTo>
                  <a:pt x="4378171" y="239962"/>
                  <a:pt x="4362708" y="260877"/>
                  <a:pt x="4343127" y="273037"/>
                </a:cubicBezTo>
                <a:cubicBezTo>
                  <a:pt x="4323545" y="285198"/>
                  <a:pt x="4320093" y="282115"/>
                  <a:pt x="4332770" y="263788"/>
                </a:cubicBezTo>
                <a:cubicBezTo>
                  <a:pt x="4345446" y="245461"/>
                  <a:pt x="4355570" y="227826"/>
                  <a:pt x="4363142" y="210883"/>
                </a:cubicBezTo>
                <a:cubicBezTo>
                  <a:pt x="4370714" y="193940"/>
                  <a:pt x="4375396" y="175854"/>
                  <a:pt x="4377188" y="156623"/>
                </a:cubicBezTo>
                <a:cubicBezTo>
                  <a:pt x="4378981" y="137393"/>
                  <a:pt x="4377629" y="124186"/>
                  <a:pt x="4373134" y="117001"/>
                </a:cubicBezTo>
                <a:cubicBezTo>
                  <a:pt x="4368638" y="109817"/>
                  <a:pt x="4370018" y="106225"/>
                  <a:pt x="4377274" y="106225"/>
                </a:cubicBezTo>
                <a:cubicBezTo>
                  <a:pt x="4382136" y="106225"/>
                  <a:pt x="4386965" y="106669"/>
                  <a:pt x="4391762" y="107558"/>
                </a:cubicBezTo>
                <a:cubicBezTo>
                  <a:pt x="4396558" y="108447"/>
                  <a:pt x="4404083" y="108035"/>
                  <a:pt x="4414337" y="106322"/>
                </a:cubicBezTo>
                <a:cubicBezTo>
                  <a:pt x="4424590" y="104608"/>
                  <a:pt x="4437855" y="100575"/>
                  <a:pt x="4454131" y="94222"/>
                </a:cubicBezTo>
                <a:cubicBezTo>
                  <a:pt x="4449671" y="79466"/>
                  <a:pt x="4446341" y="66821"/>
                  <a:pt x="4444139" y="56289"/>
                </a:cubicBezTo>
                <a:cubicBezTo>
                  <a:pt x="4441938" y="45756"/>
                  <a:pt x="4438102" y="35692"/>
                  <a:pt x="4432631" y="26099"/>
                </a:cubicBezTo>
                <a:cubicBezTo>
                  <a:pt x="4428528" y="18904"/>
                  <a:pt x="4431985" y="15951"/>
                  <a:pt x="4443002" y="17242"/>
                </a:cubicBezTo>
                <a:close/>
                <a:moveTo>
                  <a:pt x="6625820" y="14180"/>
                </a:moveTo>
                <a:cubicBezTo>
                  <a:pt x="6627708" y="14122"/>
                  <a:pt x="6630042" y="14507"/>
                  <a:pt x="6632823" y="15333"/>
                </a:cubicBezTo>
                <a:cubicBezTo>
                  <a:pt x="6643944" y="18638"/>
                  <a:pt x="6652293" y="22485"/>
                  <a:pt x="6657872" y="26873"/>
                </a:cubicBezTo>
                <a:cubicBezTo>
                  <a:pt x="6663450" y="31261"/>
                  <a:pt x="6664106" y="36080"/>
                  <a:pt x="6659840" y="41328"/>
                </a:cubicBezTo>
                <a:cubicBezTo>
                  <a:pt x="6655573" y="46577"/>
                  <a:pt x="6650532" y="55009"/>
                  <a:pt x="6644718" y="66624"/>
                </a:cubicBezTo>
                <a:cubicBezTo>
                  <a:pt x="6638902" y="78240"/>
                  <a:pt x="6630331" y="90085"/>
                  <a:pt x="6619002" y="102159"/>
                </a:cubicBezTo>
                <a:cubicBezTo>
                  <a:pt x="6647354" y="101371"/>
                  <a:pt x="6664880" y="98474"/>
                  <a:pt x="6671584" y="93469"/>
                </a:cubicBezTo>
                <a:cubicBezTo>
                  <a:pt x="6678288" y="88464"/>
                  <a:pt x="6686056" y="87891"/>
                  <a:pt x="6694891" y="91748"/>
                </a:cubicBezTo>
                <a:cubicBezTo>
                  <a:pt x="6703724" y="95606"/>
                  <a:pt x="6710833" y="100428"/>
                  <a:pt x="6716218" y="106214"/>
                </a:cubicBezTo>
                <a:cubicBezTo>
                  <a:pt x="6721603" y="112000"/>
                  <a:pt x="6722008" y="117385"/>
                  <a:pt x="6717434" y="122368"/>
                </a:cubicBezTo>
                <a:cubicBezTo>
                  <a:pt x="6712858" y="127351"/>
                  <a:pt x="6709686" y="139168"/>
                  <a:pt x="6707916" y="157817"/>
                </a:cubicBezTo>
                <a:cubicBezTo>
                  <a:pt x="6706144" y="176467"/>
                  <a:pt x="6704584" y="195224"/>
                  <a:pt x="6703237" y="214088"/>
                </a:cubicBezTo>
                <a:cubicBezTo>
                  <a:pt x="6701888" y="232953"/>
                  <a:pt x="6697909" y="249225"/>
                  <a:pt x="6691299" y="262906"/>
                </a:cubicBezTo>
                <a:cubicBezTo>
                  <a:pt x="6684688" y="276586"/>
                  <a:pt x="6674430" y="286987"/>
                  <a:pt x="6660528" y="294107"/>
                </a:cubicBezTo>
                <a:cubicBezTo>
                  <a:pt x="6646625" y="301227"/>
                  <a:pt x="6639147" y="299438"/>
                  <a:pt x="6638093" y="288740"/>
                </a:cubicBezTo>
                <a:cubicBezTo>
                  <a:pt x="6637039" y="278042"/>
                  <a:pt x="6631317" y="265867"/>
                  <a:pt x="6620928" y="252215"/>
                </a:cubicBezTo>
                <a:cubicBezTo>
                  <a:pt x="6610538" y="238563"/>
                  <a:pt x="6611943" y="234935"/>
                  <a:pt x="6625144" y="241331"/>
                </a:cubicBezTo>
                <a:cubicBezTo>
                  <a:pt x="6638344" y="247727"/>
                  <a:pt x="6647561" y="251326"/>
                  <a:pt x="6652796" y="252129"/>
                </a:cubicBezTo>
                <a:cubicBezTo>
                  <a:pt x="6658029" y="252932"/>
                  <a:pt x="6662901" y="248125"/>
                  <a:pt x="6667412" y="237707"/>
                </a:cubicBezTo>
                <a:cubicBezTo>
                  <a:pt x="6671921" y="227288"/>
                  <a:pt x="6675076" y="211511"/>
                  <a:pt x="6676876" y="190373"/>
                </a:cubicBezTo>
                <a:cubicBezTo>
                  <a:pt x="6678675" y="169236"/>
                  <a:pt x="6679576" y="151554"/>
                  <a:pt x="6679576" y="137329"/>
                </a:cubicBezTo>
                <a:cubicBezTo>
                  <a:pt x="6679576" y="124494"/>
                  <a:pt x="6678338" y="117249"/>
                  <a:pt x="6675865" y="115593"/>
                </a:cubicBezTo>
                <a:cubicBezTo>
                  <a:pt x="6673391" y="113936"/>
                  <a:pt x="6667243" y="114341"/>
                  <a:pt x="6657420" y="116808"/>
                </a:cubicBezTo>
                <a:lnTo>
                  <a:pt x="6629284" y="123863"/>
                </a:lnTo>
                <a:cubicBezTo>
                  <a:pt x="6622458" y="124795"/>
                  <a:pt x="6616392" y="122558"/>
                  <a:pt x="6611087" y="117152"/>
                </a:cubicBezTo>
                <a:cubicBezTo>
                  <a:pt x="6597364" y="132740"/>
                  <a:pt x="6583076" y="144735"/>
                  <a:pt x="6568228" y="153139"/>
                </a:cubicBezTo>
                <a:cubicBezTo>
                  <a:pt x="6564514" y="155240"/>
                  <a:pt x="6561720" y="156518"/>
                  <a:pt x="6559842" y="156974"/>
                </a:cubicBezTo>
                <a:lnTo>
                  <a:pt x="6558180" y="156341"/>
                </a:lnTo>
                <a:lnTo>
                  <a:pt x="6557862" y="161904"/>
                </a:lnTo>
                <a:cubicBezTo>
                  <a:pt x="6557656" y="169236"/>
                  <a:pt x="6557777" y="178299"/>
                  <a:pt x="6558225" y="189093"/>
                </a:cubicBezTo>
                <a:cubicBezTo>
                  <a:pt x="6559121" y="210682"/>
                  <a:pt x="6558411" y="227030"/>
                  <a:pt x="6556096" y="238137"/>
                </a:cubicBezTo>
                <a:cubicBezTo>
                  <a:pt x="6553780" y="249243"/>
                  <a:pt x="6550668" y="258177"/>
                  <a:pt x="6546760" y="264939"/>
                </a:cubicBezTo>
                <a:cubicBezTo>
                  <a:pt x="6542852" y="271700"/>
                  <a:pt x="6538668" y="271800"/>
                  <a:pt x="6534209" y="265240"/>
                </a:cubicBezTo>
                <a:cubicBezTo>
                  <a:pt x="6529749" y="258679"/>
                  <a:pt x="6526336" y="253230"/>
                  <a:pt x="6523970" y="248892"/>
                </a:cubicBezTo>
                <a:cubicBezTo>
                  <a:pt x="6521604" y="244554"/>
                  <a:pt x="6519292" y="242209"/>
                  <a:pt x="6517033" y="241858"/>
                </a:cubicBezTo>
                <a:cubicBezTo>
                  <a:pt x="6514774" y="241507"/>
                  <a:pt x="6503550" y="242980"/>
                  <a:pt x="6483358" y="246278"/>
                </a:cubicBezTo>
                <a:cubicBezTo>
                  <a:pt x="6478654" y="266383"/>
                  <a:pt x="6473288" y="271883"/>
                  <a:pt x="6467258" y="262777"/>
                </a:cubicBezTo>
                <a:cubicBezTo>
                  <a:pt x="6461228" y="253671"/>
                  <a:pt x="6458213" y="241546"/>
                  <a:pt x="6458213" y="226403"/>
                </a:cubicBezTo>
                <a:cubicBezTo>
                  <a:pt x="6458213" y="212134"/>
                  <a:pt x="6457772" y="194406"/>
                  <a:pt x="6456890" y="173219"/>
                </a:cubicBezTo>
                <a:cubicBezTo>
                  <a:pt x="6456008" y="152031"/>
                  <a:pt x="6452860" y="136694"/>
                  <a:pt x="6447447" y="127208"/>
                </a:cubicBezTo>
                <a:cubicBezTo>
                  <a:pt x="6442034" y="117722"/>
                  <a:pt x="6442954" y="112979"/>
                  <a:pt x="6450212" y="112979"/>
                </a:cubicBezTo>
                <a:cubicBezTo>
                  <a:pt x="6455000" y="112979"/>
                  <a:pt x="6460600" y="113416"/>
                  <a:pt x="6467011" y="114291"/>
                </a:cubicBezTo>
                <a:cubicBezTo>
                  <a:pt x="6473894" y="105644"/>
                  <a:pt x="6481574" y="92272"/>
                  <a:pt x="6490048" y="74174"/>
                </a:cubicBezTo>
                <a:cubicBezTo>
                  <a:pt x="6498524" y="56077"/>
                  <a:pt x="6501186" y="41819"/>
                  <a:pt x="6498039" y="31401"/>
                </a:cubicBezTo>
                <a:cubicBezTo>
                  <a:pt x="6494891" y="20983"/>
                  <a:pt x="6502818" y="19897"/>
                  <a:pt x="6521819" y="28142"/>
                </a:cubicBezTo>
                <a:cubicBezTo>
                  <a:pt x="6538023" y="35972"/>
                  <a:pt x="6543031" y="42866"/>
                  <a:pt x="6536844" y="48824"/>
                </a:cubicBezTo>
                <a:cubicBezTo>
                  <a:pt x="6530656" y="54783"/>
                  <a:pt x="6523992" y="63118"/>
                  <a:pt x="6516850" y="73830"/>
                </a:cubicBezTo>
                <a:cubicBezTo>
                  <a:pt x="6509709" y="84542"/>
                  <a:pt x="6498766" y="98029"/>
                  <a:pt x="6484026" y="114291"/>
                </a:cubicBezTo>
                <a:cubicBezTo>
                  <a:pt x="6501376" y="111796"/>
                  <a:pt x="6513436" y="107573"/>
                  <a:pt x="6520206" y="101622"/>
                </a:cubicBezTo>
                <a:cubicBezTo>
                  <a:pt x="6526974" y="95670"/>
                  <a:pt x="6534302" y="94616"/>
                  <a:pt x="6542190" y="98460"/>
                </a:cubicBezTo>
                <a:cubicBezTo>
                  <a:pt x="6550076" y="102303"/>
                  <a:pt x="6556978" y="106304"/>
                  <a:pt x="6562892" y="110462"/>
                </a:cubicBezTo>
                <a:cubicBezTo>
                  <a:pt x="6568808" y="114621"/>
                  <a:pt x="6570145" y="119500"/>
                  <a:pt x="6566904" y="125100"/>
                </a:cubicBezTo>
                <a:cubicBezTo>
                  <a:pt x="6563663" y="130700"/>
                  <a:pt x="6561183" y="137368"/>
                  <a:pt x="6559462" y="145105"/>
                </a:cubicBezTo>
                <a:cubicBezTo>
                  <a:pt x="6559032" y="147039"/>
                  <a:pt x="6558684" y="149406"/>
                  <a:pt x="6558417" y="152206"/>
                </a:cubicBezTo>
                <a:lnTo>
                  <a:pt x="6558396" y="152577"/>
                </a:lnTo>
                <a:lnTo>
                  <a:pt x="6559584" y="149844"/>
                </a:lnTo>
                <a:cubicBezTo>
                  <a:pt x="6561376" y="147011"/>
                  <a:pt x="6564084" y="143355"/>
                  <a:pt x="6567711" y="138877"/>
                </a:cubicBezTo>
                <a:cubicBezTo>
                  <a:pt x="6582216" y="120967"/>
                  <a:pt x="6595488" y="100492"/>
                  <a:pt x="6607526" y="77455"/>
                </a:cubicBezTo>
                <a:cubicBezTo>
                  <a:pt x="6619565" y="54417"/>
                  <a:pt x="6624010" y="37478"/>
                  <a:pt x="6620863" y="26637"/>
                </a:cubicBezTo>
                <a:cubicBezTo>
                  <a:pt x="6618502" y="18506"/>
                  <a:pt x="6620154" y="14354"/>
                  <a:pt x="6625820" y="14180"/>
                </a:cubicBezTo>
                <a:close/>
                <a:moveTo>
                  <a:pt x="6142336" y="13966"/>
                </a:moveTo>
                <a:cubicBezTo>
                  <a:pt x="6144166" y="13712"/>
                  <a:pt x="6146596" y="13942"/>
                  <a:pt x="6149626" y="14655"/>
                </a:cubicBezTo>
                <a:cubicBezTo>
                  <a:pt x="6161743" y="17509"/>
                  <a:pt x="6171180" y="22320"/>
                  <a:pt x="6177934" y="29089"/>
                </a:cubicBezTo>
                <a:cubicBezTo>
                  <a:pt x="6185734" y="36130"/>
                  <a:pt x="6187925" y="44695"/>
                  <a:pt x="6184505" y="54783"/>
                </a:cubicBezTo>
                <a:cubicBezTo>
                  <a:pt x="6181084" y="64871"/>
                  <a:pt x="6174914" y="66305"/>
                  <a:pt x="6165996" y="59085"/>
                </a:cubicBezTo>
                <a:cubicBezTo>
                  <a:pt x="6157075" y="51865"/>
                  <a:pt x="6149088" y="41941"/>
                  <a:pt x="6142033" y="29315"/>
                </a:cubicBezTo>
                <a:cubicBezTo>
                  <a:pt x="6136742" y="19845"/>
                  <a:pt x="6136842" y="14729"/>
                  <a:pt x="6142336" y="13966"/>
                </a:cubicBezTo>
                <a:close/>
                <a:moveTo>
                  <a:pt x="5457213" y="11784"/>
                </a:moveTo>
                <a:cubicBezTo>
                  <a:pt x="5471381" y="12723"/>
                  <a:pt x="5481530" y="15752"/>
                  <a:pt x="5487660" y="20872"/>
                </a:cubicBezTo>
                <a:cubicBezTo>
                  <a:pt x="5493791" y="25991"/>
                  <a:pt x="5496559" y="32971"/>
                  <a:pt x="5495963" y="41812"/>
                </a:cubicBezTo>
                <a:cubicBezTo>
                  <a:pt x="5495369" y="50653"/>
                  <a:pt x="5490486" y="53177"/>
                  <a:pt x="5481315" y="49384"/>
                </a:cubicBezTo>
                <a:cubicBezTo>
                  <a:pt x="5472144" y="45591"/>
                  <a:pt x="5462325" y="39421"/>
                  <a:pt x="5451857" y="30874"/>
                </a:cubicBezTo>
                <a:cubicBezTo>
                  <a:pt x="5441259" y="17208"/>
                  <a:pt x="5443044" y="10844"/>
                  <a:pt x="5457213" y="11784"/>
                </a:cubicBezTo>
                <a:close/>
                <a:moveTo>
                  <a:pt x="448194" y="11023"/>
                </a:moveTo>
                <a:cubicBezTo>
                  <a:pt x="450018" y="10394"/>
                  <a:pt x="452982" y="10432"/>
                  <a:pt x="457083" y="11138"/>
                </a:cubicBezTo>
                <a:cubicBezTo>
                  <a:pt x="465285" y="12551"/>
                  <a:pt x="472061" y="14734"/>
                  <a:pt x="477410" y="17688"/>
                </a:cubicBezTo>
                <a:cubicBezTo>
                  <a:pt x="482759" y="20642"/>
                  <a:pt x="484204" y="23926"/>
                  <a:pt x="481745" y="27540"/>
                </a:cubicBezTo>
                <a:cubicBezTo>
                  <a:pt x="479286" y="31154"/>
                  <a:pt x="476471" y="34889"/>
                  <a:pt x="473302" y="38747"/>
                </a:cubicBezTo>
                <a:cubicBezTo>
                  <a:pt x="476227" y="38747"/>
                  <a:pt x="483236" y="36718"/>
                  <a:pt x="494328" y="32659"/>
                </a:cubicBezTo>
                <a:cubicBezTo>
                  <a:pt x="505421" y="28601"/>
                  <a:pt x="513688" y="29885"/>
                  <a:pt x="519130" y="36510"/>
                </a:cubicBezTo>
                <a:cubicBezTo>
                  <a:pt x="524572" y="43135"/>
                  <a:pt x="522937" y="47874"/>
                  <a:pt x="514225" y="50728"/>
                </a:cubicBezTo>
                <a:cubicBezTo>
                  <a:pt x="505514" y="53582"/>
                  <a:pt x="496429" y="55468"/>
                  <a:pt x="486972" y="56385"/>
                </a:cubicBezTo>
                <a:cubicBezTo>
                  <a:pt x="477514" y="57303"/>
                  <a:pt x="470362" y="56866"/>
                  <a:pt x="465515" y="55073"/>
                </a:cubicBezTo>
                <a:cubicBezTo>
                  <a:pt x="455534" y="70503"/>
                  <a:pt x="441936" y="83133"/>
                  <a:pt x="424721" y="92964"/>
                </a:cubicBezTo>
                <a:cubicBezTo>
                  <a:pt x="407506" y="102794"/>
                  <a:pt x="402795" y="102783"/>
                  <a:pt x="410588" y="92931"/>
                </a:cubicBezTo>
                <a:cubicBezTo>
                  <a:pt x="418382" y="83080"/>
                  <a:pt x="424721" y="74601"/>
                  <a:pt x="429604" y="67495"/>
                </a:cubicBezTo>
                <a:cubicBezTo>
                  <a:pt x="434487" y="60390"/>
                  <a:pt x="438688" y="53101"/>
                  <a:pt x="442209" y="45630"/>
                </a:cubicBezTo>
                <a:cubicBezTo>
                  <a:pt x="445729" y="38159"/>
                  <a:pt x="447489" y="32279"/>
                  <a:pt x="447489" y="27992"/>
                </a:cubicBezTo>
                <a:cubicBezTo>
                  <a:pt x="447489" y="23202"/>
                  <a:pt x="447038" y="18843"/>
                  <a:pt x="446134" y="14913"/>
                </a:cubicBezTo>
                <a:cubicBezTo>
                  <a:pt x="445683" y="12949"/>
                  <a:pt x="446369" y="11652"/>
                  <a:pt x="448194" y="11023"/>
                </a:cubicBezTo>
                <a:close/>
                <a:moveTo>
                  <a:pt x="7693864" y="9095"/>
                </a:moveTo>
                <a:cubicBezTo>
                  <a:pt x="7701092" y="10049"/>
                  <a:pt x="7708993" y="12336"/>
                  <a:pt x="7717569" y="15957"/>
                </a:cubicBezTo>
                <a:cubicBezTo>
                  <a:pt x="7726144" y="19578"/>
                  <a:pt x="7729510" y="24235"/>
                  <a:pt x="7727668" y="29928"/>
                </a:cubicBezTo>
                <a:cubicBezTo>
                  <a:pt x="7725826" y="35621"/>
                  <a:pt x="7724474" y="42540"/>
                  <a:pt x="7723613" y="50685"/>
                </a:cubicBezTo>
                <a:cubicBezTo>
                  <a:pt x="7722753" y="58830"/>
                  <a:pt x="7722322" y="67886"/>
                  <a:pt x="7722322" y="77853"/>
                </a:cubicBezTo>
                <a:cubicBezTo>
                  <a:pt x="7727070" y="77035"/>
                  <a:pt x="7732948" y="75705"/>
                  <a:pt x="7739961" y="73862"/>
                </a:cubicBezTo>
                <a:cubicBezTo>
                  <a:pt x="7746974" y="72020"/>
                  <a:pt x="7753885" y="74490"/>
                  <a:pt x="7760697" y="81273"/>
                </a:cubicBezTo>
                <a:cubicBezTo>
                  <a:pt x="7767509" y="88056"/>
                  <a:pt x="7765322" y="92559"/>
                  <a:pt x="7754136" y="94781"/>
                </a:cubicBezTo>
                <a:cubicBezTo>
                  <a:pt x="7742951" y="97004"/>
                  <a:pt x="7732346" y="98883"/>
                  <a:pt x="7722322" y="100417"/>
                </a:cubicBezTo>
                <a:lnTo>
                  <a:pt x="7722322" y="134554"/>
                </a:lnTo>
                <a:cubicBezTo>
                  <a:pt x="7739617" y="132819"/>
                  <a:pt x="7753577" y="130585"/>
                  <a:pt x="7764203" y="127853"/>
                </a:cubicBezTo>
                <a:cubicBezTo>
                  <a:pt x="7774829" y="125122"/>
                  <a:pt x="7784678" y="128183"/>
                  <a:pt x="7793748" y="137038"/>
                </a:cubicBezTo>
                <a:cubicBezTo>
                  <a:pt x="7802818" y="145893"/>
                  <a:pt x="7799401" y="150859"/>
                  <a:pt x="7783498" y="151934"/>
                </a:cubicBezTo>
                <a:cubicBezTo>
                  <a:pt x="7767595" y="153010"/>
                  <a:pt x="7747203" y="154795"/>
                  <a:pt x="7722322" y="157290"/>
                </a:cubicBezTo>
                <a:lnTo>
                  <a:pt x="7722322" y="229113"/>
                </a:lnTo>
                <a:cubicBezTo>
                  <a:pt x="7722322" y="238492"/>
                  <a:pt x="7720380" y="247824"/>
                  <a:pt x="7716494" y="257109"/>
                </a:cubicBezTo>
                <a:cubicBezTo>
                  <a:pt x="7712607" y="266394"/>
                  <a:pt x="7707405" y="265018"/>
                  <a:pt x="7700887" y="252979"/>
                </a:cubicBezTo>
                <a:cubicBezTo>
                  <a:pt x="7694370" y="240940"/>
                  <a:pt x="7692236" y="231641"/>
                  <a:pt x="7694488" y="225080"/>
                </a:cubicBezTo>
                <a:cubicBezTo>
                  <a:pt x="7696740" y="218519"/>
                  <a:pt x="7697866" y="196941"/>
                  <a:pt x="7697866" y="160345"/>
                </a:cubicBezTo>
                <a:lnTo>
                  <a:pt x="7669687" y="165228"/>
                </a:lnTo>
                <a:cubicBezTo>
                  <a:pt x="7669687" y="178808"/>
                  <a:pt x="7665650" y="192721"/>
                  <a:pt x="7657576" y="206968"/>
                </a:cubicBezTo>
                <a:cubicBezTo>
                  <a:pt x="7649503" y="221215"/>
                  <a:pt x="7636876" y="231856"/>
                  <a:pt x="7619697" y="238890"/>
                </a:cubicBezTo>
                <a:cubicBezTo>
                  <a:pt x="7602517" y="245924"/>
                  <a:pt x="7599398" y="243819"/>
                  <a:pt x="7610340" y="232576"/>
                </a:cubicBezTo>
                <a:cubicBezTo>
                  <a:pt x="7621282" y="221334"/>
                  <a:pt x="7629610" y="210439"/>
                  <a:pt x="7635324" y="199891"/>
                </a:cubicBezTo>
                <a:cubicBezTo>
                  <a:pt x="7641038" y="189344"/>
                  <a:pt x="7644340" y="178865"/>
                  <a:pt x="7645230" y="168454"/>
                </a:cubicBezTo>
                <a:cubicBezTo>
                  <a:pt x="7634948" y="170232"/>
                  <a:pt x="7626605" y="171803"/>
                  <a:pt x="7620202" y="173165"/>
                </a:cubicBezTo>
                <a:cubicBezTo>
                  <a:pt x="7613800" y="174527"/>
                  <a:pt x="7606698" y="171132"/>
                  <a:pt x="7598896" y="162980"/>
                </a:cubicBezTo>
                <a:cubicBezTo>
                  <a:pt x="7591095" y="154827"/>
                  <a:pt x="7591844" y="151206"/>
                  <a:pt x="7601144" y="152117"/>
                </a:cubicBezTo>
                <a:cubicBezTo>
                  <a:pt x="7610444" y="153028"/>
                  <a:pt x="7625139" y="151870"/>
                  <a:pt x="7645230" y="148643"/>
                </a:cubicBezTo>
                <a:lnTo>
                  <a:pt x="7645230" y="114463"/>
                </a:lnTo>
                <a:cubicBezTo>
                  <a:pt x="7639264" y="116256"/>
                  <a:pt x="7634338" y="117152"/>
                  <a:pt x="7630452" y="117152"/>
                </a:cubicBezTo>
                <a:cubicBezTo>
                  <a:pt x="7626709" y="117152"/>
                  <a:pt x="7621712" y="113857"/>
                  <a:pt x="7615460" y="107268"/>
                </a:cubicBezTo>
                <a:cubicBezTo>
                  <a:pt x="7609207" y="100679"/>
                  <a:pt x="7610208" y="97072"/>
                  <a:pt x="7618460" y="96448"/>
                </a:cubicBezTo>
                <a:cubicBezTo>
                  <a:pt x="7626712" y="95825"/>
                  <a:pt x="7635636" y="94408"/>
                  <a:pt x="7645230" y="92200"/>
                </a:cubicBezTo>
                <a:cubicBezTo>
                  <a:pt x="7645230" y="70188"/>
                  <a:pt x="7642530" y="54647"/>
                  <a:pt x="7637130" y="45576"/>
                </a:cubicBezTo>
                <a:cubicBezTo>
                  <a:pt x="7631732" y="36506"/>
                  <a:pt x="7634302" y="33151"/>
                  <a:pt x="7644842" y="35510"/>
                </a:cubicBezTo>
                <a:cubicBezTo>
                  <a:pt x="7655382" y="37869"/>
                  <a:pt x="7663284" y="40704"/>
                  <a:pt x="7668547" y="44017"/>
                </a:cubicBezTo>
                <a:cubicBezTo>
                  <a:pt x="7673810" y="47330"/>
                  <a:pt x="7675316" y="51495"/>
                  <a:pt x="7673064" y="56514"/>
                </a:cubicBezTo>
                <a:cubicBezTo>
                  <a:pt x="7670812" y="61533"/>
                  <a:pt x="7669687" y="71794"/>
                  <a:pt x="7669687" y="87296"/>
                </a:cubicBezTo>
                <a:cubicBezTo>
                  <a:pt x="7679610" y="86507"/>
                  <a:pt x="7689003" y="85008"/>
                  <a:pt x="7697866" y="82800"/>
                </a:cubicBezTo>
                <a:cubicBezTo>
                  <a:pt x="7697866" y="72575"/>
                  <a:pt x="7697428" y="61770"/>
                  <a:pt x="7696553" y="50384"/>
                </a:cubicBezTo>
                <a:cubicBezTo>
                  <a:pt x="7695678" y="38998"/>
                  <a:pt x="7693204" y="29031"/>
                  <a:pt x="7689132" y="20485"/>
                </a:cubicBezTo>
                <a:cubicBezTo>
                  <a:pt x="7685060" y="11938"/>
                  <a:pt x="7686637" y="8141"/>
                  <a:pt x="7693864" y="9095"/>
                </a:cubicBezTo>
                <a:close/>
                <a:moveTo>
                  <a:pt x="4812851" y="8795"/>
                </a:moveTo>
                <a:cubicBezTo>
                  <a:pt x="4814495" y="8563"/>
                  <a:pt x="4816583" y="8684"/>
                  <a:pt x="4819113" y="9159"/>
                </a:cubicBezTo>
                <a:cubicBezTo>
                  <a:pt x="4829238" y="11060"/>
                  <a:pt x="4838261" y="14842"/>
                  <a:pt x="4846184" y="20506"/>
                </a:cubicBezTo>
                <a:cubicBezTo>
                  <a:pt x="4854107" y="26171"/>
                  <a:pt x="4856029" y="32426"/>
                  <a:pt x="4851949" y="39274"/>
                </a:cubicBezTo>
                <a:cubicBezTo>
                  <a:pt x="4847869" y="46121"/>
                  <a:pt x="4845414" y="63484"/>
                  <a:pt x="4844582" y="91361"/>
                </a:cubicBezTo>
                <a:cubicBezTo>
                  <a:pt x="4853415" y="89712"/>
                  <a:pt x="4862306" y="87500"/>
                  <a:pt x="4871254" y="84725"/>
                </a:cubicBezTo>
                <a:cubicBezTo>
                  <a:pt x="4880203" y="81950"/>
                  <a:pt x="4888118" y="83793"/>
                  <a:pt x="4895002" y="90253"/>
                </a:cubicBezTo>
                <a:cubicBezTo>
                  <a:pt x="4901885" y="96714"/>
                  <a:pt x="4898924" y="102357"/>
                  <a:pt x="4886118" y="107182"/>
                </a:cubicBezTo>
                <a:cubicBezTo>
                  <a:pt x="4873312" y="112007"/>
                  <a:pt x="4859410" y="115603"/>
                  <a:pt x="4844410" y="117969"/>
                </a:cubicBezTo>
                <a:lnTo>
                  <a:pt x="4843226" y="157484"/>
                </a:lnTo>
                <a:cubicBezTo>
                  <a:pt x="4876898" y="153038"/>
                  <a:pt x="4899527" y="149679"/>
                  <a:pt x="4911113" y="147406"/>
                </a:cubicBezTo>
                <a:cubicBezTo>
                  <a:pt x="4922700" y="145133"/>
                  <a:pt x="4932792" y="145474"/>
                  <a:pt x="4941388" y="148428"/>
                </a:cubicBezTo>
                <a:cubicBezTo>
                  <a:pt x="4949986" y="151382"/>
                  <a:pt x="4956023" y="156584"/>
                  <a:pt x="4959500" y="164034"/>
                </a:cubicBezTo>
                <a:cubicBezTo>
                  <a:pt x="4962978" y="171484"/>
                  <a:pt x="4958414" y="174982"/>
                  <a:pt x="4945809" y="174531"/>
                </a:cubicBezTo>
                <a:cubicBezTo>
                  <a:pt x="4933204" y="174079"/>
                  <a:pt x="4917731" y="174527"/>
                  <a:pt x="4899390" y="175875"/>
                </a:cubicBezTo>
                <a:cubicBezTo>
                  <a:pt x="4881049" y="177223"/>
                  <a:pt x="4856477" y="179417"/>
                  <a:pt x="4825674" y="182457"/>
                </a:cubicBezTo>
                <a:cubicBezTo>
                  <a:pt x="4835583" y="190746"/>
                  <a:pt x="4838491" y="196633"/>
                  <a:pt x="4834397" y="200117"/>
                </a:cubicBezTo>
                <a:cubicBezTo>
                  <a:pt x="4830302" y="203602"/>
                  <a:pt x="4825007" y="209026"/>
                  <a:pt x="4818511" y="216390"/>
                </a:cubicBezTo>
                <a:cubicBezTo>
                  <a:pt x="4812015" y="223754"/>
                  <a:pt x="4806864" y="229052"/>
                  <a:pt x="4803056" y="232286"/>
                </a:cubicBezTo>
                <a:cubicBezTo>
                  <a:pt x="4799249" y="235520"/>
                  <a:pt x="4799431" y="236929"/>
                  <a:pt x="4803604" y="236513"/>
                </a:cubicBezTo>
                <a:cubicBezTo>
                  <a:pt x="4807777" y="236097"/>
                  <a:pt x="4830378" y="233817"/>
                  <a:pt x="4871405" y="229672"/>
                </a:cubicBezTo>
                <a:cubicBezTo>
                  <a:pt x="4866013" y="221771"/>
                  <a:pt x="4861292" y="213389"/>
                  <a:pt x="4857240" y="204527"/>
                </a:cubicBezTo>
                <a:cubicBezTo>
                  <a:pt x="4853189" y="195665"/>
                  <a:pt x="4855433" y="192693"/>
                  <a:pt x="4863973" y="195611"/>
                </a:cubicBezTo>
                <a:cubicBezTo>
                  <a:pt x="4872512" y="198529"/>
                  <a:pt x="4880985" y="203724"/>
                  <a:pt x="4889388" y="211195"/>
                </a:cubicBezTo>
                <a:cubicBezTo>
                  <a:pt x="4897791" y="218666"/>
                  <a:pt x="4905248" y="227543"/>
                  <a:pt x="4911758" y="237825"/>
                </a:cubicBezTo>
                <a:cubicBezTo>
                  <a:pt x="4918269" y="248107"/>
                  <a:pt x="4919825" y="259138"/>
                  <a:pt x="4916426" y="270918"/>
                </a:cubicBezTo>
                <a:cubicBezTo>
                  <a:pt x="4913027" y="282699"/>
                  <a:pt x="4907732" y="285406"/>
                  <a:pt x="4900540" y="279039"/>
                </a:cubicBezTo>
                <a:cubicBezTo>
                  <a:pt x="4893349" y="272672"/>
                  <a:pt x="4885623" y="261458"/>
                  <a:pt x="4877363" y="245397"/>
                </a:cubicBezTo>
                <a:cubicBezTo>
                  <a:pt x="4833468" y="253470"/>
                  <a:pt x="4804508" y="259920"/>
                  <a:pt x="4790483" y="264745"/>
                </a:cubicBezTo>
                <a:cubicBezTo>
                  <a:pt x="4776458" y="269571"/>
                  <a:pt x="4764843" y="274525"/>
                  <a:pt x="4755637" y="279609"/>
                </a:cubicBezTo>
                <a:cubicBezTo>
                  <a:pt x="4746430" y="284692"/>
                  <a:pt x="4741827" y="280458"/>
                  <a:pt x="4741827" y="266907"/>
                </a:cubicBezTo>
                <a:cubicBezTo>
                  <a:pt x="4741827" y="254101"/>
                  <a:pt x="4745495" y="246476"/>
                  <a:pt x="4752830" y="244031"/>
                </a:cubicBezTo>
                <a:cubicBezTo>
                  <a:pt x="4760165" y="241586"/>
                  <a:pt x="4766137" y="238685"/>
                  <a:pt x="4770748" y="235330"/>
                </a:cubicBezTo>
                <a:cubicBezTo>
                  <a:pt x="4775358" y="231974"/>
                  <a:pt x="4781822" y="225259"/>
                  <a:pt x="4790139" y="215185"/>
                </a:cubicBezTo>
                <a:cubicBezTo>
                  <a:pt x="4798457" y="205111"/>
                  <a:pt x="4803504" y="194933"/>
                  <a:pt x="4805282" y="184651"/>
                </a:cubicBezTo>
                <a:cubicBezTo>
                  <a:pt x="4788963" y="188165"/>
                  <a:pt x="4776437" y="191069"/>
                  <a:pt x="4767704" y="193363"/>
                </a:cubicBezTo>
                <a:cubicBezTo>
                  <a:pt x="4758971" y="195658"/>
                  <a:pt x="4750001" y="192732"/>
                  <a:pt x="4740795" y="184587"/>
                </a:cubicBezTo>
                <a:cubicBezTo>
                  <a:pt x="4731588" y="176442"/>
                  <a:pt x="4733761" y="172369"/>
                  <a:pt x="4747312" y="172369"/>
                </a:cubicBezTo>
                <a:cubicBezTo>
                  <a:pt x="4758684" y="172369"/>
                  <a:pt x="4782051" y="168576"/>
                  <a:pt x="4817414" y="160990"/>
                </a:cubicBezTo>
                <a:lnTo>
                  <a:pt x="4817414" y="122551"/>
                </a:lnTo>
                <a:cubicBezTo>
                  <a:pt x="4805397" y="124358"/>
                  <a:pt x="4794520" y="122694"/>
                  <a:pt x="4784783" y="117561"/>
                </a:cubicBezTo>
                <a:cubicBezTo>
                  <a:pt x="4775046" y="112427"/>
                  <a:pt x="4775182" y="108602"/>
                  <a:pt x="4785192" y="106085"/>
                </a:cubicBezTo>
                <a:cubicBezTo>
                  <a:pt x="4795201" y="103568"/>
                  <a:pt x="4805942" y="100783"/>
                  <a:pt x="4817414" y="97728"/>
                </a:cubicBezTo>
                <a:cubicBezTo>
                  <a:pt x="4817414" y="82857"/>
                  <a:pt x="4817199" y="68610"/>
                  <a:pt x="4816769" y="54987"/>
                </a:cubicBezTo>
                <a:cubicBezTo>
                  <a:pt x="4816339" y="41364"/>
                  <a:pt x="4814091" y="29845"/>
                  <a:pt x="4810026" y="20431"/>
                </a:cubicBezTo>
                <a:cubicBezTo>
                  <a:pt x="4806976" y="13370"/>
                  <a:pt x="4807918" y="9492"/>
                  <a:pt x="4812851" y="8795"/>
                </a:cubicBezTo>
                <a:close/>
                <a:moveTo>
                  <a:pt x="184989" y="7038"/>
                </a:moveTo>
                <a:cubicBezTo>
                  <a:pt x="186617" y="6900"/>
                  <a:pt x="188705" y="7188"/>
                  <a:pt x="191252" y="7901"/>
                </a:cubicBezTo>
                <a:cubicBezTo>
                  <a:pt x="201441" y="10755"/>
                  <a:pt x="210690" y="14731"/>
                  <a:pt x="219000" y="19829"/>
                </a:cubicBezTo>
                <a:cubicBezTo>
                  <a:pt x="227310" y="24927"/>
                  <a:pt x="228984" y="31591"/>
                  <a:pt x="224023" y="39822"/>
                </a:cubicBezTo>
                <a:cubicBezTo>
                  <a:pt x="219061" y="48054"/>
                  <a:pt x="217003" y="74232"/>
                  <a:pt x="217850" y="118357"/>
                </a:cubicBezTo>
                <a:cubicBezTo>
                  <a:pt x="237968" y="115732"/>
                  <a:pt x="252323" y="113277"/>
                  <a:pt x="260913" y="110989"/>
                </a:cubicBezTo>
                <a:cubicBezTo>
                  <a:pt x="269503" y="108702"/>
                  <a:pt x="278892" y="110520"/>
                  <a:pt x="289081" y="116442"/>
                </a:cubicBezTo>
                <a:cubicBezTo>
                  <a:pt x="299269" y="122365"/>
                  <a:pt x="299517" y="126882"/>
                  <a:pt x="289823" y="129994"/>
                </a:cubicBezTo>
                <a:cubicBezTo>
                  <a:pt x="280129" y="133105"/>
                  <a:pt x="256181" y="136361"/>
                  <a:pt x="217978" y="139759"/>
                </a:cubicBezTo>
                <a:cubicBezTo>
                  <a:pt x="217978" y="191642"/>
                  <a:pt x="217498" y="234089"/>
                  <a:pt x="216538" y="267100"/>
                </a:cubicBezTo>
                <a:cubicBezTo>
                  <a:pt x="215576" y="300112"/>
                  <a:pt x="211049" y="316893"/>
                  <a:pt x="202954" y="317445"/>
                </a:cubicBezTo>
                <a:cubicBezTo>
                  <a:pt x="194858" y="317997"/>
                  <a:pt x="190811" y="301603"/>
                  <a:pt x="190811" y="268262"/>
                </a:cubicBezTo>
                <a:lnTo>
                  <a:pt x="190811" y="142814"/>
                </a:lnTo>
                <a:cubicBezTo>
                  <a:pt x="171093" y="147188"/>
                  <a:pt x="156140" y="150529"/>
                  <a:pt x="145951" y="152838"/>
                </a:cubicBezTo>
                <a:cubicBezTo>
                  <a:pt x="135762" y="155146"/>
                  <a:pt x="125846" y="152321"/>
                  <a:pt x="116202" y="144363"/>
                </a:cubicBezTo>
                <a:cubicBezTo>
                  <a:pt x="106559" y="136404"/>
                  <a:pt x="106860" y="132116"/>
                  <a:pt x="117106" y="131499"/>
                </a:cubicBezTo>
                <a:cubicBezTo>
                  <a:pt x="127352" y="130883"/>
                  <a:pt x="137322" y="130130"/>
                  <a:pt x="147016" y="129241"/>
                </a:cubicBezTo>
                <a:cubicBezTo>
                  <a:pt x="156710" y="128352"/>
                  <a:pt x="171308" y="126280"/>
                  <a:pt x="190811" y="123024"/>
                </a:cubicBezTo>
                <a:cubicBezTo>
                  <a:pt x="190811" y="91289"/>
                  <a:pt x="190596" y="68840"/>
                  <a:pt x="190166" y="55676"/>
                </a:cubicBezTo>
                <a:cubicBezTo>
                  <a:pt x="189736" y="42511"/>
                  <a:pt x="187262" y="30544"/>
                  <a:pt x="182744" y="19775"/>
                </a:cubicBezTo>
                <a:cubicBezTo>
                  <a:pt x="179356" y="11698"/>
                  <a:pt x="180105" y="7452"/>
                  <a:pt x="184989" y="7038"/>
                </a:cubicBezTo>
                <a:close/>
                <a:moveTo>
                  <a:pt x="5845152" y="6352"/>
                </a:moveTo>
                <a:cubicBezTo>
                  <a:pt x="5860438" y="6352"/>
                  <a:pt x="5871390" y="11784"/>
                  <a:pt x="5878009" y="22646"/>
                </a:cubicBezTo>
                <a:cubicBezTo>
                  <a:pt x="5884626" y="33509"/>
                  <a:pt x="5896002" y="47455"/>
                  <a:pt x="5912135" y="64484"/>
                </a:cubicBezTo>
                <a:cubicBezTo>
                  <a:pt x="5928268" y="81513"/>
                  <a:pt x="5943844" y="96434"/>
                  <a:pt x="5958866" y="109247"/>
                </a:cubicBezTo>
                <a:cubicBezTo>
                  <a:pt x="5973887" y="122060"/>
                  <a:pt x="5990873" y="132665"/>
                  <a:pt x="6009824" y="141061"/>
                </a:cubicBezTo>
                <a:cubicBezTo>
                  <a:pt x="6028774" y="149457"/>
                  <a:pt x="6033822" y="154996"/>
                  <a:pt x="6024967" y="157677"/>
                </a:cubicBezTo>
                <a:cubicBezTo>
                  <a:pt x="6016112" y="160359"/>
                  <a:pt x="6001320" y="161234"/>
                  <a:pt x="5980591" y="160302"/>
                </a:cubicBezTo>
                <a:cubicBezTo>
                  <a:pt x="5959862" y="159370"/>
                  <a:pt x="5947310" y="155770"/>
                  <a:pt x="5942938" y="149504"/>
                </a:cubicBezTo>
                <a:cubicBezTo>
                  <a:pt x="5938564" y="143237"/>
                  <a:pt x="5930572" y="131818"/>
                  <a:pt x="5918964" y="115248"/>
                </a:cubicBezTo>
                <a:cubicBezTo>
                  <a:pt x="5907356" y="98678"/>
                  <a:pt x="5897669" y="85134"/>
                  <a:pt x="5889904" y="74615"/>
                </a:cubicBezTo>
                <a:cubicBezTo>
                  <a:pt x="5882139" y="64097"/>
                  <a:pt x="5874753" y="54012"/>
                  <a:pt x="5867748" y="44361"/>
                </a:cubicBezTo>
                <a:cubicBezTo>
                  <a:pt x="5860743" y="34710"/>
                  <a:pt x="5854950" y="28637"/>
                  <a:pt x="5850368" y="26142"/>
                </a:cubicBezTo>
                <a:cubicBezTo>
                  <a:pt x="5845786" y="23647"/>
                  <a:pt x="5841678" y="21879"/>
                  <a:pt x="5838042" y="20840"/>
                </a:cubicBezTo>
                <a:cubicBezTo>
                  <a:pt x="5834407" y="19800"/>
                  <a:pt x="5831972" y="17125"/>
                  <a:pt x="5830740" y="12816"/>
                </a:cubicBezTo>
                <a:cubicBezTo>
                  <a:pt x="5829506" y="8507"/>
                  <a:pt x="5834311" y="6352"/>
                  <a:pt x="5845152" y="6352"/>
                </a:cubicBezTo>
                <a:close/>
                <a:moveTo>
                  <a:pt x="5117651" y="5136"/>
                </a:moveTo>
                <a:cubicBezTo>
                  <a:pt x="5119436" y="5217"/>
                  <a:pt x="5121573" y="5741"/>
                  <a:pt x="5124065" y="6707"/>
                </a:cubicBezTo>
                <a:cubicBezTo>
                  <a:pt x="5134032" y="10572"/>
                  <a:pt x="5141482" y="15193"/>
                  <a:pt x="5146414" y="20571"/>
                </a:cubicBezTo>
                <a:cubicBezTo>
                  <a:pt x="5151348" y="25948"/>
                  <a:pt x="5151620" y="30784"/>
                  <a:pt x="5147232" y="35079"/>
                </a:cubicBezTo>
                <a:cubicBezTo>
                  <a:pt x="5142844" y="39374"/>
                  <a:pt x="5136936" y="46663"/>
                  <a:pt x="5129507" y="56945"/>
                </a:cubicBezTo>
                <a:cubicBezTo>
                  <a:pt x="5134742" y="56486"/>
                  <a:pt x="5141370" y="55848"/>
                  <a:pt x="5149393" y="55030"/>
                </a:cubicBezTo>
                <a:cubicBezTo>
                  <a:pt x="5157417" y="54213"/>
                  <a:pt x="5165100" y="51965"/>
                  <a:pt x="5172442" y="48287"/>
                </a:cubicBezTo>
                <a:cubicBezTo>
                  <a:pt x="5179784" y="44608"/>
                  <a:pt x="5186111" y="44225"/>
                  <a:pt x="5191424" y="47136"/>
                </a:cubicBezTo>
                <a:cubicBezTo>
                  <a:pt x="5196737" y="50047"/>
                  <a:pt x="5203044" y="54432"/>
                  <a:pt x="5210343" y="60289"/>
                </a:cubicBezTo>
                <a:cubicBezTo>
                  <a:pt x="5217643" y="66147"/>
                  <a:pt x="5217509" y="72167"/>
                  <a:pt x="5209945" y="78347"/>
                </a:cubicBezTo>
                <a:cubicBezTo>
                  <a:pt x="5202381" y="84528"/>
                  <a:pt x="5194368" y="94071"/>
                  <a:pt x="5185907" y="106978"/>
                </a:cubicBezTo>
                <a:cubicBezTo>
                  <a:pt x="5177447" y="119884"/>
                  <a:pt x="5170800" y="129040"/>
                  <a:pt x="5165967" y="134446"/>
                </a:cubicBezTo>
                <a:cubicBezTo>
                  <a:pt x="5195408" y="153849"/>
                  <a:pt x="5216140" y="166439"/>
                  <a:pt x="5228164" y="172218"/>
                </a:cubicBezTo>
                <a:cubicBezTo>
                  <a:pt x="5240188" y="177998"/>
                  <a:pt x="5252371" y="182870"/>
                  <a:pt x="5264710" y="186835"/>
                </a:cubicBezTo>
                <a:cubicBezTo>
                  <a:pt x="5277050" y="190800"/>
                  <a:pt x="5289547" y="194213"/>
                  <a:pt x="5302203" y="197074"/>
                </a:cubicBezTo>
                <a:cubicBezTo>
                  <a:pt x="5314858" y="199934"/>
                  <a:pt x="5317984" y="203516"/>
                  <a:pt x="5311581" y="207818"/>
                </a:cubicBezTo>
                <a:cubicBezTo>
                  <a:pt x="5305178" y="212120"/>
                  <a:pt x="5290297" y="214959"/>
                  <a:pt x="5266937" y="216336"/>
                </a:cubicBezTo>
                <a:cubicBezTo>
                  <a:pt x="5243576" y="217713"/>
                  <a:pt x="5225931" y="213364"/>
                  <a:pt x="5214000" y="203290"/>
                </a:cubicBezTo>
                <a:cubicBezTo>
                  <a:pt x="5202069" y="193216"/>
                  <a:pt x="5181577" y="176205"/>
                  <a:pt x="5152523" y="152257"/>
                </a:cubicBezTo>
                <a:cubicBezTo>
                  <a:pt x="5126998" y="176979"/>
                  <a:pt x="5102591" y="195503"/>
                  <a:pt x="5079302" y="207829"/>
                </a:cubicBezTo>
                <a:cubicBezTo>
                  <a:pt x="5056014" y="220154"/>
                  <a:pt x="5033786" y="228371"/>
                  <a:pt x="5012620" y="232480"/>
                </a:cubicBezTo>
                <a:cubicBezTo>
                  <a:pt x="4991454" y="236588"/>
                  <a:pt x="4991906" y="232444"/>
                  <a:pt x="5013975" y="220047"/>
                </a:cubicBezTo>
                <a:cubicBezTo>
                  <a:pt x="5036045" y="207650"/>
                  <a:pt x="5056885" y="194761"/>
                  <a:pt x="5076495" y="181382"/>
                </a:cubicBezTo>
                <a:cubicBezTo>
                  <a:pt x="5096105" y="168002"/>
                  <a:pt x="5114622" y="152580"/>
                  <a:pt x="5132045" y="135113"/>
                </a:cubicBezTo>
                <a:cubicBezTo>
                  <a:pt x="5116888" y="119941"/>
                  <a:pt x="5103731" y="109458"/>
                  <a:pt x="5092574" y="103665"/>
                </a:cubicBezTo>
                <a:cubicBezTo>
                  <a:pt x="5080012" y="117647"/>
                  <a:pt x="5066131" y="127667"/>
                  <a:pt x="5050930" y="133726"/>
                </a:cubicBezTo>
                <a:cubicBezTo>
                  <a:pt x="5035730" y="139784"/>
                  <a:pt x="5036066" y="134955"/>
                  <a:pt x="5051941" y="119239"/>
                </a:cubicBezTo>
                <a:cubicBezTo>
                  <a:pt x="5067816" y="103522"/>
                  <a:pt x="5081987" y="85016"/>
                  <a:pt x="5094456" y="63720"/>
                </a:cubicBezTo>
                <a:cubicBezTo>
                  <a:pt x="5106925" y="42425"/>
                  <a:pt x="5112486" y="26633"/>
                  <a:pt x="5111137" y="16344"/>
                </a:cubicBezTo>
                <a:cubicBezTo>
                  <a:pt x="5110126" y="8627"/>
                  <a:pt x="5112298" y="4891"/>
                  <a:pt x="5117651" y="5136"/>
                </a:cubicBezTo>
                <a:close/>
                <a:moveTo>
                  <a:pt x="1545777" y="5136"/>
                </a:moveTo>
                <a:cubicBezTo>
                  <a:pt x="1547561" y="5217"/>
                  <a:pt x="1549699" y="5741"/>
                  <a:pt x="1552191" y="6707"/>
                </a:cubicBezTo>
                <a:cubicBezTo>
                  <a:pt x="1562157" y="10572"/>
                  <a:pt x="1569607" y="15193"/>
                  <a:pt x="1574540" y="20571"/>
                </a:cubicBezTo>
                <a:cubicBezTo>
                  <a:pt x="1579473" y="25948"/>
                  <a:pt x="1579746" y="30784"/>
                  <a:pt x="1575357" y="35079"/>
                </a:cubicBezTo>
                <a:cubicBezTo>
                  <a:pt x="1570970" y="39374"/>
                  <a:pt x="1565061" y="46663"/>
                  <a:pt x="1557633" y="56945"/>
                </a:cubicBezTo>
                <a:cubicBezTo>
                  <a:pt x="1562867" y="56486"/>
                  <a:pt x="1569496" y="55848"/>
                  <a:pt x="1577519" y="55030"/>
                </a:cubicBezTo>
                <a:cubicBezTo>
                  <a:pt x="1585543" y="54213"/>
                  <a:pt x="1593225" y="51965"/>
                  <a:pt x="1600568" y="48287"/>
                </a:cubicBezTo>
                <a:cubicBezTo>
                  <a:pt x="1607909" y="44608"/>
                  <a:pt x="1614238" y="44225"/>
                  <a:pt x="1619550" y="47136"/>
                </a:cubicBezTo>
                <a:cubicBezTo>
                  <a:pt x="1624863" y="50047"/>
                  <a:pt x="1631169" y="54432"/>
                  <a:pt x="1638468" y="60289"/>
                </a:cubicBezTo>
                <a:cubicBezTo>
                  <a:pt x="1645767" y="66147"/>
                  <a:pt x="1645635" y="72167"/>
                  <a:pt x="1638071" y="78347"/>
                </a:cubicBezTo>
                <a:cubicBezTo>
                  <a:pt x="1630506" y="84528"/>
                  <a:pt x="1622493" y="94071"/>
                  <a:pt x="1614033" y="106978"/>
                </a:cubicBezTo>
                <a:cubicBezTo>
                  <a:pt x="1605572" y="119884"/>
                  <a:pt x="1598925" y="129040"/>
                  <a:pt x="1594093" y="134446"/>
                </a:cubicBezTo>
                <a:cubicBezTo>
                  <a:pt x="1623533" y="153849"/>
                  <a:pt x="1644265" y="166439"/>
                  <a:pt x="1656290" y="172218"/>
                </a:cubicBezTo>
                <a:cubicBezTo>
                  <a:pt x="1668314" y="177998"/>
                  <a:pt x="1680496" y="182870"/>
                  <a:pt x="1692836" y="186835"/>
                </a:cubicBezTo>
                <a:cubicBezTo>
                  <a:pt x="1705176" y="190800"/>
                  <a:pt x="1717673" y="194213"/>
                  <a:pt x="1730328" y="197074"/>
                </a:cubicBezTo>
                <a:cubicBezTo>
                  <a:pt x="1742983" y="199934"/>
                  <a:pt x="1746110" y="203516"/>
                  <a:pt x="1739707" y="207818"/>
                </a:cubicBezTo>
                <a:cubicBezTo>
                  <a:pt x="1733304" y="212120"/>
                  <a:pt x="1718422" y="214959"/>
                  <a:pt x="1695062" y="216336"/>
                </a:cubicBezTo>
                <a:cubicBezTo>
                  <a:pt x="1671702" y="217713"/>
                  <a:pt x="1654056" y="213364"/>
                  <a:pt x="1642125" y="203290"/>
                </a:cubicBezTo>
                <a:cubicBezTo>
                  <a:pt x="1630194" y="193216"/>
                  <a:pt x="1609702" y="176205"/>
                  <a:pt x="1580649" y="152257"/>
                </a:cubicBezTo>
                <a:cubicBezTo>
                  <a:pt x="1555123" y="176979"/>
                  <a:pt x="1530716" y="195503"/>
                  <a:pt x="1507428" y="207829"/>
                </a:cubicBezTo>
                <a:cubicBezTo>
                  <a:pt x="1484139" y="220154"/>
                  <a:pt x="1461912" y="228371"/>
                  <a:pt x="1440746" y="232480"/>
                </a:cubicBezTo>
                <a:cubicBezTo>
                  <a:pt x="1419579" y="236588"/>
                  <a:pt x="1420031" y="232444"/>
                  <a:pt x="1442101" y="220047"/>
                </a:cubicBezTo>
                <a:cubicBezTo>
                  <a:pt x="1464170" y="207650"/>
                  <a:pt x="1485011" y="194761"/>
                  <a:pt x="1504621" y="181382"/>
                </a:cubicBezTo>
                <a:cubicBezTo>
                  <a:pt x="1524231" y="168002"/>
                  <a:pt x="1542748" y="152580"/>
                  <a:pt x="1560171" y="135113"/>
                </a:cubicBezTo>
                <a:cubicBezTo>
                  <a:pt x="1545013" y="119941"/>
                  <a:pt x="1531856" y="109458"/>
                  <a:pt x="1520699" y="103665"/>
                </a:cubicBezTo>
                <a:cubicBezTo>
                  <a:pt x="1508138" y="117647"/>
                  <a:pt x="1494256" y="127667"/>
                  <a:pt x="1479056" y="133726"/>
                </a:cubicBezTo>
                <a:cubicBezTo>
                  <a:pt x="1463855" y="139784"/>
                  <a:pt x="1464192" y="134955"/>
                  <a:pt x="1480067" y="119239"/>
                </a:cubicBezTo>
                <a:cubicBezTo>
                  <a:pt x="1495941" y="103522"/>
                  <a:pt x="1510113" y="85016"/>
                  <a:pt x="1522582" y="63720"/>
                </a:cubicBezTo>
                <a:cubicBezTo>
                  <a:pt x="1535050" y="42425"/>
                  <a:pt x="1540611" y="26633"/>
                  <a:pt x="1539263" y="16344"/>
                </a:cubicBezTo>
                <a:cubicBezTo>
                  <a:pt x="1538252" y="8627"/>
                  <a:pt x="1540423" y="4891"/>
                  <a:pt x="1545777" y="5136"/>
                </a:cubicBezTo>
                <a:close/>
                <a:moveTo>
                  <a:pt x="2705608" y="4697"/>
                </a:moveTo>
                <a:cubicBezTo>
                  <a:pt x="2707429" y="4689"/>
                  <a:pt x="2709573" y="5105"/>
                  <a:pt x="2712040" y="5944"/>
                </a:cubicBezTo>
                <a:cubicBezTo>
                  <a:pt x="2721906" y="9299"/>
                  <a:pt x="2730138" y="13795"/>
                  <a:pt x="2736734" y="19431"/>
                </a:cubicBezTo>
                <a:cubicBezTo>
                  <a:pt x="2744707" y="25970"/>
                  <a:pt x="2745650" y="30767"/>
                  <a:pt x="2739562" y="33821"/>
                </a:cubicBezTo>
                <a:cubicBezTo>
                  <a:pt x="2733475" y="36876"/>
                  <a:pt x="2724208" y="43737"/>
                  <a:pt x="2711760" y="54406"/>
                </a:cubicBezTo>
                <a:cubicBezTo>
                  <a:pt x="2699313" y="65076"/>
                  <a:pt x="2686808" y="73927"/>
                  <a:pt x="2674247" y="80961"/>
                </a:cubicBezTo>
                <a:cubicBezTo>
                  <a:pt x="2661684" y="87995"/>
                  <a:pt x="2662602" y="81509"/>
                  <a:pt x="2677000" y="61505"/>
                </a:cubicBezTo>
                <a:cubicBezTo>
                  <a:pt x="2691397" y="41500"/>
                  <a:pt x="2698370" y="26400"/>
                  <a:pt x="2697919" y="16204"/>
                </a:cubicBezTo>
                <a:cubicBezTo>
                  <a:pt x="2697580" y="8557"/>
                  <a:pt x="2700143" y="4722"/>
                  <a:pt x="2705608" y="4697"/>
                </a:cubicBezTo>
                <a:close/>
                <a:moveTo>
                  <a:pt x="6988472" y="4675"/>
                </a:moveTo>
                <a:cubicBezTo>
                  <a:pt x="6990064" y="4687"/>
                  <a:pt x="6991978" y="5114"/>
                  <a:pt x="6994213" y="5954"/>
                </a:cubicBezTo>
                <a:cubicBezTo>
                  <a:pt x="7003154" y="9317"/>
                  <a:pt x="7011278" y="14171"/>
                  <a:pt x="7018584" y="20517"/>
                </a:cubicBezTo>
                <a:cubicBezTo>
                  <a:pt x="7025890" y="26862"/>
                  <a:pt x="7026618" y="32462"/>
                  <a:pt x="7020767" y="37316"/>
                </a:cubicBezTo>
                <a:cubicBezTo>
                  <a:pt x="7014916" y="42171"/>
                  <a:pt x="7007624" y="49846"/>
                  <a:pt x="6998891" y="60343"/>
                </a:cubicBezTo>
                <a:lnTo>
                  <a:pt x="6966110" y="94050"/>
                </a:lnTo>
                <a:cubicBezTo>
                  <a:pt x="6974226" y="93276"/>
                  <a:pt x="6983196" y="91508"/>
                  <a:pt x="6993019" y="88748"/>
                </a:cubicBezTo>
                <a:cubicBezTo>
                  <a:pt x="7002842" y="85987"/>
                  <a:pt x="7012060" y="88920"/>
                  <a:pt x="7020670" y="97545"/>
                </a:cubicBezTo>
                <a:cubicBezTo>
                  <a:pt x="7029282" y="106171"/>
                  <a:pt x="7025844" y="111814"/>
                  <a:pt x="7010356" y="114474"/>
                </a:cubicBezTo>
                <a:cubicBezTo>
                  <a:pt x="6994868" y="117134"/>
                  <a:pt x="6983290" y="118690"/>
                  <a:pt x="6975617" y="119142"/>
                </a:cubicBezTo>
                <a:cubicBezTo>
                  <a:pt x="6967946" y="119593"/>
                  <a:pt x="6958029" y="120414"/>
                  <a:pt x="6945868" y="121605"/>
                </a:cubicBezTo>
                <a:cubicBezTo>
                  <a:pt x="6953068" y="126581"/>
                  <a:pt x="6955731" y="131123"/>
                  <a:pt x="6953860" y="135231"/>
                </a:cubicBezTo>
                <a:cubicBezTo>
                  <a:pt x="6951988" y="139340"/>
                  <a:pt x="6949325" y="146757"/>
                  <a:pt x="6945868" y="157484"/>
                </a:cubicBezTo>
                <a:cubicBezTo>
                  <a:pt x="6958430" y="156695"/>
                  <a:pt x="6971111" y="155387"/>
                  <a:pt x="6983910" y="153558"/>
                </a:cubicBezTo>
                <a:cubicBezTo>
                  <a:pt x="6996708" y="151730"/>
                  <a:pt x="7008586" y="149679"/>
                  <a:pt x="7019541" y="147406"/>
                </a:cubicBezTo>
                <a:cubicBezTo>
                  <a:pt x="7030498" y="145133"/>
                  <a:pt x="7040238" y="144721"/>
                  <a:pt x="7048763" y="146169"/>
                </a:cubicBezTo>
                <a:cubicBezTo>
                  <a:pt x="7057288" y="147618"/>
                  <a:pt x="7064990" y="152820"/>
                  <a:pt x="7071865" y="161775"/>
                </a:cubicBezTo>
                <a:cubicBezTo>
                  <a:pt x="7078742" y="170731"/>
                  <a:pt x="7068656" y="175208"/>
                  <a:pt x="7041610" y="175208"/>
                </a:cubicBezTo>
                <a:cubicBezTo>
                  <a:pt x="7017491" y="175208"/>
                  <a:pt x="6985576" y="176399"/>
                  <a:pt x="6945868" y="178779"/>
                </a:cubicBezTo>
                <a:cubicBezTo>
                  <a:pt x="6966978" y="202397"/>
                  <a:pt x="6985533" y="221767"/>
                  <a:pt x="7001537" y="236889"/>
                </a:cubicBezTo>
                <a:cubicBezTo>
                  <a:pt x="7017540" y="252011"/>
                  <a:pt x="7032340" y="262863"/>
                  <a:pt x="7045934" y="269445"/>
                </a:cubicBezTo>
                <a:cubicBezTo>
                  <a:pt x="7059528" y="276027"/>
                  <a:pt x="7072568" y="281742"/>
                  <a:pt x="7085051" y="286589"/>
                </a:cubicBezTo>
                <a:cubicBezTo>
                  <a:pt x="7097534" y="291436"/>
                  <a:pt x="7097774" y="295455"/>
                  <a:pt x="7085772" y="298645"/>
                </a:cubicBezTo>
                <a:cubicBezTo>
                  <a:pt x="7073768" y="301836"/>
                  <a:pt x="7058152" y="303431"/>
                  <a:pt x="7038922" y="303431"/>
                </a:cubicBezTo>
                <a:cubicBezTo>
                  <a:pt x="7019362" y="303431"/>
                  <a:pt x="7005381" y="296430"/>
                  <a:pt x="6996976" y="282427"/>
                </a:cubicBezTo>
                <a:cubicBezTo>
                  <a:pt x="6988574" y="268423"/>
                  <a:pt x="6979844" y="254857"/>
                  <a:pt x="6970788" y="241729"/>
                </a:cubicBezTo>
                <a:cubicBezTo>
                  <a:pt x="6961732" y="228601"/>
                  <a:pt x="6951196" y="211374"/>
                  <a:pt x="6939178" y="190050"/>
                </a:cubicBezTo>
                <a:cubicBezTo>
                  <a:pt x="6930646" y="223133"/>
                  <a:pt x="6916392" y="247573"/>
                  <a:pt x="6896416" y="263368"/>
                </a:cubicBezTo>
                <a:cubicBezTo>
                  <a:pt x="6876440" y="279164"/>
                  <a:pt x="6855364" y="288665"/>
                  <a:pt x="6833186" y="291870"/>
                </a:cubicBezTo>
                <a:cubicBezTo>
                  <a:pt x="6811010" y="295075"/>
                  <a:pt x="6810243" y="291611"/>
                  <a:pt x="6830885" y="281480"/>
                </a:cubicBezTo>
                <a:cubicBezTo>
                  <a:pt x="6851528" y="271349"/>
                  <a:pt x="6869320" y="257930"/>
                  <a:pt x="6884262" y="241224"/>
                </a:cubicBezTo>
                <a:cubicBezTo>
                  <a:pt x="6899206" y="224517"/>
                  <a:pt x="6909338" y="204756"/>
                  <a:pt x="6914656" y="181941"/>
                </a:cubicBezTo>
                <a:cubicBezTo>
                  <a:pt x="6883596" y="186444"/>
                  <a:pt x="6861956" y="189595"/>
                  <a:pt x="6849738" y="191395"/>
                </a:cubicBezTo>
                <a:cubicBezTo>
                  <a:pt x="6837521" y="193195"/>
                  <a:pt x="6826164" y="189800"/>
                  <a:pt x="6815666" y="181210"/>
                </a:cubicBezTo>
                <a:cubicBezTo>
                  <a:pt x="6805169" y="172620"/>
                  <a:pt x="6807600" y="168325"/>
                  <a:pt x="6822958" y="168325"/>
                </a:cubicBezTo>
                <a:cubicBezTo>
                  <a:pt x="6835464" y="168325"/>
                  <a:pt x="6849620" y="167447"/>
                  <a:pt x="6865430" y="165690"/>
                </a:cubicBezTo>
                <a:cubicBezTo>
                  <a:pt x="6881241" y="163933"/>
                  <a:pt x="6898682" y="162223"/>
                  <a:pt x="6917754" y="160560"/>
                </a:cubicBezTo>
                <a:cubicBezTo>
                  <a:pt x="6921082" y="142692"/>
                  <a:pt x="6921784" y="130474"/>
                  <a:pt x="6919862" y="123906"/>
                </a:cubicBezTo>
                <a:cubicBezTo>
                  <a:pt x="6910542" y="125713"/>
                  <a:pt x="6901568" y="127291"/>
                  <a:pt x="6892942" y="128639"/>
                </a:cubicBezTo>
                <a:cubicBezTo>
                  <a:pt x="6884316" y="129986"/>
                  <a:pt x="6875430" y="126674"/>
                  <a:pt x="6866280" y="118701"/>
                </a:cubicBezTo>
                <a:cubicBezTo>
                  <a:pt x="6857132" y="110728"/>
                  <a:pt x="6857895" y="106436"/>
                  <a:pt x="6868571" y="105827"/>
                </a:cubicBezTo>
                <a:cubicBezTo>
                  <a:pt x="6879248" y="105217"/>
                  <a:pt x="6888970" y="104475"/>
                  <a:pt x="6897739" y="103601"/>
                </a:cubicBezTo>
                <a:cubicBezTo>
                  <a:pt x="6906508" y="102726"/>
                  <a:pt x="6922946" y="100568"/>
                  <a:pt x="6947052" y="97126"/>
                </a:cubicBezTo>
                <a:cubicBezTo>
                  <a:pt x="6954523" y="87159"/>
                  <a:pt x="6962690" y="73576"/>
                  <a:pt x="6971552" y="56375"/>
                </a:cubicBezTo>
                <a:cubicBezTo>
                  <a:pt x="6980414" y="39174"/>
                  <a:pt x="6984172" y="25629"/>
                  <a:pt x="6982823" y="15742"/>
                </a:cubicBezTo>
                <a:cubicBezTo>
                  <a:pt x="6981812" y="8326"/>
                  <a:pt x="6983696" y="4637"/>
                  <a:pt x="6988472" y="4675"/>
                </a:cubicBezTo>
                <a:close/>
                <a:moveTo>
                  <a:pt x="7350436" y="4124"/>
                </a:moveTo>
                <a:cubicBezTo>
                  <a:pt x="7355192" y="3152"/>
                  <a:pt x="7362792" y="7111"/>
                  <a:pt x="7373235" y="16000"/>
                </a:cubicBezTo>
                <a:cubicBezTo>
                  <a:pt x="7387160" y="27852"/>
                  <a:pt x="7387912" y="34624"/>
                  <a:pt x="7375494" y="36316"/>
                </a:cubicBezTo>
                <a:cubicBezTo>
                  <a:pt x="7363076" y="38008"/>
                  <a:pt x="7337786" y="42619"/>
                  <a:pt x="7299627" y="50147"/>
                </a:cubicBezTo>
                <a:cubicBezTo>
                  <a:pt x="7306138" y="51266"/>
                  <a:pt x="7311142" y="54159"/>
                  <a:pt x="7314641" y="58827"/>
                </a:cubicBezTo>
                <a:cubicBezTo>
                  <a:pt x="7318141" y="63495"/>
                  <a:pt x="7315960" y="68209"/>
                  <a:pt x="7308102" y="72970"/>
                </a:cubicBezTo>
                <a:cubicBezTo>
                  <a:pt x="7300244" y="77731"/>
                  <a:pt x="7292149" y="83180"/>
                  <a:pt x="7283817" y="89318"/>
                </a:cubicBezTo>
                <a:cubicBezTo>
                  <a:pt x="7275486" y="95455"/>
                  <a:pt x="7267716" y="100478"/>
                  <a:pt x="7260510" y="104386"/>
                </a:cubicBezTo>
                <a:cubicBezTo>
                  <a:pt x="7253304" y="108293"/>
                  <a:pt x="7253810" y="110251"/>
                  <a:pt x="7262027" y="110258"/>
                </a:cubicBezTo>
                <a:cubicBezTo>
                  <a:pt x="7270244" y="110265"/>
                  <a:pt x="7286570" y="110269"/>
                  <a:pt x="7311006" y="110269"/>
                </a:cubicBezTo>
                <a:cubicBezTo>
                  <a:pt x="7329462" y="93505"/>
                  <a:pt x="7338988" y="82338"/>
                  <a:pt x="7339582" y="76766"/>
                </a:cubicBezTo>
                <a:cubicBezTo>
                  <a:pt x="7340178" y="71195"/>
                  <a:pt x="7344086" y="70156"/>
                  <a:pt x="7351306" y="73647"/>
                </a:cubicBezTo>
                <a:cubicBezTo>
                  <a:pt x="7358526" y="77139"/>
                  <a:pt x="7364094" y="81915"/>
                  <a:pt x="7368008" y="87973"/>
                </a:cubicBezTo>
                <a:cubicBezTo>
                  <a:pt x="7371923" y="94032"/>
                  <a:pt x="7368854" y="100069"/>
                  <a:pt x="7358802" y="106085"/>
                </a:cubicBezTo>
                <a:cubicBezTo>
                  <a:pt x="7348750" y="112101"/>
                  <a:pt x="7332226" y="122999"/>
                  <a:pt x="7309232" y="138781"/>
                </a:cubicBezTo>
                <a:cubicBezTo>
                  <a:pt x="7286237" y="154562"/>
                  <a:pt x="7271015" y="163424"/>
                  <a:pt x="7263565" y="165367"/>
                </a:cubicBezTo>
                <a:cubicBezTo>
                  <a:pt x="7256116" y="167311"/>
                  <a:pt x="7257252" y="168071"/>
                  <a:pt x="7266974" y="167647"/>
                </a:cubicBezTo>
                <a:cubicBezTo>
                  <a:pt x="7276697" y="167224"/>
                  <a:pt x="7302380" y="164977"/>
                  <a:pt x="7344024" y="160904"/>
                </a:cubicBezTo>
                <a:cubicBezTo>
                  <a:pt x="7335922" y="152472"/>
                  <a:pt x="7331871" y="146413"/>
                  <a:pt x="7331871" y="142728"/>
                </a:cubicBezTo>
                <a:cubicBezTo>
                  <a:pt x="7331871" y="136375"/>
                  <a:pt x="7339432" y="136533"/>
                  <a:pt x="7354554" y="143201"/>
                </a:cubicBezTo>
                <a:cubicBezTo>
                  <a:pt x="7369676" y="149869"/>
                  <a:pt x="7379150" y="157394"/>
                  <a:pt x="7382980" y="165776"/>
                </a:cubicBezTo>
                <a:cubicBezTo>
                  <a:pt x="7386808" y="174158"/>
                  <a:pt x="7386579" y="181647"/>
                  <a:pt x="7382291" y="188244"/>
                </a:cubicBezTo>
                <a:cubicBezTo>
                  <a:pt x="7378004" y="194840"/>
                  <a:pt x="7372934" y="195403"/>
                  <a:pt x="7367083" y="189932"/>
                </a:cubicBezTo>
                <a:cubicBezTo>
                  <a:pt x="7361232" y="184461"/>
                  <a:pt x="7356536" y="179102"/>
                  <a:pt x="7352994" y="173853"/>
                </a:cubicBezTo>
                <a:cubicBezTo>
                  <a:pt x="7337850" y="176549"/>
                  <a:pt x="7318262" y="179797"/>
                  <a:pt x="7294228" y="183597"/>
                </a:cubicBezTo>
                <a:cubicBezTo>
                  <a:pt x="7308626" y="186924"/>
                  <a:pt x="7315151" y="191804"/>
                  <a:pt x="7313802" y="198235"/>
                </a:cubicBezTo>
                <a:cubicBezTo>
                  <a:pt x="7312454" y="204667"/>
                  <a:pt x="7311780" y="214959"/>
                  <a:pt x="7311780" y="229113"/>
                </a:cubicBezTo>
                <a:cubicBezTo>
                  <a:pt x="7311780" y="242865"/>
                  <a:pt x="7312454" y="256600"/>
                  <a:pt x="7313802" y="270316"/>
                </a:cubicBezTo>
                <a:cubicBezTo>
                  <a:pt x="7315151" y="284033"/>
                  <a:pt x="7311468" y="297480"/>
                  <a:pt x="7302757" y="310659"/>
                </a:cubicBezTo>
                <a:cubicBezTo>
                  <a:pt x="7294045" y="323837"/>
                  <a:pt x="7286732" y="325017"/>
                  <a:pt x="7280816" y="314197"/>
                </a:cubicBezTo>
                <a:cubicBezTo>
                  <a:pt x="7274901" y="303378"/>
                  <a:pt x="7267534" y="293451"/>
                  <a:pt x="7258714" y="284416"/>
                </a:cubicBezTo>
                <a:cubicBezTo>
                  <a:pt x="7249895" y="275382"/>
                  <a:pt x="7249236" y="271786"/>
                  <a:pt x="7256736" y="273629"/>
                </a:cubicBezTo>
                <a:cubicBezTo>
                  <a:pt x="7264236" y="275472"/>
                  <a:pt x="7270474" y="276597"/>
                  <a:pt x="7275450" y="277006"/>
                </a:cubicBezTo>
                <a:cubicBezTo>
                  <a:pt x="7280426" y="277415"/>
                  <a:pt x="7283423" y="276228"/>
                  <a:pt x="7284440" y="273446"/>
                </a:cubicBezTo>
                <a:cubicBezTo>
                  <a:pt x="7285459" y="270664"/>
                  <a:pt x="7286194" y="259762"/>
                  <a:pt x="7286646" y="240740"/>
                </a:cubicBezTo>
                <a:cubicBezTo>
                  <a:pt x="7287098" y="221717"/>
                  <a:pt x="7285588" y="204828"/>
                  <a:pt x="7282118" y="190072"/>
                </a:cubicBezTo>
                <a:lnTo>
                  <a:pt x="7280978" y="187340"/>
                </a:lnTo>
                <a:cubicBezTo>
                  <a:pt x="7249142" y="192689"/>
                  <a:pt x="7228475" y="197178"/>
                  <a:pt x="7218974" y="200806"/>
                </a:cubicBezTo>
                <a:cubicBezTo>
                  <a:pt x="7209474" y="204434"/>
                  <a:pt x="7203645" y="200763"/>
                  <a:pt x="7201486" y="189792"/>
                </a:cubicBezTo>
                <a:cubicBezTo>
                  <a:pt x="7199328" y="178822"/>
                  <a:pt x="7204211" y="171885"/>
                  <a:pt x="7216135" y="168981"/>
                </a:cubicBezTo>
                <a:cubicBezTo>
                  <a:pt x="7228059" y="166077"/>
                  <a:pt x="7242424" y="159545"/>
                  <a:pt x="7259230" y="149385"/>
                </a:cubicBezTo>
                <a:cubicBezTo>
                  <a:pt x="7276038" y="139225"/>
                  <a:pt x="7289904" y="131184"/>
                  <a:pt x="7300832" y="125261"/>
                </a:cubicBezTo>
                <a:cubicBezTo>
                  <a:pt x="7264737" y="129707"/>
                  <a:pt x="7240864" y="133966"/>
                  <a:pt x="7229213" y="138039"/>
                </a:cubicBezTo>
                <a:cubicBezTo>
                  <a:pt x="7217562" y="142111"/>
                  <a:pt x="7211736" y="138727"/>
                  <a:pt x="7211736" y="127886"/>
                </a:cubicBezTo>
                <a:cubicBezTo>
                  <a:pt x="7211736" y="117704"/>
                  <a:pt x="7214332" y="111839"/>
                  <a:pt x="7219522" y="110290"/>
                </a:cubicBezTo>
                <a:cubicBezTo>
                  <a:pt x="7224714" y="108741"/>
                  <a:pt x="7230486" y="106060"/>
                  <a:pt x="7236838" y="102245"/>
                </a:cubicBezTo>
                <a:cubicBezTo>
                  <a:pt x="7243192" y="98431"/>
                  <a:pt x="7252304" y="90587"/>
                  <a:pt x="7264178" y="78713"/>
                </a:cubicBezTo>
                <a:cubicBezTo>
                  <a:pt x="7276052" y="66839"/>
                  <a:pt x="7282418" y="59411"/>
                  <a:pt x="7283279" y="56428"/>
                </a:cubicBezTo>
                <a:cubicBezTo>
                  <a:pt x="7250096" y="64516"/>
                  <a:pt x="7226951" y="66879"/>
                  <a:pt x="7213844" y="63516"/>
                </a:cubicBezTo>
                <a:cubicBezTo>
                  <a:pt x="7200738" y="60153"/>
                  <a:pt x="7201362" y="56572"/>
                  <a:pt x="7215715" y="52772"/>
                </a:cubicBezTo>
                <a:cubicBezTo>
                  <a:pt x="7230070" y="48971"/>
                  <a:pt x="7244890" y="45272"/>
                  <a:pt x="7260177" y="41672"/>
                </a:cubicBezTo>
                <a:cubicBezTo>
                  <a:pt x="7275464" y="38073"/>
                  <a:pt x="7292740" y="32771"/>
                  <a:pt x="7312006" y="25765"/>
                </a:cubicBezTo>
                <a:cubicBezTo>
                  <a:pt x="7331272" y="18760"/>
                  <a:pt x="7342813" y="12418"/>
                  <a:pt x="7346627" y="6740"/>
                </a:cubicBezTo>
                <a:cubicBezTo>
                  <a:pt x="7347581" y="5320"/>
                  <a:pt x="7348850" y="4448"/>
                  <a:pt x="7350436" y="4124"/>
                </a:cubicBezTo>
                <a:close/>
                <a:moveTo>
                  <a:pt x="547163" y="1"/>
                </a:moveTo>
                <a:cubicBezTo>
                  <a:pt x="550551" y="-16"/>
                  <a:pt x="555471" y="1011"/>
                  <a:pt x="561924" y="3083"/>
                </a:cubicBezTo>
                <a:cubicBezTo>
                  <a:pt x="574831" y="7227"/>
                  <a:pt x="579484" y="12540"/>
                  <a:pt x="575884" y="19022"/>
                </a:cubicBezTo>
                <a:lnTo>
                  <a:pt x="567775" y="25217"/>
                </a:lnTo>
                <a:cubicBezTo>
                  <a:pt x="574315" y="25289"/>
                  <a:pt x="584080" y="23733"/>
                  <a:pt x="597072" y="20549"/>
                </a:cubicBezTo>
                <a:cubicBezTo>
                  <a:pt x="610064" y="17366"/>
                  <a:pt x="619454" y="19434"/>
                  <a:pt x="625240" y="26755"/>
                </a:cubicBezTo>
                <a:cubicBezTo>
                  <a:pt x="631026" y="34076"/>
                  <a:pt x="624677" y="39274"/>
                  <a:pt x="606192" y="42350"/>
                </a:cubicBezTo>
                <a:cubicBezTo>
                  <a:pt x="587708" y="45426"/>
                  <a:pt x="573282" y="46068"/>
                  <a:pt x="562914" y="44275"/>
                </a:cubicBezTo>
                <a:cubicBezTo>
                  <a:pt x="555471" y="56106"/>
                  <a:pt x="545397" y="66036"/>
                  <a:pt x="532692" y="74067"/>
                </a:cubicBezTo>
                <a:lnTo>
                  <a:pt x="527290" y="76962"/>
                </a:lnTo>
                <a:lnTo>
                  <a:pt x="540382" y="73949"/>
                </a:lnTo>
                <a:cubicBezTo>
                  <a:pt x="545824" y="71159"/>
                  <a:pt x="551915" y="71217"/>
                  <a:pt x="558655" y="74121"/>
                </a:cubicBezTo>
                <a:cubicBezTo>
                  <a:pt x="565395" y="77025"/>
                  <a:pt x="571973" y="80567"/>
                  <a:pt x="578391" y="84747"/>
                </a:cubicBezTo>
                <a:cubicBezTo>
                  <a:pt x="584808" y="88927"/>
                  <a:pt x="586184" y="94043"/>
                  <a:pt x="582520" y="100094"/>
                </a:cubicBezTo>
                <a:cubicBezTo>
                  <a:pt x="578857" y="106146"/>
                  <a:pt x="575687" y="118310"/>
                  <a:pt x="573013" y="136587"/>
                </a:cubicBezTo>
                <a:cubicBezTo>
                  <a:pt x="570338" y="154863"/>
                  <a:pt x="566656" y="169017"/>
                  <a:pt x="561967" y="179048"/>
                </a:cubicBezTo>
                <a:cubicBezTo>
                  <a:pt x="560795" y="181556"/>
                  <a:pt x="559540" y="183469"/>
                  <a:pt x="558202" y="184788"/>
                </a:cubicBezTo>
                <a:lnTo>
                  <a:pt x="555858" y="185983"/>
                </a:lnTo>
                <a:lnTo>
                  <a:pt x="558407" y="186749"/>
                </a:lnTo>
                <a:cubicBezTo>
                  <a:pt x="563749" y="188964"/>
                  <a:pt x="566165" y="191147"/>
                  <a:pt x="565656" y="193299"/>
                </a:cubicBezTo>
                <a:cubicBezTo>
                  <a:pt x="565147" y="195450"/>
                  <a:pt x="564054" y="197909"/>
                  <a:pt x="562376" y="200677"/>
                </a:cubicBezTo>
                <a:cubicBezTo>
                  <a:pt x="590182" y="198095"/>
                  <a:pt x="610803" y="195650"/>
                  <a:pt x="624239" y="193342"/>
                </a:cubicBezTo>
                <a:cubicBezTo>
                  <a:pt x="637676" y="191033"/>
                  <a:pt x="648496" y="192703"/>
                  <a:pt x="656699" y="198353"/>
                </a:cubicBezTo>
                <a:cubicBezTo>
                  <a:pt x="664901" y="204004"/>
                  <a:pt x="668081" y="209205"/>
                  <a:pt x="666239" y="213959"/>
                </a:cubicBezTo>
                <a:cubicBezTo>
                  <a:pt x="664396" y="218713"/>
                  <a:pt x="657408" y="220864"/>
                  <a:pt x="645277" y="220412"/>
                </a:cubicBezTo>
                <a:cubicBezTo>
                  <a:pt x="633145" y="219961"/>
                  <a:pt x="622583" y="219735"/>
                  <a:pt x="613592" y="219735"/>
                </a:cubicBezTo>
                <a:cubicBezTo>
                  <a:pt x="605662" y="219735"/>
                  <a:pt x="588590" y="220559"/>
                  <a:pt x="562376" y="222208"/>
                </a:cubicBezTo>
                <a:cubicBezTo>
                  <a:pt x="562376" y="261902"/>
                  <a:pt x="562132" y="283696"/>
                  <a:pt x="561645" y="287589"/>
                </a:cubicBezTo>
                <a:cubicBezTo>
                  <a:pt x="561157" y="291482"/>
                  <a:pt x="559422" y="298021"/>
                  <a:pt x="556439" y="307206"/>
                </a:cubicBezTo>
                <a:cubicBezTo>
                  <a:pt x="553456" y="316391"/>
                  <a:pt x="550101" y="319446"/>
                  <a:pt x="546372" y="316370"/>
                </a:cubicBezTo>
                <a:cubicBezTo>
                  <a:pt x="542644" y="313294"/>
                  <a:pt x="540306" y="308680"/>
                  <a:pt x="539360" y="302528"/>
                </a:cubicBezTo>
                <a:cubicBezTo>
                  <a:pt x="538414" y="296376"/>
                  <a:pt x="537711" y="287327"/>
                  <a:pt x="537252" y="275382"/>
                </a:cubicBezTo>
                <a:cubicBezTo>
                  <a:pt x="536793" y="263437"/>
                  <a:pt x="536564" y="246243"/>
                  <a:pt x="536564" y="223800"/>
                </a:cubicBezTo>
                <a:lnTo>
                  <a:pt x="479325" y="231501"/>
                </a:lnTo>
                <a:cubicBezTo>
                  <a:pt x="475955" y="248322"/>
                  <a:pt x="467917" y="263558"/>
                  <a:pt x="455212" y="277210"/>
                </a:cubicBezTo>
                <a:cubicBezTo>
                  <a:pt x="442506" y="290862"/>
                  <a:pt x="426793" y="299771"/>
                  <a:pt x="408072" y="303937"/>
                </a:cubicBezTo>
                <a:cubicBezTo>
                  <a:pt x="389350" y="308103"/>
                  <a:pt x="386665" y="305611"/>
                  <a:pt x="400016" y="296462"/>
                </a:cubicBezTo>
                <a:cubicBezTo>
                  <a:pt x="413367" y="287313"/>
                  <a:pt x="424638" y="277486"/>
                  <a:pt x="433830" y="266982"/>
                </a:cubicBezTo>
                <a:cubicBezTo>
                  <a:pt x="443022" y="256478"/>
                  <a:pt x="449375" y="245232"/>
                  <a:pt x="452888" y="233243"/>
                </a:cubicBezTo>
                <a:cubicBezTo>
                  <a:pt x="422114" y="238635"/>
                  <a:pt x="402103" y="242231"/>
                  <a:pt x="392853" y="244031"/>
                </a:cubicBezTo>
                <a:cubicBezTo>
                  <a:pt x="383603" y="245830"/>
                  <a:pt x="374426" y="242206"/>
                  <a:pt x="365320" y="233157"/>
                </a:cubicBezTo>
                <a:cubicBezTo>
                  <a:pt x="356214" y="224108"/>
                  <a:pt x="359053" y="220262"/>
                  <a:pt x="373838" y="221617"/>
                </a:cubicBezTo>
                <a:cubicBezTo>
                  <a:pt x="388623" y="222972"/>
                  <a:pt x="415425" y="221119"/>
                  <a:pt x="454244" y="216056"/>
                </a:cubicBezTo>
                <a:cubicBezTo>
                  <a:pt x="454244" y="209403"/>
                  <a:pt x="453118" y="203376"/>
                  <a:pt x="450867" y="197977"/>
                </a:cubicBezTo>
                <a:cubicBezTo>
                  <a:pt x="448615" y="192578"/>
                  <a:pt x="450852" y="190352"/>
                  <a:pt x="457578" y="191298"/>
                </a:cubicBezTo>
                <a:lnTo>
                  <a:pt x="460888" y="192144"/>
                </a:lnTo>
                <a:lnTo>
                  <a:pt x="456534" y="183283"/>
                </a:lnTo>
                <a:cubicBezTo>
                  <a:pt x="455276" y="179725"/>
                  <a:pt x="454301" y="175746"/>
                  <a:pt x="453609" y="171347"/>
                </a:cubicBezTo>
                <a:cubicBezTo>
                  <a:pt x="452225" y="162550"/>
                  <a:pt x="450429" y="149988"/>
                  <a:pt x="448221" y="133661"/>
                </a:cubicBezTo>
                <a:cubicBezTo>
                  <a:pt x="446013" y="117335"/>
                  <a:pt x="442865" y="105533"/>
                  <a:pt x="438778" y="98255"/>
                </a:cubicBezTo>
                <a:cubicBezTo>
                  <a:pt x="434691" y="90978"/>
                  <a:pt x="436720" y="87339"/>
                  <a:pt x="444865" y="87339"/>
                </a:cubicBezTo>
                <a:cubicBezTo>
                  <a:pt x="450501" y="87339"/>
                  <a:pt x="455513" y="87557"/>
                  <a:pt x="459901" y="87995"/>
                </a:cubicBezTo>
                <a:cubicBezTo>
                  <a:pt x="462095" y="88213"/>
                  <a:pt x="466479" y="87939"/>
                  <a:pt x="473054" y="87172"/>
                </a:cubicBezTo>
                <a:lnTo>
                  <a:pt x="473526" y="87104"/>
                </a:lnTo>
                <a:lnTo>
                  <a:pt x="467602" y="83617"/>
                </a:lnTo>
                <a:cubicBezTo>
                  <a:pt x="458696" y="72590"/>
                  <a:pt x="456144" y="65499"/>
                  <a:pt x="459944" y="62344"/>
                </a:cubicBezTo>
                <a:cubicBezTo>
                  <a:pt x="463744" y="59189"/>
                  <a:pt x="470520" y="59408"/>
                  <a:pt x="480271" y="63000"/>
                </a:cubicBezTo>
                <a:cubicBezTo>
                  <a:pt x="490022" y="66592"/>
                  <a:pt x="493432" y="73142"/>
                  <a:pt x="490499" y="82649"/>
                </a:cubicBezTo>
                <a:lnTo>
                  <a:pt x="489250" y="84844"/>
                </a:lnTo>
                <a:lnTo>
                  <a:pt x="499351" y="83392"/>
                </a:lnTo>
                <a:lnTo>
                  <a:pt x="521120" y="78382"/>
                </a:lnTo>
                <a:lnTo>
                  <a:pt x="520953" y="74857"/>
                </a:lnTo>
                <a:cubicBezTo>
                  <a:pt x="521521" y="73025"/>
                  <a:pt x="522713" y="70554"/>
                  <a:pt x="524528" y="67442"/>
                </a:cubicBezTo>
                <a:cubicBezTo>
                  <a:pt x="531792" y="54994"/>
                  <a:pt x="536965" y="44017"/>
                  <a:pt x="540049" y="34509"/>
                </a:cubicBezTo>
                <a:cubicBezTo>
                  <a:pt x="543131" y="25002"/>
                  <a:pt x="543999" y="18459"/>
                  <a:pt x="542651" y="14881"/>
                </a:cubicBezTo>
                <a:cubicBezTo>
                  <a:pt x="541303" y="11303"/>
                  <a:pt x="540952" y="7406"/>
                  <a:pt x="541597" y="3190"/>
                </a:cubicBezTo>
                <a:cubicBezTo>
                  <a:pt x="541920" y="1082"/>
                  <a:pt x="543775" y="19"/>
                  <a:pt x="547163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15133" y="2657598"/>
            <a:ext cx="1923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340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077390" y="3244227"/>
            <a:ext cx="1753727" cy="883220"/>
            <a:chOff x="1243597" y="2072624"/>
            <a:chExt cx="1753727" cy="883220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625724" y="2072624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340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Group 5"/>
            <p:cNvGrpSpPr/>
            <p:nvPr/>
          </p:nvGrpSpPr>
          <p:grpSpPr bwMode="auto">
            <a:xfrm>
              <a:off x="1243597" y="2438319"/>
              <a:ext cx="1353185" cy="517525"/>
              <a:chOff x="1110" y="-1574"/>
              <a:chExt cx="2131" cy="815"/>
            </a:xfrm>
          </p:grpSpPr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1707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190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1167" y="-759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485312" y="409331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530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5967220" y="2657835"/>
            <a:ext cx="831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530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7987867" y="2657835"/>
            <a:ext cx="1818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254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297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9639628" y="2657834"/>
            <a:ext cx="831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551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996071" y="3231418"/>
            <a:ext cx="1753727" cy="895920"/>
            <a:chOff x="3322329" y="2038209"/>
            <a:chExt cx="1753727" cy="895920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704456" y="2038209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190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5" name="Group 5"/>
            <p:cNvGrpSpPr/>
            <p:nvPr/>
          </p:nvGrpSpPr>
          <p:grpSpPr bwMode="auto">
            <a:xfrm>
              <a:off x="3322329" y="2403904"/>
              <a:ext cx="1363345" cy="530225"/>
              <a:chOff x="1110" y="-1574"/>
              <a:chExt cx="2147" cy="835"/>
            </a:xfrm>
          </p:grpSpPr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340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>
                <a:off x="1167" y="-739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6385324" y="409331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530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445582" y="3225925"/>
            <a:ext cx="1753727" cy="901635"/>
            <a:chOff x="5291014" y="2066149"/>
            <a:chExt cx="1753727" cy="901635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673141" y="2066149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254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1" name="Group 5"/>
            <p:cNvGrpSpPr/>
            <p:nvPr/>
          </p:nvGrpSpPr>
          <p:grpSpPr bwMode="auto">
            <a:xfrm>
              <a:off x="5291014" y="2431844"/>
              <a:ext cx="1363345" cy="535940"/>
              <a:chOff x="1110" y="-1574"/>
              <a:chExt cx="2147" cy="844"/>
            </a:xfrm>
          </p:grpSpPr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</a:p>
            </p:txBody>
          </p:sp>
          <p:sp>
            <p:nvSpPr>
              <p:cNvPr id="43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297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>
                <a:off x="1167" y="-730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7834835" y="407338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551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365329" y="3191510"/>
            <a:ext cx="1757175" cy="935925"/>
            <a:chOff x="7210761" y="2031734"/>
            <a:chExt cx="1757175" cy="935925"/>
          </a:xfrm>
        </p:grpSpPr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7596336" y="2031734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551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7" name="Group 5"/>
            <p:cNvGrpSpPr/>
            <p:nvPr/>
          </p:nvGrpSpPr>
          <p:grpSpPr bwMode="auto">
            <a:xfrm>
              <a:off x="7210761" y="2397429"/>
              <a:ext cx="1363345" cy="570230"/>
              <a:chOff x="1110" y="-1574"/>
              <a:chExt cx="2147" cy="898"/>
            </a:xfrm>
          </p:grpSpPr>
          <p:sp>
            <p:nvSpPr>
              <p:cNvPr id="48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254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>
                <a:off x="1167" y="-676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9750902" y="410242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297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圆角矩形 42"/>
          <p:cNvSpPr>
            <a:spLocks noChangeArrowheads="1"/>
          </p:cNvSpPr>
          <p:nvPr/>
        </p:nvSpPr>
        <p:spPr bwMode="auto">
          <a:xfrm>
            <a:off x="5373534" y="3453118"/>
            <a:ext cx="522341" cy="8508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534590" y="4703676"/>
            <a:ext cx="2604163" cy="812062"/>
            <a:chOff x="1124130" y="3511409"/>
            <a:chExt cx="2604163" cy="812062"/>
          </a:xfrm>
        </p:grpSpPr>
        <p:sp>
          <p:nvSpPr>
            <p:cNvPr id="57" name="矩形 56"/>
            <p:cNvSpPr/>
            <p:nvPr/>
          </p:nvSpPr>
          <p:spPr>
            <a:xfrm>
              <a:off x="1260417" y="3655425"/>
              <a:ext cx="24678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横卷形 57"/>
            <p:cNvSpPr/>
            <p:nvPr/>
          </p:nvSpPr>
          <p:spPr>
            <a:xfrm>
              <a:off x="1124130" y="3511409"/>
              <a:ext cx="2476363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523391" y="4663728"/>
            <a:ext cx="3595665" cy="832036"/>
            <a:chOff x="4366323" y="3562899"/>
            <a:chExt cx="2422451" cy="812062"/>
          </a:xfrm>
        </p:grpSpPr>
        <p:sp>
          <p:nvSpPr>
            <p:cNvPr id="56" name="矩形 55"/>
            <p:cNvSpPr/>
            <p:nvPr/>
          </p:nvSpPr>
          <p:spPr>
            <a:xfrm>
              <a:off x="4390256" y="3751378"/>
              <a:ext cx="2398518" cy="450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另一个加数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横卷形 58"/>
            <p:cNvSpPr/>
            <p:nvPr/>
          </p:nvSpPr>
          <p:spPr>
            <a:xfrm>
              <a:off x="4366323" y="3562899"/>
              <a:ext cx="2348440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4" name="圆角矩形 42"/>
          <p:cNvSpPr>
            <a:spLocks noChangeArrowheads="1"/>
          </p:cNvSpPr>
          <p:nvPr/>
        </p:nvSpPr>
        <p:spPr bwMode="auto">
          <a:xfrm>
            <a:off x="8723772" y="3453118"/>
            <a:ext cx="522341" cy="8508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3" grpId="0"/>
      <p:bldP spid="39" grpId="0"/>
      <p:bldP spid="45" grpId="0"/>
      <p:bldP spid="51" grpId="0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284496" y="2717796"/>
            <a:ext cx="188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586-98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296255" y="3291930"/>
            <a:ext cx="1768190" cy="916875"/>
            <a:chOff x="1013110" y="2081389"/>
            <a:chExt cx="1768190" cy="916875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409700" y="2081389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586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Group 5"/>
            <p:cNvGrpSpPr/>
            <p:nvPr/>
          </p:nvGrpSpPr>
          <p:grpSpPr bwMode="auto">
            <a:xfrm>
              <a:off x="1013110" y="2447084"/>
              <a:ext cx="1553210" cy="551180"/>
              <a:chOff x="1110" y="-1574"/>
              <a:chExt cx="2446" cy="868"/>
            </a:xfrm>
          </p:grpSpPr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2022" y="-1574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98</a:t>
                </a: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1167" y="-835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684107" y="4063285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488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810221" y="2704796"/>
            <a:ext cx="831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488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422075" y="2670097"/>
            <a:ext cx="18294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712-455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7130701" y="2665683"/>
            <a:ext cx="831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257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136455" y="3291930"/>
            <a:ext cx="1753727" cy="916875"/>
            <a:chOff x="3106305" y="2046974"/>
            <a:chExt cx="1753727" cy="916875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488432" y="2046974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488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5" name="Group 5"/>
            <p:cNvGrpSpPr/>
            <p:nvPr/>
          </p:nvGrpSpPr>
          <p:grpSpPr bwMode="auto">
            <a:xfrm>
              <a:off x="3106305" y="2413939"/>
              <a:ext cx="1513205" cy="549910"/>
              <a:chOff x="1110" y="-1572"/>
              <a:chExt cx="2383" cy="866"/>
            </a:xfrm>
          </p:grpSpPr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1959" y="-1572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98</a:t>
                </a: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>
                <a:off x="1167" y="-835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497559" y="4090411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586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648623" y="3288231"/>
            <a:ext cx="1753727" cy="916875"/>
            <a:chOff x="5074990" y="2074914"/>
            <a:chExt cx="1753727" cy="916875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457117" y="2074914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712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1" name="Group 5"/>
            <p:cNvGrpSpPr/>
            <p:nvPr/>
          </p:nvGrpSpPr>
          <p:grpSpPr bwMode="auto">
            <a:xfrm>
              <a:off x="5074990" y="2440609"/>
              <a:ext cx="1363345" cy="551180"/>
              <a:chOff x="1110" y="-1574"/>
              <a:chExt cx="2147" cy="868"/>
            </a:xfrm>
          </p:grpSpPr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455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>
                <a:off x="1167" y="-830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5027933" y="4054649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257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568370" y="3253816"/>
            <a:ext cx="1753727" cy="916875"/>
            <a:chOff x="6994737" y="2040499"/>
            <a:chExt cx="1753727" cy="916875"/>
          </a:xfrm>
        </p:grpSpPr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7376864" y="2040499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712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7" name="Group 5"/>
            <p:cNvGrpSpPr/>
            <p:nvPr/>
          </p:nvGrpSpPr>
          <p:grpSpPr bwMode="auto">
            <a:xfrm>
              <a:off x="6994737" y="2406194"/>
              <a:ext cx="1363345" cy="551180"/>
              <a:chOff x="1110" y="-1574"/>
              <a:chExt cx="2147" cy="868"/>
            </a:xfrm>
          </p:grpSpPr>
          <p:sp>
            <p:nvSpPr>
              <p:cNvPr id="48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257</a:t>
                </a: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>
                <a:off x="1167" y="-775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6974991" y="4047499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455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圆角矩形 42"/>
          <p:cNvSpPr>
            <a:spLocks noChangeArrowheads="1"/>
          </p:cNvSpPr>
          <p:nvPr/>
        </p:nvSpPr>
        <p:spPr bwMode="auto">
          <a:xfrm>
            <a:off x="2560389" y="3576675"/>
            <a:ext cx="501578" cy="91002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928198" y="4940629"/>
            <a:ext cx="3003517" cy="812062"/>
            <a:chOff x="381816" y="3868786"/>
            <a:chExt cx="2254768" cy="812062"/>
          </a:xfrm>
        </p:grpSpPr>
        <p:sp>
          <p:nvSpPr>
            <p:cNvPr id="54" name="矩形 53"/>
            <p:cNvSpPr/>
            <p:nvPr/>
          </p:nvSpPr>
          <p:spPr>
            <a:xfrm>
              <a:off x="455979" y="4026680"/>
              <a:ext cx="218060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横卷形 56"/>
            <p:cNvSpPr/>
            <p:nvPr/>
          </p:nvSpPr>
          <p:spPr>
            <a:xfrm>
              <a:off x="381816" y="3868786"/>
              <a:ext cx="2169404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692845" y="4957460"/>
            <a:ext cx="2974220" cy="812062"/>
            <a:chOff x="4400703" y="3832263"/>
            <a:chExt cx="2304995" cy="812062"/>
          </a:xfrm>
        </p:grpSpPr>
        <p:sp>
          <p:nvSpPr>
            <p:cNvPr id="55" name="矩形 54"/>
            <p:cNvSpPr/>
            <p:nvPr/>
          </p:nvSpPr>
          <p:spPr>
            <a:xfrm>
              <a:off x="4437622" y="3973326"/>
              <a:ext cx="226807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横卷形 57"/>
            <p:cNvSpPr/>
            <p:nvPr/>
          </p:nvSpPr>
          <p:spPr>
            <a:xfrm>
              <a:off x="4400703" y="3832263"/>
              <a:ext cx="2169404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圆角矩形 42"/>
          <p:cNvSpPr>
            <a:spLocks noChangeArrowheads="1"/>
          </p:cNvSpPr>
          <p:nvPr/>
        </p:nvSpPr>
        <p:spPr bwMode="auto">
          <a:xfrm>
            <a:off x="6016773" y="3576673"/>
            <a:ext cx="501578" cy="91002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任意多边形: 形状 60"/>
          <p:cNvSpPr>
            <a:spLocks noChangeArrowheads="1"/>
          </p:cNvSpPr>
          <p:nvPr/>
        </p:nvSpPr>
        <p:spPr bwMode="auto">
          <a:xfrm>
            <a:off x="642378" y="1250604"/>
            <a:ext cx="7819992" cy="831877"/>
          </a:xfrm>
          <a:custGeom>
            <a:avLst/>
            <a:gdLst/>
            <a:ahLst/>
            <a:cxnLst/>
            <a:rect l="l" t="t" r="r" b="b"/>
            <a:pathLst>
              <a:path w="7819992" h="831877">
                <a:moveTo>
                  <a:pt x="1140933" y="740065"/>
                </a:moveTo>
                <a:cubicBezTo>
                  <a:pt x="1137562" y="740255"/>
                  <a:pt x="1134282" y="741535"/>
                  <a:pt x="1131095" y="743904"/>
                </a:cubicBezTo>
                <a:cubicBezTo>
                  <a:pt x="1124721" y="748644"/>
                  <a:pt x="1121533" y="754961"/>
                  <a:pt x="1121533" y="762855"/>
                </a:cubicBezTo>
                <a:cubicBezTo>
                  <a:pt x="1121533" y="770749"/>
                  <a:pt x="1125083" y="776675"/>
                  <a:pt x="1132181" y="780633"/>
                </a:cubicBezTo>
                <a:cubicBezTo>
                  <a:pt x="1139279" y="784591"/>
                  <a:pt x="1146228" y="784390"/>
                  <a:pt x="1153025" y="780031"/>
                </a:cubicBezTo>
                <a:cubicBezTo>
                  <a:pt x="1159822" y="775657"/>
                  <a:pt x="1163016" y="769347"/>
                  <a:pt x="1162607" y="761102"/>
                </a:cubicBezTo>
                <a:cubicBezTo>
                  <a:pt x="1162199" y="752856"/>
                  <a:pt x="1158438" y="746744"/>
                  <a:pt x="1151325" y="742764"/>
                </a:cubicBezTo>
                <a:cubicBezTo>
                  <a:pt x="1147769" y="740775"/>
                  <a:pt x="1144305" y="739875"/>
                  <a:pt x="1140933" y="740065"/>
                </a:cubicBezTo>
                <a:close/>
                <a:moveTo>
                  <a:pt x="1143415" y="717145"/>
                </a:moveTo>
                <a:cubicBezTo>
                  <a:pt x="1148936" y="717267"/>
                  <a:pt x="1154581" y="718540"/>
                  <a:pt x="1160349" y="720964"/>
                </a:cubicBezTo>
                <a:cubicBezTo>
                  <a:pt x="1171885" y="725810"/>
                  <a:pt x="1179547" y="733490"/>
                  <a:pt x="1183333" y="744001"/>
                </a:cubicBezTo>
                <a:cubicBezTo>
                  <a:pt x="1187118" y="754512"/>
                  <a:pt x="1187563" y="764909"/>
                  <a:pt x="1184666" y="775191"/>
                </a:cubicBezTo>
                <a:cubicBezTo>
                  <a:pt x="1181769" y="785473"/>
                  <a:pt x="1176349" y="793342"/>
                  <a:pt x="1168404" y="798799"/>
                </a:cubicBezTo>
                <a:cubicBezTo>
                  <a:pt x="1160460" y="804255"/>
                  <a:pt x="1151020" y="806983"/>
                  <a:pt x="1140086" y="806983"/>
                </a:cubicBezTo>
                <a:cubicBezTo>
                  <a:pt x="1129152" y="806983"/>
                  <a:pt x="1119250" y="802545"/>
                  <a:pt x="1110380" y="793668"/>
                </a:cubicBezTo>
                <a:cubicBezTo>
                  <a:pt x="1101511" y="784792"/>
                  <a:pt x="1097076" y="775248"/>
                  <a:pt x="1097076" y="765038"/>
                </a:cubicBezTo>
                <a:cubicBezTo>
                  <a:pt x="1097076" y="754828"/>
                  <a:pt x="1099464" y="745898"/>
                  <a:pt x="1104239" y="738247"/>
                </a:cubicBezTo>
                <a:cubicBezTo>
                  <a:pt x="1109014" y="730597"/>
                  <a:pt x="1116676" y="724592"/>
                  <a:pt x="1127223" y="720232"/>
                </a:cubicBezTo>
                <a:cubicBezTo>
                  <a:pt x="1132496" y="718052"/>
                  <a:pt x="1137894" y="717024"/>
                  <a:pt x="1143415" y="717145"/>
                </a:cubicBezTo>
                <a:close/>
                <a:moveTo>
                  <a:pt x="449268" y="715629"/>
                </a:moveTo>
                <a:cubicBezTo>
                  <a:pt x="455708" y="714948"/>
                  <a:pt x="457292" y="716267"/>
                  <a:pt x="454019" y="719587"/>
                </a:cubicBezTo>
                <a:cubicBezTo>
                  <a:pt x="447472" y="726226"/>
                  <a:pt x="435939" y="733117"/>
                  <a:pt x="419419" y="740258"/>
                </a:cubicBezTo>
                <a:cubicBezTo>
                  <a:pt x="402899" y="747400"/>
                  <a:pt x="392227" y="753107"/>
                  <a:pt x="387401" y="757380"/>
                </a:cubicBezTo>
                <a:cubicBezTo>
                  <a:pt x="382576" y="761654"/>
                  <a:pt x="375413" y="758818"/>
                  <a:pt x="365912" y="748873"/>
                </a:cubicBezTo>
                <a:cubicBezTo>
                  <a:pt x="356412" y="738928"/>
                  <a:pt x="356186" y="733956"/>
                  <a:pt x="365235" y="733956"/>
                </a:cubicBezTo>
                <a:cubicBezTo>
                  <a:pt x="372075" y="733956"/>
                  <a:pt x="388789" y="730528"/>
                  <a:pt x="415375" y="723674"/>
                </a:cubicBezTo>
                <a:cubicBezTo>
                  <a:pt x="431530" y="718992"/>
                  <a:pt x="442827" y="716310"/>
                  <a:pt x="449268" y="715629"/>
                </a:cubicBezTo>
                <a:close/>
                <a:moveTo>
                  <a:pt x="505611" y="700206"/>
                </a:moveTo>
                <a:cubicBezTo>
                  <a:pt x="509598" y="700206"/>
                  <a:pt x="515330" y="703698"/>
                  <a:pt x="522809" y="710682"/>
                </a:cubicBezTo>
                <a:cubicBezTo>
                  <a:pt x="530287" y="717665"/>
                  <a:pt x="534026" y="725889"/>
                  <a:pt x="534026" y="735354"/>
                </a:cubicBezTo>
                <a:cubicBezTo>
                  <a:pt x="534026" y="744675"/>
                  <a:pt x="530990" y="751519"/>
                  <a:pt x="524917" y="755886"/>
                </a:cubicBezTo>
                <a:cubicBezTo>
                  <a:pt x="518843" y="760252"/>
                  <a:pt x="513427" y="755821"/>
                  <a:pt x="508666" y="742592"/>
                </a:cubicBezTo>
                <a:cubicBezTo>
                  <a:pt x="503905" y="729363"/>
                  <a:pt x="501058" y="719522"/>
                  <a:pt x="500126" y="713069"/>
                </a:cubicBezTo>
                <a:cubicBezTo>
                  <a:pt x="499222" y="704494"/>
                  <a:pt x="501051" y="700206"/>
                  <a:pt x="505611" y="700206"/>
                </a:cubicBezTo>
                <a:close/>
                <a:moveTo>
                  <a:pt x="885668" y="696164"/>
                </a:moveTo>
                <a:lnTo>
                  <a:pt x="827061" y="702787"/>
                </a:lnTo>
                <a:cubicBezTo>
                  <a:pt x="825728" y="704856"/>
                  <a:pt x="824446" y="706496"/>
                  <a:pt x="823219" y="707708"/>
                </a:cubicBezTo>
                <a:lnTo>
                  <a:pt x="821788" y="708661"/>
                </a:lnTo>
                <a:lnTo>
                  <a:pt x="828976" y="710499"/>
                </a:lnTo>
                <a:cubicBezTo>
                  <a:pt x="834898" y="712786"/>
                  <a:pt x="837386" y="715235"/>
                  <a:pt x="836440" y="717845"/>
                </a:cubicBezTo>
                <a:cubicBezTo>
                  <a:pt x="835493" y="720454"/>
                  <a:pt x="834618" y="723115"/>
                  <a:pt x="833815" y="725825"/>
                </a:cubicBezTo>
                <a:cubicBezTo>
                  <a:pt x="847353" y="725036"/>
                  <a:pt x="865744" y="722978"/>
                  <a:pt x="888989" y="719651"/>
                </a:cubicBezTo>
                <a:cubicBezTo>
                  <a:pt x="888989" y="712969"/>
                  <a:pt x="887867" y="706928"/>
                  <a:pt x="885623" y="701529"/>
                </a:cubicBezTo>
                <a:close/>
                <a:moveTo>
                  <a:pt x="896346" y="694958"/>
                </a:moveTo>
                <a:lnTo>
                  <a:pt x="888662" y="695826"/>
                </a:lnTo>
                <a:lnTo>
                  <a:pt x="892539" y="695603"/>
                </a:lnTo>
                <a:lnTo>
                  <a:pt x="899129" y="697583"/>
                </a:lnTo>
                <a:close/>
                <a:moveTo>
                  <a:pt x="540778" y="685415"/>
                </a:moveTo>
                <a:cubicBezTo>
                  <a:pt x="543120" y="685872"/>
                  <a:pt x="546259" y="687701"/>
                  <a:pt x="550191" y="690903"/>
                </a:cubicBezTo>
                <a:cubicBezTo>
                  <a:pt x="558057" y="697306"/>
                  <a:pt x="563406" y="703691"/>
                  <a:pt x="566238" y="710058"/>
                </a:cubicBezTo>
                <a:cubicBezTo>
                  <a:pt x="569070" y="716425"/>
                  <a:pt x="567729" y="723821"/>
                  <a:pt x="562216" y="732246"/>
                </a:cubicBezTo>
                <a:cubicBezTo>
                  <a:pt x="556702" y="740671"/>
                  <a:pt x="551994" y="741771"/>
                  <a:pt x="548094" y="735548"/>
                </a:cubicBezTo>
                <a:cubicBezTo>
                  <a:pt x="544193" y="729324"/>
                  <a:pt x="540845" y="721078"/>
                  <a:pt x="538049" y="710811"/>
                </a:cubicBezTo>
                <a:cubicBezTo>
                  <a:pt x="535267" y="700285"/>
                  <a:pt x="534629" y="692735"/>
                  <a:pt x="536134" y="688160"/>
                </a:cubicBezTo>
                <a:cubicBezTo>
                  <a:pt x="536887" y="685873"/>
                  <a:pt x="538435" y="684958"/>
                  <a:pt x="540778" y="685415"/>
                </a:cubicBezTo>
                <a:close/>
                <a:moveTo>
                  <a:pt x="593201" y="674899"/>
                </a:moveTo>
                <a:cubicBezTo>
                  <a:pt x="597661" y="673759"/>
                  <a:pt x="604437" y="676591"/>
                  <a:pt x="613528" y="683396"/>
                </a:cubicBezTo>
                <a:cubicBezTo>
                  <a:pt x="622620" y="690200"/>
                  <a:pt x="625467" y="695578"/>
                  <a:pt x="622068" y="699528"/>
                </a:cubicBezTo>
                <a:cubicBezTo>
                  <a:pt x="618669" y="703479"/>
                  <a:pt x="616088" y="707441"/>
                  <a:pt x="614325" y="711413"/>
                </a:cubicBezTo>
                <a:cubicBezTo>
                  <a:pt x="612561" y="715385"/>
                  <a:pt x="608327" y="724079"/>
                  <a:pt x="601622" y="737494"/>
                </a:cubicBezTo>
                <a:cubicBezTo>
                  <a:pt x="594918" y="750909"/>
                  <a:pt x="588139" y="762321"/>
                  <a:pt x="581284" y="771728"/>
                </a:cubicBezTo>
                <a:cubicBezTo>
                  <a:pt x="600672" y="769978"/>
                  <a:pt x="614557" y="768415"/>
                  <a:pt x="622939" y="767039"/>
                </a:cubicBezTo>
                <a:cubicBezTo>
                  <a:pt x="631321" y="765662"/>
                  <a:pt x="639520" y="769502"/>
                  <a:pt x="647536" y="778557"/>
                </a:cubicBezTo>
                <a:cubicBezTo>
                  <a:pt x="655552" y="787613"/>
                  <a:pt x="653236" y="792141"/>
                  <a:pt x="640589" y="792141"/>
                </a:cubicBezTo>
                <a:cubicBezTo>
                  <a:pt x="630479" y="792141"/>
                  <a:pt x="622530" y="791915"/>
                  <a:pt x="616744" y="791464"/>
                </a:cubicBezTo>
                <a:cubicBezTo>
                  <a:pt x="610958" y="791012"/>
                  <a:pt x="600558" y="791008"/>
                  <a:pt x="585544" y="791453"/>
                </a:cubicBezTo>
                <a:cubicBezTo>
                  <a:pt x="570529" y="791897"/>
                  <a:pt x="554741" y="793235"/>
                  <a:pt x="538178" y="795465"/>
                </a:cubicBezTo>
                <a:cubicBezTo>
                  <a:pt x="521615" y="797694"/>
                  <a:pt x="509357" y="799720"/>
                  <a:pt x="501406" y="801541"/>
                </a:cubicBezTo>
                <a:cubicBezTo>
                  <a:pt x="493454" y="803362"/>
                  <a:pt x="486080" y="800311"/>
                  <a:pt x="479283" y="792389"/>
                </a:cubicBezTo>
                <a:cubicBezTo>
                  <a:pt x="472485" y="784466"/>
                  <a:pt x="472657" y="780178"/>
                  <a:pt x="479799" y="779525"/>
                </a:cubicBezTo>
                <a:cubicBezTo>
                  <a:pt x="486940" y="778873"/>
                  <a:pt x="494773" y="778321"/>
                  <a:pt x="503299" y="777869"/>
                </a:cubicBezTo>
                <a:cubicBezTo>
                  <a:pt x="511824" y="777417"/>
                  <a:pt x="532642" y="775922"/>
                  <a:pt x="565754" y="773384"/>
                </a:cubicBezTo>
                <a:cubicBezTo>
                  <a:pt x="572451" y="755803"/>
                  <a:pt x="578037" y="738781"/>
                  <a:pt x="582511" y="722319"/>
                </a:cubicBezTo>
                <a:cubicBezTo>
                  <a:pt x="586984" y="705856"/>
                  <a:pt x="588770" y="694122"/>
                  <a:pt x="587867" y="687117"/>
                </a:cubicBezTo>
                <a:cubicBezTo>
                  <a:pt x="586963" y="680112"/>
                  <a:pt x="588741" y="676039"/>
                  <a:pt x="593201" y="674899"/>
                </a:cubicBezTo>
                <a:close/>
                <a:moveTo>
                  <a:pt x="582123" y="640141"/>
                </a:moveTo>
                <a:cubicBezTo>
                  <a:pt x="585303" y="641229"/>
                  <a:pt x="588368" y="643447"/>
                  <a:pt x="591319" y="646796"/>
                </a:cubicBezTo>
                <a:cubicBezTo>
                  <a:pt x="597220" y="653493"/>
                  <a:pt x="593424" y="658684"/>
                  <a:pt x="579929" y="662369"/>
                </a:cubicBezTo>
                <a:lnTo>
                  <a:pt x="544050" y="669296"/>
                </a:lnTo>
                <a:cubicBezTo>
                  <a:pt x="533051" y="671103"/>
                  <a:pt x="524555" y="669375"/>
                  <a:pt x="518560" y="664112"/>
                </a:cubicBezTo>
                <a:cubicBezTo>
                  <a:pt x="512566" y="658849"/>
                  <a:pt x="511716" y="655504"/>
                  <a:pt x="516011" y="654077"/>
                </a:cubicBezTo>
                <a:cubicBezTo>
                  <a:pt x="520306" y="652650"/>
                  <a:pt x="529144" y="650510"/>
                  <a:pt x="542523" y="647656"/>
                </a:cubicBezTo>
                <a:cubicBezTo>
                  <a:pt x="555515" y="645075"/>
                  <a:pt x="565420" y="642612"/>
                  <a:pt x="572239" y="640268"/>
                </a:cubicBezTo>
                <a:cubicBezTo>
                  <a:pt x="575649" y="639095"/>
                  <a:pt x="578943" y="639053"/>
                  <a:pt x="582123" y="640141"/>
                </a:cubicBezTo>
                <a:close/>
                <a:moveTo>
                  <a:pt x="279758" y="617617"/>
                </a:moveTo>
                <a:cubicBezTo>
                  <a:pt x="288166" y="616993"/>
                  <a:pt x="295626" y="619564"/>
                  <a:pt x="302138" y="625329"/>
                </a:cubicBezTo>
                <a:cubicBezTo>
                  <a:pt x="310821" y="633015"/>
                  <a:pt x="312614" y="638210"/>
                  <a:pt x="307516" y="640913"/>
                </a:cubicBezTo>
                <a:cubicBezTo>
                  <a:pt x="302418" y="643616"/>
                  <a:pt x="294878" y="645193"/>
                  <a:pt x="284898" y="645645"/>
                </a:cubicBezTo>
                <a:cubicBezTo>
                  <a:pt x="274917" y="646097"/>
                  <a:pt x="263559" y="647004"/>
                  <a:pt x="250826" y="648366"/>
                </a:cubicBezTo>
                <a:cubicBezTo>
                  <a:pt x="238091" y="649728"/>
                  <a:pt x="227595" y="650689"/>
                  <a:pt x="219335" y="651249"/>
                </a:cubicBezTo>
                <a:cubicBezTo>
                  <a:pt x="223823" y="656096"/>
                  <a:pt x="225386" y="660222"/>
                  <a:pt x="224024" y="663628"/>
                </a:cubicBezTo>
                <a:cubicBezTo>
                  <a:pt x="222661" y="667034"/>
                  <a:pt x="222202" y="675749"/>
                  <a:pt x="222647" y="689774"/>
                </a:cubicBezTo>
                <a:cubicBezTo>
                  <a:pt x="223092" y="703798"/>
                  <a:pt x="223991" y="717809"/>
                  <a:pt x="225347" y="731805"/>
                </a:cubicBezTo>
                <a:cubicBezTo>
                  <a:pt x="226702" y="745801"/>
                  <a:pt x="227146" y="758151"/>
                  <a:pt x="226680" y="768856"/>
                </a:cubicBezTo>
                <a:cubicBezTo>
                  <a:pt x="226214" y="779561"/>
                  <a:pt x="224794" y="788707"/>
                  <a:pt x="222421" y="796293"/>
                </a:cubicBezTo>
                <a:cubicBezTo>
                  <a:pt x="220048" y="803879"/>
                  <a:pt x="214781" y="811604"/>
                  <a:pt x="206622" y="819470"/>
                </a:cubicBezTo>
                <a:cubicBezTo>
                  <a:pt x="198463" y="827336"/>
                  <a:pt x="193178" y="827773"/>
                  <a:pt x="190769" y="820782"/>
                </a:cubicBezTo>
                <a:cubicBezTo>
                  <a:pt x="188360" y="813791"/>
                  <a:pt x="184351" y="807062"/>
                  <a:pt x="178745" y="800595"/>
                </a:cubicBezTo>
                <a:cubicBezTo>
                  <a:pt x="173138" y="794127"/>
                  <a:pt x="167900" y="787925"/>
                  <a:pt x="163031" y="781988"/>
                </a:cubicBezTo>
                <a:cubicBezTo>
                  <a:pt x="158163" y="776051"/>
                  <a:pt x="161769" y="774431"/>
                  <a:pt x="173851" y="777127"/>
                </a:cubicBezTo>
                <a:cubicBezTo>
                  <a:pt x="185933" y="779823"/>
                  <a:pt x="192683" y="780601"/>
                  <a:pt x="194103" y="779461"/>
                </a:cubicBezTo>
                <a:cubicBezTo>
                  <a:pt x="195523" y="778321"/>
                  <a:pt x="196455" y="771136"/>
                  <a:pt x="196899" y="757907"/>
                </a:cubicBezTo>
                <a:cubicBezTo>
                  <a:pt x="197344" y="744679"/>
                  <a:pt x="197566" y="730865"/>
                  <a:pt x="197566" y="716468"/>
                </a:cubicBezTo>
                <a:cubicBezTo>
                  <a:pt x="197566" y="702285"/>
                  <a:pt x="197139" y="689164"/>
                  <a:pt x="196286" y="677104"/>
                </a:cubicBezTo>
                <a:cubicBezTo>
                  <a:pt x="195433" y="665044"/>
                  <a:pt x="194045" y="657945"/>
                  <a:pt x="192124" y="655809"/>
                </a:cubicBezTo>
                <a:cubicBezTo>
                  <a:pt x="164146" y="661115"/>
                  <a:pt x="145056" y="665141"/>
                  <a:pt x="134853" y="667887"/>
                </a:cubicBezTo>
                <a:cubicBezTo>
                  <a:pt x="124650" y="670633"/>
                  <a:pt x="116128" y="668159"/>
                  <a:pt x="109288" y="660466"/>
                </a:cubicBezTo>
                <a:cubicBezTo>
                  <a:pt x="102447" y="652772"/>
                  <a:pt x="102203" y="648925"/>
                  <a:pt x="108556" y="648925"/>
                </a:cubicBezTo>
                <a:cubicBezTo>
                  <a:pt x="111912" y="648925"/>
                  <a:pt x="121061" y="647570"/>
                  <a:pt x="136004" y="644860"/>
                </a:cubicBezTo>
                <a:cubicBezTo>
                  <a:pt x="150946" y="642150"/>
                  <a:pt x="174174" y="638131"/>
                  <a:pt x="205686" y="632803"/>
                </a:cubicBezTo>
                <a:cubicBezTo>
                  <a:pt x="237199" y="627476"/>
                  <a:pt x="258981" y="622977"/>
                  <a:pt x="271035" y="619306"/>
                </a:cubicBezTo>
                <a:cubicBezTo>
                  <a:pt x="274048" y="618388"/>
                  <a:pt x="276956" y="617825"/>
                  <a:pt x="279758" y="617617"/>
                </a:cubicBezTo>
                <a:close/>
                <a:moveTo>
                  <a:pt x="886596" y="608553"/>
                </a:moveTo>
                <a:cubicBezTo>
                  <a:pt x="882363" y="608788"/>
                  <a:pt x="876635" y="609468"/>
                  <a:pt x="869415" y="610594"/>
                </a:cubicBezTo>
                <a:cubicBezTo>
                  <a:pt x="854974" y="612845"/>
                  <a:pt x="839057" y="615154"/>
                  <a:pt x="821662" y="617520"/>
                </a:cubicBezTo>
                <a:cubicBezTo>
                  <a:pt x="821662" y="624002"/>
                  <a:pt x="821849" y="627709"/>
                  <a:pt x="822222" y="628641"/>
                </a:cubicBezTo>
                <a:cubicBezTo>
                  <a:pt x="831729" y="627852"/>
                  <a:pt x="842069" y="625408"/>
                  <a:pt x="853239" y="621306"/>
                </a:cubicBezTo>
                <a:cubicBezTo>
                  <a:pt x="864410" y="617205"/>
                  <a:pt x="872964" y="618531"/>
                  <a:pt x="878901" y="625286"/>
                </a:cubicBezTo>
                <a:cubicBezTo>
                  <a:pt x="884838" y="632040"/>
                  <a:pt x="880454" y="637012"/>
                  <a:pt x="865747" y="640203"/>
                </a:cubicBezTo>
                <a:cubicBezTo>
                  <a:pt x="851042" y="643394"/>
                  <a:pt x="837250" y="645355"/>
                  <a:pt x="824372" y="646086"/>
                </a:cubicBezTo>
                <a:cubicBezTo>
                  <a:pt x="825276" y="649815"/>
                  <a:pt x="825728" y="652998"/>
                  <a:pt x="825728" y="655637"/>
                </a:cubicBezTo>
                <a:cubicBezTo>
                  <a:pt x="836511" y="653271"/>
                  <a:pt x="847041" y="650657"/>
                  <a:pt x="857316" y="647796"/>
                </a:cubicBezTo>
                <a:cubicBezTo>
                  <a:pt x="867590" y="644935"/>
                  <a:pt x="875692" y="646617"/>
                  <a:pt x="881622" y="652840"/>
                </a:cubicBezTo>
                <a:cubicBezTo>
                  <a:pt x="887552" y="659064"/>
                  <a:pt x="884107" y="663811"/>
                  <a:pt x="871286" y="667080"/>
                </a:cubicBezTo>
                <a:cubicBezTo>
                  <a:pt x="858466" y="670350"/>
                  <a:pt x="843724" y="672372"/>
                  <a:pt x="827061" y="673146"/>
                </a:cubicBezTo>
                <a:lnTo>
                  <a:pt x="828072" y="686698"/>
                </a:lnTo>
                <a:cubicBezTo>
                  <a:pt x="829090" y="685923"/>
                  <a:pt x="837874" y="684159"/>
                  <a:pt x="854422" y="681406"/>
                </a:cubicBezTo>
                <a:cubicBezTo>
                  <a:pt x="870971" y="678653"/>
                  <a:pt x="881174" y="677276"/>
                  <a:pt x="885032" y="677276"/>
                </a:cubicBezTo>
                <a:cubicBezTo>
                  <a:pt x="889793" y="677276"/>
                  <a:pt x="893471" y="677262"/>
                  <a:pt x="896066" y="677233"/>
                </a:cubicBezTo>
                <a:cubicBezTo>
                  <a:pt x="898547" y="652926"/>
                  <a:pt x="899583" y="635836"/>
                  <a:pt x="899175" y="625963"/>
                </a:cubicBezTo>
                <a:cubicBezTo>
                  <a:pt x="898766" y="616090"/>
                  <a:pt x="897314" y="610497"/>
                  <a:pt x="894819" y="609185"/>
                </a:cubicBezTo>
                <a:cubicBezTo>
                  <a:pt x="893571" y="608529"/>
                  <a:pt x="890830" y="608318"/>
                  <a:pt x="886596" y="608553"/>
                </a:cubicBezTo>
                <a:close/>
                <a:moveTo>
                  <a:pt x="85898" y="599237"/>
                </a:moveTo>
                <a:cubicBezTo>
                  <a:pt x="88836" y="599165"/>
                  <a:pt x="93693" y="600534"/>
                  <a:pt x="100469" y="603345"/>
                </a:cubicBezTo>
                <a:cubicBezTo>
                  <a:pt x="114020" y="608966"/>
                  <a:pt x="118673" y="615140"/>
                  <a:pt x="114429" y="621866"/>
                </a:cubicBezTo>
                <a:lnTo>
                  <a:pt x="103630" y="635352"/>
                </a:lnTo>
                <a:cubicBezTo>
                  <a:pt x="100390" y="639411"/>
                  <a:pt x="91262" y="651664"/>
                  <a:pt x="76248" y="672114"/>
                </a:cubicBezTo>
                <a:cubicBezTo>
                  <a:pt x="87046" y="683328"/>
                  <a:pt x="91757" y="693656"/>
                  <a:pt x="90380" y="703099"/>
                </a:cubicBezTo>
                <a:cubicBezTo>
                  <a:pt x="89003" y="712542"/>
                  <a:pt x="88089" y="728291"/>
                  <a:pt x="87638" y="750347"/>
                </a:cubicBezTo>
                <a:cubicBezTo>
                  <a:pt x="87186" y="772402"/>
                  <a:pt x="84271" y="789829"/>
                  <a:pt x="78894" y="802627"/>
                </a:cubicBezTo>
                <a:cubicBezTo>
                  <a:pt x="73516" y="815426"/>
                  <a:pt x="67880" y="815089"/>
                  <a:pt x="61987" y="801616"/>
                </a:cubicBezTo>
                <a:cubicBezTo>
                  <a:pt x="56092" y="788144"/>
                  <a:pt x="54497" y="778604"/>
                  <a:pt x="57200" y="772997"/>
                </a:cubicBezTo>
                <a:cubicBezTo>
                  <a:pt x="59903" y="767390"/>
                  <a:pt x="61929" y="758754"/>
                  <a:pt x="63277" y="747088"/>
                </a:cubicBezTo>
                <a:cubicBezTo>
                  <a:pt x="64625" y="735422"/>
                  <a:pt x="65299" y="722068"/>
                  <a:pt x="65299" y="707025"/>
                </a:cubicBezTo>
                <a:cubicBezTo>
                  <a:pt x="65299" y="692713"/>
                  <a:pt x="65163" y="684640"/>
                  <a:pt x="64890" y="682804"/>
                </a:cubicBezTo>
                <a:cubicBezTo>
                  <a:pt x="62926" y="686260"/>
                  <a:pt x="57488" y="691968"/>
                  <a:pt x="48575" y="699926"/>
                </a:cubicBezTo>
                <a:cubicBezTo>
                  <a:pt x="39663" y="707885"/>
                  <a:pt x="28746" y="714894"/>
                  <a:pt x="15826" y="720953"/>
                </a:cubicBezTo>
                <a:cubicBezTo>
                  <a:pt x="2905" y="727011"/>
                  <a:pt x="-2104" y="727323"/>
                  <a:pt x="800" y="721888"/>
                </a:cubicBezTo>
                <a:cubicBezTo>
                  <a:pt x="3705" y="716453"/>
                  <a:pt x="10810" y="708531"/>
                  <a:pt x="22117" y="698120"/>
                </a:cubicBezTo>
                <a:cubicBezTo>
                  <a:pt x="33424" y="687709"/>
                  <a:pt x="43918" y="676125"/>
                  <a:pt x="53598" y="663370"/>
                </a:cubicBezTo>
                <a:cubicBezTo>
                  <a:pt x="63277" y="650614"/>
                  <a:pt x="71021" y="638970"/>
                  <a:pt x="76828" y="628437"/>
                </a:cubicBezTo>
                <a:cubicBezTo>
                  <a:pt x="82636" y="617904"/>
                  <a:pt x="84641" y="609683"/>
                  <a:pt x="82841" y="603775"/>
                </a:cubicBezTo>
                <a:cubicBezTo>
                  <a:pt x="81941" y="600821"/>
                  <a:pt x="82960" y="599308"/>
                  <a:pt x="85898" y="599237"/>
                </a:cubicBezTo>
                <a:close/>
                <a:moveTo>
                  <a:pt x="820302" y="574492"/>
                </a:moveTo>
                <a:cubicBezTo>
                  <a:pt x="823690" y="574601"/>
                  <a:pt x="827821" y="575554"/>
                  <a:pt x="832697" y="577350"/>
                </a:cubicBezTo>
                <a:cubicBezTo>
                  <a:pt x="842448" y="580942"/>
                  <a:pt x="845858" y="587492"/>
                  <a:pt x="842925" y="597000"/>
                </a:cubicBezTo>
                <a:lnTo>
                  <a:pt x="841675" y="599194"/>
                </a:lnTo>
                <a:lnTo>
                  <a:pt x="851777" y="597742"/>
                </a:lnTo>
                <a:lnTo>
                  <a:pt x="873565" y="592727"/>
                </a:lnTo>
                <a:lnTo>
                  <a:pt x="873548" y="592783"/>
                </a:lnTo>
                <a:lnTo>
                  <a:pt x="873903" y="592649"/>
                </a:lnTo>
                <a:lnTo>
                  <a:pt x="892807" y="588299"/>
                </a:lnTo>
                <a:cubicBezTo>
                  <a:pt x="898250" y="585509"/>
                  <a:pt x="904341" y="585567"/>
                  <a:pt x="911081" y="588471"/>
                </a:cubicBezTo>
                <a:cubicBezTo>
                  <a:pt x="917820" y="591375"/>
                  <a:pt x="924399" y="594917"/>
                  <a:pt x="930816" y="599097"/>
                </a:cubicBezTo>
                <a:cubicBezTo>
                  <a:pt x="937233" y="603277"/>
                  <a:pt x="938610" y="608393"/>
                  <a:pt x="934946" y="614444"/>
                </a:cubicBezTo>
                <a:cubicBezTo>
                  <a:pt x="931282" y="620496"/>
                  <a:pt x="928113" y="632660"/>
                  <a:pt x="925439" y="650937"/>
                </a:cubicBezTo>
                <a:cubicBezTo>
                  <a:pt x="922764" y="669213"/>
                  <a:pt x="919082" y="683367"/>
                  <a:pt x="914393" y="693398"/>
                </a:cubicBezTo>
                <a:cubicBezTo>
                  <a:pt x="913221" y="695906"/>
                  <a:pt x="911965" y="697819"/>
                  <a:pt x="910627" y="699138"/>
                </a:cubicBezTo>
                <a:lnTo>
                  <a:pt x="908284" y="700333"/>
                </a:lnTo>
                <a:lnTo>
                  <a:pt x="910833" y="701099"/>
                </a:lnTo>
                <a:cubicBezTo>
                  <a:pt x="916175" y="703314"/>
                  <a:pt x="918592" y="705498"/>
                  <a:pt x="918082" y="707649"/>
                </a:cubicBezTo>
                <a:cubicBezTo>
                  <a:pt x="917573" y="709800"/>
                  <a:pt x="916479" y="712259"/>
                  <a:pt x="914802" y="715027"/>
                </a:cubicBezTo>
                <a:cubicBezTo>
                  <a:pt x="942607" y="712445"/>
                  <a:pt x="963229" y="710000"/>
                  <a:pt x="976666" y="707692"/>
                </a:cubicBezTo>
                <a:cubicBezTo>
                  <a:pt x="990102" y="705383"/>
                  <a:pt x="1000922" y="707053"/>
                  <a:pt x="1009124" y="712704"/>
                </a:cubicBezTo>
                <a:cubicBezTo>
                  <a:pt x="1017327" y="718354"/>
                  <a:pt x="1020507" y="723556"/>
                  <a:pt x="1018664" y="728309"/>
                </a:cubicBezTo>
                <a:cubicBezTo>
                  <a:pt x="1016822" y="733063"/>
                  <a:pt x="1009834" y="735214"/>
                  <a:pt x="997703" y="734762"/>
                </a:cubicBezTo>
                <a:cubicBezTo>
                  <a:pt x="985571" y="734311"/>
                  <a:pt x="975009" y="734085"/>
                  <a:pt x="966018" y="734085"/>
                </a:cubicBezTo>
                <a:cubicBezTo>
                  <a:pt x="958088" y="734085"/>
                  <a:pt x="941016" y="734909"/>
                  <a:pt x="914802" y="736559"/>
                </a:cubicBezTo>
                <a:cubicBezTo>
                  <a:pt x="914802" y="776252"/>
                  <a:pt x="914558" y="798046"/>
                  <a:pt x="914070" y="801939"/>
                </a:cubicBezTo>
                <a:cubicBezTo>
                  <a:pt x="913583" y="805832"/>
                  <a:pt x="911848" y="812372"/>
                  <a:pt x="908865" y="821557"/>
                </a:cubicBezTo>
                <a:cubicBezTo>
                  <a:pt x="905883" y="830741"/>
                  <a:pt x="902527" y="833796"/>
                  <a:pt x="898798" y="830720"/>
                </a:cubicBezTo>
                <a:cubicBezTo>
                  <a:pt x="895070" y="827644"/>
                  <a:pt x="892732" y="823030"/>
                  <a:pt x="891786" y="816878"/>
                </a:cubicBezTo>
                <a:cubicBezTo>
                  <a:pt x="890839" y="810726"/>
                  <a:pt x="890137" y="801677"/>
                  <a:pt x="889678" y="789732"/>
                </a:cubicBezTo>
                <a:cubicBezTo>
                  <a:pt x="889219" y="777787"/>
                  <a:pt x="888989" y="760593"/>
                  <a:pt x="888989" y="738150"/>
                </a:cubicBezTo>
                <a:lnTo>
                  <a:pt x="831751" y="745851"/>
                </a:lnTo>
                <a:cubicBezTo>
                  <a:pt x="828381" y="762672"/>
                  <a:pt x="820343" y="777908"/>
                  <a:pt x="807637" y="791560"/>
                </a:cubicBezTo>
                <a:cubicBezTo>
                  <a:pt x="794932" y="805212"/>
                  <a:pt x="779219" y="814121"/>
                  <a:pt x="760498" y="818287"/>
                </a:cubicBezTo>
                <a:cubicBezTo>
                  <a:pt x="741776" y="822453"/>
                  <a:pt x="739092" y="819961"/>
                  <a:pt x="752442" y="810812"/>
                </a:cubicBezTo>
                <a:cubicBezTo>
                  <a:pt x="765793" y="801663"/>
                  <a:pt x="777064" y="791836"/>
                  <a:pt x="786257" y="781332"/>
                </a:cubicBezTo>
                <a:cubicBezTo>
                  <a:pt x="795448" y="770828"/>
                  <a:pt x="801801" y="759582"/>
                  <a:pt x="805315" y="747593"/>
                </a:cubicBezTo>
                <a:cubicBezTo>
                  <a:pt x="774540" y="752985"/>
                  <a:pt x="754528" y="756581"/>
                  <a:pt x="745279" y="758381"/>
                </a:cubicBezTo>
                <a:cubicBezTo>
                  <a:pt x="736029" y="760180"/>
                  <a:pt x="726852" y="756556"/>
                  <a:pt x="717746" y="747507"/>
                </a:cubicBezTo>
                <a:cubicBezTo>
                  <a:pt x="708640" y="738459"/>
                  <a:pt x="711479" y="734612"/>
                  <a:pt x="726264" y="735967"/>
                </a:cubicBezTo>
                <a:cubicBezTo>
                  <a:pt x="741049" y="737322"/>
                  <a:pt x="767851" y="735469"/>
                  <a:pt x="806669" y="730407"/>
                </a:cubicBezTo>
                <a:cubicBezTo>
                  <a:pt x="806669" y="723753"/>
                  <a:pt x="805544" y="717726"/>
                  <a:pt x="803293" y="712327"/>
                </a:cubicBezTo>
                <a:cubicBezTo>
                  <a:pt x="801041" y="706928"/>
                  <a:pt x="803278" y="704702"/>
                  <a:pt x="810004" y="705648"/>
                </a:cubicBezTo>
                <a:lnTo>
                  <a:pt x="813314" y="706494"/>
                </a:lnTo>
                <a:lnTo>
                  <a:pt x="808961" y="697633"/>
                </a:lnTo>
                <a:cubicBezTo>
                  <a:pt x="807702" y="694075"/>
                  <a:pt x="806727" y="690096"/>
                  <a:pt x="806035" y="685697"/>
                </a:cubicBezTo>
                <a:cubicBezTo>
                  <a:pt x="804651" y="676900"/>
                  <a:pt x="802855" y="664338"/>
                  <a:pt x="800647" y="648011"/>
                </a:cubicBezTo>
                <a:cubicBezTo>
                  <a:pt x="798438" y="631685"/>
                  <a:pt x="795290" y="619883"/>
                  <a:pt x="791204" y="612605"/>
                </a:cubicBezTo>
                <a:cubicBezTo>
                  <a:pt x="787116" y="605328"/>
                  <a:pt x="789146" y="601689"/>
                  <a:pt x="797291" y="601689"/>
                </a:cubicBezTo>
                <a:cubicBezTo>
                  <a:pt x="802927" y="601689"/>
                  <a:pt x="807939" y="601907"/>
                  <a:pt x="812327" y="602345"/>
                </a:cubicBezTo>
                <a:cubicBezTo>
                  <a:pt x="814521" y="602564"/>
                  <a:pt x="818906" y="602289"/>
                  <a:pt x="825480" y="601522"/>
                </a:cubicBezTo>
                <a:lnTo>
                  <a:pt x="825952" y="601454"/>
                </a:lnTo>
                <a:lnTo>
                  <a:pt x="820027" y="597968"/>
                </a:lnTo>
                <a:cubicBezTo>
                  <a:pt x="811122" y="586940"/>
                  <a:pt x="808569" y="579849"/>
                  <a:pt x="812370" y="576694"/>
                </a:cubicBezTo>
                <a:cubicBezTo>
                  <a:pt x="814270" y="575116"/>
                  <a:pt x="816914" y="574382"/>
                  <a:pt x="820302" y="574492"/>
                </a:cubicBezTo>
                <a:close/>
                <a:moveTo>
                  <a:pt x="914302" y="562217"/>
                </a:moveTo>
                <a:cubicBezTo>
                  <a:pt x="917030" y="561508"/>
                  <a:pt x="922345" y="562497"/>
                  <a:pt x="930246" y="565186"/>
                </a:cubicBezTo>
                <a:cubicBezTo>
                  <a:pt x="946049" y="570563"/>
                  <a:pt x="952767" y="578461"/>
                  <a:pt x="950402" y="588879"/>
                </a:cubicBezTo>
                <a:cubicBezTo>
                  <a:pt x="948035" y="599298"/>
                  <a:pt x="941389" y="600456"/>
                  <a:pt x="930461" y="592353"/>
                </a:cubicBezTo>
                <a:cubicBezTo>
                  <a:pt x="924295" y="585298"/>
                  <a:pt x="918767" y="577662"/>
                  <a:pt x="913877" y="569445"/>
                </a:cubicBezTo>
                <a:cubicBezTo>
                  <a:pt x="911432" y="565336"/>
                  <a:pt x="911573" y="562927"/>
                  <a:pt x="914302" y="562217"/>
                </a:cubicBezTo>
                <a:close/>
                <a:moveTo>
                  <a:pt x="237799" y="558994"/>
                </a:moveTo>
                <a:cubicBezTo>
                  <a:pt x="241432" y="559745"/>
                  <a:pt x="245240" y="561572"/>
                  <a:pt x="249223" y="564476"/>
                </a:cubicBezTo>
                <a:cubicBezTo>
                  <a:pt x="257189" y="570284"/>
                  <a:pt x="255923" y="575697"/>
                  <a:pt x="245426" y="580716"/>
                </a:cubicBezTo>
                <a:cubicBezTo>
                  <a:pt x="234930" y="585735"/>
                  <a:pt x="224558" y="589138"/>
                  <a:pt x="214312" y="590923"/>
                </a:cubicBezTo>
                <a:cubicBezTo>
                  <a:pt x="204066" y="592708"/>
                  <a:pt x="195501" y="594071"/>
                  <a:pt x="188618" y="595010"/>
                </a:cubicBezTo>
                <a:cubicBezTo>
                  <a:pt x="181734" y="595949"/>
                  <a:pt x="173406" y="594479"/>
                  <a:pt x="163634" y="590600"/>
                </a:cubicBezTo>
                <a:cubicBezTo>
                  <a:pt x="153861" y="586721"/>
                  <a:pt x="153929" y="582907"/>
                  <a:pt x="163838" y="579157"/>
                </a:cubicBezTo>
                <a:cubicBezTo>
                  <a:pt x="173747" y="575407"/>
                  <a:pt x="185104" y="572162"/>
                  <a:pt x="197910" y="569423"/>
                </a:cubicBezTo>
                <a:cubicBezTo>
                  <a:pt x="211017" y="565924"/>
                  <a:pt x="220854" y="562773"/>
                  <a:pt x="227422" y="559970"/>
                </a:cubicBezTo>
                <a:cubicBezTo>
                  <a:pt x="230706" y="558568"/>
                  <a:pt x="234165" y="558242"/>
                  <a:pt x="237799" y="558994"/>
                </a:cubicBezTo>
                <a:close/>
                <a:moveTo>
                  <a:pt x="463943" y="550376"/>
                </a:moveTo>
                <a:cubicBezTo>
                  <a:pt x="467727" y="551003"/>
                  <a:pt x="472127" y="552982"/>
                  <a:pt x="477142" y="556313"/>
                </a:cubicBezTo>
                <a:cubicBezTo>
                  <a:pt x="487173" y="562974"/>
                  <a:pt x="490884" y="568419"/>
                  <a:pt x="488274" y="572650"/>
                </a:cubicBezTo>
                <a:cubicBezTo>
                  <a:pt x="485664" y="576880"/>
                  <a:pt x="483387" y="580551"/>
                  <a:pt x="481445" y="583663"/>
                </a:cubicBezTo>
                <a:cubicBezTo>
                  <a:pt x="479501" y="586775"/>
                  <a:pt x="478085" y="592540"/>
                  <a:pt x="477196" y="600957"/>
                </a:cubicBezTo>
                <a:cubicBezTo>
                  <a:pt x="476307" y="609375"/>
                  <a:pt x="474754" y="620227"/>
                  <a:pt x="472539" y="633513"/>
                </a:cubicBezTo>
                <a:cubicBezTo>
                  <a:pt x="471431" y="640156"/>
                  <a:pt x="470296" y="646362"/>
                  <a:pt x="469133" y="652131"/>
                </a:cubicBezTo>
                <a:lnTo>
                  <a:pt x="465575" y="668051"/>
                </a:lnTo>
                <a:lnTo>
                  <a:pt x="469119" y="667239"/>
                </a:lnTo>
                <a:cubicBezTo>
                  <a:pt x="471940" y="667287"/>
                  <a:pt x="474687" y="668048"/>
                  <a:pt x="477357" y="669522"/>
                </a:cubicBezTo>
                <a:cubicBezTo>
                  <a:pt x="482699" y="672469"/>
                  <a:pt x="487180" y="675602"/>
                  <a:pt x="490801" y="678922"/>
                </a:cubicBezTo>
                <a:cubicBezTo>
                  <a:pt x="494422" y="682241"/>
                  <a:pt x="494856" y="686400"/>
                  <a:pt x="492103" y="691398"/>
                </a:cubicBezTo>
                <a:cubicBezTo>
                  <a:pt x="489349" y="696395"/>
                  <a:pt x="486180" y="710337"/>
                  <a:pt x="482595" y="733224"/>
                </a:cubicBezTo>
                <a:cubicBezTo>
                  <a:pt x="479010" y="756111"/>
                  <a:pt x="474403" y="773413"/>
                  <a:pt x="468775" y="785129"/>
                </a:cubicBezTo>
                <a:cubicBezTo>
                  <a:pt x="463146" y="796845"/>
                  <a:pt x="457317" y="805216"/>
                  <a:pt x="451287" y="810242"/>
                </a:cubicBezTo>
                <a:cubicBezTo>
                  <a:pt x="445257" y="815268"/>
                  <a:pt x="440295" y="814107"/>
                  <a:pt x="436402" y="806757"/>
                </a:cubicBezTo>
                <a:cubicBezTo>
                  <a:pt x="432508" y="799408"/>
                  <a:pt x="427533" y="791507"/>
                  <a:pt x="421473" y="783053"/>
                </a:cubicBezTo>
                <a:cubicBezTo>
                  <a:pt x="415415" y="774599"/>
                  <a:pt x="416340" y="771502"/>
                  <a:pt x="424248" y="773761"/>
                </a:cubicBezTo>
                <a:cubicBezTo>
                  <a:pt x="432157" y="776019"/>
                  <a:pt x="438220" y="777148"/>
                  <a:pt x="442435" y="777148"/>
                </a:cubicBezTo>
                <a:cubicBezTo>
                  <a:pt x="446895" y="775241"/>
                  <a:pt x="451101" y="764644"/>
                  <a:pt x="455051" y="745356"/>
                </a:cubicBezTo>
                <a:cubicBezTo>
                  <a:pt x="459002" y="726069"/>
                  <a:pt x="461429" y="712743"/>
                  <a:pt x="462332" y="705379"/>
                </a:cubicBezTo>
                <a:cubicBezTo>
                  <a:pt x="463236" y="698016"/>
                  <a:pt x="462763" y="692577"/>
                  <a:pt x="460913" y="689064"/>
                </a:cubicBezTo>
                <a:cubicBezTo>
                  <a:pt x="454660" y="687587"/>
                  <a:pt x="446185" y="687934"/>
                  <a:pt x="435488" y="690107"/>
                </a:cubicBezTo>
                <a:cubicBezTo>
                  <a:pt x="424790" y="692280"/>
                  <a:pt x="416143" y="695205"/>
                  <a:pt x="409546" y="698883"/>
                </a:cubicBezTo>
                <a:cubicBezTo>
                  <a:pt x="402949" y="702561"/>
                  <a:pt x="398103" y="703038"/>
                  <a:pt x="395005" y="700314"/>
                </a:cubicBezTo>
                <a:cubicBezTo>
                  <a:pt x="391908" y="697589"/>
                  <a:pt x="389309" y="694413"/>
                  <a:pt x="387208" y="690785"/>
                </a:cubicBezTo>
                <a:cubicBezTo>
                  <a:pt x="385107" y="687156"/>
                  <a:pt x="386541" y="683173"/>
                  <a:pt x="391510" y="678836"/>
                </a:cubicBezTo>
                <a:cubicBezTo>
                  <a:pt x="396479" y="674498"/>
                  <a:pt x="399626" y="664409"/>
                  <a:pt x="400953" y="648571"/>
                </a:cubicBezTo>
                <a:cubicBezTo>
                  <a:pt x="402279" y="632732"/>
                  <a:pt x="402724" y="622468"/>
                  <a:pt x="402286" y="617779"/>
                </a:cubicBezTo>
                <a:cubicBezTo>
                  <a:pt x="401849" y="613089"/>
                  <a:pt x="400724" y="607590"/>
                  <a:pt x="398910" y="601280"/>
                </a:cubicBezTo>
                <a:cubicBezTo>
                  <a:pt x="397095" y="594970"/>
                  <a:pt x="398164" y="591206"/>
                  <a:pt x="402114" y="589987"/>
                </a:cubicBezTo>
                <a:cubicBezTo>
                  <a:pt x="406065" y="588768"/>
                  <a:pt x="411493" y="590500"/>
                  <a:pt x="418397" y="595182"/>
                </a:cubicBezTo>
                <a:cubicBezTo>
                  <a:pt x="425302" y="599864"/>
                  <a:pt x="427612" y="607221"/>
                  <a:pt x="425324" y="617252"/>
                </a:cubicBezTo>
                <a:cubicBezTo>
                  <a:pt x="423037" y="627282"/>
                  <a:pt x="421004" y="640070"/>
                  <a:pt x="419226" y="655615"/>
                </a:cubicBezTo>
                <a:cubicBezTo>
                  <a:pt x="417448" y="671160"/>
                  <a:pt x="416573" y="679298"/>
                  <a:pt x="416601" y="680029"/>
                </a:cubicBezTo>
                <a:cubicBezTo>
                  <a:pt x="416601" y="678165"/>
                  <a:pt x="422420" y="676588"/>
                  <a:pt x="434057" y="675297"/>
                </a:cubicBezTo>
                <a:lnTo>
                  <a:pt x="451078" y="671382"/>
                </a:lnTo>
                <a:lnTo>
                  <a:pt x="444395" y="660323"/>
                </a:lnTo>
                <a:cubicBezTo>
                  <a:pt x="443307" y="656360"/>
                  <a:pt x="443439" y="652252"/>
                  <a:pt x="444791" y="648001"/>
                </a:cubicBezTo>
                <a:cubicBezTo>
                  <a:pt x="447494" y="639497"/>
                  <a:pt x="450193" y="625400"/>
                  <a:pt x="452889" y="605711"/>
                </a:cubicBezTo>
                <a:cubicBezTo>
                  <a:pt x="455585" y="586022"/>
                  <a:pt x="456059" y="576178"/>
                  <a:pt x="454309" y="576178"/>
                </a:cubicBezTo>
                <a:cubicBezTo>
                  <a:pt x="451183" y="576178"/>
                  <a:pt x="444285" y="577511"/>
                  <a:pt x="433616" y="580179"/>
                </a:cubicBezTo>
                <a:cubicBezTo>
                  <a:pt x="421915" y="582000"/>
                  <a:pt x="413705" y="583362"/>
                  <a:pt x="408987" y="584265"/>
                </a:cubicBezTo>
                <a:cubicBezTo>
                  <a:pt x="404269" y="585169"/>
                  <a:pt x="398257" y="581770"/>
                  <a:pt x="390951" y="574070"/>
                </a:cubicBezTo>
                <a:cubicBezTo>
                  <a:pt x="383644" y="566369"/>
                  <a:pt x="385081" y="562970"/>
                  <a:pt x="395264" y="563874"/>
                </a:cubicBezTo>
                <a:cubicBezTo>
                  <a:pt x="405445" y="564777"/>
                  <a:pt x="416576" y="564153"/>
                  <a:pt x="428658" y="562002"/>
                </a:cubicBezTo>
                <a:cubicBezTo>
                  <a:pt x="440740" y="559851"/>
                  <a:pt x="449333" y="556700"/>
                  <a:pt x="454438" y="552549"/>
                </a:cubicBezTo>
                <a:cubicBezTo>
                  <a:pt x="456991" y="550473"/>
                  <a:pt x="460159" y="549749"/>
                  <a:pt x="463943" y="550376"/>
                </a:cubicBezTo>
                <a:close/>
                <a:moveTo>
                  <a:pt x="86210" y="531955"/>
                </a:moveTo>
                <a:cubicBezTo>
                  <a:pt x="89807" y="532319"/>
                  <a:pt x="95428" y="534648"/>
                  <a:pt x="103071" y="538943"/>
                </a:cubicBezTo>
                <a:cubicBezTo>
                  <a:pt x="115791" y="546601"/>
                  <a:pt x="120118" y="552531"/>
                  <a:pt x="116052" y="556732"/>
                </a:cubicBezTo>
                <a:cubicBezTo>
                  <a:pt x="111988" y="560934"/>
                  <a:pt x="106595" y="566390"/>
                  <a:pt x="99877" y="573102"/>
                </a:cubicBezTo>
                <a:cubicBezTo>
                  <a:pt x="93159" y="579813"/>
                  <a:pt x="84791" y="587951"/>
                  <a:pt x="74774" y="597516"/>
                </a:cubicBezTo>
                <a:cubicBezTo>
                  <a:pt x="64758" y="607081"/>
                  <a:pt x="52576" y="615588"/>
                  <a:pt x="38228" y="623038"/>
                </a:cubicBezTo>
                <a:cubicBezTo>
                  <a:pt x="23881" y="630488"/>
                  <a:pt x="23738" y="626150"/>
                  <a:pt x="37798" y="610024"/>
                </a:cubicBezTo>
                <a:cubicBezTo>
                  <a:pt x="51859" y="593898"/>
                  <a:pt x="62879" y="579440"/>
                  <a:pt x="70859" y="566649"/>
                </a:cubicBezTo>
                <a:cubicBezTo>
                  <a:pt x="78840" y="553857"/>
                  <a:pt x="82382" y="543894"/>
                  <a:pt x="81486" y="536760"/>
                </a:cubicBezTo>
                <a:cubicBezTo>
                  <a:pt x="81037" y="533193"/>
                  <a:pt x="82612" y="531591"/>
                  <a:pt x="86210" y="531955"/>
                </a:cubicBezTo>
                <a:close/>
                <a:moveTo>
                  <a:pt x="545362" y="528855"/>
                </a:moveTo>
                <a:cubicBezTo>
                  <a:pt x="550324" y="529816"/>
                  <a:pt x="555296" y="531293"/>
                  <a:pt x="560280" y="533286"/>
                </a:cubicBezTo>
                <a:cubicBezTo>
                  <a:pt x="565263" y="535279"/>
                  <a:pt x="569332" y="537696"/>
                  <a:pt x="572487" y="540535"/>
                </a:cubicBezTo>
                <a:cubicBezTo>
                  <a:pt x="575642" y="543374"/>
                  <a:pt x="573620" y="551261"/>
                  <a:pt x="566421" y="564196"/>
                </a:cubicBezTo>
                <a:cubicBezTo>
                  <a:pt x="573232" y="573948"/>
                  <a:pt x="585537" y="587280"/>
                  <a:pt x="603333" y="604195"/>
                </a:cubicBezTo>
                <a:cubicBezTo>
                  <a:pt x="621129" y="621109"/>
                  <a:pt x="637423" y="633151"/>
                  <a:pt x="652215" y="640321"/>
                </a:cubicBezTo>
                <a:cubicBezTo>
                  <a:pt x="667006" y="647491"/>
                  <a:pt x="675980" y="653073"/>
                  <a:pt x="679135" y="657067"/>
                </a:cubicBezTo>
                <a:cubicBezTo>
                  <a:pt x="682290" y="661061"/>
                  <a:pt x="673650" y="664097"/>
                  <a:pt x="653215" y="666177"/>
                </a:cubicBezTo>
                <a:cubicBezTo>
                  <a:pt x="632780" y="668256"/>
                  <a:pt x="618655" y="664445"/>
                  <a:pt x="610840" y="654744"/>
                </a:cubicBezTo>
                <a:cubicBezTo>
                  <a:pt x="603024" y="645043"/>
                  <a:pt x="595786" y="635306"/>
                  <a:pt x="589125" y="625533"/>
                </a:cubicBezTo>
                <a:cubicBezTo>
                  <a:pt x="582464" y="615760"/>
                  <a:pt x="571992" y="599308"/>
                  <a:pt x="557709" y="576178"/>
                </a:cubicBezTo>
                <a:cubicBezTo>
                  <a:pt x="550510" y="595594"/>
                  <a:pt x="540727" y="613093"/>
                  <a:pt x="528358" y="628674"/>
                </a:cubicBezTo>
                <a:cubicBezTo>
                  <a:pt x="515990" y="644254"/>
                  <a:pt x="503693" y="655371"/>
                  <a:pt x="491468" y="662025"/>
                </a:cubicBezTo>
                <a:cubicBezTo>
                  <a:pt x="479243" y="668679"/>
                  <a:pt x="474030" y="670407"/>
                  <a:pt x="475830" y="667209"/>
                </a:cubicBezTo>
                <a:cubicBezTo>
                  <a:pt x="477630" y="664011"/>
                  <a:pt x="484861" y="653959"/>
                  <a:pt x="497523" y="637052"/>
                </a:cubicBezTo>
                <a:cubicBezTo>
                  <a:pt x="510186" y="620145"/>
                  <a:pt x="520984" y="602151"/>
                  <a:pt x="529918" y="583072"/>
                </a:cubicBezTo>
                <a:cubicBezTo>
                  <a:pt x="538852" y="563992"/>
                  <a:pt x="542419" y="549946"/>
                  <a:pt x="540619" y="540933"/>
                </a:cubicBezTo>
                <a:cubicBezTo>
                  <a:pt x="538819" y="531920"/>
                  <a:pt x="540401" y="527894"/>
                  <a:pt x="545362" y="528855"/>
                </a:cubicBezTo>
                <a:close/>
                <a:moveTo>
                  <a:pt x="800620" y="525373"/>
                </a:moveTo>
                <a:cubicBezTo>
                  <a:pt x="802444" y="524744"/>
                  <a:pt x="805408" y="524782"/>
                  <a:pt x="809509" y="525488"/>
                </a:cubicBezTo>
                <a:cubicBezTo>
                  <a:pt x="817711" y="526901"/>
                  <a:pt x="824488" y="529084"/>
                  <a:pt x="829836" y="532038"/>
                </a:cubicBezTo>
                <a:cubicBezTo>
                  <a:pt x="835185" y="534992"/>
                  <a:pt x="836630" y="538276"/>
                  <a:pt x="834170" y="541890"/>
                </a:cubicBezTo>
                <a:cubicBezTo>
                  <a:pt x="831711" y="545504"/>
                  <a:pt x="828897" y="549239"/>
                  <a:pt x="825728" y="553097"/>
                </a:cubicBezTo>
                <a:cubicBezTo>
                  <a:pt x="828653" y="553097"/>
                  <a:pt x="835662" y="551068"/>
                  <a:pt x="846754" y="547010"/>
                </a:cubicBezTo>
                <a:cubicBezTo>
                  <a:pt x="857846" y="542951"/>
                  <a:pt x="866113" y="544235"/>
                  <a:pt x="871555" y="550860"/>
                </a:cubicBezTo>
                <a:cubicBezTo>
                  <a:pt x="876997" y="557485"/>
                  <a:pt x="875363" y="562225"/>
                  <a:pt x="866651" y="565078"/>
                </a:cubicBezTo>
                <a:cubicBezTo>
                  <a:pt x="857939" y="567932"/>
                  <a:pt x="848855" y="569818"/>
                  <a:pt x="839397" y="570735"/>
                </a:cubicBezTo>
                <a:cubicBezTo>
                  <a:pt x="829940" y="571653"/>
                  <a:pt x="822788" y="571216"/>
                  <a:pt x="817941" y="569423"/>
                </a:cubicBezTo>
                <a:cubicBezTo>
                  <a:pt x="807960" y="584853"/>
                  <a:pt x="794362" y="597484"/>
                  <a:pt x="777146" y="607314"/>
                </a:cubicBezTo>
                <a:cubicBezTo>
                  <a:pt x="759931" y="617144"/>
                  <a:pt x="755221" y="617133"/>
                  <a:pt x="763015" y="607282"/>
                </a:cubicBezTo>
                <a:cubicBezTo>
                  <a:pt x="770808" y="597430"/>
                  <a:pt x="777146" y="588951"/>
                  <a:pt x="782029" y="581846"/>
                </a:cubicBezTo>
                <a:cubicBezTo>
                  <a:pt x="786912" y="574740"/>
                  <a:pt x="791114" y="567452"/>
                  <a:pt x="794634" y="559980"/>
                </a:cubicBezTo>
                <a:cubicBezTo>
                  <a:pt x="798155" y="552509"/>
                  <a:pt x="799915" y="546630"/>
                  <a:pt x="799915" y="542342"/>
                </a:cubicBezTo>
                <a:cubicBezTo>
                  <a:pt x="799915" y="537552"/>
                  <a:pt x="799464" y="533193"/>
                  <a:pt x="798560" y="529264"/>
                </a:cubicBezTo>
                <a:cubicBezTo>
                  <a:pt x="798108" y="527299"/>
                  <a:pt x="798795" y="526002"/>
                  <a:pt x="800620" y="525373"/>
                </a:cubicBezTo>
                <a:close/>
                <a:moveTo>
                  <a:pt x="899589" y="514352"/>
                </a:moveTo>
                <a:cubicBezTo>
                  <a:pt x="902977" y="514334"/>
                  <a:pt x="907897" y="515361"/>
                  <a:pt x="914350" y="517433"/>
                </a:cubicBezTo>
                <a:cubicBezTo>
                  <a:pt x="927256" y="521577"/>
                  <a:pt x="931910" y="526890"/>
                  <a:pt x="928310" y="533372"/>
                </a:cubicBezTo>
                <a:lnTo>
                  <a:pt x="920201" y="539567"/>
                </a:lnTo>
                <a:cubicBezTo>
                  <a:pt x="926740" y="539639"/>
                  <a:pt x="936506" y="538083"/>
                  <a:pt x="949498" y="534899"/>
                </a:cubicBezTo>
                <a:cubicBezTo>
                  <a:pt x="962490" y="531716"/>
                  <a:pt x="971879" y="533784"/>
                  <a:pt x="977666" y="541105"/>
                </a:cubicBezTo>
                <a:cubicBezTo>
                  <a:pt x="983452" y="548426"/>
                  <a:pt x="977103" y="553624"/>
                  <a:pt x="958618" y="556700"/>
                </a:cubicBezTo>
                <a:cubicBezTo>
                  <a:pt x="940134" y="559776"/>
                  <a:pt x="925707" y="560418"/>
                  <a:pt x="915339" y="558625"/>
                </a:cubicBezTo>
                <a:cubicBezTo>
                  <a:pt x="907897" y="570456"/>
                  <a:pt x="897823" y="580386"/>
                  <a:pt x="885118" y="588417"/>
                </a:cubicBezTo>
                <a:lnTo>
                  <a:pt x="873903" y="592649"/>
                </a:lnTo>
                <a:lnTo>
                  <a:pt x="873565" y="592727"/>
                </a:lnTo>
                <a:lnTo>
                  <a:pt x="876954" y="581792"/>
                </a:lnTo>
                <a:cubicBezTo>
                  <a:pt x="884218" y="569344"/>
                  <a:pt x="889391" y="558367"/>
                  <a:pt x="892474" y="548859"/>
                </a:cubicBezTo>
                <a:cubicBezTo>
                  <a:pt x="895557" y="539352"/>
                  <a:pt x="896425" y="532809"/>
                  <a:pt x="895077" y="529231"/>
                </a:cubicBezTo>
                <a:cubicBezTo>
                  <a:pt x="893729" y="525653"/>
                  <a:pt x="893378" y="521756"/>
                  <a:pt x="894023" y="517540"/>
                </a:cubicBezTo>
                <a:cubicBezTo>
                  <a:pt x="894346" y="515432"/>
                  <a:pt x="896201" y="514369"/>
                  <a:pt x="899589" y="514352"/>
                </a:cubicBezTo>
                <a:close/>
                <a:moveTo>
                  <a:pt x="2189592" y="235897"/>
                </a:moveTo>
                <a:cubicBezTo>
                  <a:pt x="2193575" y="235254"/>
                  <a:pt x="2197977" y="235552"/>
                  <a:pt x="2202799" y="236792"/>
                </a:cubicBezTo>
                <a:cubicBezTo>
                  <a:pt x="2212443" y="239273"/>
                  <a:pt x="2218742" y="244490"/>
                  <a:pt x="2221696" y="252441"/>
                </a:cubicBezTo>
                <a:cubicBezTo>
                  <a:pt x="2224650" y="260393"/>
                  <a:pt x="2224234" y="270341"/>
                  <a:pt x="2220448" y="282287"/>
                </a:cubicBezTo>
                <a:cubicBezTo>
                  <a:pt x="2216663" y="294232"/>
                  <a:pt x="2209786" y="305658"/>
                  <a:pt x="2199820" y="316563"/>
                </a:cubicBezTo>
                <a:cubicBezTo>
                  <a:pt x="2189854" y="327469"/>
                  <a:pt x="2180245" y="333406"/>
                  <a:pt x="2170996" y="334374"/>
                </a:cubicBezTo>
                <a:cubicBezTo>
                  <a:pt x="2161747" y="335342"/>
                  <a:pt x="2159940" y="332857"/>
                  <a:pt x="2165576" y="326921"/>
                </a:cubicBezTo>
                <a:cubicBezTo>
                  <a:pt x="2171211" y="320984"/>
                  <a:pt x="2176406" y="314993"/>
                  <a:pt x="2181160" y="308949"/>
                </a:cubicBezTo>
                <a:cubicBezTo>
                  <a:pt x="2185914" y="302904"/>
                  <a:pt x="2190047" y="295666"/>
                  <a:pt x="2193560" y="287234"/>
                </a:cubicBezTo>
                <a:cubicBezTo>
                  <a:pt x="2187236" y="287234"/>
                  <a:pt x="2181920" y="285617"/>
                  <a:pt x="2177611" y="282383"/>
                </a:cubicBezTo>
                <a:cubicBezTo>
                  <a:pt x="2173301" y="279150"/>
                  <a:pt x="2170383" y="274919"/>
                  <a:pt x="2168856" y="269692"/>
                </a:cubicBezTo>
                <a:cubicBezTo>
                  <a:pt x="2167329" y="264465"/>
                  <a:pt x="2167049" y="259583"/>
                  <a:pt x="2168017" y="255044"/>
                </a:cubicBezTo>
                <a:cubicBezTo>
                  <a:pt x="2168985" y="250505"/>
                  <a:pt x="2172613" y="245708"/>
                  <a:pt x="2178901" y="240653"/>
                </a:cubicBezTo>
                <a:cubicBezTo>
                  <a:pt x="2182045" y="238126"/>
                  <a:pt x="2185609" y="236541"/>
                  <a:pt x="2189592" y="235897"/>
                </a:cubicBezTo>
                <a:close/>
                <a:moveTo>
                  <a:pt x="5175809" y="224693"/>
                </a:moveTo>
                <a:cubicBezTo>
                  <a:pt x="5173479" y="224098"/>
                  <a:pt x="5165857" y="224678"/>
                  <a:pt x="5152943" y="226435"/>
                </a:cubicBezTo>
                <a:cubicBezTo>
                  <a:pt x="5140030" y="228192"/>
                  <a:pt x="5123220" y="230698"/>
                  <a:pt x="5102513" y="233953"/>
                </a:cubicBezTo>
                <a:cubicBezTo>
                  <a:pt x="5105223" y="246286"/>
                  <a:pt x="5107790" y="261293"/>
                  <a:pt x="5110213" y="278974"/>
                </a:cubicBezTo>
                <a:cubicBezTo>
                  <a:pt x="5126074" y="278142"/>
                  <a:pt x="5146996" y="275217"/>
                  <a:pt x="5172981" y="270198"/>
                </a:cubicBezTo>
                <a:cubicBezTo>
                  <a:pt x="5175404" y="260490"/>
                  <a:pt x="5177064" y="250627"/>
                  <a:pt x="5177960" y="240610"/>
                </a:cubicBezTo>
                <a:cubicBezTo>
                  <a:pt x="5178856" y="230594"/>
                  <a:pt x="5178140" y="225288"/>
                  <a:pt x="5175809" y="224693"/>
                </a:cubicBezTo>
                <a:close/>
                <a:moveTo>
                  <a:pt x="1603935" y="224693"/>
                </a:moveTo>
                <a:cubicBezTo>
                  <a:pt x="1601604" y="224098"/>
                  <a:pt x="1593983" y="224678"/>
                  <a:pt x="1581069" y="226435"/>
                </a:cubicBezTo>
                <a:cubicBezTo>
                  <a:pt x="1568156" y="228192"/>
                  <a:pt x="1551346" y="230698"/>
                  <a:pt x="1530638" y="233953"/>
                </a:cubicBezTo>
                <a:cubicBezTo>
                  <a:pt x="1533349" y="246286"/>
                  <a:pt x="1535915" y="261293"/>
                  <a:pt x="1538339" y="278974"/>
                </a:cubicBezTo>
                <a:cubicBezTo>
                  <a:pt x="1554199" y="278142"/>
                  <a:pt x="1575121" y="275217"/>
                  <a:pt x="1601106" y="270198"/>
                </a:cubicBezTo>
                <a:cubicBezTo>
                  <a:pt x="1603530" y="260490"/>
                  <a:pt x="1605189" y="250627"/>
                  <a:pt x="1606086" y="240610"/>
                </a:cubicBezTo>
                <a:cubicBezTo>
                  <a:pt x="1606982" y="230594"/>
                  <a:pt x="1606265" y="225288"/>
                  <a:pt x="1603935" y="224693"/>
                </a:cubicBezTo>
                <a:close/>
                <a:moveTo>
                  <a:pt x="7343289" y="217250"/>
                </a:moveTo>
                <a:cubicBezTo>
                  <a:pt x="7347659" y="217093"/>
                  <a:pt x="7354487" y="217957"/>
                  <a:pt x="7363771" y="219842"/>
                </a:cubicBezTo>
                <a:cubicBezTo>
                  <a:pt x="7382343" y="223614"/>
                  <a:pt x="7394969" y="231117"/>
                  <a:pt x="7401651" y="242353"/>
                </a:cubicBezTo>
                <a:cubicBezTo>
                  <a:pt x="7408335" y="253588"/>
                  <a:pt x="7409338" y="262752"/>
                  <a:pt x="7404663" y="269843"/>
                </a:cubicBezTo>
                <a:cubicBezTo>
                  <a:pt x="7399989" y="276934"/>
                  <a:pt x="7391409" y="275368"/>
                  <a:pt x="7378926" y="265143"/>
                </a:cubicBezTo>
                <a:cubicBezTo>
                  <a:pt x="7366443" y="254918"/>
                  <a:pt x="7356479" y="246085"/>
                  <a:pt x="7349037" y="238642"/>
                </a:cubicBezTo>
                <a:cubicBezTo>
                  <a:pt x="7342470" y="231142"/>
                  <a:pt x="7338641" y="225191"/>
                  <a:pt x="7337551" y="220789"/>
                </a:cubicBezTo>
                <a:cubicBezTo>
                  <a:pt x="7337006" y="218587"/>
                  <a:pt x="7338919" y="217408"/>
                  <a:pt x="7343289" y="217250"/>
                </a:cubicBezTo>
                <a:close/>
                <a:moveTo>
                  <a:pt x="7228621" y="215343"/>
                </a:moveTo>
                <a:cubicBezTo>
                  <a:pt x="7231757" y="214869"/>
                  <a:pt x="7233145" y="217788"/>
                  <a:pt x="7232785" y="224101"/>
                </a:cubicBezTo>
                <a:cubicBezTo>
                  <a:pt x="7232305" y="232519"/>
                  <a:pt x="7230631" y="241019"/>
                  <a:pt x="7227762" y="249602"/>
                </a:cubicBezTo>
                <a:cubicBezTo>
                  <a:pt x="7224895" y="258184"/>
                  <a:pt x="7218262" y="267050"/>
                  <a:pt x="7207865" y="276199"/>
                </a:cubicBezTo>
                <a:cubicBezTo>
                  <a:pt x="7197469" y="285348"/>
                  <a:pt x="7190567" y="284649"/>
                  <a:pt x="7187161" y="274102"/>
                </a:cubicBezTo>
                <a:cubicBezTo>
                  <a:pt x="7183756" y="263555"/>
                  <a:pt x="7185089" y="255653"/>
                  <a:pt x="7191163" y="250398"/>
                </a:cubicBezTo>
                <a:cubicBezTo>
                  <a:pt x="7197236" y="245142"/>
                  <a:pt x="7202810" y="239567"/>
                  <a:pt x="7207887" y="233673"/>
                </a:cubicBezTo>
                <a:cubicBezTo>
                  <a:pt x="7213494" y="226173"/>
                  <a:pt x="7219165" y="220599"/>
                  <a:pt x="7224901" y="216949"/>
                </a:cubicBezTo>
                <a:cubicBezTo>
                  <a:pt x="7226335" y="216037"/>
                  <a:pt x="7227575" y="215501"/>
                  <a:pt x="7228621" y="215343"/>
                </a:cubicBezTo>
                <a:close/>
                <a:moveTo>
                  <a:pt x="3950252" y="211475"/>
                </a:moveTo>
                <a:cubicBezTo>
                  <a:pt x="3974215" y="217096"/>
                  <a:pt x="3992054" y="223420"/>
                  <a:pt x="4003770" y="230447"/>
                </a:cubicBezTo>
                <a:cubicBezTo>
                  <a:pt x="4015486" y="237474"/>
                  <a:pt x="4023943" y="243826"/>
                  <a:pt x="4029142" y="249505"/>
                </a:cubicBezTo>
                <a:cubicBezTo>
                  <a:pt x="4034340" y="255184"/>
                  <a:pt x="4037635" y="262942"/>
                  <a:pt x="4039026" y="272779"/>
                </a:cubicBezTo>
                <a:cubicBezTo>
                  <a:pt x="4040416" y="282617"/>
                  <a:pt x="4036756" y="290633"/>
                  <a:pt x="4028045" y="296828"/>
                </a:cubicBezTo>
                <a:cubicBezTo>
                  <a:pt x="4019333" y="303023"/>
                  <a:pt x="4010664" y="296229"/>
                  <a:pt x="4002039" y="276447"/>
                </a:cubicBezTo>
                <a:cubicBezTo>
                  <a:pt x="3993413" y="256664"/>
                  <a:pt x="3975341" y="238377"/>
                  <a:pt x="3947822" y="221585"/>
                </a:cubicBezTo>
                <a:close/>
                <a:moveTo>
                  <a:pt x="4434030" y="203699"/>
                </a:moveTo>
                <a:cubicBezTo>
                  <a:pt x="4433234" y="202702"/>
                  <a:pt x="4431320" y="202878"/>
                  <a:pt x="4428287" y="204226"/>
                </a:cubicBezTo>
                <a:cubicBezTo>
                  <a:pt x="4425254" y="205574"/>
                  <a:pt x="4420425" y="207216"/>
                  <a:pt x="4413800" y="209152"/>
                </a:cubicBezTo>
                <a:cubicBezTo>
                  <a:pt x="4415593" y="219534"/>
                  <a:pt x="4417141" y="227959"/>
                  <a:pt x="4418446" y="234426"/>
                </a:cubicBezTo>
                <a:cubicBezTo>
                  <a:pt x="4421328" y="233738"/>
                  <a:pt x="4426491" y="231910"/>
                  <a:pt x="4433934" y="228941"/>
                </a:cubicBezTo>
                <a:cubicBezTo>
                  <a:pt x="4434794" y="213110"/>
                  <a:pt x="4434826" y="204695"/>
                  <a:pt x="4434030" y="203699"/>
                </a:cubicBezTo>
                <a:close/>
                <a:moveTo>
                  <a:pt x="2013510" y="197646"/>
                </a:moveTo>
                <a:cubicBezTo>
                  <a:pt x="2015721" y="197587"/>
                  <a:pt x="2018800" y="198260"/>
                  <a:pt x="2022747" y="199666"/>
                </a:cubicBezTo>
                <a:cubicBezTo>
                  <a:pt x="2038536" y="205287"/>
                  <a:pt x="2049585" y="211281"/>
                  <a:pt x="2055894" y="217648"/>
                </a:cubicBezTo>
                <a:cubicBezTo>
                  <a:pt x="2062204" y="224015"/>
                  <a:pt x="2064463" y="232031"/>
                  <a:pt x="2062670" y="241697"/>
                </a:cubicBezTo>
                <a:cubicBezTo>
                  <a:pt x="2060878" y="251362"/>
                  <a:pt x="2055350" y="252549"/>
                  <a:pt x="2046086" y="245257"/>
                </a:cubicBezTo>
                <a:cubicBezTo>
                  <a:pt x="2036822" y="237965"/>
                  <a:pt x="2027142" y="228862"/>
                  <a:pt x="2017047" y="217949"/>
                </a:cubicBezTo>
                <a:cubicBezTo>
                  <a:pt x="2008055" y="204591"/>
                  <a:pt x="2006876" y="197824"/>
                  <a:pt x="2013510" y="197646"/>
                </a:cubicBezTo>
                <a:close/>
                <a:moveTo>
                  <a:pt x="5484155" y="197332"/>
                </a:moveTo>
                <a:cubicBezTo>
                  <a:pt x="5479387" y="198587"/>
                  <a:pt x="5465624" y="201695"/>
                  <a:pt x="5442866" y="206656"/>
                </a:cubicBezTo>
                <a:cubicBezTo>
                  <a:pt x="5444659" y="213511"/>
                  <a:pt x="5446287" y="222316"/>
                  <a:pt x="5447749" y="233071"/>
                </a:cubicBezTo>
                <a:cubicBezTo>
                  <a:pt x="5456267" y="231379"/>
                  <a:pt x="5469102" y="228088"/>
                  <a:pt x="5486253" y="223198"/>
                </a:cubicBezTo>
                <a:cubicBezTo>
                  <a:pt x="5487816" y="216142"/>
                  <a:pt x="5489049" y="209754"/>
                  <a:pt x="5489953" y="204032"/>
                </a:cubicBezTo>
                <a:cubicBezTo>
                  <a:pt x="5490856" y="198310"/>
                  <a:pt x="5488924" y="196077"/>
                  <a:pt x="5484155" y="197332"/>
                </a:cubicBezTo>
                <a:close/>
                <a:moveTo>
                  <a:pt x="5185812" y="194923"/>
                </a:moveTo>
                <a:cubicBezTo>
                  <a:pt x="5190042" y="195073"/>
                  <a:pt x="5194792" y="196453"/>
                  <a:pt x="5200062" y="199063"/>
                </a:cubicBezTo>
                <a:cubicBezTo>
                  <a:pt x="5210602" y="204283"/>
                  <a:pt x="5219475" y="210263"/>
                  <a:pt x="5226681" y="217003"/>
                </a:cubicBezTo>
                <a:cubicBezTo>
                  <a:pt x="5233887" y="223743"/>
                  <a:pt x="5233282" y="230608"/>
                  <a:pt x="5224863" y="237599"/>
                </a:cubicBezTo>
                <a:cubicBezTo>
                  <a:pt x="5216446" y="244590"/>
                  <a:pt x="5208509" y="254768"/>
                  <a:pt x="5201052" y="268133"/>
                </a:cubicBezTo>
                <a:cubicBezTo>
                  <a:pt x="5214546" y="284251"/>
                  <a:pt x="5214575" y="292590"/>
                  <a:pt x="5201138" y="293149"/>
                </a:cubicBezTo>
                <a:cubicBezTo>
                  <a:pt x="5187701" y="293709"/>
                  <a:pt x="5157730" y="295709"/>
                  <a:pt x="5111224" y="299151"/>
                </a:cubicBezTo>
                <a:cubicBezTo>
                  <a:pt x="5107568" y="312803"/>
                  <a:pt x="5102513" y="315606"/>
                  <a:pt x="5096060" y="307561"/>
                </a:cubicBezTo>
                <a:cubicBezTo>
                  <a:pt x="5089607" y="299516"/>
                  <a:pt x="5084139" y="285424"/>
                  <a:pt x="5079658" y="265283"/>
                </a:cubicBezTo>
                <a:cubicBezTo>
                  <a:pt x="5075177" y="245142"/>
                  <a:pt x="5070642" y="231705"/>
                  <a:pt x="5066053" y="224972"/>
                </a:cubicBezTo>
                <a:cubicBezTo>
                  <a:pt x="5061464" y="218240"/>
                  <a:pt x="5062404" y="214307"/>
                  <a:pt x="5068871" y="213174"/>
                </a:cubicBezTo>
                <a:cubicBezTo>
                  <a:pt x="5075338" y="212041"/>
                  <a:pt x="5081465" y="212152"/>
                  <a:pt x="5087251" y="213507"/>
                </a:cubicBezTo>
                <a:cubicBezTo>
                  <a:pt x="5093037" y="214863"/>
                  <a:pt x="5102265" y="214884"/>
                  <a:pt x="5114935" y="213572"/>
                </a:cubicBezTo>
                <a:cubicBezTo>
                  <a:pt x="5127604" y="212260"/>
                  <a:pt x="5139134" y="210518"/>
                  <a:pt x="5149523" y="208345"/>
                </a:cubicBezTo>
                <a:cubicBezTo>
                  <a:pt x="5159913" y="206172"/>
                  <a:pt x="5168299" y="202777"/>
                  <a:pt x="5174680" y="198160"/>
                </a:cubicBezTo>
                <a:cubicBezTo>
                  <a:pt x="5177871" y="195851"/>
                  <a:pt x="5181581" y="194772"/>
                  <a:pt x="5185812" y="194923"/>
                </a:cubicBezTo>
                <a:close/>
                <a:moveTo>
                  <a:pt x="1613937" y="194923"/>
                </a:moveTo>
                <a:cubicBezTo>
                  <a:pt x="1618167" y="195073"/>
                  <a:pt x="1622918" y="196453"/>
                  <a:pt x="1628188" y="199063"/>
                </a:cubicBezTo>
                <a:cubicBezTo>
                  <a:pt x="1638728" y="204283"/>
                  <a:pt x="1647600" y="210263"/>
                  <a:pt x="1654806" y="217003"/>
                </a:cubicBezTo>
                <a:cubicBezTo>
                  <a:pt x="1662012" y="223743"/>
                  <a:pt x="1661407" y="230608"/>
                  <a:pt x="1652989" y="237599"/>
                </a:cubicBezTo>
                <a:cubicBezTo>
                  <a:pt x="1644571" y="244590"/>
                  <a:pt x="1636634" y="254768"/>
                  <a:pt x="1629177" y="268133"/>
                </a:cubicBezTo>
                <a:cubicBezTo>
                  <a:pt x="1642671" y="284251"/>
                  <a:pt x="1642700" y="292590"/>
                  <a:pt x="1629263" y="293149"/>
                </a:cubicBezTo>
                <a:cubicBezTo>
                  <a:pt x="1615826" y="293709"/>
                  <a:pt x="1585855" y="295709"/>
                  <a:pt x="1539350" y="299151"/>
                </a:cubicBezTo>
                <a:cubicBezTo>
                  <a:pt x="1535693" y="312803"/>
                  <a:pt x="1530638" y="315606"/>
                  <a:pt x="1524185" y="307561"/>
                </a:cubicBezTo>
                <a:cubicBezTo>
                  <a:pt x="1517732" y="299516"/>
                  <a:pt x="1512265" y="285424"/>
                  <a:pt x="1507783" y="265283"/>
                </a:cubicBezTo>
                <a:cubicBezTo>
                  <a:pt x="1503302" y="245142"/>
                  <a:pt x="1498767" y="231705"/>
                  <a:pt x="1494178" y="224972"/>
                </a:cubicBezTo>
                <a:cubicBezTo>
                  <a:pt x="1489589" y="218240"/>
                  <a:pt x="1490529" y="214307"/>
                  <a:pt x="1496996" y="213174"/>
                </a:cubicBezTo>
                <a:cubicBezTo>
                  <a:pt x="1503464" y="212041"/>
                  <a:pt x="1509590" y="212152"/>
                  <a:pt x="1515377" y="213507"/>
                </a:cubicBezTo>
                <a:cubicBezTo>
                  <a:pt x="1521163" y="214863"/>
                  <a:pt x="1530391" y="214884"/>
                  <a:pt x="1543061" y="213572"/>
                </a:cubicBezTo>
                <a:cubicBezTo>
                  <a:pt x="1555730" y="212260"/>
                  <a:pt x="1567260" y="210518"/>
                  <a:pt x="1577649" y="208345"/>
                </a:cubicBezTo>
                <a:cubicBezTo>
                  <a:pt x="1588039" y="206172"/>
                  <a:pt x="1596424" y="202777"/>
                  <a:pt x="1602806" y="198160"/>
                </a:cubicBezTo>
                <a:cubicBezTo>
                  <a:pt x="1605996" y="195851"/>
                  <a:pt x="1609707" y="194772"/>
                  <a:pt x="1613937" y="194923"/>
                </a:cubicBezTo>
                <a:close/>
                <a:moveTo>
                  <a:pt x="533243" y="181814"/>
                </a:moveTo>
                <a:lnTo>
                  <a:pt x="474637" y="188437"/>
                </a:lnTo>
                <a:cubicBezTo>
                  <a:pt x="473303" y="190506"/>
                  <a:pt x="472022" y="192146"/>
                  <a:pt x="470793" y="193358"/>
                </a:cubicBezTo>
                <a:lnTo>
                  <a:pt x="469363" y="194311"/>
                </a:lnTo>
                <a:lnTo>
                  <a:pt x="476551" y="196149"/>
                </a:lnTo>
                <a:cubicBezTo>
                  <a:pt x="482473" y="198436"/>
                  <a:pt x="484961" y="200885"/>
                  <a:pt x="484015" y="203494"/>
                </a:cubicBezTo>
                <a:cubicBezTo>
                  <a:pt x="483068" y="206104"/>
                  <a:pt x="482194" y="208764"/>
                  <a:pt x="481391" y="211475"/>
                </a:cubicBezTo>
                <a:cubicBezTo>
                  <a:pt x="494928" y="210686"/>
                  <a:pt x="513319" y="208628"/>
                  <a:pt x="536565" y="205301"/>
                </a:cubicBezTo>
                <a:cubicBezTo>
                  <a:pt x="536565" y="198619"/>
                  <a:pt x="535443" y="192578"/>
                  <a:pt x="533198" y="187179"/>
                </a:cubicBezTo>
                <a:close/>
                <a:moveTo>
                  <a:pt x="543921" y="180607"/>
                </a:moveTo>
                <a:lnTo>
                  <a:pt x="536237" y="181476"/>
                </a:lnTo>
                <a:lnTo>
                  <a:pt x="540114" y="181253"/>
                </a:lnTo>
                <a:lnTo>
                  <a:pt x="546704" y="183232"/>
                </a:lnTo>
                <a:close/>
                <a:moveTo>
                  <a:pt x="5497107" y="170578"/>
                </a:moveTo>
                <a:cubicBezTo>
                  <a:pt x="5499930" y="170019"/>
                  <a:pt x="5502708" y="170225"/>
                  <a:pt x="5505440" y="171197"/>
                </a:cubicBezTo>
                <a:cubicBezTo>
                  <a:pt x="5510904" y="173140"/>
                  <a:pt x="5517364" y="176560"/>
                  <a:pt x="5524821" y="181457"/>
                </a:cubicBezTo>
                <a:cubicBezTo>
                  <a:pt x="5532278" y="186354"/>
                  <a:pt x="5533385" y="191244"/>
                  <a:pt x="5528144" y="196127"/>
                </a:cubicBezTo>
                <a:cubicBezTo>
                  <a:pt x="5522903" y="201010"/>
                  <a:pt x="5516976" y="209295"/>
                  <a:pt x="5510366" y="220982"/>
                </a:cubicBezTo>
                <a:cubicBezTo>
                  <a:pt x="5519357" y="233387"/>
                  <a:pt x="5519031" y="239876"/>
                  <a:pt x="5509387" y="240449"/>
                </a:cubicBezTo>
                <a:cubicBezTo>
                  <a:pt x="5499743" y="241023"/>
                  <a:pt x="5479578" y="243869"/>
                  <a:pt x="5448889" y="248989"/>
                </a:cubicBezTo>
                <a:cubicBezTo>
                  <a:pt x="5444731" y="261881"/>
                  <a:pt x="5439758" y="262906"/>
                  <a:pt x="5433972" y="252065"/>
                </a:cubicBezTo>
                <a:cubicBezTo>
                  <a:pt x="5428185" y="241224"/>
                  <a:pt x="5423995" y="231687"/>
                  <a:pt x="5421399" y="223456"/>
                </a:cubicBezTo>
                <a:cubicBezTo>
                  <a:pt x="5418803" y="215225"/>
                  <a:pt x="5414957" y="207997"/>
                  <a:pt x="5409859" y="201774"/>
                </a:cubicBezTo>
                <a:cubicBezTo>
                  <a:pt x="5404761" y="195550"/>
                  <a:pt x="5405586" y="191563"/>
                  <a:pt x="5412332" y="189814"/>
                </a:cubicBezTo>
                <a:cubicBezTo>
                  <a:pt x="5419080" y="188064"/>
                  <a:pt x="5424898" y="187638"/>
                  <a:pt x="5429788" y="188534"/>
                </a:cubicBezTo>
                <a:cubicBezTo>
                  <a:pt x="5434678" y="189430"/>
                  <a:pt x="5444229" y="188369"/>
                  <a:pt x="5458440" y="185350"/>
                </a:cubicBezTo>
                <a:cubicBezTo>
                  <a:pt x="5472651" y="182332"/>
                  <a:pt x="5482671" y="178732"/>
                  <a:pt x="5488500" y="174552"/>
                </a:cubicBezTo>
                <a:cubicBezTo>
                  <a:pt x="5491415" y="172462"/>
                  <a:pt x="5494284" y="171138"/>
                  <a:pt x="5497107" y="170578"/>
                </a:cubicBezTo>
                <a:close/>
                <a:moveTo>
                  <a:pt x="6593725" y="154600"/>
                </a:moveTo>
                <a:cubicBezTo>
                  <a:pt x="6596043" y="154911"/>
                  <a:pt x="6598849" y="155546"/>
                  <a:pt x="6602139" y="156505"/>
                </a:cubicBezTo>
                <a:cubicBezTo>
                  <a:pt x="6615304" y="160341"/>
                  <a:pt x="6624779" y="166153"/>
                  <a:pt x="6630565" y="173939"/>
                </a:cubicBezTo>
                <a:cubicBezTo>
                  <a:pt x="6636351" y="181726"/>
                  <a:pt x="6637778" y="191305"/>
                  <a:pt x="6634845" y="202677"/>
                </a:cubicBezTo>
                <a:cubicBezTo>
                  <a:pt x="6631913" y="214049"/>
                  <a:pt x="6622667" y="211367"/>
                  <a:pt x="6607109" y="194632"/>
                </a:cubicBezTo>
                <a:cubicBezTo>
                  <a:pt x="6595421" y="178442"/>
                  <a:pt x="6588379" y="167081"/>
                  <a:pt x="6585985" y="160549"/>
                </a:cubicBezTo>
                <a:cubicBezTo>
                  <a:pt x="6584189" y="155650"/>
                  <a:pt x="6586769" y="153667"/>
                  <a:pt x="6593725" y="154600"/>
                </a:cubicBezTo>
                <a:close/>
                <a:moveTo>
                  <a:pt x="4737835" y="154556"/>
                </a:moveTo>
                <a:cubicBezTo>
                  <a:pt x="4740400" y="155268"/>
                  <a:pt x="4736260" y="168081"/>
                  <a:pt x="4725416" y="192997"/>
                </a:cubicBezTo>
                <a:cubicBezTo>
                  <a:pt x="4712983" y="221405"/>
                  <a:pt x="4705425" y="243314"/>
                  <a:pt x="4702744" y="258722"/>
                </a:cubicBezTo>
                <a:cubicBezTo>
                  <a:pt x="4700062" y="274131"/>
                  <a:pt x="4694509" y="277913"/>
                  <a:pt x="4686084" y="270069"/>
                </a:cubicBezTo>
                <a:cubicBezTo>
                  <a:pt x="4677659" y="262225"/>
                  <a:pt x="4671798" y="253434"/>
                  <a:pt x="4668499" y="243697"/>
                </a:cubicBezTo>
                <a:cubicBezTo>
                  <a:pt x="4665201" y="233960"/>
                  <a:pt x="4666449" y="228081"/>
                  <a:pt x="4672242" y="226059"/>
                </a:cubicBezTo>
                <a:cubicBezTo>
                  <a:pt x="4678036" y="224037"/>
                  <a:pt x="4684195" y="219104"/>
                  <a:pt x="4690720" y="211260"/>
                </a:cubicBezTo>
                <a:cubicBezTo>
                  <a:pt x="4697245" y="203416"/>
                  <a:pt x="4708996" y="188444"/>
                  <a:pt x="4725975" y="166346"/>
                </a:cubicBezTo>
                <a:cubicBezTo>
                  <a:pt x="4732342" y="158059"/>
                  <a:pt x="4736295" y="154129"/>
                  <a:pt x="4737835" y="154556"/>
                </a:cubicBezTo>
                <a:close/>
                <a:moveTo>
                  <a:pt x="1173158" y="145503"/>
                </a:moveTo>
                <a:cubicBezTo>
                  <a:pt x="1166418" y="146363"/>
                  <a:pt x="1154609" y="147976"/>
                  <a:pt x="1137731" y="150342"/>
                </a:cubicBezTo>
                <a:cubicBezTo>
                  <a:pt x="1140369" y="173645"/>
                  <a:pt x="1142144" y="193022"/>
                  <a:pt x="1143055" y="208474"/>
                </a:cubicBezTo>
                <a:cubicBezTo>
                  <a:pt x="1143965" y="223926"/>
                  <a:pt x="1144808" y="237086"/>
                  <a:pt x="1145582" y="247956"/>
                </a:cubicBezTo>
                <a:cubicBezTo>
                  <a:pt x="1152064" y="247956"/>
                  <a:pt x="1164239" y="247175"/>
                  <a:pt x="1182107" y="245612"/>
                </a:cubicBezTo>
                <a:cubicBezTo>
                  <a:pt x="1182107" y="203595"/>
                  <a:pt x="1181225" y="177517"/>
                  <a:pt x="1179461" y="167379"/>
                </a:cubicBezTo>
                <a:cubicBezTo>
                  <a:pt x="1177697" y="157240"/>
                  <a:pt x="1175596" y="149948"/>
                  <a:pt x="1173158" y="145503"/>
                </a:cubicBezTo>
                <a:close/>
                <a:moveTo>
                  <a:pt x="5898411" y="139813"/>
                </a:moveTo>
                <a:cubicBezTo>
                  <a:pt x="5905689" y="138974"/>
                  <a:pt x="5915577" y="142556"/>
                  <a:pt x="5928075" y="150558"/>
                </a:cubicBezTo>
                <a:cubicBezTo>
                  <a:pt x="5942142" y="160753"/>
                  <a:pt x="5946147" y="168927"/>
                  <a:pt x="5940088" y="175079"/>
                </a:cubicBezTo>
                <a:cubicBezTo>
                  <a:pt x="5934029" y="181231"/>
                  <a:pt x="5929365" y="188803"/>
                  <a:pt x="5926096" y="197794"/>
                </a:cubicBezTo>
                <a:cubicBezTo>
                  <a:pt x="5923400" y="232985"/>
                  <a:pt x="5917821" y="258564"/>
                  <a:pt x="5909361" y="274532"/>
                </a:cubicBezTo>
                <a:cubicBezTo>
                  <a:pt x="5900900" y="290500"/>
                  <a:pt x="5889245" y="301556"/>
                  <a:pt x="5874396" y="307701"/>
                </a:cubicBezTo>
                <a:cubicBezTo>
                  <a:pt x="5859546" y="313846"/>
                  <a:pt x="5851860" y="311989"/>
                  <a:pt x="5851337" y="302130"/>
                </a:cubicBezTo>
                <a:cubicBezTo>
                  <a:pt x="5850813" y="292271"/>
                  <a:pt x="5847164" y="281674"/>
                  <a:pt x="5840388" y="270338"/>
                </a:cubicBezTo>
                <a:cubicBezTo>
                  <a:pt x="5833612" y="259002"/>
                  <a:pt x="5834179" y="254983"/>
                  <a:pt x="5842087" y="258281"/>
                </a:cubicBezTo>
                <a:cubicBezTo>
                  <a:pt x="5849996" y="261579"/>
                  <a:pt x="5859012" y="265337"/>
                  <a:pt x="5869136" y="269553"/>
                </a:cubicBezTo>
                <a:cubicBezTo>
                  <a:pt x="5876149" y="269553"/>
                  <a:pt x="5882444" y="261622"/>
                  <a:pt x="5888022" y="245762"/>
                </a:cubicBezTo>
                <a:cubicBezTo>
                  <a:pt x="5893601" y="229902"/>
                  <a:pt x="5896838" y="215135"/>
                  <a:pt x="5897735" y="201462"/>
                </a:cubicBezTo>
                <a:cubicBezTo>
                  <a:pt x="5898630" y="187788"/>
                  <a:pt x="5898717" y="178417"/>
                  <a:pt x="5897993" y="173348"/>
                </a:cubicBezTo>
                <a:cubicBezTo>
                  <a:pt x="5897268" y="168278"/>
                  <a:pt x="5894189" y="165970"/>
                  <a:pt x="5888754" y="166421"/>
                </a:cubicBezTo>
                <a:cubicBezTo>
                  <a:pt x="5883319" y="166873"/>
                  <a:pt x="5867014" y="169121"/>
                  <a:pt x="5839839" y="173165"/>
                </a:cubicBezTo>
                <a:cubicBezTo>
                  <a:pt x="5851541" y="176779"/>
                  <a:pt x="5855058" y="181730"/>
                  <a:pt x="5850390" y="188018"/>
                </a:cubicBezTo>
                <a:cubicBezTo>
                  <a:pt x="5845723" y="194306"/>
                  <a:pt x="5842277" y="200569"/>
                  <a:pt x="5840054" y="206807"/>
                </a:cubicBezTo>
                <a:cubicBezTo>
                  <a:pt x="5837832" y="213045"/>
                  <a:pt x="5831436" y="223743"/>
                  <a:pt x="5820867" y="238900"/>
                </a:cubicBezTo>
                <a:cubicBezTo>
                  <a:pt x="5810299" y="254058"/>
                  <a:pt x="5798016" y="267007"/>
                  <a:pt x="5784021" y="277748"/>
                </a:cubicBezTo>
                <a:cubicBezTo>
                  <a:pt x="5770024" y="288489"/>
                  <a:pt x="5757129" y="294555"/>
                  <a:pt x="5745334" y="295946"/>
                </a:cubicBezTo>
                <a:cubicBezTo>
                  <a:pt x="5733539" y="297337"/>
                  <a:pt x="5731649" y="294784"/>
                  <a:pt x="5739666" y="288288"/>
                </a:cubicBezTo>
                <a:cubicBezTo>
                  <a:pt x="5747682" y="281792"/>
                  <a:pt x="5757430" y="273249"/>
                  <a:pt x="5768909" y="262659"/>
                </a:cubicBezTo>
                <a:cubicBezTo>
                  <a:pt x="5780388" y="252068"/>
                  <a:pt x="5791456" y="237714"/>
                  <a:pt x="5802110" y="219595"/>
                </a:cubicBezTo>
                <a:cubicBezTo>
                  <a:pt x="5812765" y="201476"/>
                  <a:pt x="5817419" y="188028"/>
                  <a:pt x="5816071" y="179252"/>
                </a:cubicBezTo>
                <a:cubicBezTo>
                  <a:pt x="5811238" y="180916"/>
                  <a:pt x="5804839" y="182905"/>
                  <a:pt x="5796873" y="185221"/>
                </a:cubicBezTo>
                <a:cubicBezTo>
                  <a:pt x="5788906" y="187537"/>
                  <a:pt x="5780306" y="185282"/>
                  <a:pt x="5771071" y="178456"/>
                </a:cubicBezTo>
                <a:cubicBezTo>
                  <a:pt x="5762825" y="169250"/>
                  <a:pt x="5765554" y="164371"/>
                  <a:pt x="5779256" y="163819"/>
                </a:cubicBezTo>
                <a:cubicBezTo>
                  <a:pt x="5792958" y="163267"/>
                  <a:pt x="5814242" y="160732"/>
                  <a:pt x="5843109" y="156215"/>
                </a:cubicBezTo>
                <a:cubicBezTo>
                  <a:pt x="5868319" y="151870"/>
                  <a:pt x="5884617" y="147173"/>
                  <a:pt x="5892002" y="142126"/>
                </a:cubicBezTo>
                <a:cubicBezTo>
                  <a:pt x="5893848" y="140864"/>
                  <a:pt x="5895985" y="140093"/>
                  <a:pt x="5898411" y="139813"/>
                </a:cubicBezTo>
                <a:close/>
                <a:moveTo>
                  <a:pt x="1239883" y="138748"/>
                </a:moveTo>
                <a:cubicBezTo>
                  <a:pt x="1222804" y="140512"/>
                  <a:pt x="1208550" y="142025"/>
                  <a:pt x="1197121" y="143287"/>
                </a:cubicBezTo>
                <a:cubicBezTo>
                  <a:pt x="1199717" y="144248"/>
                  <a:pt x="1201265" y="145714"/>
                  <a:pt x="1201767" y="147686"/>
                </a:cubicBezTo>
                <a:cubicBezTo>
                  <a:pt x="1202269" y="149658"/>
                  <a:pt x="1202520" y="153827"/>
                  <a:pt x="1202520" y="160194"/>
                </a:cubicBezTo>
                <a:cubicBezTo>
                  <a:pt x="1207984" y="160280"/>
                  <a:pt x="1214558" y="158950"/>
                  <a:pt x="1222245" y="156204"/>
                </a:cubicBezTo>
                <a:cubicBezTo>
                  <a:pt x="1229931" y="153458"/>
                  <a:pt x="1235990" y="155501"/>
                  <a:pt x="1240421" y="162334"/>
                </a:cubicBezTo>
                <a:cubicBezTo>
                  <a:pt x="1244853" y="169168"/>
                  <a:pt x="1241952" y="173695"/>
                  <a:pt x="1231720" y="175918"/>
                </a:cubicBezTo>
                <a:cubicBezTo>
                  <a:pt x="1221489" y="178141"/>
                  <a:pt x="1211756" y="179252"/>
                  <a:pt x="1202520" y="179252"/>
                </a:cubicBezTo>
                <a:lnTo>
                  <a:pt x="1202520" y="197988"/>
                </a:lnTo>
                <a:cubicBezTo>
                  <a:pt x="1207941" y="198088"/>
                  <a:pt x="1214039" y="196988"/>
                  <a:pt x="1220814" y="194686"/>
                </a:cubicBezTo>
                <a:cubicBezTo>
                  <a:pt x="1227590" y="192384"/>
                  <a:pt x="1233208" y="194342"/>
                  <a:pt x="1237668" y="200558"/>
                </a:cubicBezTo>
                <a:cubicBezTo>
                  <a:pt x="1242128" y="206775"/>
                  <a:pt x="1239966" y="211303"/>
                  <a:pt x="1231182" y="214142"/>
                </a:cubicBezTo>
                <a:cubicBezTo>
                  <a:pt x="1222399" y="216981"/>
                  <a:pt x="1212845" y="218401"/>
                  <a:pt x="1202520" y="218401"/>
                </a:cubicBezTo>
                <a:lnTo>
                  <a:pt x="1202520" y="242536"/>
                </a:lnTo>
                <a:lnTo>
                  <a:pt x="1239001" y="238965"/>
                </a:lnTo>
                <a:cubicBezTo>
                  <a:pt x="1240665" y="221369"/>
                  <a:pt x="1241723" y="201956"/>
                  <a:pt x="1242175" y="180726"/>
                </a:cubicBezTo>
                <a:cubicBezTo>
                  <a:pt x="1242626" y="159495"/>
                  <a:pt x="1241862" y="145503"/>
                  <a:pt x="1239883" y="138748"/>
                </a:cubicBezTo>
                <a:close/>
                <a:moveTo>
                  <a:pt x="4362860" y="138736"/>
                </a:moveTo>
                <a:cubicBezTo>
                  <a:pt x="4365091" y="138126"/>
                  <a:pt x="4365598" y="140367"/>
                  <a:pt x="4364380" y="145460"/>
                </a:cubicBezTo>
                <a:cubicBezTo>
                  <a:pt x="4361132" y="159040"/>
                  <a:pt x="4354130" y="177030"/>
                  <a:pt x="4343375" y="199429"/>
                </a:cubicBezTo>
                <a:cubicBezTo>
                  <a:pt x="4332620" y="221828"/>
                  <a:pt x="4326095" y="237111"/>
                  <a:pt x="4323801" y="245278"/>
                </a:cubicBezTo>
                <a:cubicBezTo>
                  <a:pt x="4321506" y="253445"/>
                  <a:pt x="4316484" y="255051"/>
                  <a:pt x="4308733" y="250097"/>
                </a:cubicBezTo>
                <a:cubicBezTo>
                  <a:pt x="4300982" y="245142"/>
                  <a:pt x="4295156" y="238865"/>
                  <a:pt x="4291256" y="231264"/>
                </a:cubicBezTo>
                <a:cubicBezTo>
                  <a:pt x="4287355" y="223664"/>
                  <a:pt x="4288721" y="218602"/>
                  <a:pt x="4295353" y="216078"/>
                </a:cubicBezTo>
                <a:cubicBezTo>
                  <a:pt x="4301986" y="213554"/>
                  <a:pt x="4315978" y="196712"/>
                  <a:pt x="4337331" y="165550"/>
                </a:cubicBezTo>
                <a:cubicBezTo>
                  <a:pt x="4350631" y="148692"/>
                  <a:pt x="4359141" y="139754"/>
                  <a:pt x="4362860" y="138736"/>
                </a:cubicBezTo>
                <a:close/>
                <a:moveTo>
                  <a:pt x="3817893" y="138060"/>
                </a:moveTo>
                <a:cubicBezTo>
                  <a:pt x="3810458" y="138490"/>
                  <a:pt x="3794364" y="140354"/>
                  <a:pt x="3769613" y="143653"/>
                </a:cubicBezTo>
                <a:cubicBezTo>
                  <a:pt x="3771363" y="176234"/>
                  <a:pt x="3772624" y="198396"/>
                  <a:pt x="3773398" y="210141"/>
                </a:cubicBezTo>
                <a:cubicBezTo>
                  <a:pt x="3790736" y="207546"/>
                  <a:pt x="3808454" y="205007"/>
                  <a:pt x="3826551" y="202526"/>
                </a:cubicBezTo>
                <a:cubicBezTo>
                  <a:pt x="3828974" y="190438"/>
                  <a:pt x="3830634" y="177836"/>
                  <a:pt x="3831530" y="164722"/>
                </a:cubicBezTo>
                <a:cubicBezTo>
                  <a:pt x="3832427" y="151608"/>
                  <a:pt x="3832237" y="143778"/>
                  <a:pt x="3830960" y="141233"/>
                </a:cubicBezTo>
                <a:cubicBezTo>
                  <a:pt x="3829684" y="138687"/>
                  <a:pt x="3825328" y="137630"/>
                  <a:pt x="3817893" y="138060"/>
                </a:cubicBezTo>
                <a:close/>
                <a:moveTo>
                  <a:pt x="4451510" y="136761"/>
                </a:moveTo>
                <a:cubicBezTo>
                  <a:pt x="4455864" y="136813"/>
                  <a:pt x="4459574" y="138053"/>
                  <a:pt x="4462639" y="140480"/>
                </a:cubicBezTo>
                <a:cubicBezTo>
                  <a:pt x="4468769" y="145334"/>
                  <a:pt x="4467791" y="150052"/>
                  <a:pt x="4459703" y="154634"/>
                </a:cubicBezTo>
                <a:cubicBezTo>
                  <a:pt x="4451615" y="159215"/>
                  <a:pt x="4442258" y="162438"/>
                  <a:pt x="4431632" y="164303"/>
                </a:cubicBezTo>
                <a:cubicBezTo>
                  <a:pt x="4421006" y="166167"/>
                  <a:pt x="4412423" y="165016"/>
                  <a:pt x="4405884" y="160850"/>
                </a:cubicBezTo>
                <a:cubicBezTo>
                  <a:pt x="4399345" y="156684"/>
                  <a:pt x="4399822" y="153347"/>
                  <a:pt x="4407315" y="150837"/>
                </a:cubicBezTo>
                <a:cubicBezTo>
                  <a:pt x="4414807" y="148328"/>
                  <a:pt x="4424541" y="144771"/>
                  <a:pt x="4436515" y="140168"/>
                </a:cubicBezTo>
                <a:cubicBezTo>
                  <a:pt x="4442157" y="137845"/>
                  <a:pt x="4447156" y="136709"/>
                  <a:pt x="4451510" y="136761"/>
                </a:cubicBezTo>
                <a:close/>
                <a:moveTo>
                  <a:pt x="1310911" y="130908"/>
                </a:moveTo>
                <a:cubicBezTo>
                  <a:pt x="1306795" y="129840"/>
                  <a:pt x="1291357" y="131191"/>
                  <a:pt x="1264599" y="134963"/>
                </a:cubicBezTo>
                <a:cubicBezTo>
                  <a:pt x="1273605" y="141903"/>
                  <a:pt x="1276727" y="147854"/>
                  <a:pt x="1273966" y="152816"/>
                </a:cubicBezTo>
                <a:cubicBezTo>
                  <a:pt x="1271206" y="157778"/>
                  <a:pt x="1268937" y="166712"/>
                  <a:pt x="1267158" y="179618"/>
                </a:cubicBezTo>
                <a:cubicBezTo>
                  <a:pt x="1265380" y="192524"/>
                  <a:pt x="1263631" y="211245"/>
                  <a:pt x="1261910" y="235781"/>
                </a:cubicBezTo>
                <a:cubicBezTo>
                  <a:pt x="1275590" y="233975"/>
                  <a:pt x="1285360" y="234093"/>
                  <a:pt x="1291218" y="236136"/>
                </a:cubicBezTo>
                <a:cubicBezTo>
                  <a:pt x="1297076" y="238180"/>
                  <a:pt x="1300568" y="241105"/>
                  <a:pt x="1301693" y="244913"/>
                </a:cubicBezTo>
                <a:cubicBezTo>
                  <a:pt x="1302819" y="248720"/>
                  <a:pt x="1304991" y="243425"/>
                  <a:pt x="1308211" y="229027"/>
                </a:cubicBezTo>
                <a:cubicBezTo>
                  <a:pt x="1311430" y="214630"/>
                  <a:pt x="1313714" y="199755"/>
                  <a:pt x="1315062" y="184404"/>
                </a:cubicBezTo>
                <a:cubicBezTo>
                  <a:pt x="1316410" y="169053"/>
                  <a:pt x="1317084" y="156057"/>
                  <a:pt x="1317084" y="145417"/>
                </a:cubicBezTo>
                <a:cubicBezTo>
                  <a:pt x="1317084" y="136812"/>
                  <a:pt x="1315026" y="131976"/>
                  <a:pt x="1310911" y="130908"/>
                </a:cubicBezTo>
                <a:close/>
                <a:moveTo>
                  <a:pt x="1934988" y="130846"/>
                </a:moveTo>
                <a:cubicBezTo>
                  <a:pt x="1938628" y="131479"/>
                  <a:pt x="1941581" y="133127"/>
                  <a:pt x="1943847" y="135791"/>
                </a:cubicBezTo>
                <a:cubicBezTo>
                  <a:pt x="1948379" y="141118"/>
                  <a:pt x="1945475" y="145162"/>
                  <a:pt x="1935136" y="147923"/>
                </a:cubicBezTo>
                <a:cubicBezTo>
                  <a:pt x="1924796" y="150683"/>
                  <a:pt x="1910614" y="153397"/>
                  <a:pt x="1892588" y="156064"/>
                </a:cubicBezTo>
                <a:cubicBezTo>
                  <a:pt x="1898898" y="158215"/>
                  <a:pt x="1902053" y="161865"/>
                  <a:pt x="1902053" y="167013"/>
                </a:cubicBezTo>
                <a:lnTo>
                  <a:pt x="1902053" y="179080"/>
                </a:lnTo>
                <a:cubicBezTo>
                  <a:pt x="1904562" y="179224"/>
                  <a:pt x="1909538" y="177460"/>
                  <a:pt x="1916981" y="173789"/>
                </a:cubicBezTo>
                <a:cubicBezTo>
                  <a:pt x="1924423" y="170118"/>
                  <a:pt x="1931217" y="171107"/>
                  <a:pt x="1937362" y="176757"/>
                </a:cubicBezTo>
                <a:cubicBezTo>
                  <a:pt x="1943507" y="182407"/>
                  <a:pt x="1941947" y="186709"/>
                  <a:pt x="1932683" y="189663"/>
                </a:cubicBezTo>
                <a:cubicBezTo>
                  <a:pt x="1923420" y="192617"/>
                  <a:pt x="1913087" y="194094"/>
                  <a:pt x="1901687" y="194094"/>
                </a:cubicBezTo>
                <a:lnTo>
                  <a:pt x="1899342" y="222337"/>
                </a:lnTo>
                <a:lnTo>
                  <a:pt x="1943124" y="240015"/>
                </a:lnTo>
                <a:lnTo>
                  <a:pt x="1943062" y="240081"/>
                </a:lnTo>
                <a:lnTo>
                  <a:pt x="1943247" y="240064"/>
                </a:lnTo>
                <a:lnTo>
                  <a:pt x="1974728" y="252775"/>
                </a:lnTo>
                <a:cubicBezTo>
                  <a:pt x="1994864" y="259981"/>
                  <a:pt x="2010006" y="264247"/>
                  <a:pt x="2020155" y="265573"/>
                </a:cubicBezTo>
                <a:cubicBezTo>
                  <a:pt x="2040454" y="268226"/>
                  <a:pt x="2059544" y="269553"/>
                  <a:pt x="2077426" y="269553"/>
                </a:cubicBezTo>
                <a:cubicBezTo>
                  <a:pt x="2098177" y="269553"/>
                  <a:pt x="2106859" y="271757"/>
                  <a:pt x="2103475" y="276167"/>
                </a:cubicBezTo>
                <a:cubicBezTo>
                  <a:pt x="2100091" y="280577"/>
                  <a:pt x="2088734" y="285771"/>
                  <a:pt x="2069403" y="291751"/>
                </a:cubicBezTo>
                <a:cubicBezTo>
                  <a:pt x="2050072" y="297731"/>
                  <a:pt x="2034750" y="300721"/>
                  <a:pt x="2023435" y="300721"/>
                </a:cubicBezTo>
                <a:cubicBezTo>
                  <a:pt x="2011920" y="300721"/>
                  <a:pt x="1996314" y="295913"/>
                  <a:pt x="1976618" y="286298"/>
                </a:cubicBezTo>
                <a:cubicBezTo>
                  <a:pt x="1956922" y="276683"/>
                  <a:pt x="1934777" y="264720"/>
                  <a:pt x="1910184" y="250408"/>
                </a:cubicBezTo>
                <a:cubicBezTo>
                  <a:pt x="1885590" y="236097"/>
                  <a:pt x="1865915" y="225872"/>
                  <a:pt x="1851159" y="219735"/>
                </a:cubicBezTo>
                <a:cubicBezTo>
                  <a:pt x="1847589" y="226833"/>
                  <a:pt x="1841003" y="236100"/>
                  <a:pt x="1831402" y="247537"/>
                </a:cubicBezTo>
                <a:cubicBezTo>
                  <a:pt x="1821801" y="258973"/>
                  <a:pt x="1809777" y="268223"/>
                  <a:pt x="1795329" y="275285"/>
                </a:cubicBezTo>
                <a:cubicBezTo>
                  <a:pt x="1780882" y="282348"/>
                  <a:pt x="1780900" y="277820"/>
                  <a:pt x="1795383" y="261701"/>
                </a:cubicBezTo>
                <a:cubicBezTo>
                  <a:pt x="1809867" y="245583"/>
                  <a:pt x="1820439" y="229378"/>
                  <a:pt x="1827100" y="213088"/>
                </a:cubicBezTo>
                <a:cubicBezTo>
                  <a:pt x="1833761" y="196798"/>
                  <a:pt x="1836643" y="186157"/>
                  <a:pt x="1835747" y="181167"/>
                </a:cubicBezTo>
                <a:cubicBezTo>
                  <a:pt x="1834851" y="176176"/>
                  <a:pt x="1840053" y="175725"/>
                  <a:pt x="1851353" y="179812"/>
                </a:cubicBezTo>
                <a:cubicBezTo>
                  <a:pt x="1862653" y="183899"/>
                  <a:pt x="1867769" y="187853"/>
                  <a:pt x="1866700" y="191674"/>
                </a:cubicBezTo>
                <a:cubicBezTo>
                  <a:pt x="1865632" y="195496"/>
                  <a:pt x="1862115" y="200548"/>
                  <a:pt x="1856150" y="206829"/>
                </a:cubicBezTo>
                <a:cubicBezTo>
                  <a:pt x="1869070" y="212005"/>
                  <a:pt x="1876219" y="214909"/>
                  <a:pt x="1877595" y="215540"/>
                </a:cubicBezTo>
                <a:cubicBezTo>
                  <a:pt x="1877595" y="193528"/>
                  <a:pt x="1877165" y="179539"/>
                  <a:pt x="1876305" y="173574"/>
                </a:cubicBezTo>
                <a:cubicBezTo>
                  <a:pt x="1875444" y="167608"/>
                  <a:pt x="1874433" y="163650"/>
                  <a:pt x="1873272" y="161700"/>
                </a:cubicBezTo>
                <a:cubicBezTo>
                  <a:pt x="1844491" y="169716"/>
                  <a:pt x="1826433" y="174646"/>
                  <a:pt x="1819098" y="176488"/>
                </a:cubicBezTo>
                <a:cubicBezTo>
                  <a:pt x="1811763" y="178331"/>
                  <a:pt x="1803704" y="175717"/>
                  <a:pt x="1794921" y="168648"/>
                </a:cubicBezTo>
                <a:cubicBezTo>
                  <a:pt x="1786137" y="161578"/>
                  <a:pt x="1787482" y="157742"/>
                  <a:pt x="1798954" y="157140"/>
                </a:cubicBezTo>
                <a:cubicBezTo>
                  <a:pt x="1810426" y="156537"/>
                  <a:pt x="1831295" y="152895"/>
                  <a:pt x="1861560" y="146212"/>
                </a:cubicBezTo>
                <a:cubicBezTo>
                  <a:pt x="1891825" y="139530"/>
                  <a:pt x="1911973" y="134790"/>
                  <a:pt x="1922004" y="131994"/>
                </a:cubicBezTo>
                <a:cubicBezTo>
                  <a:pt x="1927019" y="130596"/>
                  <a:pt x="1931347" y="130213"/>
                  <a:pt x="1934988" y="130846"/>
                </a:cubicBezTo>
                <a:close/>
                <a:moveTo>
                  <a:pt x="7560685" y="127907"/>
                </a:moveTo>
                <a:cubicBezTo>
                  <a:pt x="7563796" y="127004"/>
                  <a:pt x="7567148" y="127040"/>
                  <a:pt x="7570741" y="128015"/>
                </a:cubicBezTo>
                <a:cubicBezTo>
                  <a:pt x="7577925" y="129965"/>
                  <a:pt x="7583840" y="133242"/>
                  <a:pt x="7588487" y="137845"/>
                </a:cubicBezTo>
                <a:cubicBezTo>
                  <a:pt x="7593133" y="142448"/>
                  <a:pt x="7592007" y="147718"/>
                  <a:pt x="7585109" y="153655"/>
                </a:cubicBezTo>
                <a:cubicBezTo>
                  <a:pt x="7578211" y="159592"/>
                  <a:pt x="7573713" y="167124"/>
                  <a:pt x="7571611" y="176252"/>
                </a:cubicBezTo>
                <a:cubicBezTo>
                  <a:pt x="7569511" y="185379"/>
                  <a:pt x="7570708" y="194661"/>
                  <a:pt x="7575203" y="204097"/>
                </a:cubicBezTo>
                <a:cubicBezTo>
                  <a:pt x="7579699" y="213533"/>
                  <a:pt x="7580599" y="224030"/>
                  <a:pt x="7577903" y="235588"/>
                </a:cubicBezTo>
                <a:cubicBezTo>
                  <a:pt x="7627219" y="250215"/>
                  <a:pt x="7660811" y="258873"/>
                  <a:pt x="7678679" y="261562"/>
                </a:cubicBezTo>
                <a:cubicBezTo>
                  <a:pt x="7696547" y="264250"/>
                  <a:pt x="7715487" y="266258"/>
                  <a:pt x="7735499" y="267584"/>
                </a:cubicBezTo>
                <a:cubicBezTo>
                  <a:pt x="7755511" y="268911"/>
                  <a:pt x="7777440" y="268667"/>
                  <a:pt x="7801288" y="266853"/>
                </a:cubicBezTo>
                <a:cubicBezTo>
                  <a:pt x="7825136" y="265039"/>
                  <a:pt x="7826179" y="269778"/>
                  <a:pt x="7804417" y="281071"/>
                </a:cubicBezTo>
                <a:cubicBezTo>
                  <a:pt x="7782657" y="292364"/>
                  <a:pt x="7767391" y="299588"/>
                  <a:pt x="7758622" y="302743"/>
                </a:cubicBezTo>
                <a:cubicBezTo>
                  <a:pt x="7749853" y="305898"/>
                  <a:pt x="7738467" y="305880"/>
                  <a:pt x="7724463" y="302689"/>
                </a:cubicBezTo>
                <a:cubicBezTo>
                  <a:pt x="7710461" y="299499"/>
                  <a:pt x="7694525" y="294695"/>
                  <a:pt x="7676657" y="288277"/>
                </a:cubicBezTo>
                <a:cubicBezTo>
                  <a:pt x="7658789" y="281860"/>
                  <a:pt x="7640272" y="275357"/>
                  <a:pt x="7621107" y="268767"/>
                </a:cubicBezTo>
                <a:cubicBezTo>
                  <a:pt x="7601941" y="262178"/>
                  <a:pt x="7587899" y="257536"/>
                  <a:pt x="7578979" y="254840"/>
                </a:cubicBezTo>
                <a:cubicBezTo>
                  <a:pt x="7570059" y="252144"/>
                  <a:pt x="7561219" y="252298"/>
                  <a:pt x="7552457" y="255302"/>
                </a:cubicBezTo>
                <a:cubicBezTo>
                  <a:pt x="7543695" y="258306"/>
                  <a:pt x="7536288" y="261906"/>
                  <a:pt x="7530237" y="266100"/>
                </a:cubicBezTo>
                <a:cubicBezTo>
                  <a:pt x="7524185" y="270295"/>
                  <a:pt x="7516190" y="268273"/>
                  <a:pt x="7506253" y="260034"/>
                </a:cubicBezTo>
                <a:cubicBezTo>
                  <a:pt x="7496315" y="251796"/>
                  <a:pt x="7495709" y="247064"/>
                  <a:pt x="7504435" y="245837"/>
                </a:cubicBezTo>
                <a:cubicBezTo>
                  <a:pt x="7513161" y="244611"/>
                  <a:pt x="7531377" y="241059"/>
                  <a:pt x="7559082" y="235179"/>
                </a:cubicBezTo>
                <a:cubicBezTo>
                  <a:pt x="7560717" y="224539"/>
                  <a:pt x="7558387" y="213794"/>
                  <a:pt x="7552091" y="202946"/>
                </a:cubicBezTo>
                <a:cubicBezTo>
                  <a:pt x="7545795" y="192098"/>
                  <a:pt x="7545343" y="177001"/>
                  <a:pt x="7550736" y="157656"/>
                </a:cubicBezTo>
                <a:cubicBezTo>
                  <a:pt x="7540755" y="160352"/>
                  <a:pt x="7531287" y="159897"/>
                  <a:pt x="7522331" y="156290"/>
                </a:cubicBezTo>
                <a:cubicBezTo>
                  <a:pt x="7513376" y="152683"/>
                  <a:pt x="7514777" y="149364"/>
                  <a:pt x="7526537" y="146331"/>
                </a:cubicBezTo>
                <a:cubicBezTo>
                  <a:pt x="7538296" y="143298"/>
                  <a:pt x="7546807" y="138999"/>
                  <a:pt x="7552069" y="133435"/>
                </a:cubicBezTo>
                <a:cubicBezTo>
                  <a:pt x="7554701" y="130653"/>
                  <a:pt x="7557573" y="128811"/>
                  <a:pt x="7560685" y="127907"/>
                </a:cubicBezTo>
                <a:close/>
                <a:moveTo>
                  <a:pt x="6517593" y="127273"/>
                </a:moveTo>
                <a:cubicBezTo>
                  <a:pt x="6512667" y="127710"/>
                  <a:pt x="6500130" y="129936"/>
                  <a:pt x="6479983" y="133952"/>
                </a:cubicBezTo>
                <a:lnTo>
                  <a:pt x="6481165" y="172347"/>
                </a:lnTo>
                <a:cubicBezTo>
                  <a:pt x="6489095" y="171602"/>
                  <a:pt x="6495695" y="169838"/>
                  <a:pt x="6500965" y="167056"/>
                </a:cubicBezTo>
                <a:cubicBezTo>
                  <a:pt x="6506235" y="164274"/>
                  <a:pt x="6511929" y="165891"/>
                  <a:pt x="6518045" y="171907"/>
                </a:cubicBezTo>
                <a:cubicBezTo>
                  <a:pt x="6524161" y="177922"/>
                  <a:pt x="6522404" y="182898"/>
                  <a:pt x="6512775" y="186835"/>
                </a:cubicBezTo>
                <a:cubicBezTo>
                  <a:pt x="6503145" y="190771"/>
                  <a:pt x="6492666" y="192739"/>
                  <a:pt x="6481337" y="192739"/>
                </a:cubicBezTo>
                <a:lnTo>
                  <a:pt x="6482499" y="227672"/>
                </a:lnTo>
                <a:cubicBezTo>
                  <a:pt x="6487031" y="227801"/>
                  <a:pt x="6493785" y="226034"/>
                  <a:pt x="6502762" y="222370"/>
                </a:cubicBezTo>
                <a:cubicBezTo>
                  <a:pt x="6511738" y="218706"/>
                  <a:pt x="6517757" y="218899"/>
                  <a:pt x="6520819" y="222950"/>
                </a:cubicBezTo>
                <a:cubicBezTo>
                  <a:pt x="6523881" y="227002"/>
                  <a:pt x="6526136" y="226743"/>
                  <a:pt x="6527585" y="222176"/>
                </a:cubicBezTo>
                <a:cubicBezTo>
                  <a:pt x="6529033" y="217609"/>
                  <a:pt x="6529983" y="202093"/>
                  <a:pt x="6530435" y="175628"/>
                </a:cubicBezTo>
                <a:cubicBezTo>
                  <a:pt x="6530887" y="149163"/>
                  <a:pt x="6530091" y="134378"/>
                  <a:pt x="6528047" y="131274"/>
                </a:cubicBezTo>
                <a:cubicBezTo>
                  <a:pt x="6526003" y="128169"/>
                  <a:pt x="6522519" y="126835"/>
                  <a:pt x="6517593" y="127273"/>
                </a:cubicBezTo>
                <a:close/>
                <a:moveTo>
                  <a:pt x="2001151" y="119776"/>
                </a:moveTo>
                <a:cubicBezTo>
                  <a:pt x="2007030" y="120737"/>
                  <a:pt x="2012454" y="122404"/>
                  <a:pt x="2017423" y="124777"/>
                </a:cubicBezTo>
                <a:cubicBezTo>
                  <a:pt x="2022392" y="127151"/>
                  <a:pt x="2023948" y="130284"/>
                  <a:pt x="2022091" y="134177"/>
                </a:cubicBezTo>
                <a:cubicBezTo>
                  <a:pt x="2020234" y="138071"/>
                  <a:pt x="2018642" y="145567"/>
                  <a:pt x="2017316" y="156666"/>
                </a:cubicBezTo>
                <a:cubicBezTo>
                  <a:pt x="2015989" y="167766"/>
                  <a:pt x="2013204" y="178976"/>
                  <a:pt x="2008959" y="190298"/>
                </a:cubicBezTo>
                <a:cubicBezTo>
                  <a:pt x="2004714" y="201619"/>
                  <a:pt x="1998110" y="211525"/>
                  <a:pt x="1989148" y="220014"/>
                </a:cubicBezTo>
                <a:cubicBezTo>
                  <a:pt x="1980185" y="228504"/>
                  <a:pt x="1968573" y="234856"/>
                  <a:pt x="1954312" y="239072"/>
                </a:cubicBezTo>
                <a:lnTo>
                  <a:pt x="1943247" y="240064"/>
                </a:lnTo>
                <a:lnTo>
                  <a:pt x="1943124" y="240015"/>
                </a:lnTo>
                <a:lnTo>
                  <a:pt x="1952096" y="230458"/>
                </a:lnTo>
                <a:cubicBezTo>
                  <a:pt x="1964881" y="220498"/>
                  <a:pt x="1974331" y="209621"/>
                  <a:pt x="1980447" y="197826"/>
                </a:cubicBezTo>
                <a:cubicBezTo>
                  <a:pt x="1986563" y="186032"/>
                  <a:pt x="1990747" y="173125"/>
                  <a:pt x="1992998" y="159108"/>
                </a:cubicBezTo>
                <a:cubicBezTo>
                  <a:pt x="1995250" y="145090"/>
                  <a:pt x="1995024" y="134568"/>
                  <a:pt x="1992321" y="127541"/>
                </a:cubicBezTo>
                <a:cubicBezTo>
                  <a:pt x="1989617" y="120515"/>
                  <a:pt x="1992561" y="117926"/>
                  <a:pt x="2001151" y="119776"/>
                </a:cubicBezTo>
                <a:close/>
                <a:moveTo>
                  <a:pt x="6244359" y="112796"/>
                </a:moveTo>
                <a:cubicBezTo>
                  <a:pt x="6241031" y="112101"/>
                  <a:pt x="6227293" y="113395"/>
                  <a:pt x="6203145" y="116679"/>
                </a:cubicBezTo>
                <a:lnTo>
                  <a:pt x="6203145" y="146729"/>
                </a:lnTo>
                <a:cubicBezTo>
                  <a:pt x="6206227" y="146729"/>
                  <a:pt x="6212663" y="145374"/>
                  <a:pt x="6222450" y="142663"/>
                </a:cubicBezTo>
                <a:cubicBezTo>
                  <a:pt x="6232237" y="139953"/>
                  <a:pt x="6239339" y="141771"/>
                  <a:pt x="6243756" y="148116"/>
                </a:cubicBezTo>
                <a:cubicBezTo>
                  <a:pt x="6248173" y="154462"/>
                  <a:pt x="6244337" y="158986"/>
                  <a:pt x="6232248" y="161689"/>
                </a:cubicBezTo>
                <a:cubicBezTo>
                  <a:pt x="6220159" y="164392"/>
                  <a:pt x="6210459" y="165299"/>
                  <a:pt x="6203145" y="164410"/>
                </a:cubicBezTo>
                <a:lnTo>
                  <a:pt x="6203145" y="195277"/>
                </a:lnTo>
                <a:cubicBezTo>
                  <a:pt x="6212680" y="195335"/>
                  <a:pt x="6221819" y="194675"/>
                  <a:pt x="6230559" y="193299"/>
                </a:cubicBezTo>
                <a:cubicBezTo>
                  <a:pt x="6239299" y="191922"/>
                  <a:pt x="6245437" y="191685"/>
                  <a:pt x="6248972" y="192589"/>
                </a:cubicBezTo>
                <a:cubicBezTo>
                  <a:pt x="6252507" y="193492"/>
                  <a:pt x="6253826" y="182855"/>
                  <a:pt x="6252930" y="160678"/>
                </a:cubicBezTo>
                <a:cubicBezTo>
                  <a:pt x="6252033" y="138501"/>
                  <a:pt x="6251213" y="125150"/>
                  <a:pt x="6250467" y="120626"/>
                </a:cubicBezTo>
                <a:cubicBezTo>
                  <a:pt x="6249721" y="116102"/>
                  <a:pt x="6247685" y="113492"/>
                  <a:pt x="6244359" y="112796"/>
                </a:cubicBezTo>
                <a:close/>
                <a:moveTo>
                  <a:pt x="2678485" y="109064"/>
                </a:moveTo>
                <a:cubicBezTo>
                  <a:pt x="2651955" y="113538"/>
                  <a:pt x="2633514" y="115933"/>
                  <a:pt x="2623160" y="116249"/>
                </a:cubicBezTo>
                <a:cubicBezTo>
                  <a:pt x="2633958" y="118844"/>
                  <a:pt x="2638666" y="122257"/>
                  <a:pt x="2637282" y="126487"/>
                </a:cubicBezTo>
                <a:cubicBezTo>
                  <a:pt x="2635898" y="130718"/>
                  <a:pt x="2634346" y="141502"/>
                  <a:pt x="2632625" y="158839"/>
                </a:cubicBezTo>
                <a:cubicBezTo>
                  <a:pt x="2652056" y="157090"/>
                  <a:pt x="2669099" y="155440"/>
                  <a:pt x="2683755" y="153892"/>
                </a:cubicBezTo>
                <a:cubicBezTo>
                  <a:pt x="2682866" y="130890"/>
                  <a:pt x="2681109" y="115947"/>
                  <a:pt x="2678485" y="109064"/>
                </a:cubicBezTo>
                <a:close/>
                <a:moveTo>
                  <a:pt x="4676655" y="107088"/>
                </a:moveTo>
                <a:cubicBezTo>
                  <a:pt x="4679062" y="107219"/>
                  <a:pt x="4681972" y="107705"/>
                  <a:pt x="4685385" y="108548"/>
                </a:cubicBezTo>
                <a:cubicBezTo>
                  <a:pt x="4699037" y="111918"/>
                  <a:pt x="4707835" y="117152"/>
                  <a:pt x="4711778" y="124250"/>
                </a:cubicBezTo>
                <a:cubicBezTo>
                  <a:pt x="4715722" y="131349"/>
                  <a:pt x="4715632" y="138691"/>
                  <a:pt x="4711509" y="146277"/>
                </a:cubicBezTo>
                <a:cubicBezTo>
                  <a:pt x="4707387" y="153863"/>
                  <a:pt x="4697510" y="151275"/>
                  <a:pt x="4681879" y="138512"/>
                </a:cubicBezTo>
                <a:cubicBezTo>
                  <a:pt x="4675455" y="131198"/>
                  <a:pt x="4671020" y="123533"/>
                  <a:pt x="4668575" y="115517"/>
                </a:cubicBezTo>
                <a:cubicBezTo>
                  <a:pt x="4666741" y="109505"/>
                  <a:pt x="4669435" y="106695"/>
                  <a:pt x="4676655" y="107088"/>
                </a:cubicBezTo>
                <a:close/>
                <a:moveTo>
                  <a:pt x="7697867" y="103665"/>
                </a:moveTo>
                <a:cubicBezTo>
                  <a:pt x="7683139" y="106332"/>
                  <a:pt x="7673747" y="108254"/>
                  <a:pt x="7669688" y="109430"/>
                </a:cubicBezTo>
                <a:lnTo>
                  <a:pt x="7669688" y="143997"/>
                </a:lnTo>
                <a:lnTo>
                  <a:pt x="7697867" y="140534"/>
                </a:lnTo>
                <a:close/>
                <a:moveTo>
                  <a:pt x="75503" y="102829"/>
                </a:moveTo>
                <a:cubicBezTo>
                  <a:pt x="78904" y="102469"/>
                  <a:pt x="83239" y="103235"/>
                  <a:pt x="88509" y="105128"/>
                </a:cubicBezTo>
                <a:cubicBezTo>
                  <a:pt x="102835" y="109788"/>
                  <a:pt x="107438" y="114911"/>
                  <a:pt x="102318" y="120497"/>
                </a:cubicBezTo>
                <a:cubicBezTo>
                  <a:pt x="97199" y="126082"/>
                  <a:pt x="93578" y="132478"/>
                  <a:pt x="91455" y="139684"/>
                </a:cubicBezTo>
                <a:cubicBezTo>
                  <a:pt x="89333" y="146890"/>
                  <a:pt x="86064" y="170820"/>
                  <a:pt x="81647" y="211475"/>
                </a:cubicBezTo>
                <a:cubicBezTo>
                  <a:pt x="93248" y="204821"/>
                  <a:pt x="104921" y="198884"/>
                  <a:pt x="116666" y="193664"/>
                </a:cubicBezTo>
                <a:cubicBezTo>
                  <a:pt x="128411" y="188444"/>
                  <a:pt x="131809" y="188333"/>
                  <a:pt x="126862" y="193331"/>
                </a:cubicBezTo>
                <a:cubicBezTo>
                  <a:pt x="121914" y="198328"/>
                  <a:pt x="112536" y="207789"/>
                  <a:pt x="98726" y="221714"/>
                </a:cubicBezTo>
                <a:cubicBezTo>
                  <a:pt x="84917" y="235638"/>
                  <a:pt x="74498" y="247565"/>
                  <a:pt x="67472" y="257496"/>
                </a:cubicBezTo>
                <a:cubicBezTo>
                  <a:pt x="60445" y="267427"/>
                  <a:pt x="53601" y="266487"/>
                  <a:pt x="46940" y="254678"/>
                </a:cubicBezTo>
                <a:cubicBezTo>
                  <a:pt x="40279" y="242869"/>
                  <a:pt x="39469" y="234570"/>
                  <a:pt x="44509" y="229780"/>
                </a:cubicBezTo>
                <a:cubicBezTo>
                  <a:pt x="49550" y="224990"/>
                  <a:pt x="53598" y="217795"/>
                  <a:pt x="56652" y="208194"/>
                </a:cubicBezTo>
                <a:cubicBezTo>
                  <a:pt x="59707" y="198594"/>
                  <a:pt x="61911" y="186379"/>
                  <a:pt x="63266" y="171552"/>
                </a:cubicBezTo>
                <a:cubicBezTo>
                  <a:pt x="64622" y="156724"/>
                  <a:pt x="65521" y="146650"/>
                  <a:pt x="65966" y="141330"/>
                </a:cubicBezTo>
                <a:cubicBezTo>
                  <a:pt x="66410" y="136009"/>
                  <a:pt x="63070" y="134665"/>
                  <a:pt x="55942" y="137296"/>
                </a:cubicBezTo>
                <a:cubicBezTo>
                  <a:pt x="48815" y="139928"/>
                  <a:pt x="41850" y="142853"/>
                  <a:pt x="35045" y="146073"/>
                </a:cubicBezTo>
                <a:cubicBezTo>
                  <a:pt x="28241" y="149292"/>
                  <a:pt x="19884" y="147758"/>
                  <a:pt x="9975" y="141469"/>
                </a:cubicBezTo>
                <a:cubicBezTo>
                  <a:pt x="66" y="135181"/>
                  <a:pt x="550" y="131130"/>
                  <a:pt x="11427" y="129316"/>
                </a:cubicBezTo>
                <a:cubicBezTo>
                  <a:pt x="22303" y="127502"/>
                  <a:pt x="33704" y="124684"/>
                  <a:pt x="45628" y="120863"/>
                </a:cubicBezTo>
                <a:cubicBezTo>
                  <a:pt x="57552" y="117041"/>
                  <a:pt x="65045" y="112517"/>
                  <a:pt x="68106" y="107290"/>
                </a:cubicBezTo>
                <a:cubicBezTo>
                  <a:pt x="69637" y="104676"/>
                  <a:pt x="72102" y="103189"/>
                  <a:pt x="75503" y="102829"/>
                </a:cubicBezTo>
                <a:close/>
                <a:moveTo>
                  <a:pt x="5434797" y="97102"/>
                </a:moveTo>
                <a:cubicBezTo>
                  <a:pt x="5436925" y="97313"/>
                  <a:pt x="5439564" y="98092"/>
                  <a:pt x="5442716" y="99438"/>
                </a:cubicBezTo>
                <a:cubicBezTo>
                  <a:pt x="5455321" y="104823"/>
                  <a:pt x="5461875" y="111133"/>
                  <a:pt x="5462376" y="118367"/>
                </a:cubicBezTo>
                <a:cubicBezTo>
                  <a:pt x="5462878" y="125602"/>
                  <a:pt x="5461082" y="131485"/>
                  <a:pt x="5456988" y="136017"/>
                </a:cubicBezTo>
                <a:cubicBezTo>
                  <a:pt x="5452894" y="140548"/>
                  <a:pt x="5448222" y="139788"/>
                  <a:pt x="5442974" y="133736"/>
                </a:cubicBezTo>
                <a:cubicBezTo>
                  <a:pt x="5437725" y="127685"/>
                  <a:pt x="5433223" y="119948"/>
                  <a:pt x="5429466" y="110527"/>
                </a:cubicBezTo>
                <a:cubicBezTo>
                  <a:pt x="5426637" y="100944"/>
                  <a:pt x="5428414" y="96469"/>
                  <a:pt x="5434797" y="97102"/>
                </a:cubicBezTo>
                <a:close/>
                <a:moveTo>
                  <a:pt x="534172" y="94203"/>
                </a:moveTo>
                <a:cubicBezTo>
                  <a:pt x="529938" y="94438"/>
                  <a:pt x="524211" y="95118"/>
                  <a:pt x="516990" y="96244"/>
                </a:cubicBezTo>
                <a:cubicBezTo>
                  <a:pt x="502550" y="98495"/>
                  <a:pt x="486632" y="100804"/>
                  <a:pt x="469238" y="103170"/>
                </a:cubicBezTo>
                <a:cubicBezTo>
                  <a:pt x="469238" y="109652"/>
                  <a:pt x="469424" y="113359"/>
                  <a:pt x="469796" y="114291"/>
                </a:cubicBezTo>
                <a:cubicBezTo>
                  <a:pt x="479304" y="113502"/>
                  <a:pt x="489643" y="111057"/>
                  <a:pt x="500814" y="106956"/>
                </a:cubicBezTo>
                <a:cubicBezTo>
                  <a:pt x="511985" y="102855"/>
                  <a:pt x="520540" y="104181"/>
                  <a:pt x="526476" y="110936"/>
                </a:cubicBezTo>
                <a:cubicBezTo>
                  <a:pt x="532413" y="117690"/>
                  <a:pt x="528028" y="122662"/>
                  <a:pt x="513323" y="125853"/>
                </a:cubicBezTo>
                <a:cubicBezTo>
                  <a:pt x="498617" y="129044"/>
                  <a:pt x="484825" y="131005"/>
                  <a:pt x="471947" y="131736"/>
                </a:cubicBezTo>
                <a:cubicBezTo>
                  <a:pt x="472851" y="135464"/>
                  <a:pt x="473303" y="138648"/>
                  <a:pt x="473303" y="141287"/>
                </a:cubicBezTo>
                <a:cubicBezTo>
                  <a:pt x="484087" y="138920"/>
                  <a:pt x="494616" y="136307"/>
                  <a:pt x="504891" y="133446"/>
                </a:cubicBezTo>
                <a:cubicBezTo>
                  <a:pt x="515165" y="130585"/>
                  <a:pt x="523268" y="132267"/>
                  <a:pt x="529197" y="138490"/>
                </a:cubicBezTo>
                <a:cubicBezTo>
                  <a:pt x="535127" y="144714"/>
                  <a:pt x="531682" y="149461"/>
                  <a:pt x="518862" y="152730"/>
                </a:cubicBezTo>
                <a:cubicBezTo>
                  <a:pt x="506041" y="156000"/>
                  <a:pt x="491300" y="158022"/>
                  <a:pt x="474637" y="158796"/>
                </a:cubicBezTo>
                <a:lnTo>
                  <a:pt x="475647" y="172347"/>
                </a:lnTo>
                <a:cubicBezTo>
                  <a:pt x="476666" y="171573"/>
                  <a:pt x="485449" y="169809"/>
                  <a:pt x="501998" y="167056"/>
                </a:cubicBezTo>
                <a:cubicBezTo>
                  <a:pt x="518546" y="164303"/>
                  <a:pt x="528749" y="162926"/>
                  <a:pt x="532607" y="162926"/>
                </a:cubicBezTo>
                <a:cubicBezTo>
                  <a:pt x="537368" y="162926"/>
                  <a:pt x="541046" y="162912"/>
                  <a:pt x="543642" y="162883"/>
                </a:cubicBezTo>
                <a:cubicBezTo>
                  <a:pt x="546122" y="138576"/>
                  <a:pt x="547158" y="121486"/>
                  <a:pt x="546750" y="111613"/>
                </a:cubicBezTo>
                <a:cubicBezTo>
                  <a:pt x="546341" y="101740"/>
                  <a:pt x="544889" y="96147"/>
                  <a:pt x="542394" y="94835"/>
                </a:cubicBezTo>
                <a:cubicBezTo>
                  <a:pt x="541146" y="94179"/>
                  <a:pt x="538406" y="93968"/>
                  <a:pt x="534172" y="94203"/>
                </a:cubicBezTo>
                <a:close/>
                <a:moveTo>
                  <a:pt x="6254473" y="85717"/>
                </a:moveTo>
                <a:cubicBezTo>
                  <a:pt x="6257535" y="85515"/>
                  <a:pt x="6260900" y="86134"/>
                  <a:pt x="6264567" y="87575"/>
                </a:cubicBezTo>
                <a:cubicBezTo>
                  <a:pt x="6271902" y="90458"/>
                  <a:pt x="6278122" y="93810"/>
                  <a:pt x="6283227" y="97631"/>
                </a:cubicBezTo>
                <a:cubicBezTo>
                  <a:pt x="6288332" y="101453"/>
                  <a:pt x="6289063" y="106121"/>
                  <a:pt x="6285421" y="111635"/>
                </a:cubicBezTo>
                <a:cubicBezTo>
                  <a:pt x="6281779" y="117148"/>
                  <a:pt x="6279743" y="123275"/>
                  <a:pt x="6279313" y="130015"/>
                </a:cubicBezTo>
                <a:cubicBezTo>
                  <a:pt x="6278883" y="136755"/>
                  <a:pt x="6279122" y="150117"/>
                  <a:pt x="6280033" y="170100"/>
                </a:cubicBezTo>
                <a:cubicBezTo>
                  <a:pt x="6280943" y="190083"/>
                  <a:pt x="6278835" y="206728"/>
                  <a:pt x="6273709" y="220036"/>
                </a:cubicBezTo>
                <a:cubicBezTo>
                  <a:pt x="6268582" y="233344"/>
                  <a:pt x="6263675" y="236696"/>
                  <a:pt x="6258985" y="230092"/>
                </a:cubicBezTo>
                <a:cubicBezTo>
                  <a:pt x="6254297" y="223488"/>
                  <a:pt x="6250539" y="217340"/>
                  <a:pt x="6247714" y="211647"/>
                </a:cubicBezTo>
                <a:cubicBezTo>
                  <a:pt x="6225143" y="212550"/>
                  <a:pt x="6210077" y="213002"/>
                  <a:pt x="6202521" y="213002"/>
                </a:cubicBezTo>
                <a:cubicBezTo>
                  <a:pt x="6199137" y="230096"/>
                  <a:pt x="6193643" y="234308"/>
                  <a:pt x="6186044" y="225639"/>
                </a:cubicBezTo>
                <a:cubicBezTo>
                  <a:pt x="6178443" y="216971"/>
                  <a:pt x="6175543" y="206115"/>
                  <a:pt x="6177343" y="193073"/>
                </a:cubicBezTo>
                <a:cubicBezTo>
                  <a:pt x="6179142" y="180030"/>
                  <a:pt x="6179820" y="165414"/>
                  <a:pt x="6179376" y="149224"/>
                </a:cubicBezTo>
                <a:cubicBezTo>
                  <a:pt x="6178931" y="133034"/>
                  <a:pt x="6176453" y="119791"/>
                  <a:pt x="6171944" y="109494"/>
                </a:cubicBezTo>
                <a:cubicBezTo>
                  <a:pt x="6167433" y="99198"/>
                  <a:pt x="6169649" y="94753"/>
                  <a:pt x="6178591" y="96158"/>
                </a:cubicBezTo>
                <a:cubicBezTo>
                  <a:pt x="6187531" y="97563"/>
                  <a:pt x="6193436" y="98463"/>
                  <a:pt x="6196305" y="98857"/>
                </a:cubicBezTo>
                <a:cubicBezTo>
                  <a:pt x="6199172" y="99252"/>
                  <a:pt x="6206977" y="98596"/>
                  <a:pt x="6219718" y="96889"/>
                </a:cubicBezTo>
                <a:cubicBezTo>
                  <a:pt x="6232459" y="95183"/>
                  <a:pt x="6241285" y="92483"/>
                  <a:pt x="6246197" y="88791"/>
                </a:cubicBezTo>
                <a:cubicBezTo>
                  <a:pt x="6248653" y="86944"/>
                  <a:pt x="6251411" y="85920"/>
                  <a:pt x="6254473" y="85717"/>
                </a:cubicBezTo>
                <a:close/>
                <a:moveTo>
                  <a:pt x="5493217" y="79554"/>
                </a:moveTo>
                <a:cubicBezTo>
                  <a:pt x="5494539" y="79329"/>
                  <a:pt x="5496083" y="79518"/>
                  <a:pt x="5497847" y="80122"/>
                </a:cubicBezTo>
                <a:cubicBezTo>
                  <a:pt x="5504902" y="82538"/>
                  <a:pt x="5511226" y="85729"/>
                  <a:pt x="5516819" y="89694"/>
                </a:cubicBezTo>
                <a:cubicBezTo>
                  <a:pt x="5522412" y="93659"/>
                  <a:pt x="5522792" y="98094"/>
                  <a:pt x="5517959" y="102998"/>
                </a:cubicBezTo>
                <a:cubicBezTo>
                  <a:pt x="5513126" y="107903"/>
                  <a:pt x="5504293" y="117969"/>
                  <a:pt x="5491458" y="133199"/>
                </a:cubicBezTo>
                <a:cubicBezTo>
                  <a:pt x="5509412" y="129599"/>
                  <a:pt x="5522060" y="127126"/>
                  <a:pt x="5529402" y="125778"/>
                </a:cubicBezTo>
                <a:cubicBezTo>
                  <a:pt x="5536744" y="124430"/>
                  <a:pt x="5542832" y="127294"/>
                  <a:pt x="5547665" y="134371"/>
                </a:cubicBezTo>
                <a:cubicBezTo>
                  <a:pt x="5552498" y="141448"/>
                  <a:pt x="5547589" y="145517"/>
                  <a:pt x="5532941" y="146578"/>
                </a:cubicBezTo>
                <a:cubicBezTo>
                  <a:pt x="5518292" y="147639"/>
                  <a:pt x="5496201" y="151303"/>
                  <a:pt x="5466667" y="157570"/>
                </a:cubicBezTo>
                <a:cubicBezTo>
                  <a:pt x="5437134" y="163837"/>
                  <a:pt x="5415276" y="169017"/>
                  <a:pt x="5401093" y="173111"/>
                </a:cubicBezTo>
                <a:cubicBezTo>
                  <a:pt x="5386911" y="177205"/>
                  <a:pt x="5377461" y="177499"/>
                  <a:pt x="5372743" y="173993"/>
                </a:cubicBezTo>
                <a:cubicBezTo>
                  <a:pt x="5368025" y="170487"/>
                  <a:pt x="5363436" y="165511"/>
                  <a:pt x="5358976" y="159065"/>
                </a:cubicBezTo>
                <a:cubicBezTo>
                  <a:pt x="5354517" y="152619"/>
                  <a:pt x="5357402" y="149851"/>
                  <a:pt x="5367634" y="150762"/>
                </a:cubicBezTo>
                <a:cubicBezTo>
                  <a:pt x="5377866" y="151673"/>
                  <a:pt x="5391804" y="150547"/>
                  <a:pt x="5409450" y="147385"/>
                </a:cubicBezTo>
                <a:cubicBezTo>
                  <a:pt x="5427096" y="144223"/>
                  <a:pt x="5449190" y="140605"/>
                  <a:pt x="5475734" y="136533"/>
                </a:cubicBezTo>
                <a:cubicBezTo>
                  <a:pt x="5479262" y="125964"/>
                  <a:pt x="5482065" y="117769"/>
                  <a:pt x="5484145" y="111947"/>
                </a:cubicBezTo>
                <a:cubicBezTo>
                  <a:pt x="5486224" y="106124"/>
                  <a:pt x="5487264" y="99736"/>
                  <a:pt x="5487264" y="92781"/>
                </a:cubicBezTo>
                <a:cubicBezTo>
                  <a:pt x="5487264" y="84639"/>
                  <a:pt x="5489248" y="80230"/>
                  <a:pt x="5493217" y="79554"/>
                </a:cubicBezTo>
                <a:close/>
                <a:moveTo>
                  <a:pt x="4318929" y="78692"/>
                </a:moveTo>
                <a:cubicBezTo>
                  <a:pt x="4334079" y="81043"/>
                  <a:pt x="4345128" y="85220"/>
                  <a:pt x="4352076" y="91221"/>
                </a:cubicBezTo>
                <a:cubicBezTo>
                  <a:pt x="4359024" y="97223"/>
                  <a:pt x="4361662" y="105296"/>
                  <a:pt x="4359992" y="115442"/>
                </a:cubicBezTo>
                <a:cubicBezTo>
                  <a:pt x="4358321" y="125588"/>
                  <a:pt x="4353159" y="128735"/>
                  <a:pt x="4344504" y="124885"/>
                </a:cubicBezTo>
                <a:cubicBezTo>
                  <a:pt x="4335850" y="121035"/>
                  <a:pt x="4325600" y="113187"/>
                  <a:pt x="4313755" y="101342"/>
                </a:cubicBezTo>
                <a:cubicBezTo>
                  <a:pt x="4302054" y="83890"/>
                  <a:pt x="4303778" y="76340"/>
                  <a:pt x="4318929" y="78692"/>
                </a:cubicBezTo>
                <a:close/>
                <a:moveTo>
                  <a:pt x="2725310" y="77283"/>
                </a:moveTo>
                <a:cubicBezTo>
                  <a:pt x="2730396" y="78251"/>
                  <a:pt x="2734390" y="80377"/>
                  <a:pt x="2737294" y="83660"/>
                </a:cubicBezTo>
                <a:cubicBezTo>
                  <a:pt x="2743102" y="90228"/>
                  <a:pt x="2741205" y="95194"/>
                  <a:pt x="2731605" y="98556"/>
                </a:cubicBezTo>
                <a:cubicBezTo>
                  <a:pt x="2722004" y="101919"/>
                  <a:pt x="2709703" y="104074"/>
                  <a:pt x="2694704" y="105020"/>
                </a:cubicBezTo>
                <a:cubicBezTo>
                  <a:pt x="2708198" y="108749"/>
                  <a:pt x="2714045" y="113588"/>
                  <a:pt x="2712245" y="119540"/>
                </a:cubicBezTo>
                <a:cubicBezTo>
                  <a:pt x="2710446" y="125491"/>
                  <a:pt x="2709546" y="135895"/>
                  <a:pt x="2709546" y="150751"/>
                </a:cubicBezTo>
                <a:cubicBezTo>
                  <a:pt x="2735200" y="148098"/>
                  <a:pt x="2754925" y="145635"/>
                  <a:pt x="2768721" y="143362"/>
                </a:cubicBezTo>
                <a:cubicBezTo>
                  <a:pt x="2782516" y="141089"/>
                  <a:pt x="2793199" y="143868"/>
                  <a:pt x="2800771" y="151698"/>
                </a:cubicBezTo>
                <a:cubicBezTo>
                  <a:pt x="2808343" y="159527"/>
                  <a:pt x="2810820" y="164952"/>
                  <a:pt x="2808203" y="167970"/>
                </a:cubicBezTo>
                <a:cubicBezTo>
                  <a:pt x="2805586" y="170989"/>
                  <a:pt x="2798376" y="172272"/>
                  <a:pt x="2786574" y="171820"/>
                </a:cubicBezTo>
                <a:cubicBezTo>
                  <a:pt x="2774772" y="171369"/>
                  <a:pt x="2762569" y="171143"/>
                  <a:pt x="2749964" y="171143"/>
                </a:cubicBezTo>
                <a:cubicBezTo>
                  <a:pt x="2737631" y="171143"/>
                  <a:pt x="2724158" y="171917"/>
                  <a:pt x="2709546" y="173466"/>
                </a:cubicBezTo>
                <a:lnTo>
                  <a:pt x="2709546" y="241267"/>
                </a:lnTo>
                <a:cubicBezTo>
                  <a:pt x="2709546" y="263006"/>
                  <a:pt x="2707821" y="283527"/>
                  <a:pt x="2704372" y="302829"/>
                </a:cubicBezTo>
                <a:cubicBezTo>
                  <a:pt x="2700924" y="322131"/>
                  <a:pt x="2695274" y="324182"/>
                  <a:pt x="2687422" y="308981"/>
                </a:cubicBezTo>
                <a:cubicBezTo>
                  <a:pt x="2679571" y="293780"/>
                  <a:pt x="2677220" y="281559"/>
                  <a:pt x="2680367" y="272317"/>
                </a:cubicBezTo>
                <a:cubicBezTo>
                  <a:pt x="2683515" y="263074"/>
                  <a:pt x="2684665" y="230705"/>
                  <a:pt x="2683819" y="175208"/>
                </a:cubicBezTo>
                <a:cubicBezTo>
                  <a:pt x="2675172" y="175208"/>
                  <a:pt x="2658000" y="176872"/>
                  <a:pt x="2632302" y="180199"/>
                </a:cubicBezTo>
                <a:cubicBezTo>
                  <a:pt x="2631528" y="190036"/>
                  <a:pt x="2628136" y="203738"/>
                  <a:pt x="2622128" y="221305"/>
                </a:cubicBezTo>
                <a:cubicBezTo>
                  <a:pt x="2616119" y="238872"/>
                  <a:pt x="2606845" y="253925"/>
                  <a:pt x="2594304" y="266466"/>
                </a:cubicBezTo>
                <a:cubicBezTo>
                  <a:pt x="2581764" y="279006"/>
                  <a:pt x="2567216" y="288077"/>
                  <a:pt x="2550660" y="293676"/>
                </a:cubicBezTo>
                <a:cubicBezTo>
                  <a:pt x="2534104" y="299276"/>
                  <a:pt x="2533355" y="295519"/>
                  <a:pt x="2548412" y="282405"/>
                </a:cubicBezTo>
                <a:cubicBezTo>
                  <a:pt x="2563469" y="269291"/>
                  <a:pt x="2576297" y="253907"/>
                  <a:pt x="2586894" y="236255"/>
                </a:cubicBezTo>
                <a:cubicBezTo>
                  <a:pt x="2597491" y="218602"/>
                  <a:pt x="2603679" y="200949"/>
                  <a:pt x="2605457" y="183296"/>
                </a:cubicBezTo>
                <a:cubicBezTo>
                  <a:pt x="2578799" y="187799"/>
                  <a:pt x="2560063" y="191398"/>
                  <a:pt x="2549251" y="194094"/>
                </a:cubicBezTo>
                <a:cubicBezTo>
                  <a:pt x="2538438" y="196790"/>
                  <a:pt x="2528006" y="193618"/>
                  <a:pt x="2517954" y="184576"/>
                </a:cubicBezTo>
                <a:cubicBezTo>
                  <a:pt x="2507901" y="175535"/>
                  <a:pt x="2508754" y="171014"/>
                  <a:pt x="2520513" y="171014"/>
                </a:cubicBezTo>
                <a:cubicBezTo>
                  <a:pt x="2529490" y="171014"/>
                  <a:pt x="2540647" y="170347"/>
                  <a:pt x="2553983" y="169013"/>
                </a:cubicBezTo>
                <a:cubicBezTo>
                  <a:pt x="2567319" y="167680"/>
                  <a:pt x="2584929" y="165801"/>
                  <a:pt x="2606812" y="163378"/>
                </a:cubicBezTo>
                <a:cubicBezTo>
                  <a:pt x="2606812" y="141767"/>
                  <a:pt x="2606633" y="128983"/>
                  <a:pt x="2606275" y="125025"/>
                </a:cubicBezTo>
                <a:cubicBezTo>
                  <a:pt x="2605917" y="121067"/>
                  <a:pt x="2603385" y="118504"/>
                  <a:pt x="2598681" y="117335"/>
                </a:cubicBezTo>
                <a:cubicBezTo>
                  <a:pt x="2593978" y="116166"/>
                  <a:pt x="2588984" y="112832"/>
                  <a:pt x="2583700" y="107333"/>
                </a:cubicBezTo>
                <a:cubicBezTo>
                  <a:pt x="2578415" y="101833"/>
                  <a:pt x="2582574" y="98266"/>
                  <a:pt x="2596176" y="96631"/>
                </a:cubicBezTo>
                <a:cubicBezTo>
                  <a:pt x="2609778" y="94996"/>
                  <a:pt x="2627979" y="92132"/>
                  <a:pt x="2650779" y="88038"/>
                </a:cubicBezTo>
                <a:cubicBezTo>
                  <a:pt x="2673580" y="83944"/>
                  <a:pt x="2692248" y="80549"/>
                  <a:pt x="2706782" y="77853"/>
                </a:cubicBezTo>
                <a:cubicBezTo>
                  <a:pt x="2714049" y="76505"/>
                  <a:pt x="2720225" y="76315"/>
                  <a:pt x="2725310" y="77283"/>
                </a:cubicBezTo>
                <a:close/>
                <a:moveTo>
                  <a:pt x="3045521" y="76732"/>
                </a:moveTo>
                <a:cubicBezTo>
                  <a:pt x="3047220" y="76558"/>
                  <a:pt x="3049391" y="76766"/>
                  <a:pt x="3052033" y="77358"/>
                </a:cubicBezTo>
                <a:cubicBezTo>
                  <a:pt x="3062602" y="79724"/>
                  <a:pt x="3070725" y="82793"/>
                  <a:pt x="3076404" y="86564"/>
                </a:cubicBezTo>
                <a:cubicBezTo>
                  <a:pt x="3082083" y="90336"/>
                  <a:pt x="3083575" y="95172"/>
                  <a:pt x="3080878" y="101073"/>
                </a:cubicBezTo>
                <a:cubicBezTo>
                  <a:pt x="3078182" y="106974"/>
                  <a:pt x="3076835" y="118980"/>
                  <a:pt x="3076835" y="137092"/>
                </a:cubicBezTo>
                <a:cubicBezTo>
                  <a:pt x="3077723" y="154272"/>
                  <a:pt x="3078168" y="166497"/>
                  <a:pt x="3078168" y="173767"/>
                </a:cubicBezTo>
                <a:cubicBezTo>
                  <a:pt x="3078168" y="182257"/>
                  <a:pt x="3076555" y="190466"/>
                  <a:pt x="3073328" y="198396"/>
                </a:cubicBezTo>
                <a:cubicBezTo>
                  <a:pt x="3070102" y="206327"/>
                  <a:pt x="3065125" y="205943"/>
                  <a:pt x="3058400" y="197246"/>
                </a:cubicBezTo>
                <a:cubicBezTo>
                  <a:pt x="3051675" y="188548"/>
                  <a:pt x="3048989" y="178826"/>
                  <a:pt x="3050345" y="168078"/>
                </a:cubicBezTo>
                <a:cubicBezTo>
                  <a:pt x="3051700" y="157330"/>
                  <a:pt x="3051936" y="143875"/>
                  <a:pt x="3051054" y="127714"/>
                </a:cubicBezTo>
                <a:cubicBezTo>
                  <a:pt x="3050173" y="111552"/>
                  <a:pt x="3047473" y="98528"/>
                  <a:pt x="3042956" y="88640"/>
                </a:cubicBezTo>
                <a:cubicBezTo>
                  <a:pt x="3039568" y="81224"/>
                  <a:pt x="3040423" y="77255"/>
                  <a:pt x="3045521" y="76732"/>
                </a:cubicBezTo>
                <a:close/>
                <a:moveTo>
                  <a:pt x="5120969" y="71271"/>
                </a:moveTo>
                <a:cubicBezTo>
                  <a:pt x="5117040" y="78398"/>
                  <a:pt x="5110888" y="85510"/>
                  <a:pt x="5102513" y="92609"/>
                </a:cubicBezTo>
                <a:cubicBezTo>
                  <a:pt x="5111217" y="93842"/>
                  <a:pt x="5117911" y="96570"/>
                  <a:pt x="5122592" y="100793"/>
                </a:cubicBezTo>
                <a:cubicBezTo>
                  <a:pt x="5127275" y="105017"/>
                  <a:pt x="5134664" y="111316"/>
                  <a:pt x="5144759" y="119690"/>
                </a:cubicBezTo>
                <a:cubicBezTo>
                  <a:pt x="5151743" y="110168"/>
                  <a:pt x="5157447" y="100983"/>
                  <a:pt x="5161870" y="92136"/>
                </a:cubicBezTo>
                <a:cubicBezTo>
                  <a:pt x="5166294" y="83288"/>
                  <a:pt x="5168506" y="77207"/>
                  <a:pt x="5168506" y="73895"/>
                </a:cubicBezTo>
                <a:cubicBezTo>
                  <a:pt x="5168506" y="72145"/>
                  <a:pt x="5165237" y="71944"/>
                  <a:pt x="5158698" y="73292"/>
                </a:cubicBezTo>
                <a:cubicBezTo>
                  <a:pt x="5152159" y="74640"/>
                  <a:pt x="5145706" y="75988"/>
                  <a:pt x="5139338" y="77336"/>
                </a:cubicBezTo>
                <a:cubicBezTo>
                  <a:pt x="5132971" y="78684"/>
                  <a:pt x="5126849" y="76662"/>
                  <a:pt x="5120969" y="71271"/>
                </a:cubicBezTo>
                <a:close/>
                <a:moveTo>
                  <a:pt x="1549094" y="71271"/>
                </a:moveTo>
                <a:cubicBezTo>
                  <a:pt x="1545165" y="78398"/>
                  <a:pt x="1539013" y="85510"/>
                  <a:pt x="1530638" y="92609"/>
                </a:cubicBezTo>
                <a:cubicBezTo>
                  <a:pt x="1539343" y="93842"/>
                  <a:pt x="1546036" y="96570"/>
                  <a:pt x="1550719" y="100793"/>
                </a:cubicBezTo>
                <a:cubicBezTo>
                  <a:pt x="1555400" y="105017"/>
                  <a:pt x="1562789" y="111316"/>
                  <a:pt x="1572885" y="119690"/>
                </a:cubicBezTo>
                <a:cubicBezTo>
                  <a:pt x="1579868" y="110168"/>
                  <a:pt x="1585572" y="100983"/>
                  <a:pt x="1589996" y="92136"/>
                </a:cubicBezTo>
                <a:cubicBezTo>
                  <a:pt x="1594420" y="83288"/>
                  <a:pt x="1596632" y="77207"/>
                  <a:pt x="1596632" y="73895"/>
                </a:cubicBezTo>
                <a:cubicBezTo>
                  <a:pt x="1596632" y="72145"/>
                  <a:pt x="1593362" y="71944"/>
                  <a:pt x="1586823" y="73292"/>
                </a:cubicBezTo>
                <a:cubicBezTo>
                  <a:pt x="1580284" y="74640"/>
                  <a:pt x="1573831" y="75988"/>
                  <a:pt x="1567464" y="77336"/>
                </a:cubicBezTo>
                <a:cubicBezTo>
                  <a:pt x="1561097" y="78684"/>
                  <a:pt x="1554974" y="76662"/>
                  <a:pt x="1549094" y="71271"/>
                </a:cubicBezTo>
                <a:close/>
                <a:moveTo>
                  <a:pt x="6114619" y="56635"/>
                </a:moveTo>
                <a:cubicBezTo>
                  <a:pt x="6116057" y="56381"/>
                  <a:pt x="6117996" y="56552"/>
                  <a:pt x="6120437" y="57149"/>
                </a:cubicBezTo>
                <a:cubicBezTo>
                  <a:pt x="6130203" y="59537"/>
                  <a:pt x="6138399" y="63097"/>
                  <a:pt x="6145024" y="67829"/>
                </a:cubicBezTo>
                <a:cubicBezTo>
                  <a:pt x="6153169" y="72303"/>
                  <a:pt x="6155205" y="78025"/>
                  <a:pt x="6151133" y="84994"/>
                </a:cubicBezTo>
                <a:cubicBezTo>
                  <a:pt x="6147060" y="91963"/>
                  <a:pt x="6144801" y="106508"/>
                  <a:pt x="6144357" y="128628"/>
                </a:cubicBezTo>
                <a:cubicBezTo>
                  <a:pt x="6143912" y="150748"/>
                  <a:pt x="6143235" y="173398"/>
                  <a:pt x="6142324" y="196579"/>
                </a:cubicBezTo>
                <a:cubicBezTo>
                  <a:pt x="6141413" y="219760"/>
                  <a:pt x="6138990" y="241564"/>
                  <a:pt x="6135053" y="261992"/>
                </a:cubicBezTo>
                <a:cubicBezTo>
                  <a:pt x="6131117" y="282419"/>
                  <a:pt x="6124807" y="283656"/>
                  <a:pt x="6116125" y="265702"/>
                </a:cubicBezTo>
                <a:cubicBezTo>
                  <a:pt x="6107441" y="247748"/>
                  <a:pt x="6105577" y="233942"/>
                  <a:pt x="6110532" y="224284"/>
                </a:cubicBezTo>
                <a:cubicBezTo>
                  <a:pt x="6115486" y="214626"/>
                  <a:pt x="6119085" y="189376"/>
                  <a:pt x="6121330" y="148536"/>
                </a:cubicBezTo>
                <a:cubicBezTo>
                  <a:pt x="6123574" y="107695"/>
                  <a:pt x="6121545" y="81656"/>
                  <a:pt x="6115243" y="70421"/>
                </a:cubicBezTo>
                <a:cubicBezTo>
                  <a:pt x="6110515" y="61994"/>
                  <a:pt x="6110308" y="57399"/>
                  <a:pt x="6114619" y="56635"/>
                </a:cubicBezTo>
                <a:close/>
                <a:moveTo>
                  <a:pt x="5508871" y="52414"/>
                </a:moveTo>
                <a:cubicBezTo>
                  <a:pt x="5512273" y="53187"/>
                  <a:pt x="5515972" y="54930"/>
                  <a:pt x="5519970" y="57644"/>
                </a:cubicBezTo>
                <a:cubicBezTo>
                  <a:pt x="5527965" y="63071"/>
                  <a:pt x="5527409" y="67578"/>
                  <a:pt x="5518303" y="71163"/>
                </a:cubicBezTo>
                <a:cubicBezTo>
                  <a:pt x="5509197" y="74748"/>
                  <a:pt x="5495785" y="78358"/>
                  <a:pt x="5478068" y="81993"/>
                </a:cubicBezTo>
                <a:cubicBezTo>
                  <a:pt x="5460351" y="85629"/>
                  <a:pt x="5447003" y="87898"/>
                  <a:pt x="5438027" y="88801"/>
                </a:cubicBezTo>
                <a:cubicBezTo>
                  <a:pt x="5429050" y="89705"/>
                  <a:pt x="5420388" y="87755"/>
                  <a:pt x="5412042" y="82951"/>
                </a:cubicBezTo>
                <a:cubicBezTo>
                  <a:pt x="5403696" y="78147"/>
                  <a:pt x="5405786" y="74296"/>
                  <a:pt x="5418312" y="71400"/>
                </a:cubicBezTo>
                <a:cubicBezTo>
                  <a:pt x="5430839" y="68503"/>
                  <a:pt x="5445691" y="65785"/>
                  <a:pt x="5462871" y="63247"/>
                </a:cubicBezTo>
                <a:cubicBezTo>
                  <a:pt x="5481714" y="58759"/>
                  <a:pt x="5493942" y="55346"/>
                  <a:pt x="5499557" y="53008"/>
                </a:cubicBezTo>
                <a:cubicBezTo>
                  <a:pt x="5502364" y="51840"/>
                  <a:pt x="5505468" y="51641"/>
                  <a:pt x="5508871" y="52414"/>
                </a:cubicBezTo>
                <a:close/>
                <a:moveTo>
                  <a:pt x="5806025" y="49545"/>
                </a:moveTo>
                <a:cubicBezTo>
                  <a:pt x="5811130" y="49545"/>
                  <a:pt x="5819394" y="51940"/>
                  <a:pt x="5830816" y="56730"/>
                </a:cubicBezTo>
                <a:cubicBezTo>
                  <a:pt x="5842238" y="61519"/>
                  <a:pt x="5845113" y="66908"/>
                  <a:pt x="5839442" y="72895"/>
                </a:cubicBezTo>
                <a:cubicBezTo>
                  <a:pt x="5833770" y="78882"/>
                  <a:pt x="5829199" y="85345"/>
                  <a:pt x="5825729" y="92286"/>
                </a:cubicBezTo>
                <a:cubicBezTo>
                  <a:pt x="5812880" y="111531"/>
                  <a:pt x="5799841" y="127538"/>
                  <a:pt x="5786612" y="140308"/>
                </a:cubicBezTo>
                <a:cubicBezTo>
                  <a:pt x="5773383" y="153078"/>
                  <a:pt x="5760757" y="163399"/>
                  <a:pt x="5748733" y="171272"/>
                </a:cubicBezTo>
                <a:cubicBezTo>
                  <a:pt x="5736708" y="179145"/>
                  <a:pt x="5727039" y="183791"/>
                  <a:pt x="5719726" y="185211"/>
                </a:cubicBezTo>
                <a:cubicBezTo>
                  <a:pt x="5712412" y="186630"/>
                  <a:pt x="5711455" y="184139"/>
                  <a:pt x="5716854" y="177736"/>
                </a:cubicBezTo>
                <a:cubicBezTo>
                  <a:pt x="5722253" y="171333"/>
                  <a:pt x="5730886" y="162786"/>
                  <a:pt x="5742753" y="152096"/>
                </a:cubicBezTo>
                <a:cubicBezTo>
                  <a:pt x="5754619" y="141405"/>
                  <a:pt x="5766335" y="127832"/>
                  <a:pt x="5777901" y="111376"/>
                </a:cubicBezTo>
                <a:cubicBezTo>
                  <a:pt x="5789466" y="94921"/>
                  <a:pt x="5795905" y="83280"/>
                  <a:pt x="5797217" y="76454"/>
                </a:cubicBezTo>
                <a:cubicBezTo>
                  <a:pt x="5798529" y="69629"/>
                  <a:pt x="5798511" y="63437"/>
                  <a:pt x="5797163" y="57880"/>
                </a:cubicBezTo>
                <a:cubicBezTo>
                  <a:pt x="5795815" y="52324"/>
                  <a:pt x="5798769" y="49545"/>
                  <a:pt x="5806025" y="49545"/>
                </a:cubicBezTo>
                <a:close/>
                <a:moveTo>
                  <a:pt x="561877" y="47867"/>
                </a:moveTo>
                <a:cubicBezTo>
                  <a:pt x="564605" y="47157"/>
                  <a:pt x="569920" y="48147"/>
                  <a:pt x="577822" y="50836"/>
                </a:cubicBezTo>
                <a:cubicBezTo>
                  <a:pt x="593624" y="56213"/>
                  <a:pt x="600343" y="64111"/>
                  <a:pt x="597976" y="74529"/>
                </a:cubicBezTo>
                <a:cubicBezTo>
                  <a:pt x="595611" y="84947"/>
                  <a:pt x="588964" y="86105"/>
                  <a:pt x="578037" y="78003"/>
                </a:cubicBezTo>
                <a:cubicBezTo>
                  <a:pt x="571870" y="70948"/>
                  <a:pt x="566342" y="63312"/>
                  <a:pt x="561452" y="55095"/>
                </a:cubicBezTo>
                <a:cubicBezTo>
                  <a:pt x="559007" y="50986"/>
                  <a:pt x="559149" y="48577"/>
                  <a:pt x="561877" y="47867"/>
                </a:cubicBezTo>
                <a:close/>
                <a:moveTo>
                  <a:pt x="1902832" y="46555"/>
                </a:moveTo>
                <a:cubicBezTo>
                  <a:pt x="1900524" y="46613"/>
                  <a:pt x="1897471" y="46978"/>
                  <a:pt x="1893674" y="47652"/>
                </a:cubicBezTo>
                <a:cubicBezTo>
                  <a:pt x="1886081" y="49000"/>
                  <a:pt x="1877172" y="51065"/>
                  <a:pt x="1866948" y="53847"/>
                </a:cubicBezTo>
                <a:cubicBezTo>
                  <a:pt x="1867794" y="55195"/>
                  <a:pt x="1868991" y="61849"/>
                  <a:pt x="1870540" y="73809"/>
                </a:cubicBezTo>
                <a:cubicBezTo>
                  <a:pt x="1873365" y="73938"/>
                  <a:pt x="1878097" y="72396"/>
                  <a:pt x="1884737" y="69184"/>
                </a:cubicBezTo>
                <a:cubicBezTo>
                  <a:pt x="1891376" y="65972"/>
                  <a:pt x="1897270" y="67234"/>
                  <a:pt x="1902418" y="72970"/>
                </a:cubicBezTo>
                <a:cubicBezTo>
                  <a:pt x="1907566" y="78706"/>
                  <a:pt x="1905276" y="83004"/>
                  <a:pt x="1895546" y="85865"/>
                </a:cubicBezTo>
                <a:cubicBezTo>
                  <a:pt x="1885816" y="88726"/>
                  <a:pt x="1878083" y="90157"/>
                  <a:pt x="1872347" y="90157"/>
                </a:cubicBezTo>
                <a:lnTo>
                  <a:pt x="1874692" y="111602"/>
                </a:lnTo>
                <a:cubicBezTo>
                  <a:pt x="1891799" y="109208"/>
                  <a:pt x="1900837" y="107200"/>
                  <a:pt x="1901805" y="105579"/>
                </a:cubicBezTo>
                <a:cubicBezTo>
                  <a:pt x="1902773" y="103959"/>
                  <a:pt x="1904379" y="94122"/>
                  <a:pt x="1906624" y="76067"/>
                </a:cubicBezTo>
                <a:cubicBezTo>
                  <a:pt x="1908868" y="58013"/>
                  <a:pt x="1909169" y="48427"/>
                  <a:pt x="1907527" y="47308"/>
                </a:cubicBezTo>
                <a:cubicBezTo>
                  <a:pt x="1906706" y="46749"/>
                  <a:pt x="1905141" y="46498"/>
                  <a:pt x="1902832" y="46555"/>
                </a:cubicBezTo>
                <a:close/>
                <a:moveTo>
                  <a:pt x="4717285" y="44200"/>
                </a:moveTo>
                <a:cubicBezTo>
                  <a:pt x="4727008" y="45153"/>
                  <a:pt x="4735805" y="49093"/>
                  <a:pt x="4743678" y="56020"/>
                </a:cubicBezTo>
                <a:cubicBezTo>
                  <a:pt x="4751551" y="62946"/>
                  <a:pt x="4754616" y="72167"/>
                  <a:pt x="4752874" y="83682"/>
                </a:cubicBezTo>
                <a:cubicBezTo>
                  <a:pt x="4751131" y="95197"/>
                  <a:pt x="4742352" y="94638"/>
                  <a:pt x="4726534" y="82004"/>
                </a:cubicBezTo>
                <a:cubicBezTo>
                  <a:pt x="4717400" y="74691"/>
                  <a:pt x="4711144" y="66323"/>
                  <a:pt x="4707767" y="56902"/>
                </a:cubicBezTo>
                <a:cubicBezTo>
                  <a:pt x="4704389" y="47480"/>
                  <a:pt x="4707562" y="43246"/>
                  <a:pt x="4717285" y="44200"/>
                </a:cubicBezTo>
                <a:close/>
                <a:moveTo>
                  <a:pt x="7549007" y="43154"/>
                </a:moveTo>
                <a:cubicBezTo>
                  <a:pt x="7551079" y="43215"/>
                  <a:pt x="7553616" y="43599"/>
                  <a:pt x="7556619" y="44307"/>
                </a:cubicBezTo>
                <a:cubicBezTo>
                  <a:pt x="7568629" y="47140"/>
                  <a:pt x="7577652" y="50846"/>
                  <a:pt x="7583689" y="55428"/>
                </a:cubicBezTo>
                <a:cubicBezTo>
                  <a:pt x="7589727" y="60010"/>
                  <a:pt x="7591903" y="67169"/>
                  <a:pt x="7590217" y="76906"/>
                </a:cubicBezTo>
                <a:cubicBezTo>
                  <a:pt x="7588533" y="86643"/>
                  <a:pt x="7583819" y="89812"/>
                  <a:pt x="7576075" y="86414"/>
                </a:cubicBezTo>
                <a:cubicBezTo>
                  <a:pt x="7568331" y="83015"/>
                  <a:pt x="7561699" y="78548"/>
                  <a:pt x="7556178" y="73013"/>
                </a:cubicBezTo>
                <a:cubicBezTo>
                  <a:pt x="7550227" y="66087"/>
                  <a:pt x="7545810" y="58863"/>
                  <a:pt x="7542927" y="51341"/>
                </a:cubicBezTo>
                <a:cubicBezTo>
                  <a:pt x="7540766" y="45700"/>
                  <a:pt x="7542792" y="42971"/>
                  <a:pt x="7549007" y="43154"/>
                </a:cubicBezTo>
                <a:close/>
                <a:moveTo>
                  <a:pt x="5626231" y="36324"/>
                </a:moveTo>
                <a:cubicBezTo>
                  <a:pt x="5629246" y="36014"/>
                  <a:pt x="5632516" y="36711"/>
                  <a:pt x="5636040" y="38413"/>
                </a:cubicBezTo>
                <a:cubicBezTo>
                  <a:pt x="5643088" y="41819"/>
                  <a:pt x="5649774" y="46552"/>
                  <a:pt x="5656098" y="52610"/>
                </a:cubicBezTo>
                <a:cubicBezTo>
                  <a:pt x="5662422" y="58669"/>
                  <a:pt x="5660870" y="64269"/>
                  <a:pt x="5651441" y="69410"/>
                </a:cubicBezTo>
                <a:cubicBezTo>
                  <a:pt x="5642012" y="74551"/>
                  <a:pt x="5628730" y="90350"/>
                  <a:pt x="5611593" y="116808"/>
                </a:cubicBezTo>
                <a:cubicBezTo>
                  <a:pt x="5635556" y="134102"/>
                  <a:pt x="5650771" y="150199"/>
                  <a:pt x="5657239" y="165099"/>
                </a:cubicBezTo>
                <a:cubicBezTo>
                  <a:pt x="5663706" y="179998"/>
                  <a:pt x="5664025" y="195306"/>
                  <a:pt x="5658196" y="211023"/>
                </a:cubicBezTo>
                <a:cubicBezTo>
                  <a:pt x="5652366" y="226740"/>
                  <a:pt x="5645411" y="230443"/>
                  <a:pt x="5637331" y="222133"/>
                </a:cubicBezTo>
                <a:cubicBezTo>
                  <a:pt x="5629250" y="213823"/>
                  <a:pt x="5618864" y="205921"/>
                  <a:pt x="5606173" y="198429"/>
                </a:cubicBezTo>
                <a:cubicBezTo>
                  <a:pt x="5593482" y="190936"/>
                  <a:pt x="5593055" y="187645"/>
                  <a:pt x="5604893" y="188556"/>
                </a:cubicBezTo>
                <a:cubicBezTo>
                  <a:pt x="5616731" y="189466"/>
                  <a:pt x="5624382" y="189255"/>
                  <a:pt x="5627845" y="187921"/>
                </a:cubicBezTo>
                <a:cubicBezTo>
                  <a:pt x="5631308" y="186587"/>
                  <a:pt x="5632186" y="181740"/>
                  <a:pt x="5630480" y="173380"/>
                </a:cubicBezTo>
                <a:cubicBezTo>
                  <a:pt x="5628773" y="165020"/>
                  <a:pt x="5616125" y="146980"/>
                  <a:pt x="5592535" y="119260"/>
                </a:cubicBezTo>
                <a:cubicBezTo>
                  <a:pt x="5605140" y="94251"/>
                  <a:pt x="5613017" y="78200"/>
                  <a:pt x="5616165" y="71109"/>
                </a:cubicBezTo>
                <a:cubicBezTo>
                  <a:pt x="5619312" y="64018"/>
                  <a:pt x="5618538" y="60691"/>
                  <a:pt x="5613841" y="61128"/>
                </a:cubicBezTo>
                <a:cubicBezTo>
                  <a:pt x="5609145" y="61566"/>
                  <a:pt x="5597590" y="64179"/>
                  <a:pt x="5579177" y="68969"/>
                </a:cubicBezTo>
                <a:cubicBezTo>
                  <a:pt x="5580095" y="127133"/>
                  <a:pt x="5580554" y="168368"/>
                  <a:pt x="5580554" y="192675"/>
                </a:cubicBezTo>
                <a:lnTo>
                  <a:pt x="5580554" y="247999"/>
                </a:lnTo>
                <a:cubicBezTo>
                  <a:pt x="5580554" y="258668"/>
                  <a:pt x="5579601" y="273525"/>
                  <a:pt x="5577693" y="292569"/>
                </a:cubicBezTo>
                <a:cubicBezTo>
                  <a:pt x="5575786" y="311612"/>
                  <a:pt x="5571258" y="322231"/>
                  <a:pt x="5564109" y="324425"/>
                </a:cubicBezTo>
                <a:cubicBezTo>
                  <a:pt x="5556961" y="326619"/>
                  <a:pt x="5553386" y="305195"/>
                  <a:pt x="5553386" y="260153"/>
                </a:cubicBezTo>
                <a:lnTo>
                  <a:pt x="5553386" y="135974"/>
                </a:lnTo>
                <a:cubicBezTo>
                  <a:pt x="5553386" y="96309"/>
                  <a:pt x="5550913" y="71306"/>
                  <a:pt x="5545965" y="60967"/>
                </a:cubicBezTo>
                <a:cubicBezTo>
                  <a:pt x="5541018" y="50628"/>
                  <a:pt x="5542789" y="46613"/>
                  <a:pt x="5551278" y="48921"/>
                </a:cubicBezTo>
                <a:cubicBezTo>
                  <a:pt x="5559768" y="51230"/>
                  <a:pt x="5566066" y="52582"/>
                  <a:pt x="5570175" y="52976"/>
                </a:cubicBezTo>
                <a:cubicBezTo>
                  <a:pt x="5574283" y="53370"/>
                  <a:pt x="5582020" y="52514"/>
                  <a:pt x="5593385" y="50405"/>
                </a:cubicBezTo>
                <a:cubicBezTo>
                  <a:pt x="5604750" y="48297"/>
                  <a:pt x="5612937" y="44920"/>
                  <a:pt x="5617950" y="40274"/>
                </a:cubicBezTo>
                <a:cubicBezTo>
                  <a:pt x="5620456" y="37951"/>
                  <a:pt x="5623216" y="36634"/>
                  <a:pt x="5626231" y="36324"/>
                </a:cubicBezTo>
                <a:close/>
                <a:moveTo>
                  <a:pt x="6878771" y="34432"/>
                </a:moveTo>
                <a:cubicBezTo>
                  <a:pt x="6880663" y="34184"/>
                  <a:pt x="6883187" y="34594"/>
                  <a:pt x="6886339" y="35660"/>
                </a:cubicBezTo>
                <a:cubicBezTo>
                  <a:pt x="6898953" y="39926"/>
                  <a:pt x="6908427" y="45010"/>
                  <a:pt x="6914765" y="50911"/>
                </a:cubicBezTo>
                <a:cubicBezTo>
                  <a:pt x="6921105" y="56812"/>
                  <a:pt x="6923509" y="64484"/>
                  <a:pt x="6921983" y="73927"/>
                </a:cubicBezTo>
                <a:cubicBezTo>
                  <a:pt x="6920455" y="83370"/>
                  <a:pt x="6916992" y="88662"/>
                  <a:pt x="6911593" y="89802"/>
                </a:cubicBezTo>
                <a:cubicBezTo>
                  <a:pt x="6906193" y="90942"/>
                  <a:pt x="6900975" y="88084"/>
                  <a:pt x="6895933" y="81230"/>
                </a:cubicBezTo>
                <a:cubicBezTo>
                  <a:pt x="6890893" y="74375"/>
                  <a:pt x="6885161" y="65434"/>
                  <a:pt x="6878735" y="54406"/>
                </a:cubicBezTo>
                <a:cubicBezTo>
                  <a:pt x="6873079" y="41834"/>
                  <a:pt x="6873090" y="35176"/>
                  <a:pt x="6878771" y="34432"/>
                </a:cubicBezTo>
                <a:close/>
                <a:moveTo>
                  <a:pt x="967331" y="32537"/>
                </a:moveTo>
                <a:cubicBezTo>
                  <a:pt x="984250" y="31620"/>
                  <a:pt x="996429" y="34418"/>
                  <a:pt x="1003865" y="40930"/>
                </a:cubicBezTo>
                <a:cubicBezTo>
                  <a:pt x="1013782" y="49613"/>
                  <a:pt x="1016972" y="55941"/>
                  <a:pt x="1013438" y="59913"/>
                </a:cubicBezTo>
                <a:cubicBezTo>
                  <a:pt x="1009903" y="63885"/>
                  <a:pt x="1000004" y="65420"/>
                  <a:pt x="983743" y="64516"/>
                </a:cubicBezTo>
                <a:cubicBezTo>
                  <a:pt x="967481" y="63613"/>
                  <a:pt x="952190" y="63613"/>
                  <a:pt x="937872" y="64516"/>
                </a:cubicBezTo>
                <a:cubicBezTo>
                  <a:pt x="923553" y="65420"/>
                  <a:pt x="902369" y="67019"/>
                  <a:pt x="874320" y="69313"/>
                </a:cubicBezTo>
                <a:cubicBezTo>
                  <a:pt x="882407" y="78032"/>
                  <a:pt x="885329" y="84123"/>
                  <a:pt x="883085" y="87586"/>
                </a:cubicBezTo>
                <a:cubicBezTo>
                  <a:pt x="880841" y="91049"/>
                  <a:pt x="879719" y="105364"/>
                  <a:pt x="879719" y="130531"/>
                </a:cubicBezTo>
                <a:cubicBezTo>
                  <a:pt x="899909" y="130531"/>
                  <a:pt x="917509" y="132951"/>
                  <a:pt x="932516" y="137791"/>
                </a:cubicBezTo>
                <a:cubicBezTo>
                  <a:pt x="947523" y="142631"/>
                  <a:pt x="956195" y="152325"/>
                  <a:pt x="958533" y="166873"/>
                </a:cubicBezTo>
                <a:cubicBezTo>
                  <a:pt x="960870" y="181421"/>
                  <a:pt x="950523" y="183035"/>
                  <a:pt x="927493" y="171713"/>
                </a:cubicBezTo>
                <a:cubicBezTo>
                  <a:pt x="904463" y="160391"/>
                  <a:pt x="888538" y="151203"/>
                  <a:pt x="879719" y="144147"/>
                </a:cubicBezTo>
                <a:cubicBezTo>
                  <a:pt x="880565" y="211934"/>
                  <a:pt x="879564" y="257453"/>
                  <a:pt x="876718" y="280706"/>
                </a:cubicBezTo>
                <a:cubicBezTo>
                  <a:pt x="873871" y="303958"/>
                  <a:pt x="869444" y="315585"/>
                  <a:pt x="863435" y="315585"/>
                </a:cubicBezTo>
                <a:cubicBezTo>
                  <a:pt x="858975" y="315585"/>
                  <a:pt x="854247" y="310257"/>
                  <a:pt x="849249" y="299603"/>
                </a:cubicBezTo>
                <a:cubicBezTo>
                  <a:pt x="844252" y="288948"/>
                  <a:pt x="842678" y="279777"/>
                  <a:pt x="844528" y="272091"/>
                </a:cubicBezTo>
                <a:cubicBezTo>
                  <a:pt x="846378" y="264404"/>
                  <a:pt x="848177" y="256195"/>
                  <a:pt x="849927" y="247461"/>
                </a:cubicBezTo>
                <a:cubicBezTo>
                  <a:pt x="851677" y="238728"/>
                  <a:pt x="853003" y="209037"/>
                  <a:pt x="853906" y="158387"/>
                </a:cubicBezTo>
                <a:cubicBezTo>
                  <a:pt x="854810" y="107738"/>
                  <a:pt x="852092" y="79150"/>
                  <a:pt x="845754" y="72626"/>
                </a:cubicBezTo>
                <a:cubicBezTo>
                  <a:pt x="801127" y="79824"/>
                  <a:pt x="773153" y="84546"/>
                  <a:pt x="761832" y="86790"/>
                </a:cubicBezTo>
                <a:cubicBezTo>
                  <a:pt x="750510" y="89034"/>
                  <a:pt x="739855" y="84958"/>
                  <a:pt x="729867" y="74562"/>
                </a:cubicBezTo>
                <a:cubicBezTo>
                  <a:pt x="719879" y="64165"/>
                  <a:pt x="720245" y="59422"/>
                  <a:pt x="730964" y="60333"/>
                </a:cubicBezTo>
                <a:cubicBezTo>
                  <a:pt x="741683" y="61243"/>
                  <a:pt x="760182" y="60365"/>
                  <a:pt x="786461" y="57697"/>
                </a:cubicBezTo>
                <a:cubicBezTo>
                  <a:pt x="812739" y="55030"/>
                  <a:pt x="839677" y="51660"/>
                  <a:pt x="867275" y="47588"/>
                </a:cubicBezTo>
                <a:cubicBezTo>
                  <a:pt x="894873" y="43515"/>
                  <a:pt x="922058" y="39217"/>
                  <a:pt x="948831" y="34692"/>
                </a:cubicBezTo>
                <a:cubicBezTo>
                  <a:pt x="955525" y="33561"/>
                  <a:pt x="961691" y="32843"/>
                  <a:pt x="967331" y="32537"/>
                </a:cubicBezTo>
                <a:close/>
                <a:moveTo>
                  <a:pt x="4520158" y="30734"/>
                </a:moveTo>
                <a:cubicBezTo>
                  <a:pt x="4537187" y="32620"/>
                  <a:pt x="4548236" y="36352"/>
                  <a:pt x="4553305" y="41930"/>
                </a:cubicBezTo>
                <a:cubicBezTo>
                  <a:pt x="4558374" y="47509"/>
                  <a:pt x="4560608" y="54241"/>
                  <a:pt x="4560005" y="62129"/>
                </a:cubicBezTo>
                <a:cubicBezTo>
                  <a:pt x="4559403" y="70016"/>
                  <a:pt x="4554348" y="72325"/>
                  <a:pt x="4544841" y="69055"/>
                </a:cubicBezTo>
                <a:cubicBezTo>
                  <a:pt x="4535333" y="65785"/>
                  <a:pt x="4524277" y="59296"/>
                  <a:pt x="4511672" y="49588"/>
                </a:cubicBezTo>
                <a:cubicBezTo>
                  <a:pt x="4500300" y="35133"/>
                  <a:pt x="4503129" y="28849"/>
                  <a:pt x="4520158" y="30734"/>
                </a:cubicBezTo>
                <a:close/>
                <a:moveTo>
                  <a:pt x="2598829" y="30453"/>
                </a:moveTo>
                <a:cubicBezTo>
                  <a:pt x="2601235" y="30544"/>
                  <a:pt x="2604201" y="31186"/>
                  <a:pt x="2607727" y="32380"/>
                </a:cubicBezTo>
                <a:cubicBezTo>
                  <a:pt x="2621830" y="37155"/>
                  <a:pt x="2631080" y="43013"/>
                  <a:pt x="2635475" y="49954"/>
                </a:cubicBezTo>
                <a:cubicBezTo>
                  <a:pt x="2639871" y="56894"/>
                  <a:pt x="2640300" y="65108"/>
                  <a:pt x="2636765" y="74594"/>
                </a:cubicBezTo>
                <a:cubicBezTo>
                  <a:pt x="2633231" y="84080"/>
                  <a:pt x="2626139" y="83617"/>
                  <a:pt x="2615492" y="73206"/>
                </a:cubicBezTo>
                <a:cubicBezTo>
                  <a:pt x="2604844" y="62795"/>
                  <a:pt x="2597111" y="53238"/>
                  <a:pt x="2592293" y="44533"/>
                </a:cubicBezTo>
                <a:cubicBezTo>
                  <a:pt x="2589432" y="34875"/>
                  <a:pt x="2591611" y="30182"/>
                  <a:pt x="2598829" y="30453"/>
                </a:cubicBezTo>
                <a:close/>
                <a:moveTo>
                  <a:pt x="1290196" y="30014"/>
                </a:moveTo>
                <a:cubicBezTo>
                  <a:pt x="1297352" y="28608"/>
                  <a:pt x="1304773" y="31394"/>
                  <a:pt x="1312459" y="38370"/>
                </a:cubicBezTo>
                <a:cubicBezTo>
                  <a:pt x="1320145" y="45347"/>
                  <a:pt x="1318944" y="50542"/>
                  <a:pt x="1308856" y="53955"/>
                </a:cubicBezTo>
                <a:cubicBezTo>
                  <a:pt x="1298768" y="57368"/>
                  <a:pt x="1272773" y="61892"/>
                  <a:pt x="1230870" y="67528"/>
                </a:cubicBezTo>
                <a:cubicBezTo>
                  <a:pt x="1239862" y="75228"/>
                  <a:pt x="1240525" y="81664"/>
                  <a:pt x="1232861" y="86833"/>
                </a:cubicBezTo>
                <a:cubicBezTo>
                  <a:pt x="1225195" y="92003"/>
                  <a:pt x="1211934" y="105207"/>
                  <a:pt x="1193077" y="126444"/>
                </a:cubicBezTo>
                <a:cubicBezTo>
                  <a:pt x="1221384" y="122888"/>
                  <a:pt x="1246010" y="119550"/>
                  <a:pt x="1266954" y="116431"/>
                </a:cubicBezTo>
                <a:cubicBezTo>
                  <a:pt x="1287898" y="113312"/>
                  <a:pt x="1301962" y="110376"/>
                  <a:pt x="1309146" y="107623"/>
                </a:cubicBezTo>
                <a:cubicBezTo>
                  <a:pt x="1316331" y="104870"/>
                  <a:pt x="1323279" y="104963"/>
                  <a:pt x="1329990" y="107903"/>
                </a:cubicBezTo>
                <a:cubicBezTo>
                  <a:pt x="1336701" y="110842"/>
                  <a:pt x="1344804" y="116543"/>
                  <a:pt x="1354297" y="125003"/>
                </a:cubicBezTo>
                <a:cubicBezTo>
                  <a:pt x="1363790" y="133464"/>
                  <a:pt x="1365995" y="140466"/>
                  <a:pt x="1360912" y="146008"/>
                </a:cubicBezTo>
                <a:cubicBezTo>
                  <a:pt x="1355828" y="151551"/>
                  <a:pt x="1351988" y="160596"/>
                  <a:pt x="1349392" y="173143"/>
                </a:cubicBezTo>
                <a:cubicBezTo>
                  <a:pt x="1346797" y="185691"/>
                  <a:pt x="1344588" y="201505"/>
                  <a:pt x="1342767" y="220584"/>
                </a:cubicBezTo>
                <a:cubicBezTo>
                  <a:pt x="1340946" y="239664"/>
                  <a:pt x="1337214" y="255320"/>
                  <a:pt x="1331571" y="267552"/>
                </a:cubicBezTo>
                <a:cubicBezTo>
                  <a:pt x="1325928" y="279784"/>
                  <a:pt x="1318944" y="288371"/>
                  <a:pt x="1310620" y="293311"/>
                </a:cubicBezTo>
                <a:cubicBezTo>
                  <a:pt x="1302296" y="298251"/>
                  <a:pt x="1296814" y="294372"/>
                  <a:pt x="1294175" y="281674"/>
                </a:cubicBezTo>
                <a:cubicBezTo>
                  <a:pt x="1291537" y="268975"/>
                  <a:pt x="1289221" y="259966"/>
                  <a:pt x="1287227" y="254646"/>
                </a:cubicBezTo>
                <a:cubicBezTo>
                  <a:pt x="1276616" y="253872"/>
                  <a:pt x="1255604" y="254836"/>
                  <a:pt x="1224191" y="257539"/>
                </a:cubicBezTo>
                <a:cubicBezTo>
                  <a:pt x="1192779" y="260242"/>
                  <a:pt x="1166325" y="262418"/>
                  <a:pt x="1144830" y="264067"/>
                </a:cubicBezTo>
                <a:cubicBezTo>
                  <a:pt x="1137645" y="282208"/>
                  <a:pt x="1131493" y="286015"/>
                  <a:pt x="1126373" y="275489"/>
                </a:cubicBezTo>
                <a:cubicBezTo>
                  <a:pt x="1121254" y="264964"/>
                  <a:pt x="1118239" y="250183"/>
                  <a:pt x="1117328" y="231146"/>
                </a:cubicBezTo>
                <a:cubicBezTo>
                  <a:pt x="1116418" y="212109"/>
                  <a:pt x="1114650" y="195568"/>
                  <a:pt x="1112026" y="181522"/>
                </a:cubicBezTo>
                <a:cubicBezTo>
                  <a:pt x="1109402" y="167475"/>
                  <a:pt x="1105580" y="154558"/>
                  <a:pt x="1100561" y="142771"/>
                </a:cubicBezTo>
                <a:cubicBezTo>
                  <a:pt x="1095542" y="130983"/>
                  <a:pt x="1097306" y="125792"/>
                  <a:pt x="1105853" y="127197"/>
                </a:cubicBezTo>
                <a:cubicBezTo>
                  <a:pt x="1114399" y="128603"/>
                  <a:pt x="1121043" y="129954"/>
                  <a:pt x="1125782" y="131252"/>
                </a:cubicBezTo>
                <a:cubicBezTo>
                  <a:pt x="1130522" y="132550"/>
                  <a:pt x="1146571" y="131965"/>
                  <a:pt x="1173933" y="129499"/>
                </a:cubicBezTo>
                <a:cubicBezTo>
                  <a:pt x="1186638" y="110025"/>
                  <a:pt x="1194102" y="96502"/>
                  <a:pt x="1196325" y="88930"/>
                </a:cubicBezTo>
                <a:cubicBezTo>
                  <a:pt x="1198548" y="81359"/>
                  <a:pt x="1199659" y="75472"/>
                  <a:pt x="1199659" y="71271"/>
                </a:cubicBezTo>
                <a:cubicBezTo>
                  <a:pt x="1195041" y="72117"/>
                  <a:pt x="1189646" y="73002"/>
                  <a:pt x="1183473" y="73927"/>
                </a:cubicBezTo>
                <a:cubicBezTo>
                  <a:pt x="1177299" y="74852"/>
                  <a:pt x="1171911" y="75071"/>
                  <a:pt x="1167307" y="74583"/>
                </a:cubicBezTo>
                <a:cubicBezTo>
                  <a:pt x="1162705" y="74096"/>
                  <a:pt x="1156595" y="70249"/>
                  <a:pt x="1148981" y="63043"/>
                </a:cubicBezTo>
                <a:cubicBezTo>
                  <a:pt x="1141366" y="55837"/>
                  <a:pt x="1146134" y="52234"/>
                  <a:pt x="1163285" y="52234"/>
                </a:cubicBezTo>
                <a:cubicBezTo>
                  <a:pt x="1177382" y="52234"/>
                  <a:pt x="1195963" y="50237"/>
                  <a:pt x="1219029" y="46243"/>
                </a:cubicBezTo>
                <a:cubicBezTo>
                  <a:pt x="1242096" y="42249"/>
                  <a:pt x="1257934" y="38897"/>
                  <a:pt x="1266545" y="36187"/>
                </a:cubicBezTo>
                <a:cubicBezTo>
                  <a:pt x="1275157" y="33477"/>
                  <a:pt x="1283040" y="31419"/>
                  <a:pt x="1290196" y="30014"/>
                </a:cubicBezTo>
                <a:close/>
                <a:moveTo>
                  <a:pt x="2048097" y="26615"/>
                </a:moveTo>
                <a:cubicBezTo>
                  <a:pt x="2057110" y="24780"/>
                  <a:pt x="2064040" y="27013"/>
                  <a:pt x="2068887" y="33316"/>
                </a:cubicBezTo>
                <a:cubicBezTo>
                  <a:pt x="2073734" y="39618"/>
                  <a:pt x="2070751" y="44067"/>
                  <a:pt x="2059938" y="46663"/>
                </a:cubicBezTo>
                <a:cubicBezTo>
                  <a:pt x="2049126" y="49258"/>
                  <a:pt x="2031136" y="52779"/>
                  <a:pt x="2005969" y="57224"/>
                </a:cubicBezTo>
                <a:cubicBezTo>
                  <a:pt x="2014975" y="60938"/>
                  <a:pt x="2017771" y="65276"/>
                  <a:pt x="2014358" y="70238"/>
                </a:cubicBezTo>
                <a:cubicBezTo>
                  <a:pt x="2010945" y="75200"/>
                  <a:pt x="2004549" y="83589"/>
                  <a:pt x="1995171" y="95405"/>
                </a:cubicBezTo>
                <a:cubicBezTo>
                  <a:pt x="2010070" y="92021"/>
                  <a:pt x="2020528" y="88701"/>
                  <a:pt x="2026544" y="85446"/>
                </a:cubicBezTo>
                <a:cubicBezTo>
                  <a:pt x="2032559" y="82191"/>
                  <a:pt x="2040758" y="83349"/>
                  <a:pt x="2051141" y="88920"/>
                </a:cubicBezTo>
                <a:cubicBezTo>
                  <a:pt x="2061523" y="94491"/>
                  <a:pt x="2065761" y="99711"/>
                  <a:pt x="2063853" y="104579"/>
                </a:cubicBezTo>
                <a:cubicBezTo>
                  <a:pt x="2061946" y="109448"/>
                  <a:pt x="2060368" y="113757"/>
                  <a:pt x="2059121" y="117507"/>
                </a:cubicBezTo>
                <a:cubicBezTo>
                  <a:pt x="2057873" y="121257"/>
                  <a:pt x="2057694" y="130058"/>
                  <a:pt x="2058583" y="143911"/>
                </a:cubicBezTo>
                <a:cubicBezTo>
                  <a:pt x="2059472" y="157764"/>
                  <a:pt x="2058798" y="172064"/>
                  <a:pt x="2056561" y="186813"/>
                </a:cubicBezTo>
                <a:cubicBezTo>
                  <a:pt x="2054324" y="201562"/>
                  <a:pt x="2049581" y="205287"/>
                  <a:pt x="2042332" y="197988"/>
                </a:cubicBezTo>
                <a:cubicBezTo>
                  <a:pt x="2035083" y="190689"/>
                  <a:pt x="2031910" y="184784"/>
                  <a:pt x="2032814" y="180274"/>
                </a:cubicBezTo>
                <a:cubicBezTo>
                  <a:pt x="2033717" y="175764"/>
                  <a:pt x="2034391" y="164650"/>
                  <a:pt x="2034836" y="146933"/>
                </a:cubicBezTo>
                <a:cubicBezTo>
                  <a:pt x="2035280" y="129216"/>
                  <a:pt x="2034796" y="117575"/>
                  <a:pt x="2033384" y="112011"/>
                </a:cubicBezTo>
                <a:cubicBezTo>
                  <a:pt x="2031971" y="106447"/>
                  <a:pt x="2026985" y="104927"/>
                  <a:pt x="2018423" y="107451"/>
                </a:cubicBezTo>
                <a:lnTo>
                  <a:pt x="1977640" y="115109"/>
                </a:lnTo>
                <a:cubicBezTo>
                  <a:pt x="1977640" y="128158"/>
                  <a:pt x="1977109" y="145936"/>
                  <a:pt x="1976048" y="168443"/>
                </a:cubicBezTo>
                <a:cubicBezTo>
                  <a:pt x="1974987" y="190950"/>
                  <a:pt x="1970459" y="199070"/>
                  <a:pt x="1962464" y="192804"/>
                </a:cubicBezTo>
                <a:cubicBezTo>
                  <a:pt x="1954470" y="186537"/>
                  <a:pt x="1950928" y="179890"/>
                  <a:pt x="1951838" y="172864"/>
                </a:cubicBezTo>
                <a:cubicBezTo>
                  <a:pt x="1952749" y="165837"/>
                  <a:pt x="1953649" y="155211"/>
                  <a:pt x="1954538" y="140985"/>
                </a:cubicBezTo>
                <a:cubicBezTo>
                  <a:pt x="1955427" y="126760"/>
                  <a:pt x="1954072" y="116284"/>
                  <a:pt x="1950472" y="109559"/>
                </a:cubicBezTo>
                <a:cubicBezTo>
                  <a:pt x="1946873" y="102833"/>
                  <a:pt x="1948701" y="99471"/>
                  <a:pt x="1955957" y="99471"/>
                </a:cubicBezTo>
                <a:cubicBezTo>
                  <a:pt x="1960890" y="99471"/>
                  <a:pt x="1964780" y="99693"/>
                  <a:pt x="1967627" y="100137"/>
                </a:cubicBezTo>
                <a:cubicBezTo>
                  <a:pt x="1970473" y="100582"/>
                  <a:pt x="1974334" y="100266"/>
                  <a:pt x="1979210" y="99191"/>
                </a:cubicBezTo>
                <a:cubicBezTo>
                  <a:pt x="1985247" y="77967"/>
                  <a:pt x="1987764" y="65513"/>
                  <a:pt x="1986760" y="61827"/>
                </a:cubicBezTo>
                <a:cubicBezTo>
                  <a:pt x="1981125" y="63591"/>
                  <a:pt x="1975779" y="64706"/>
                  <a:pt x="1970724" y="65172"/>
                </a:cubicBezTo>
                <a:cubicBezTo>
                  <a:pt x="1965669" y="65638"/>
                  <a:pt x="1959231" y="63158"/>
                  <a:pt x="1951408" y="57730"/>
                </a:cubicBezTo>
                <a:cubicBezTo>
                  <a:pt x="1943585" y="52302"/>
                  <a:pt x="1945604" y="48695"/>
                  <a:pt x="1957463" y="46910"/>
                </a:cubicBezTo>
                <a:cubicBezTo>
                  <a:pt x="1969322" y="45125"/>
                  <a:pt x="1980422" y="42880"/>
                  <a:pt x="1990761" y="40177"/>
                </a:cubicBezTo>
                <a:cubicBezTo>
                  <a:pt x="2001101" y="37474"/>
                  <a:pt x="2010988" y="34997"/>
                  <a:pt x="2020424" y="32746"/>
                </a:cubicBezTo>
                <a:cubicBezTo>
                  <a:pt x="2029860" y="30494"/>
                  <a:pt x="2039084" y="28451"/>
                  <a:pt x="2048097" y="26615"/>
                </a:cubicBezTo>
                <a:close/>
                <a:moveTo>
                  <a:pt x="3445716" y="25327"/>
                </a:moveTo>
                <a:cubicBezTo>
                  <a:pt x="3449555" y="25820"/>
                  <a:pt x="3453949" y="27253"/>
                  <a:pt x="3458896" y="29627"/>
                </a:cubicBezTo>
                <a:cubicBezTo>
                  <a:pt x="3468791" y="34373"/>
                  <a:pt x="3477134" y="39536"/>
                  <a:pt x="3483923" y="45114"/>
                </a:cubicBezTo>
                <a:cubicBezTo>
                  <a:pt x="3490714" y="50692"/>
                  <a:pt x="3492280" y="56461"/>
                  <a:pt x="3488623" y="62419"/>
                </a:cubicBezTo>
                <a:cubicBezTo>
                  <a:pt x="3484967" y="68377"/>
                  <a:pt x="3482719" y="75153"/>
                  <a:pt x="3481880" y="82746"/>
                </a:cubicBezTo>
                <a:cubicBezTo>
                  <a:pt x="3481041" y="90339"/>
                  <a:pt x="3480622" y="107186"/>
                  <a:pt x="3480622" y="133285"/>
                </a:cubicBezTo>
                <a:cubicBezTo>
                  <a:pt x="3480622" y="160058"/>
                  <a:pt x="3481278" y="185322"/>
                  <a:pt x="3482590" y="209076"/>
                </a:cubicBezTo>
                <a:cubicBezTo>
                  <a:pt x="3483902" y="232831"/>
                  <a:pt x="3485250" y="249910"/>
                  <a:pt x="3486634" y="260314"/>
                </a:cubicBezTo>
                <a:cubicBezTo>
                  <a:pt x="3488018" y="270718"/>
                  <a:pt x="3483802" y="283430"/>
                  <a:pt x="3473986" y="298452"/>
                </a:cubicBezTo>
                <a:cubicBezTo>
                  <a:pt x="3464170" y="313473"/>
                  <a:pt x="3456835" y="314692"/>
                  <a:pt x="3451981" y="302108"/>
                </a:cubicBezTo>
                <a:cubicBezTo>
                  <a:pt x="3447127" y="289525"/>
                  <a:pt x="3437838" y="278250"/>
                  <a:pt x="3424114" y="268283"/>
                </a:cubicBezTo>
                <a:cubicBezTo>
                  <a:pt x="3410390" y="258317"/>
                  <a:pt x="3411473" y="255134"/>
                  <a:pt x="3427362" y="258733"/>
                </a:cubicBezTo>
                <a:cubicBezTo>
                  <a:pt x="3443251" y="262332"/>
                  <a:pt x="3451798" y="259590"/>
                  <a:pt x="3453002" y="250505"/>
                </a:cubicBezTo>
                <a:cubicBezTo>
                  <a:pt x="3454207" y="241421"/>
                  <a:pt x="3454809" y="229787"/>
                  <a:pt x="3454809" y="215605"/>
                </a:cubicBezTo>
                <a:cubicBezTo>
                  <a:pt x="3454809" y="200447"/>
                  <a:pt x="3454142" y="171734"/>
                  <a:pt x="3452809" y="129467"/>
                </a:cubicBezTo>
                <a:cubicBezTo>
                  <a:pt x="3451475" y="87199"/>
                  <a:pt x="3448482" y="63333"/>
                  <a:pt x="3443828" y="57870"/>
                </a:cubicBezTo>
                <a:cubicBezTo>
                  <a:pt x="3439175" y="52406"/>
                  <a:pt x="3432335" y="49896"/>
                  <a:pt x="3423307" y="50341"/>
                </a:cubicBezTo>
                <a:cubicBezTo>
                  <a:pt x="3414281" y="50786"/>
                  <a:pt x="3399191" y="52248"/>
                  <a:pt x="3378039" y="54729"/>
                </a:cubicBezTo>
                <a:cubicBezTo>
                  <a:pt x="3390630" y="58873"/>
                  <a:pt x="3395351" y="64176"/>
                  <a:pt x="3392203" y="70636"/>
                </a:cubicBezTo>
                <a:cubicBezTo>
                  <a:pt x="3389056" y="77096"/>
                  <a:pt x="3387482" y="88049"/>
                  <a:pt x="3387482" y="103493"/>
                </a:cubicBezTo>
                <a:cubicBezTo>
                  <a:pt x="3394380" y="102618"/>
                  <a:pt x="3399751" y="102181"/>
                  <a:pt x="3403593" y="102181"/>
                </a:cubicBezTo>
                <a:cubicBezTo>
                  <a:pt x="3409358" y="102181"/>
                  <a:pt x="3414639" y="104823"/>
                  <a:pt x="3419435" y="110107"/>
                </a:cubicBezTo>
                <a:cubicBezTo>
                  <a:pt x="3424232" y="115392"/>
                  <a:pt x="3420984" y="119654"/>
                  <a:pt x="3409692" y="122895"/>
                </a:cubicBezTo>
                <a:cubicBezTo>
                  <a:pt x="3398398" y="126136"/>
                  <a:pt x="3390938" y="128366"/>
                  <a:pt x="3387310" y="129585"/>
                </a:cubicBezTo>
                <a:lnTo>
                  <a:pt x="3386127" y="161549"/>
                </a:lnTo>
                <a:cubicBezTo>
                  <a:pt x="3397054" y="158939"/>
                  <a:pt x="3405999" y="157161"/>
                  <a:pt x="3412961" y="156215"/>
                </a:cubicBezTo>
                <a:cubicBezTo>
                  <a:pt x="3419923" y="155268"/>
                  <a:pt x="3425290" y="157885"/>
                  <a:pt x="3429061" y="164066"/>
                </a:cubicBezTo>
                <a:cubicBezTo>
                  <a:pt x="3432833" y="170247"/>
                  <a:pt x="3430166" y="174975"/>
                  <a:pt x="3421059" y="178252"/>
                </a:cubicBezTo>
                <a:cubicBezTo>
                  <a:pt x="3411954" y="181529"/>
                  <a:pt x="3400310" y="185139"/>
                  <a:pt x="3386127" y="189083"/>
                </a:cubicBezTo>
                <a:cubicBezTo>
                  <a:pt x="3386127" y="209532"/>
                  <a:pt x="3384704" y="230691"/>
                  <a:pt x="3381857" y="252559"/>
                </a:cubicBezTo>
                <a:cubicBezTo>
                  <a:pt x="3379011" y="274428"/>
                  <a:pt x="3374992" y="285675"/>
                  <a:pt x="3369800" y="286298"/>
                </a:cubicBezTo>
                <a:cubicBezTo>
                  <a:pt x="3364610" y="286922"/>
                  <a:pt x="3361508" y="280724"/>
                  <a:pt x="3360497" y="267703"/>
                </a:cubicBezTo>
                <a:cubicBezTo>
                  <a:pt x="3359486" y="254682"/>
                  <a:pt x="3359433" y="229694"/>
                  <a:pt x="3360336" y="192739"/>
                </a:cubicBezTo>
                <a:cubicBezTo>
                  <a:pt x="3352722" y="194546"/>
                  <a:pt x="3345544" y="195450"/>
                  <a:pt x="3338804" y="195450"/>
                </a:cubicBezTo>
                <a:cubicBezTo>
                  <a:pt x="3332810" y="195450"/>
                  <a:pt x="3325902" y="193342"/>
                  <a:pt x="3318079" y="189126"/>
                </a:cubicBezTo>
                <a:cubicBezTo>
                  <a:pt x="3310257" y="184910"/>
                  <a:pt x="3310225" y="181758"/>
                  <a:pt x="3317982" y="179672"/>
                </a:cubicBezTo>
                <a:cubicBezTo>
                  <a:pt x="3325740" y="177585"/>
                  <a:pt x="3340303" y="173667"/>
                  <a:pt x="3361670" y="167916"/>
                </a:cubicBezTo>
                <a:lnTo>
                  <a:pt x="3361670" y="133349"/>
                </a:lnTo>
                <a:cubicBezTo>
                  <a:pt x="3351589" y="136060"/>
                  <a:pt x="3341869" y="135106"/>
                  <a:pt x="3332512" y="130488"/>
                </a:cubicBezTo>
                <a:cubicBezTo>
                  <a:pt x="3323155" y="125871"/>
                  <a:pt x="3322166" y="122487"/>
                  <a:pt x="3329544" y="120336"/>
                </a:cubicBezTo>
                <a:cubicBezTo>
                  <a:pt x="3336922" y="118184"/>
                  <a:pt x="3347631" y="115546"/>
                  <a:pt x="3361670" y="112420"/>
                </a:cubicBezTo>
                <a:cubicBezTo>
                  <a:pt x="3361670" y="92559"/>
                  <a:pt x="3360516" y="74791"/>
                  <a:pt x="3358206" y="59117"/>
                </a:cubicBezTo>
                <a:cubicBezTo>
                  <a:pt x="3342877" y="60924"/>
                  <a:pt x="3329204" y="62573"/>
                  <a:pt x="3317186" y="64065"/>
                </a:cubicBezTo>
                <a:cubicBezTo>
                  <a:pt x="3316312" y="125842"/>
                  <a:pt x="3314742" y="166260"/>
                  <a:pt x="3312475" y="185318"/>
                </a:cubicBezTo>
                <a:cubicBezTo>
                  <a:pt x="3310210" y="204376"/>
                  <a:pt x="3306076" y="224069"/>
                  <a:pt x="3300075" y="244396"/>
                </a:cubicBezTo>
                <a:cubicBezTo>
                  <a:pt x="3294073" y="264724"/>
                  <a:pt x="3281694" y="280770"/>
                  <a:pt x="3262937" y="292536"/>
                </a:cubicBezTo>
                <a:cubicBezTo>
                  <a:pt x="3244180" y="304303"/>
                  <a:pt x="3240893" y="301951"/>
                  <a:pt x="3253075" y="285481"/>
                </a:cubicBezTo>
                <a:cubicBezTo>
                  <a:pt x="3265257" y="269011"/>
                  <a:pt x="3274481" y="246225"/>
                  <a:pt x="3280748" y="217121"/>
                </a:cubicBezTo>
                <a:cubicBezTo>
                  <a:pt x="3287015" y="188018"/>
                  <a:pt x="3290148" y="163672"/>
                  <a:pt x="3290148" y="144083"/>
                </a:cubicBezTo>
                <a:lnTo>
                  <a:pt x="3290148" y="88737"/>
                </a:lnTo>
                <a:cubicBezTo>
                  <a:pt x="3290148" y="72647"/>
                  <a:pt x="3287671" y="60512"/>
                  <a:pt x="3282716" y="52331"/>
                </a:cubicBezTo>
                <a:cubicBezTo>
                  <a:pt x="3277762" y="44150"/>
                  <a:pt x="3281415" y="41411"/>
                  <a:pt x="3293676" y="44114"/>
                </a:cubicBezTo>
                <a:cubicBezTo>
                  <a:pt x="3305937" y="46817"/>
                  <a:pt x="3320904" y="47053"/>
                  <a:pt x="3338578" y="44824"/>
                </a:cubicBezTo>
                <a:cubicBezTo>
                  <a:pt x="3356253" y="42594"/>
                  <a:pt x="3375519" y="39704"/>
                  <a:pt x="3396376" y="36155"/>
                </a:cubicBezTo>
                <a:cubicBezTo>
                  <a:pt x="3417235" y="32606"/>
                  <a:pt x="3430395" y="29444"/>
                  <a:pt x="3435859" y="26669"/>
                </a:cubicBezTo>
                <a:cubicBezTo>
                  <a:pt x="3438590" y="25281"/>
                  <a:pt x="3441876" y="24834"/>
                  <a:pt x="3445716" y="25327"/>
                </a:cubicBezTo>
                <a:close/>
                <a:moveTo>
                  <a:pt x="1910565" y="24120"/>
                </a:moveTo>
                <a:cubicBezTo>
                  <a:pt x="1913132" y="23776"/>
                  <a:pt x="1915633" y="23969"/>
                  <a:pt x="1918067" y="24701"/>
                </a:cubicBezTo>
                <a:cubicBezTo>
                  <a:pt x="1922936" y="26163"/>
                  <a:pt x="1929356" y="29057"/>
                  <a:pt x="1937330" y="33380"/>
                </a:cubicBezTo>
                <a:cubicBezTo>
                  <a:pt x="1945303" y="37704"/>
                  <a:pt x="1947633" y="41859"/>
                  <a:pt x="1944320" y="45845"/>
                </a:cubicBezTo>
                <a:cubicBezTo>
                  <a:pt x="1941008" y="49832"/>
                  <a:pt x="1938308" y="55572"/>
                  <a:pt x="1936222" y="63064"/>
                </a:cubicBezTo>
                <a:cubicBezTo>
                  <a:pt x="1934135" y="70557"/>
                  <a:pt x="1931475" y="81241"/>
                  <a:pt x="1928242" y="95115"/>
                </a:cubicBezTo>
                <a:cubicBezTo>
                  <a:pt x="1925008" y="108989"/>
                  <a:pt x="1921050" y="118830"/>
                  <a:pt x="1916368" y="124638"/>
                </a:cubicBezTo>
                <a:cubicBezTo>
                  <a:pt x="1911686" y="130445"/>
                  <a:pt x="1906950" y="129305"/>
                  <a:pt x="1902160" y="121217"/>
                </a:cubicBezTo>
                <a:lnTo>
                  <a:pt x="1874519" y="127305"/>
                </a:lnTo>
                <a:cubicBezTo>
                  <a:pt x="1873544" y="133141"/>
                  <a:pt x="1870547" y="136060"/>
                  <a:pt x="1865528" y="136060"/>
                </a:cubicBezTo>
                <a:cubicBezTo>
                  <a:pt x="1861355" y="136060"/>
                  <a:pt x="1858272" y="130101"/>
                  <a:pt x="1856279" y="118184"/>
                </a:cubicBezTo>
                <a:cubicBezTo>
                  <a:pt x="1854285" y="106268"/>
                  <a:pt x="1851529" y="93268"/>
                  <a:pt x="1848008" y="79186"/>
                </a:cubicBezTo>
                <a:cubicBezTo>
                  <a:pt x="1844487" y="65104"/>
                  <a:pt x="1841114" y="55066"/>
                  <a:pt x="1837887" y="49072"/>
                </a:cubicBezTo>
                <a:cubicBezTo>
                  <a:pt x="1834661" y="43078"/>
                  <a:pt x="1837120" y="40081"/>
                  <a:pt x="1845265" y="40081"/>
                </a:cubicBezTo>
                <a:lnTo>
                  <a:pt x="1858774" y="40081"/>
                </a:lnTo>
                <a:cubicBezTo>
                  <a:pt x="1861900" y="40081"/>
                  <a:pt x="1868647" y="38571"/>
                  <a:pt x="1879015" y="35553"/>
                </a:cubicBezTo>
                <a:cubicBezTo>
                  <a:pt x="1889383" y="32534"/>
                  <a:pt x="1897267" y="29605"/>
                  <a:pt x="1902666" y="26766"/>
                </a:cubicBezTo>
                <a:cubicBezTo>
                  <a:pt x="1905365" y="25346"/>
                  <a:pt x="1907998" y="24464"/>
                  <a:pt x="1910565" y="24120"/>
                </a:cubicBezTo>
                <a:close/>
                <a:moveTo>
                  <a:pt x="3661537" y="24082"/>
                </a:moveTo>
                <a:cubicBezTo>
                  <a:pt x="3665407" y="23663"/>
                  <a:pt x="3671999" y="25568"/>
                  <a:pt x="3681313" y="29799"/>
                </a:cubicBezTo>
                <a:cubicBezTo>
                  <a:pt x="3695180" y="36237"/>
                  <a:pt x="3700263" y="42113"/>
                  <a:pt x="3696564" y="47426"/>
                </a:cubicBezTo>
                <a:cubicBezTo>
                  <a:pt x="3692864" y="52739"/>
                  <a:pt x="3687967" y="69629"/>
                  <a:pt x="3681872" y="98094"/>
                </a:cubicBezTo>
                <a:cubicBezTo>
                  <a:pt x="3689559" y="96516"/>
                  <a:pt x="3695840" y="94100"/>
                  <a:pt x="3700715" y="90845"/>
                </a:cubicBezTo>
                <a:cubicBezTo>
                  <a:pt x="3705591" y="87590"/>
                  <a:pt x="3711718" y="87177"/>
                  <a:pt x="3719096" y="89608"/>
                </a:cubicBezTo>
                <a:cubicBezTo>
                  <a:pt x="3726474" y="92039"/>
                  <a:pt x="3732687" y="95667"/>
                  <a:pt x="3737734" y="100492"/>
                </a:cubicBezTo>
                <a:cubicBezTo>
                  <a:pt x="3742782" y="105318"/>
                  <a:pt x="3743026" y="110907"/>
                  <a:pt x="3738466" y="117260"/>
                </a:cubicBezTo>
                <a:lnTo>
                  <a:pt x="3735666" y="122947"/>
                </a:lnTo>
                <a:lnTo>
                  <a:pt x="3737100" y="121762"/>
                </a:lnTo>
                <a:cubicBezTo>
                  <a:pt x="3738272" y="121435"/>
                  <a:pt x="3739810" y="121447"/>
                  <a:pt x="3741714" y="121798"/>
                </a:cubicBezTo>
                <a:cubicBezTo>
                  <a:pt x="3749328" y="123204"/>
                  <a:pt x="3755273" y="124329"/>
                  <a:pt x="3759546" y="125175"/>
                </a:cubicBezTo>
                <a:cubicBezTo>
                  <a:pt x="3763819" y="126021"/>
                  <a:pt x="3769785" y="126240"/>
                  <a:pt x="3777442" y="125831"/>
                </a:cubicBezTo>
                <a:cubicBezTo>
                  <a:pt x="3785100" y="125423"/>
                  <a:pt x="3794371" y="124129"/>
                  <a:pt x="3805255" y="121949"/>
                </a:cubicBezTo>
                <a:cubicBezTo>
                  <a:pt x="3816139" y="119769"/>
                  <a:pt x="3824274" y="117048"/>
                  <a:pt x="3829659" y="113786"/>
                </a:cubicBezTo>
                <a:cubicBezTo>
                  <a:pt x="3835044" y="110523"/>
                  <a:pt x="3842063" y="110330"/>
                  <a:pt x="3850717" y="113205"/>
                </a:cubicBezTo>
                <a:cubicBezTo>
                  <a:pt x="3859372" y="116080"/>
                  <a:pt x="3866915" y="120203"/>
                  <a:pt x="3873346" y="125573"/>
                </a:cubicBezTo>
                <a:cubicBezTo>
                  <a:pt x="3879778" y="130944"/>
                  <a:pt x="3880205" y="136440"/>
                  <a:pt x="3874626" y="142061"/>
                </a:cubicBezTo>
                <a:cubicBezTo>
                  <a:pt x="3869048" y="147682"/>
                  <a:pt x="3861039" y="167106"/>
                  <a:pt x="3850599" y="200332"/>
                </a:cubicBezTo>
                <a:cubicBezTo>
                  <a:pt x="3863190" y="214845"/>
                  <a:pt x="3863003" y="222384"/>
                  <a:pt x="3850040" y="222950"/>
                </a:cubicBezTo>
                <a:cubicBezTo>
                  <a:pt x="3837077" y="223517"/>
                  <a:pt x="3811644" y="225521"/>
                  <a:pt x="3773743" y="228963"/>
                </a:cubicBezTo>
                <a:cubicBezTo>
                  <a:pt x="3767548" y="239919"/>
                  <a:pt x="3762597" y="242675"/>
                  <a:pt x="3758890" y="237233"/>
                </a:cubicBezTo>
                <a:cubicBezTo>
                  <a:pt x="3755183" y="231791"/>
                  <a:pt x="3752662" y="223488"/>
                  <a:pt x="3751329" y="212324"/>
                </a:cubicBezTo>
                <a:cubicBezTo>
                  <a:pt x="3749996" y="201161"/>
                  <a:pt x="3748199" y="187656"/>
                  <a:pt x="3745941" y="171810"/>
                </a:cubicBezTo>
                <a:cubicBezTo>
                  <a:pt x="3743682" y="155964"/>
                  <a:pt x="3740509" y="143316"/>
                  <a:pt x="3736422" y="133866"/>
                </a:cubicBezTo>
                <a:cubicBezTo>
                  <a:pt x="3735400" y="131503"/>
                  <a:pt x="3734744" y="129480"/>
                  <a:pt x="3734454" y="127796"/>
                </a:cubicBezTo>
                <a:lnTo>
                  <a:pt x="3734605" y="125102"/>
                </a:lnTo>
                <a:lnTo>
                  <a:pt x="3732677" y="129018"/>
                </a:lnTo>
                <a:cubicBezTo>
                  <a:pt x="3731098" y="133680"/>
                  <a:pt x="3729869" y="139085"/>
                  <a:pt x="3728990" y="145234"/>
                </a:cubicBezTo>
                <a:cubicBezTo>
                  <a:pt x="3727234" y="157530"/>
                  <a:pt x="3724760" y="173240"/>
                  <a:pt x="3721569" y="192363"/>
                </a:cubicBezTo>
                <a:cubicBezTo>
                  <a:pt x="3718379" y="211485"/>
                  <a:pt x="3713019" y="227866"/>
                  <a:pt x="3705490" y="241503"/>
                </a:cubicBezTo>
                <a:cubicBezTo>
                  <a:pt x="3697962" y="255141"/>
                  <a:pt x="3688358" y="264372"/>
                  <a:pt x="3676677" y="269198"/>
                </a:cubicBezTo>
                <a:cubicBezTo>
                  <a:pt x="3664997" y="274023"/>
                  <a:pt x="3658878" y="272374"/>
                  <a:pt x="3658318" y="264250"/>
                </a:cubicBezTo>
                <a:cubicBezTo>
                  <a:pt x="3657759" y="256127"/>
                  <a:pt x="3654317" y="246200"/>
                  <a:pt x="3647993" y="234469"/>
                </a:cubicBezTo>
                <a:cubicBezTo>
                  <a:pt x="3641669" y="222739"/>
                  <a:pt x="3643465" y="219355"/>
                  <a:pt x="3653382" y="224316"/>
                </a:cubicBezTo>
                <a:cubicBezTo>
                  <a:pt x="3663298" y="229278"/>
                  <a:pt x="3670070" y="231759"/>
                  <a:pt x="3673698" y="231759"/>
                </a:cubicBezTo>
                <a:cubicBezTo>
                  <a:pt x="3676194" y="231759"/>
                  <a:pt x="3679069" y="228303"/>
                  <a:pt x="3682324" y="221391"/>
                </a:cubicBezTo>
                <a:cubicBezTo>
                  <a:pt x="3685580" y="214479"/>
                  <a:pt x="3688989" y="204143"/>
                  <a:pt x="3692552" y="190384"/>
                </a:cubicBezTo>
                <a:cubicBezTo>
                  <a:pt x="3696116" y="176624"/>
                  <a:pt x="3699023" y="161004"/>
                  <a:pt x="3701274" y="143524"/>
                </a:cubicBezTo>
                <a:cubicBezTo>
                  <a:pt x="3703526" y="126043"/>
                  <a:pt x="3703795" y="116378"/>
                  <a:pt x="3702081" y="114528"/>
                </a:cubicBezTo>
                <a:cubicBezTo>
                  <a:pt x="3700368" y="112678"/>
                  <a:pt x="3692412" y="114205"/>
                  <a:pt x="3678215" y="119109"/>
                </a:cubicBezTo>
                <a:cubicBezTo>
                  <a:pt x="3666901" y="151346"/>
                  <a:pt x="3656429" y="175255"/>
                  <a:pt x="3646799" y="190836"/>
                </a:cubicBezTo>
                <a:cubicBezTo>
                  <a:pt x="3637171" y="206416"/>
                  <a:pt x="3626849" y="219946"/>
                  <a:pt x="3615835" y="231426"/>
                </a:cubicBezTo>
                <a:cubicBezTo>
                  <a:pt x="3604822" y="242905"/>
                  <a:pt x="3591676" y="252602"/>
                  <a:pt x="3576396" y="260518"/>
                </a:cubicBezTo>
                <a:cubicBezTo>
                  <a:pt x="3561117" y="268434"/>
                  <a:pt x="3560310" y="264967"/>
                  <a:pt x="3573976" y="250118"/>
                </a:cubicBezTo>
                <a:cubicBezTo>
                  <a:pt x="3587643" y="235269"/>
                  <a:pt x="3600947" y="218021"/>
                  <a:pt x="3613889" y="198375"/>
                </a:cubicBezTo>
                <a:cubicBezTo>
                  <a:pt x="3626831" y="178729"/>
                  <a:pt x="3638636" y="153906"/>
                  <a:pt x="3649305" y="123906"/>
                </a:cubicBezTo>
                <a:cubicBezTo>
                  <a:pt x="3635912" y="127377"/>
                  <a:pt x="3624583" y="130496"/>
                  <a:pt x="3615319" y="133263"/>
                </a:cubicBezTo>
                <a:cubicBezTo>
                  <a:pt x="3606056" y="136031"/>
                  <a:pt x="3596584" y="132887"/>
                  <a:pt x="3586904" y="123831"/>
                </a:cubicBezTo>
                <a:cubicBezTo>
                  <a:pt x="3577224" y="114775"/>
                  <a:pt x="3578827" y="110706"/>
                  <a:pt x="3591712" y="111624"/>
                </a:cubicBezTo>
                <a:cubicBezTo>
                  <a:pt x="3604596" y="112542"/>
                  <a:pt x="3624878" y="110068"/>
                  <a:pt x="3652553" y="104203"/>
                </a:cubicBezTo>
                <a:cubicBezTo>
                  <a:pt x="3655795" y="93663"/>
                  <a:pt x="3658315" y="81581"/>
                  <a:pt x="3660115" y="67958"/>
                </a:cubicBezTo>
                <a:cubicBezTo>
                  <a:pt x="3661914" y="54335"/>
                  <a:pt x="3661240" y="42454"/>
                  <a:pt x="3658092" y="32315"/>
                </a:cubicBezTo>
                <a:cubicBezTo>
                  <a:pt x="3656519" y="27246"/>
                  <a:pt x="3657667" y="24502"/>
                  <a:pt x="3661537" y="24082"/>
                </a:cubicBezTo>
                <a:close/>
                <a:moveTo>
                  <a:pt x="6315511" y="22125"/>
                </a:moveTo>
                <a:cubicBezTo>
                  <a:pt x="6318582" y="22028"/>
                  <a:pt x="6322067" y="22700"/>
                  <a:pt x="6325969" y="24141"/>
                </a:cubicBezTo>
                <a:cubicBezTo>
                  <a:pt x="6333769" y="27024"/>
                  <a:pt x="6341570" y="31347"/>
                  <a:pt x="6349372" y="37112"/>
                </a:cubicBezTo>
                <a:cubicBezTo>
                  <a:pt x="6357173" y="42877"/>
                  <a:pt x="6358148" y="48731"/>
                  <a:pt x="6352297" y="54675"/>
                </a:cubicBezTo>
                <a:cubicBezTo>
                  <a:pt x="6346447" y="60619"/>
                  <a:pt x="6343957" y="77200"/>
                  <a:pt x="6344833" y="104418"/>
                </a:cubicBezTo>
                <a:cubicBezTo>
                  <a:pt x="6345707" y="131636"/>
                  <a:pt x="6347275" y="160617"/>
                  <a:pt x="6349533" y="191363"/>
                </a:cubicBezTo>
                <a:cubicBezTo>
                  <a:pt x="6351791" y="222108"/>
                  <a:pt x="6352007" y="245734"/>
                  <a:pt x="6350178" y="262239"/>
                </a:cubicBezTo>
                <a:cubicBezTo>
                  <a:pt x="6348350" y="278745"/>
                  <a:pt x="6344288" y="292210"/>
                  <a:pt x="6337993" y="302635"/>
                </a:cubicBezTo>
                <a:cubicBezTo>
                  <a:pt x="6331697" y="313061"/>
                  <a:pt x="6325308" y="312853"/>
                  <a:pt x="6318827" y="302012"/>
                </a:cubicBezTo>
                <a:cubicBezTo>
                  <a:pt x="6312345" y="291170"/>
                  <a:pt x="6303791" y="280121"/>
                  <a:pt x="6293165" y="268864"/>
                </a:cubicBezTo>
                <a:cubicBezTo>
                  <a:pt x="6282539" y="257607"/>
                  <a:pt x="6282255" y="253108"/>
                  <a:pt x="6292315" y="255367"/>
                </a:cubicBezTo>
                <a:cubicBezTo>
                  <a:pt x="6302375" y="257625"/>
                  <a:pt x="6309519" y="258754"/>
                  <a:pt x="6313751" y="258754"/>
                </a:cubicBezTo>
                <a:cubicBezTo>
                  <a:pt x="6315743" y="258754"/>
                  <a:pt x="6317515" y="254137"/>
                  <a:pt x="6319064" y="244902"/>
                </a:cubicBezTo>
                <a:cubicBezTo>
                  <a:pt x="6320855" y="233215"/>
                  <a:pt x="6321530" y="213959"/>
                  <a:pt x="6321086" y="187136"/>
                </a:cubicBezTo>
                <a:cubicBezTo>
                  <a:pt x="6320641" y="160312"/>
                  <a:pt x="6319970" y="132281"/>
                  <a:pt x="6319075" y="103041"/>
                </a:cubicBezTo>
                <a:cubicBezTo>
                  <a:pt x="6318178" y="73802"/>
                  <a:pt x="6316332" y="57371"/>
                  <a:pt x="6313535" y="53750"/>
                </a:cubicBezTo>
                <a:cubicBezTo>
                  <a:pt x="6310739" y="50129"/>
                  <a:pt x="6301152" y="49671"/>
                  <a:pt x="6284777" y="52374"/>
                </a:cubicBezTo>
                <a:cubicBezTo>
                  <a:pt x="6268399" y="55077"/>
                  <a:pt x="6254149" y="58002"/>
                  <a:pt x="6242025" y="61150"/>
                </a:cubicBezTo>
                <a:cubicBezTo>
                  <a:pt x="6229899" y="64298"/>
                  <a:pt x="6219237" y="61795"/>
                  <a:pt x="6210039" y="53643"/>
                </a:cubicBezTo>
                <a:cubicBezTo>
                  <a:pt x="6200839" y="45490"/>
                  <a:pt x="6202007" y="41873"/>
                  <a:pt x="6213545" y="42791"/>
                </a:cubicBezTo>
                <a:cubicBezTo>
                  <a:pt x="6225081" y="43709"/>
                  <a:pt x="6242511" y="41744"/>
                  <a:pt x="6265837" y="36897"/>
                </a:cubicBezTo>
                <a:cubicBezTo>
                  <a:pt x="6289161" y="32050"/>
                  <a:pt x="6303063" y="27992"/>
                  <a:pt x="6307545" y="24722"/>
                </a:cubicBezTo>
                <a:cubicBezTo>
                  <a:pt x="6309785" y="23087"/>
                  <a:pt x="6312441" y="22222"/>
                  <a:pt x="6315511" y="22125"/>
                </a:cubicBezTo>
                <a:close/>
                <a:moveTo>
                  <a:pt x="2982781" y="21996"/>
                </a:moveTo>
                <a:cubicBezTo>
                  <a:pt x="2988581" y="22974"/>
                  <a:pt x="2997282" y="26931"/>
                  <a:pt x="3008883" y="33864"/>
                </a:cubicBezTo>
                <a:cubicBezTo>
                  <a:pt x="3021789" y="44906"/>
                  <a:pt x="3023027" y="51854"/>
                  <a:pt x="3012594" y="54708"/>
                </a:cubicBezTo>
                <a:cubicBezTo>
                  <a:pt x="3002162" y="57561"/>
                  <a:pt x="2990686" y="61014"/>
                  <a:pt x="2978167" y="65065"/>
                </a:cubicBezTo>
                <a:cubicBezTo>
                  <a:pt x="2965648" y="69116"/>
                  <a:pt x="2959288" y="71141"/>
                  <a:pt x="2959087" y="71141"/>
                </a:cubicBezTo>
                <a:cubicBezTo>
                  <a:pt x="2972796" y="77681"/>
                  <a:pt x="2978733" y="83542"/>
                  <a:pt x="2976897" y="88726"/>
                </a:cubicBezTo>
                <a:cubicBezTo>
                  <a:pt x="2975062" y="93910"/>
                  <a:pt x="2973728" y="102884"/>
                  <a:pt x="2972896" y="115646"/>
                </a:cubicBezTo>
                <a:cubicBezTo>
                  <a:pt x="2981759" y="113366"/>
                  <a:pt x="2990642" y="110771"/>
                  <a:pt x="2999548" y="107860"/>
                </a:cubicBezTo>
                <a:cubicBezTo>
                  <a:pt x="3008453" y="104948"/>
                  <a:pt x="3016810" y="107171"/>
                  <a:pt x="3024619" y="114528"/>
                </a:cubicBezTo>
                <a:cubicBezTo>
                  <a:pt x="3032427" y="121884"/>
                  <a:pt x="3029816" y="126412"/>
                  <a:pt x="3016789" y="128112"/>
                </a:cubicBezTo>
                <a:cubicBezTo>
                  <a:pt x="3003760" y="129811"/>
                  <a:pt x="2989130" y="132224"/>
                  <a:pt x="2972896" y="135350"/>
                </a:cubicBezTo>
                <a:lnTo>
                  <a:pt x="2972896" y="153461"/>
                </a:lnTo>
                <a:cubicBezTo>
                  <a:pt x="2976023" y="153461"/>
                  <a:pt x="2983960" y="155422"/>
                  <a:pt x="2996708" y="159345"/>
                </a:cubicBezTo>
                <a:cubicBezTo>
                  <a:pt x="3009457" y="163267"/>
                  <a:pt x="3016548" y="170939"/>
                  <a:pt x="3017982" y="182361"/>
                </a:cubicBezTo>
                <a:cubicBezTo>
                  <a:pt x="3019416" y="193783"/>
                  <a:pt x="3016165" y="198766"/>
                  <a:pt x="3008227" y="197310"/>
                </a:cubicBezTo>
                <a:cubicBezTo>
                  <a:pt x="3000290" y="195855"/>
                  <a:pt x="2988513" y="185333"/>
                  <a:pt x="2972896" y="165744"/>
                </a:cubicBezTo>
                <a:cubicBezTo>
                  <a:pt x="2973757" y="193679"/>
                  <a:pt x="2973958" y="216078"/>
                  <a:pt x="2973499" y="232942"/>
                </a:cubicBezTo>
                <a:cubicBezTo>
                  <a:pt x="2973040" y="249806"/>
                  <a:pt x="2971108" y="264419"/>
                  <a:pt x="2967702" y="276780"/>
                </a:cubicBezTo>
                <a:cubicBezTo>
                  <a:pt x="2964296" y="289141"/>
                  <a:pt x="2958901" y="291307"/>
                  <a:pt x="2951515" y="283276"/>
                </a:cubicBezTo>
                <a:cubicBezTo>
                  <a:pt x="2944130" y="275246"/>
                  <a:pt x="2940197" y="268445"/>
                  <a:pt x="2939717" y="262874"/>
                </a:cubicBezTo>
                <a:cubicBezTo>
                  <a:pt x="2939236" y="257302"/>
                  <a:pt x="2940122" y="250882"/>
                  <a:pt x="2942374" y="243611"/>
                </a:cubicBezTo>
                <a:cubicBezTo>
                  <a:pt x="2944625" y="236341"/>
                  <a:pt x="2946425" y="225772"/>
                  <a:pt x="2947772" y="211905"/>
                </a:cubicBezTo>
                <a:cubicBezTo>
                  <a:pt x="2949121" y="198038"/>
                  <a:pt x="2949795" y="183554"/>
                  <a:pt x="2949795" y="168454"/>
                </a:cubicBezTo>
                <a:cubicBezTo>
                  <a:pt x="2945779" y="181704"/>
                  <a:pt x="2938720" y="194299"/>
                  <a:pt x="2928618" y="206237"/>
                </a:cubicBezTo>
                <a:cubicBezTo>
                  <a:pt x="2918515" y="218175"/>
                  <a:pt x="2908201" y="228034"/>
                  <a:pt x="2897675" y="235814"/>
                </a:cubicBezTo>
                <a:cubicBezTo>
                  <a:pt x="2887149" y="243593"/>
                  <a:pt x="2877455" y="249157"/>
                  <a:pt x="2868593" y="252506"/>
                </a:cubicBezTo>
                <a:cubicBezTo>
                  <a:pt x="2859731" y="255854"/>
                  <a:pt x="2861437" y="251025"/>
                  <a:pt x="2873712" y="238018"/>
                </a:cubicBezTo>
                <a:cubicBezTo>
                  <a:pt x="2885988" y="225012"/>
                  <a:pt x="2899288" y="208438"/>
                  <a:pt x="2913614" y="188297"/>
                </a:cubicBezTo>
                <a:cubicBezTo>
                  <a:pt x="2927940" y="168157"/>
                  <a:pt x="2937749" y="152092"/>
                  <a:pt x="2943040" y="140104"/>
                </a:cubicBezTo>
                <a:cubicBezTo>
                  <a:pt x="2927682" y="144520"/>
                  <a:pt x="2914733" y="148550"/>
                  <a:pt x="2904192" y="152192"/>
                </a:cubicBezTo>
                <a:cubicBezTo>
                  <a:pt x="2893652" y="155835"/>
                  <a:pt x="2883765" y="154257"/>
                  <a:pt x="2874530" y="147460"/>
                </a:cubicBezTo>
                <a:cubicBezTo>
                  <a:pt x="2861710" y="136174"/>
                  <a:pt x="2862075" y="130531"/>
                  <a:pt x="2875627" y="130531"/>
                </a:cubicBezTo>
                <a:cubicBezTo>
                  <a:pt x="2886210" y="130531"/>
                  <a:pt x="2898424" y="129234"/>
                  <a:pt x="2912270" y="126638"/>
                </a:cubicBezTo>
                <a:cubicBezTo>
                  <a:pt x="2926115" y="124042"/>
                  <a:pt x="2938172" y="121562"/>
                  <a:pt x="2948439" y="119195"/>
                </a:cubicBezTo>
                <a:cubicBezTo>
                  <a:pt x="2948439" y="98173"/>
                  <a:pt x="2947070" y="85797"/>
                  <a:pt x="2944331" y="82069"/>
                </a:cubicBezTo>
                <a:cubicBezTo>
                  <a:pt x="2910173" y="91963"/>
                  <a:pt x="2901862" y="90949"/>
                  <a:pt x="2919400" y="79025"/>
                </a:cubicBezTo>
                <a:cubicBezTo>
                  <a:pt x="2936938" y="67101"/>
                  <a:pt x="2950436" y="57264"/>
                  <a:pt x="2959894" y="49513"/>
                </a:cubicBezTo>
                <a:cubicBezTo>
                  <a:pt x="2969351" y="41762"/>
                  <a:pt x="2974080" y="34588"/>
                  <a:pt x="2974080" y="27992"/>
                </a:cubicBezTo>
                <a:cubicBezTo>
                  <a:pt x="2974080" y="23016"/>
                  <a:pt x="2976980" y="21017"/>
                  <a:pt x="2982781" y="21996"/>
                </a:cubicBezTo>
                <a:close/>
                <a:moveTo>
                  <a:pt x="69915" y="19076"/>
                </a:moveTo>
                <a:cubicBezTo>
                  <a:pt x="73785" y="18929"/>
                  <a:pt x="78679" y="19198"/>
                  <a:pt x="84594" y="19882"/>
                </a:cubicBezTo>
                <a:cubicBezTo>
                  <a:pt x="96640" y="20901"/>
                  <a:pt x="105459" y="23980"/>
                  <a:pt x="111052" y="29121"/>
                </a:cubicBezTo>
                <a:cubicBezTo>
                  <a:pt x="116644" y="34262"/>
                  <a:pt x="118318" y="41672"/>
                  <a:pt x="116074" y="51352"/>
                </a:cubicBezTo>
                <a:cubicBezTo>
                  <a:pt x="113830" y="61032"/>
                  <a:pt x="106631" y="62806"/>
                  <a:pt x="94478" y="56676"/>
                </a:cubicBezTo>
                <a:cubicBezTo>
                  <a:pt x="82325" y="50545"/>
                  <a:pt x="71724" y="42196"/>
                  <a:pt x="62675" y="31627"/>
                </a:cubicBezTo>
                <a:cubicBezTo>
                  <a:pt x="55888" y="23700"/>
                  <a:pt x="58302" y="19517"/>
                  <a:pt x="69915" y="19076"/>
                </a:cubicBezTo>
                <a:close/>
                <a:moveTo>
                  <a:pt x="3102112" y="18538"/>
                </a:moveTo>
                <a:cubicBezTo>
                  <a:pt x="3106218" y="18079"/>
                  <a:pt x="3113409" y="19445"/>
                  <a:pt x="3123684" y="22636"/>
                </a:cubicBezTo>
                <a:cubicBezTo>
                  <a:pt x="3140132" y="29117"/>
                  <a:pt x="3146556" y="35649"/>
                  <a:pt x="3142957" y="42232"/>
                </a:cubicBezTo>
                <a:cubicBezTo>
                  <a:pt x="3139358" y="48814"/>
                  <a:pt x="3137558" y="63412"/>
                  <a:pt x="3137558" y="86027"/>
                </a:cubicBezTo>
                <a:lnTo>
                  <a:pt x="3137558" y="158925"/>
                </a:lnTo>
                <a:cubicBezTo>
                  <a:pt x="3137558" y="184680"/>
                  <a:pt x="3138236" y="208116"/>
                  <a:pt x="3139591" y="229232"/>
                </a:cubicBezTo>
                <a:cubicBezTo>
                  <a:pt x="3140946" y="250347"/>
                  <a:pt x="3139713" y="265677"/>
                  <a:pt x="3135891" y="275221"/>
                </a:cubicBezTo>
                <a:cubicBezTo>
                  <a:pt x="3132069" y="284764"/>
                  <a:pt x="3126100" y="292751"/>
                  <a:pt x="3117984" y="299183"/>
                </a:cubicBezTo>
                <a:cubicBezTo>
                  <a:pt x="3109867" y="305615"/>
                  <a:pt x="3103977" y="303618"/>
                  <a:pt x="3100313" y="293192"/>
                </a:cubicBezTo>
                <a:cubicBezTo>
                  <a:pt x="3096649" y="282767"/>
                  <a:pt x="3089765" y="272618"/>
                  <a:pt x="3079663" y="262745"/>
                </a:cubicBezTo>
                <a:cubicBezTo>
                  <a:pt x="3069560" y="252871"/>
                  <a:pt x="3069543" y="249064"/>
                  <a:pt x="3079609" y="251323"/>
                </a:cubicBezTo>
                <a:cubicBezTo>
                  <a:pt x="3089676" y="253581"/>
                  <a:pt x="3096817" y="254710"/>
                  <a:pt x="3101033" y="254710"/>
                </a:cubicBezTo>
                <a:cubicBezTo>
                  <a:pt x="3104174" y="254710"/>
                  <a:pt x="3106522" y="252187"/>
                  <a:pt x="3108079" y="247139"/>
                </a:cubicBezTo>
                <a:cubicBezTo>
                  <a:pt x="3109634" y="242091"/>
                  <a:pt x="3110860" y="224359"/>
                  <a:pt x="3111757" y="193944"/>
                </a:cubicBezTo>
                <a:cubicBezTo>
                  <a:pt x="3112652" y="163528"/>
                  <a:pt x="3112656" y="134647"/>
                  <a:pt x="3111767" y="107300"/>
                </a:cubicBezTo>
                <a:cubicBezTo>
                  <a:pt x="3110878" y="79954"/>
                  <a:pt x="3109566" y="61519"/>
                  <a:pt x="3107831" y="51997"/>
                </a:cubicBezTo>
                <a:cubicBezTo>
                  <a:pt x="3106096" y="42475"/>
                  <a:pt x="3103166" y="33606"/>
                  <a:pt x="3099044" y="25389"/>
                </a:cubicBezTo>
                <a:cubicBezTo>
                  <a:pt x="3096982" y="21281"/>
                  <a:pt x="3098005" y="18997"/>
                  <a:pt x="3102112" y="18538"/>
                </a:cubicBezTo>
                <a:close/>
                <a:moveTo>
                  <a:pt x="4443003" y="17242"/>
                </a:moveTo>
                <a:cubicBezTo>
                  <a:pt x="4446676" y="17672"/>
                  <a:pt x="4451188" y="18574"/>
                  <a:pt x="4456541" y="19947"/>
                </a:cubicBezTo>
                <a:cubicBezTo>
                  <a:pt x="4472129" y="24292"/>
                  <a:pt x="4478575" y="29967"/>
                  <a:pt x="4475879" y="36972"/>
                </a:cubicBezTo>
                <a:cubicBezTo>
                  <a:pt x="4473183" y="43978"/>
                  <a:pt x="4473864" y="60307"/>
                  <a:pt x="4477922" y="85962"/>
                </a:cubicBezTo>
                <a:cubicBezTo>
                  <a:pt x="4479729" y="85317"/>
                  <a:pt x="4485784" y="82678"/>
                  <a:pt x="4496088" y="78046"/>
                </a:cubicBezTo>
                <a:cubicBezTo>
                  <a:pt x="4506391" y="73414"/>
                  <a:pt x="4515271" y="74307"/>
                  <a:pt x="4522728" y="80724"/>
                </a:cubicBezTo>
                <a:cubicBezTo>
                  <a:pt x="4530185" y="87142"/>
                  <a:pt x="4528471" y="92548"/>
                  <a:pt x="4517587" y="96943"/>
                </a:cubicBezTo>
                <a:cubicBezTo>
                  <a:pt x="4506703" y="101338"/>
                  <a:pt x="4494600" y="105436"/>
                  <a:pt x="4481278" y="109236"/>
                </a:cubicBezTo>
                <a:cubicBezTo>
                  <a:pt x="4486612" y="133070"/>
                  <a:pt x="4495424" y="159950"/>
                  <a:pt x="4507714" y="189878"/>
                </a:cubicBezTo>
                <a:cubicBezTo>
                  <a:pt x="4510711" y="177962"/>
                  <a:pt x="4513328" y="166339"/>
                  <a:pt x="4515565" y="155010"/>
                </a:cubicBezTo>
                <a:cubicBezTo>
                  <a:pt x="4517802" y="143681"/>
                  <a:pt x="4517569" y="134289"/>
                  <a:pt x="4514866" y="126832"/>
                </a:cubicBezTo>
                <a:cubicBezTo>
                  <a:pt x="4512163" y="119375"/>
                  <a:pt x="4515228" y="116847"/>
                  <a:pt x="4524062" y="119249"/>
                </a:cubicBezTo>
                <a:cubicBezTo>
                  <a:pt x="4532895" y="121651"/>
                  <a:pt x="4540571" y="124975"/>
                  <a:pt x="4547089" y="129219"/>
                </a:cubicBezTo>
                <a:cubicBezTo>
                  <a:pt x="4553606" y="133464"/>
                  <a:pt x="4555230" y="138207"/>
                  <a:pt x="4551961" y="143448"/>
                </a:cubicBezTo>
                <a:cubicBezTo>
                  <a:pt x="4548691" y="148690"/>
                  <a:pt x="4545042" y="158011"/>
                  <a:pt x="4541012" y="171412"/>
                </a:cubicBezTo>
                <a:cubicBezTo>
                  <a:pt x="4536982" y="184813"/>
                  <a:pt x="4530572" y="199171"/>
                  <a:pt x="4521782" y="214486"/>
                </a:cubicBezTo>
                <a:cubicBezTo>
                  <a:pt x="4532193" y="229672"/>
                  <a:pt x="4541840" y="241966"/>
                  <a:pt x="4550724" y="251366"/>
                </a:cubicBezTo>
                <a:cubicBezTo>
                  <a:pt x="4559608" y="260766"/>
                  <a:pt x="4564422" y="263777"/>
                  <a:pt x="4565168" y="260400"/>
                </a:cubicBezTo>
                <a:cubicBezTo>
                  <a:pt x="4565914" y="257023"/>
                  <a:pt x="4569441" y="248702"/>
                  <a:pt x="4575751" y="235437"/>
                </a:cubicBezTo>
                <a:cubicBezTo>
                  <a:pt x="4582061" y="222173"/>
                  <a:pt x="4585216" y="226360"/>
                  <a:pt x="4585216" y="247999"/>
                </a:cubicBezTo>
                <a:cubicBezTo>
                  <a:pt x="4585216" y="266785"/>
                  <a:pt x="4587015" y="282068"/>
                  <a:pt x="4590615" y="293848"/>
                </a:cubicBezTo>
                <a:cubicBezTo>
                  <a:pt x="4594214" y="305629"/>
                  <a:pt x="4585599" y="306407"/>
                  <a:pt x="4564770" y="296182"/>
                </a:cubicBezTo>
                <a:cubicBezTo>
                  <a:pt x="4543941" y="285958"/>
                  <a:pt x="4524392" y="264526"/>
                  <a:pt x="4506122" y="231888"/>
                </a:cubicBezTo>
                <a:cubicBezTo>
                  <a:pt x="4492026" y="249426"/>
                  <a:pt x="4476237" y="261683"/>
                  <a:pt x="4458756" y="268660"/>
                </a:cubicBezTo>
                <a:cubicBezTo>
                  <a:pt x="4441276" y="275636"/>
                  <a:pt x="4439358" y="272833"/>
                  <a:pt x="4453002" y="260249"/>
                </a:cubicBezTo>
                <a:cubicBezTo>
                  <a:pt x="4466647" y="247666"/>
                  <a:pt x="4480518" y="231135"/>
                  <a:pt x="4494614" y="210657"/>
                </a:cubicBezTo>
                <a:cubicBezTo>
                  <a:pt x="4484031" y="196288"/>
                  <a:pt x="4472286" y="164224"/>
                  <a:pt x="4459380" y="114463"/>
                </a:cubicBezTo>
                <a:cubicBezTo>
                  <a:pt x="4445628" y="118952"/>
                  <a:pt x="4427681" y="122838"/>
                  <a:pt x="4405540" y="126122"/>
                </a:cubicBezTo>
                <a:cubicBezTo>
                  <a:pt x="4404680" y="162245"/>
                  <a:pt x="4401130" y="184852"/>
                  <a:pt x="4394892" y="193944"/>
                </a:cubicBezTo>
                <a:cubicBezTo>
                  <a:pt x="4397502" y="193040"/>
                  <a:pt x="4400098" y="192815"/>
                  <a:pt x="4402679" y="193266"/>
                </a:cubicBezTo>
                <a:cubicBezTo>
                  <a:pt x="4405260" y="193718"/>
                  <a:pt x="4408397" y="193532"/>
                  <a:pt x="4412090" y="192707"/>
                </a:cubicBezTo>
                <a:cubicBezTo>
                  <a:pt x="4415782" y="191882"/>
                  <a:pt x="4419192" y="190886"/>
                  <a:pt x="4422318" y="189717"/>
                </a:cubicBezTo>
                <a:cubicBezTo>
                  <a:pt x="4425444" y="188548"/>
                  <a:pt x="4428818" y="186035"/>
                  <a:pt x="4432439" y="182178"/>
                </a:cubicBezTo>
                <a:cubicBezTo>
                  <a:pt x="4436060" y="178320"/>
                  <a:pt x="4440727" y="177367"/>
                  <a:pt x="4446442" y="179317"/>
                </a:cubicBezTo>
                <a:cubicBezTo>
                  <a:pt x="4452156" y="181267"/>
                  <a:pt x="4458043" y="184207"/>
                  <a:pt x="4464102" y="188136"/>
                </a:cubicBezTo>
                <a:cubicBezTo>
                  <a:pt x="4470160" y="192065"/>
                  <a:pt x="4470644" y="196651"/>
                  <a:pt x="4465554" y="201892"/>
                </a:cubicBezTo>
                <a:cubicBezTo>
                  <a:pt x="4460463" y="207133"/>
                  <a:pt x="4456706" y="215060"/>
                  <a:pt x="4454282" y="225672"/>
                </a:cubicBezTo>
                <a:cubicBezTo>
                  <a:pt x="4462384" y="234046"/>
                  <a:pt x="4462904" y="239202"/>
                  <a:pt x="4455842" y="241137"/>
                </a:cubicBezTo>
                <a:cubicBezTo>
                  <a:pt x="4448779" y="243073"/>
                  <a:pt x="4436458" y="246852"/>
                  <a:pt x="4418876" y="252473"/>
                </a:cubicBezTo>
                <a:cubicBezTo>
                  <a:pt x="4417055" y="262153"/>
                  <a:pt x="4413499" y="262694"/>
                  <a:pt x="4408207" y="254097"/>
                </a:cubicBezTo>
                <a:cubicBezTo>
                  <a:pt x="4402916" y="245500"/>
                  <a:pt x="4398969" y="237086"/>
                  <a:pt x="4396366" y="228855"/>
                </a:cubicBezTo>
                <a:cubicBezTo>
                  <a:pt x="4393763" y="220624"/>
                  <a:pt x="4391479" y="214436"/>
                  <a:pt x="4389515" y="210292"/>
                </a:cubicBezTo>
                <a:cubicBezTo>
                  <a:pt x="4378172" y="239962"/>
                  <a:pt x="4362709" y="260877"/>
                  <a:pt x="4343128" y="273037"/>
                </a:cubicBezTo>
                <a:cubicBezTo>
                  <a:pt x="4323546" y="285198"/>
                  <a:pt x="4320094" y="282115"/>
                  <a:pt x="4332771" y="263788"/>
                </a:cubicBezTo>
                <a:cubicBezTo>
                  <a:pt x="4345447" y="245461"/>
                  <a:pt x="4355571" y="227826"/>
                  <a:pt x="4363143" y="210883"/>
                </a:cubicBezTo>
                <a:cubicBezTo>
                  <a:pt x="4370715" y="193940"/>
                  <a:pt x="4375397" y="175854"/>
                  <a:pt x="4377189" y="156623"/>
                </a:cubicBezTo>
                <a:cubicBezTo>
                  <a:pt x="4378982" y="137393"/>
                  <a:pt x="4377630" y="124186"/>
                  <a:pt x="4373135" y="117001"/>
                </a:cubicBezTo>
                <a:cubicBezTo>
                  <a:pt x="4368639" y="109817"/>
                  <a:pt x="4370019" y="106225"/>
                  <a:pt x="4377275" y="106225"/>
                </a:cubicBezTo>
                <a:cubicBezTo>
                  <a:pt x="4382137" y="106225"/>
                  <a:pt x="4386966" y="106669"/>
                  <a:pt x="4391763" y="107558"/>
                </a:cubicBezTo>
                <a:cubicBezTo>
                  <a:pt x="4396559" y="108447"/>
                  <a:pt x="4404084" y="108035"/>
                  <a:pt x="4414338" y="106322"/>
                </a:cubicBezTo>
                <a:cubicBezTo>
                  <a:pt x="4424591" y="104608"/>
                  <a:pt x="4437856" y="100575"/>
                  <a:pt x="4454132" y="94222"/>
                </a:cubicBezTo>
                <a:cubicBezTo>
                  <a:pt x="4449672" y="79466"/>
                  <a:pt x="4446342" y="66821"/>
                  <a:pt x="4444140" y="56289"/>
                </a:cubicBezTo>
                <a:cubicBezTo>
                  <a:pt x="4441939" y="45756"/>
                  <a:pt x="4438103" y="35692"/>
                  <a:pt x="4432632" y="26099"/>
                </a:cubicBezTo>
                <a:cubicBezTo>
                  <a:pt x="4428529" y="18904"/>
                  <a:pt x="4431986" y="15951"/>
                  <a:pt x="4443003" y="17242"/>
                </a:cubicBezTo>
                <a:close/>
                <a:moveTo>
                  <a:pt x="6625821" y="14180"/>
                </a:moveTo>
                <a:cubicBezTo>
                  <a:pt x="6627709" y="14122"/>
                  <a:pt x="6630043" y="14507"/>
                  <a:pt x="6632824" y="15333"/>
                </a:cubicBezTo>
                <a:cubicBezTo>
                  <a:pt x="6643945" y="18638"/>
                  <a:pt x="6652294" y="22485"/>
                  <a:pt x="6657873" y="26873"/>
                </a:cubicBezTo>
                <a:cubicBezTo>
                  <a:pt x="6663451" y="31261"/>
                  <a:pt x="6664107" y="36080"/>
                  <a:pt x="6659841" y="41328"/>
                </a:cubicBezTo>
                <a:cubicBezTo>
                  <a:pt x="6655574" y="46577"/>
                  <a:pt x="6650533" y="55009"/>
                  <a:pt x="6644719" y="66624"/>
                </a:cubicBezTo>
                <a:cubicBezTo>
                  <a:pt x="6638903" y="78240"/>
                  <a:pt x="6630332" y="90085"/>
                  <a:pt x="6619003" y="102159"/>
                </a:cubicBezTo>
                <a:cubicBezTo>
                  <a:pt x="6647355" y="101371"/>
                  <a:pt x="6664881" y="98474"/>
                  <a:pt x="6671585" y="93469"/>
                </a:cubicBezTo>
                <a:cubicBezTo>
                  <a:pt x="6678289" y="88464"/>
                  <a:pt x="6686057" y="87891"/>
                  <a:pt x="6694892" y="91748"/>
                </a:cubicBezTo>
                <a:cubicBezTo>
                  <a:pt x="6703725" y="95606"/>
                  <a:pt x="6710834" y="100428"/>
                  <a:pt x="6716219" y="106214"/>
                </a:cubicBezTo>
                <a:cubicBezTo>
                  <a:pt x="6721604" y="112000"/>
                  <a:pt x="6722009" y="117385"/>
                  <a:pt x="6717435" y="122368"/>
                </a:cubicBezTo>
                <a:cubicBezTo>
                  <a:pt x="6712859" y="127351"/>
                  <a:pt x="6709687" y="139168"/>
                  <a:pt x="6707917" y="157817"/>
                </a:cubicBezTo>
                <a:cubicBezTo>
                  <a:pt x="6706145" y="176467"/>
                  <a:pt x="6704585" y="195224"/>
                  <a:pt x="6703238" y="214088"/>
                </a:cubicBezTo>
                <a:cubicBezTo>
                  <a:pt x="6701889" y="232953"/>
                  <a:pt x="6697910" y="249225"/>
                  <a:pt x="6691300" y="262906"/>
                </a:cubicBezTo>
                <a:cubicBezTo>
                  <a:pt x="6684689" y="276586"/>
                  <a:pt x="6674431" y="286987"/>
                  <a:pt x="6660529" y="294107"/>
                </a:cubicBezTo>
                <a:cubicBezTo>
                  <a:pt x="6646626" y="301227"/>
                  <a:pt x="6639148" y="299438"/>
                  <a:pt x="6638094" y="288740"/>
                </a:cubicBezTo>
                <a:cubicBezTo>
                  <a:pt x="6637040" y="278042"/>
                  <a:pt x="6631318" y="265867"/>
                  <a:pt x="6620929" y="252215"/>
                </a:cubicBezTo>
                <a:cubicBezTo>
                  <a:pt x="6610539" y="238563"/>
                  <a:pt x="6611944" y="234935"/>
                  <a:pt x="6625145" y="241331"/>
                </a:cubicBezTo>
                <a:cubicBezTo>
                  <a:pt x="6638345" y="247727"/>
                  <a:pt x="6647562" y="251326"/>
                  <a:pt x="6652797" y="252129"/>
                </a:cubicBezTo>
                <a:cubicBezTo>
                  <a:pt x="6658030" y="252932"/>
                  <a:pt x="6662902" y="248125"/>
                  <a:pt x="6667413" y="237707"/>
                </a:cubicBezTo>
                <a:cubicBezTo>
                  <a:pt x="6671922" y="227288"/>
                  <a:pt x="6675077" y="211511"/>
                  <a:pt x="6676877" y="190373"/>
                </a:cubicBezTo>
                <a:cubicBezTo>
                  <a:pt x="6678676" y="169236"/>
                  <a:pt x="6679577" y="151554"/>
                  <a:pt x="6679577" y="137329"/>
                </a:cubicBezTo>
                <a:cubicBezTo>
                  <a:pt x="6679577" y="124494"/>
                  <a:pt x="6678339" y="117249"/>
                  <a:pt x="6675866" y="115593"/>
                </a:cubicBezTo>
                <a:cubicBezTo>
                  <a:pt x="6673392" y="113936"/>
                  <a:pt x="6667244" y="114341"/>
                  <a:pt x="6657421" y="116808"/>
                </a:cubicBezTo>
                <a:lnTo>
                  <a:pt x="6629285" y="123863"/>
                </a:lnTo>
                <a:cubicBezTo>
                  <a:pt x="6622459" y="124795"/>
                  <a:pt x="6616393" y="122558"/>
                  <a:pt x="6611088" y="117152"/>
                </a:cubicBezTo>
                <a:cubicBezTo>
                  <a:pt x="6597365" y="132740"/>
                  <a:pt x="6583077" y="144735"/>
                  <a:pt x="6568229" y="153139"/>
                </a:cubicBezTo>
                <a:cubicBezTo>
                  <a:pt x="6564515" y="155240"/>
                  <a:pt x="6561721" y="156518"/>
                  <a:pt x="6559843" y="156974"/>
                </a:cubicBezTo>
                <a:lnTo>
                  <a:pt x="6558181" y="156341"/>
                </a:lnTo>
                <a:lnTo>
                  <a:pt x="6557863" y="161904"/>
                </a:lnTo>
                <a:cubicBezTo>
                  <a:pt x="6557657" y="169236"/>
                  <a:pt x="6557778" y="178299"/>
                  <a:pt x="6558226" y="189093"/>
                </a:cubicBezTo>
                <a:cubicBezTo>
                  <a:pt x="6559122" y="210682"/>
                  <a:pt x="6558412" y="227030"/>
                  <a:pt x="6556097" y="238137"/>
                </a:cubicBezTo>
                <a:cubicBezTo>
                  <a:pt x="6553781" y="249243"/>
                  <a:pt x="6550669" y="258177"/>
                  <a:pt x="6546761" y="264939"/>
                </a:cubicBezTo>
                <a:cubicBezTo>
                  <a:pt x="6542853" y="271700"/>
                  <a:pt x="6538669" y="271800"/>
                  <a:pt x="6534210" y="265240"/>
                </a:cubicBezTo>
                <a:cubicBezTo>
                  <a:pt x="6529750" y="258679"/>
                  <a:pt x="6526337" y="253230"/>
                  <a:pt x="6523971" y="248892"/>
                </a:cubicBezTo>
                <a:cubicBezTo>
                  <a:pt x="6521605" y="244554"/>
                  <a:pt x="6519293" y="242209"/>
                  <a:pt x="6517034" y="241858"/>
                </a:cubicBezTo>
                <a:cubicBezTo>
                  <a:pt x="6514775" y="241507"/>
                  <a:pt x="6503551" y="242980"/>
                  <a:pt x="6483359" y="246278"/>
                </a:cubicBezTo>
                <a:cubicBezTo>
                  <a:pt x="6478655" y="266383"/>
                  <a:pt x="6473289" y="271883"/>
                  <a:pt x="6467259" y="262777"/>
                </a:cubicBezTo>
                <a:cubicBezTo>
                  <a:pt x="6461229" y="253671"/>
                  <a:pt x="6458214" y="241546"/>
                  <a:pt x="6458214" y="226403"/>
                </a:cubicBezTo>
                <a:cubicBezTo>
                  <a:pt x="6458214" y="212134"/>
                  <a:pt x="6457773" y="194406"/>
                  <a:pt x="6456891" y="173219"/>
                </a:cubicBezTo>
                <a:cubicBezTo>
                  <a:pt x="6456009" y="152031"/>
                  <a:pt x="6452861" y="136694"/>
                  <a:pt x="6447448" y="127208"/>
                </a:cubicBezTo>
                <a:cubicBezTo>
                  <a:pt x="6442035" y="117722"/>
                  <a:pt x="6442955" y="112979"/>
                  <a:pt x="6450213" y="112979"/>
                </a:cubicBezTo>
                <a:cubicBezTo>
                  <a:pt x="6455001" y="112979"/>
                  <a:pt x="6460601" y="113416"/>
                  <a:pt x="6467012" y="114291"/>
                </a:cubicBezTo>
                <a:cubicBezTo>
                  <a:pt x="6473895" y="105644"/>
                  <a:pt x="6481575" y="92272"/>
                  <a:pt x="6490049" y="74174"/>
                </a:cubicBezTo>
                <a:cubicBezTo>
                  <a:pt x="6498525" y="56077"/>
                  <a:pt x="6501187" y="41819"/>
                  <a:pt x="6498040" y="31401"/>
                </a:cubicBezTo>
                <a:cubicBezTo>
                  <a:pt x="6494892" y="20983"/>
                  <a:pt x="6502819" y="19897"/>
                  <a:pt x="6521820" y="28142"/>
                </a:cubicBezTo>
                <a:cubicBezTo>
                  <a:pt x="6538024" y="35972"/>
                  <a:pt x="6543032" y="42866"/>
                  <a:pt x="6536845" y="48824"/>
                </a:cubicBezTo>
                <a:cubicBezTo>
                  <a:pt x="6530657" y="54783"/>
                  <a:pt x="6523993" y="63118"/>
                  <a:pt x="6516851" y="73830"/>
                </a:cubicBezTo>
                <a:cubicBezTo>
                  <a:pt x="6509710" y="84542"/>
                  <a:pt x="6498767" y="98029"/>
                  <a:pt x="6484027" y="114291"/>
                </a:cubicBezTo>
                <a:cubicBezTo>
                  <a:pt x="6501377" y="111796"/>
                  <a:pt x="6513437" y="107573"/>
                  <a:pt x="6520207" y="101622"/>
                </a:cubicBezTo>
                <a:cubicBezTo>
                  <a:pt x="6526975" y="95670"/>
                  <a:pt x="6534303" y="94616"/>
                  <a:pt x="6542191" y="98460"/>
                </a:cubicBezTo>
                <a:cubicBezTo>
                  <a:pt x="6550077" y="102303"/>
                  <a:pt x="6556979" y="106304"/>
                  <a:pt x="6562893" y="110462"/>
                </a:cubicBezTo>
                <a:cubicBezTo>
                  <a:pt x="6568809" y="114621"/>
                  <a:pt x="6570146" y="119500"/>
                  <a:pt x="6566905" y="125100"/>
                </a:cubicBezTo>
                <a:cubicBezTo>
                  <a:pt x="6563664" y="130700"/>
                  <a:pt x="6561184" y="137368"/>
                  <a:pt x="6559463" y="145105"/>
                </a:cubicBezTo>
                <a:cubicBezTo>
                  <a:pt x="6559033" y="147039"/>
                  <a:pt x="6558685" y="149406"/>
                  <a:pt x="6558418" y="152206"/>
                </a:cubicBezTo>
                <a:lnTo>
                  <a:pt x="6558397" y="152577"/>
                </a:lnTo>
                <a:lnTo>
                  <a:pt x="6559585" y="149844"/>
                </a:lnTo>
                <a:cubicBezTo>
                  <a:pt x="6561377" y="147011"/>
                  <a:pt x="6564085" y="143355"/>
                  <a:pt x="6567712" y="138877"/>
                </a:cubicBezTo>
                <a:cubicBezTo>
                  <a:pt x="6582217" y="120967"/>
                  <a:pt x="6595489" y="100492"/>
                  <a:pt x="6607527" y="77455"/>
                </a:cubicBezTo>
                <a:cubicBezTo>
                  <a:pt x="6619566" y="54417"/>
                  <a:pt x="6624011" y="37478"/>
                  <a:pt x="6620864" y="26637"/>
                </a:cubicBezTo>
                <a:cubicBezTo>
                  <a:pt x="6618503" y="18506"/>
                  <a:pt x="6620155" y="14354"/>
                  <a:pt x="6625821" y="14180"/>
                </a:cubicBezTo>
                <a:close/>
                <a:moveTo>
                  <a:pt x="6142337" y="13966"/>
                </a:moveTo>
                <a:cubicBezTo>
                  <a:pt x="6144167" y="13712"/>
                  <a:pt x="6146597" y="13942"/>
                  <a:pt x="6149627" y="14655"/>
                </a:cubicBezTo>
                <a:cubicBezTo>
                  <a:pt x="6161744" y="17509"/>
                  <a:pt x="6171181" y="22320"/>
                  <a:pt x="6177935" y="29089"/>
                </a:cubicBezTo>
                <a:cubicBezTo>
                  <a:pt x="6185735" y="36130"/>
                  <a:pt x="6187926" y="44695"/>
                  <a:pt x="6184506" y="54783"/>
                </a:cubicBezTo>
                <a:cubicBezTo>
                  <a:pt x="6181085" y="64871"/>
                  <a:pt x="6174915" y="66305"/>
                  <a:pt x="6165997" y="59085"/>
                </a:cubicBezTo>
                <a:cubicBezTo>
                  <a:pt x="6157076" y="51865"/>
                  <a:pt x="6149089" y="41941"/>
                  <a:pt x="6142034" y="29315"/>
                </a:cubicBezTo>
                <a:cubicBezTo>
                  <a:pt x="6136743" y="19845"/>
                  <a:pt x="6136843" y="14729"/>
                  <a:pt x="6142337" y="13966"/>
                </a:cubicBezTo>
                <a:close/>
                <a:moveTo>
                  <a:pt x="5457214" y="11784"/>
                </a:moveTo>
                <a:cubicBezTo>
                  <a:pt x="5471382" y="12723"/>
                  <a:pt x="5481531" y="15752"/>
                  <a:pt x="5487661" y="20872"/>
                </a:cubicBezTo>
                <a:cubicBezTo>
                  <a:pt x="5493792" y="25991"/>
                  <a:pt x="5496560" y="32971"/>
                  <a:pt x="5495964" y="41812"/>
                </a:cubicBezTo>
                <a:cubicBezTo>
                  <a:pt x="5495370" y="50653"/>
                  <a:pt x="5490487" y="53177"/>
                  <a:pt x="5481316" y="49384"/>
                </a:cubicBezTo>
                <a:cubicBezTo>
                  <a:pt x="5472145" y="45591"/>
                  <a:pt x="5462326" y="39421"/>
                  <a:pt x="5451858" y="30874"/>
                </a:cubicBezTo>
                <a:cubicBezTo>
                  <a:pt x="5441260" y="17208"/>
                  <a:pt x="5443045" y="10844"/>
                  <a:pt x="5457214" y="11784"/>
                </a:cubicBezTo>
                <a:close/>
                <a:moveTo>
                  <a:pt x="448195" y="11023"/>
                </a:moveTo>
                <a:cubicBezTo>
                  <a:pt x="450020" y="10394"/>
                  <a:pt x="452983" y="10432"/>
                  <a:pt x="457084" y="11138"/>
                </a:cubicBezTo>
                <a:cubicBezTo>
                  <a:pt x="465287" y="12551"/>
                  <a:pt x="472062" y="14734"/>
                  <a:pt x="477411" y="17688"/>
                </a:cubicBezTo>
                <a:cubicBezTo>
                  <a:pt x="482760" y="20642"/>
                  <a:pt x="484205" y="23926"/>
                  <a:pt x="481745" y="27540"/>
                </a:cubicBezTo>
                <a:cubicBezTo>
                  <a:pt x="479286" y="31154"/>
                  <a:pt x="476472" y="34889"/>
                  <a:pt x="473303" y="38747"/>
                </a:cubicBezTo>
                <a:cubicBezTo>
                  <a:pt x="476228" y="38747"/>
                  <a:pt x="483237" y="36718"/>
                  <a:pt x="494329" y="32659"/>
                </a:cubicBezTo>
                <a:cubicBezTo>
                  <a:pt x="505421" y="28601"/>
                  <a:pt x="513688" y="29885"/>
                  <a:pt x="519131" y="36510"/>
                </a:cubicBezTo>
                <a:cubicBezTo>
                  <a:pt x="524573" y="43135"/>
                  <a:pt x="522938" y="47874"/>
                  <a:pt x="514226" y="50728"/>
                </a:cubicBezTo>
                <a:cubicBezTo>
                  <a:pt x="505514" y="53582"/>
                  <a:pt x="496430" y="55468"/>
                  <a:pt x="486973" y="56385"/>
                </a:cubicBezTo>
                <a:cubicBezTo>
                  <a:pt x="477515" y="57303"/>
                  <a:pt x="470363" y="56866"/>
                  <a:pt x="465516" y="55073"/>
                </a:cubicBezTo>
                <a:cubicBezTo>
                  <a:pt x="455535" y="70503"/>
                  <a:pt x="441937" y="83133"/>
                  <a:pt x="424722" y="92964"/>
                </a:cubicBezTo>
                <a:cubicBezTo>
                  <a:pt x="407506" y="102794"/>
                  <a:pt x="402796" y="102783"/>
                  <a:pt x="410589" y="92931"/>
                </a:cubicBezTo>
                <a:cubicBezTo>
                  <a:pt x="418384" y="83080"/>
                  <a:pt x="424722" y="74601"/>
                  <a:pt x="429605" y="67495"/>
                </a:cubicBezTo>
                <a:cubicBezTo>
                  <a:pt x="434487" y="60390"/>
                  <a:pt x="438689" y="53101"/>
                  <a:pt x="442210" y="45630"/>
                </a:cubicBezTo>
                <a:cubicBezTo>
                  <a:pt x="445730" y="38159"/>
                  <a:pt x="447490" y="32279"/>
                  <a:pt x="447490" y="27992"/>
                </a:cubicBezTo>
                <a:cubicBezTo>
                  <a:pt x="447490" y="23202"/>
                  <a:pt x="447039" y="18843"/>
                  <a:pt x="446135" y="14913"/>
                </a:cubicBezTo>
                <a:cubicBezTo>
                  <a:pt x="445684" y="12949"/>
                  <a:pt x="446370" y="11652"/>
                  <a:pt x="448195" y="11023"/>
                </a:cubicBezTo>
                <a:close/>
                <a:moveTo>
                  <a:pt x="7693865" y="9095"/>
                </a:moveTo>
                <a:cubicBezTo>
                  <a:pt x="7701093" y="10049"/>
                  <a:pt x="7708994" y="12336"/>
                  <a:pt x="7717570" y="15957"/>
                </a:cubicBezTo>
                <a:cubicBezTo>
                  <a:pt x="7726145" y="19578"/>
                  <a:pt x="7729511" y="24235"/>
                  <a:pt x="7727669" y="29928"/>
                </a:cubicBezTo>
                <a:cubicBezTo>
                  <a:pt x="7725827" y="35621"/>
                  <a:pt x="7724475" y="42540"/>
                  <a:pt x="7723614" y="50685"/>
                </a:cubicBezTo>
                <a:cubicBezTo>
                  <a:pt x="7722754" y="58830"/>
                  <a:pt x="7722323" y="67886"/>
                  <a:pt x="7722323" y="77853"/>
                </a:cubicBezTo>
                <a:cubicBezTo>
                  <a:pt x="7727071" y="77035"/>
                  <a:pt x="7732949" y="75705"/>
                  <a:pt x="7739962" y="73862"/>
                </a:cubicBezTo>
                <a:cubicBezTo>
                  <a:pt x="7746975" y="72020"/>
                  <a:pt x="7753886" y="74490"/>
                  <a:pt x="7760698" y="81273"/>
                </a:cubicBezTo>
                <a:cubicBezTo>
                  <a:pt x="7767510" y="88056"/>
                  <a:pt x="7765323" y="92559"/>
                  <a:pt x="7754137" y="94781"/>
                </a:cubicBezTo>
                <a:cubicBezTo>
                  <a:pt x="7742952" y="97004"/>
                  <a:pt x="7732347" y="98883"/>
                  <a:pt x="7722323" y="100417"/>
                </a:cubicBezTo>
                <a:lnTo>
                  <a:pt x="7722323" y="134554"/>
                </a:lnTo>
                <a:cubicBezTo>
                  <a:pt x="7739618" y="132819"/>
                  <a:pt x="7753578" y="130585"/>
                  <a:pt x="7764204" y="127853"/>
                </a:cubicBezTo>
                <a:cubicBezTo>
                  <a:pt x="7774830" y="125122"/>
                  <a:pt x="7784679" y="128183"/>
                  <a:pt x="7793749" y="137038"/>
                </a:cubicBezTo>
                <a:cubicBezTo>
                  <a:pt x="7802819" y="145893"/>
                  <a:pt x="7799402" y="150859"/>
                  <a:pt x="7783499" y="151934"/>
                </a:cubicBezTo>
                <a:cubicBezTo>
                  <a:pt x="7767596" y="153010"/>
                  <a:pt x="7747204" y="154795"/>
                  <a:pt x="7722323" y="157290"/>
                </a:cubicBezTo>
                <a:lnTo>
                  <a:pt x="7722323" y="229113"/>
                </a:lnTo>
                <a:cubicBezTo>
                  <a:pt x="7722323" y="238492"/>
                  <a:pt x="7720381" y="247824"/>
                  <a:pt x="7716495" y="257109"/>
                </a:cubicBezTo>
                <a:cubicBezTo>
                  <a:pt x="7712608" y="266394"/>
                  <a:pt x="7707406" y="265018"/>
                  <a:pt x="7700888" y="252979"/>
                </a:cubicBezTo>
                <a:cubicBezTo>
                  <a:pt x="7694371" y="240940"/>
                  <a:pt x="7692237" y="231641"/>
                  <a:pt x="7694489" y="225080"/>
                </a:cubicBezTo>
                <a:cubicBezTo>
                  <a:pt x="7696741" y="218519"/>
                  <a:pt x="7697867" y="196941"/>
                  <a:pt x="7697867" y="160345"/>
                </a:cubicBezTo>
                <a:lnTo>
                  <a:pt x="7669688" y="165228"/>
                </a:lnTo>
                <a:cubicBezTo>
                  <a:pt x="7669688" y="178808"/>
                  <a:pt x="7665651" y="192721"/>
                  <a:pt x="7657577" y="206968"/>
                </a:cubicBezTo>
                <a:cubicBezTo>
                  <a:pt x="7649504" y="221215"/>
                  <a:pt x="7636877" y="231856"/>
                  <a:pt x="7619698" y="238890"/>
                </a:cubicBezTo>
                <a:cubicBezTo>
                  <a:pt x="7602518" y="245924"/>
                  <a:pt x="7599399" y="243819"/>
                  <a:pt x="7610341" y="232576"/>
                </a:cubicBezTo>
                <a:cubicBezTo>
                  <a:pt x="7621283" y="221334"/>
                  <a:pt x="7629611" y="210439"/>
                  <a:pt x="7635325" y="199891"/>
                </a:cubicBezTo>
                <a:cubicBezTo>
                  <a:pt x="7641039" y="189344"/>
                  <a:pt x="7644341" y="178865"/>
                  <a:pt x="7645231" y="168454"/>
                </a:cubicBezTo>
                <a:cubicBezTo>
                  <a:pt x="7634949" y="170232"/>
                  <a:pt x="7626606" y="171803"/>
                  <a:pt x="7620203" y="173165"/>
                </a:cubicBezTo>
                <a:cubicBezTo>
                  <a:pt x="7613801" y="174527"/>
                  <a:pt x="7606699" y="171132"/>
                  <a:pt x="7598897" y="162980"/>
                </a:cubicBezTo>
                <a:cubicBezTo>
                  <a:pt x="7591096" y="154827"/>
                  <a:pt x="7591845" y="151206"/>
                  <a:pt x="7601145" y="152117"/>
                </a:cubicBezTo>
                <a:cubicBezTo>
                  <a:pt x="7610445" y="153028"/>
                  <a:pt x="7625140" y="151870"/>
                  <a:pt x="7645231" y="148643"/>
                </a:cubicBezTo>
                <a:lnTo>
                  <a:pt x="7645231" y="114463"/>
                </a:lnTo>
                <a:cubicBezTo>
                  <a:pt x="7639265" y="116256"/>
                  <a:pt x="7634339" y="117152"/>
                  <a:pt x="7630453" y="117152"/>
                </a:cubicBezTo>
                <a:cubicBezTo>
                  <a:pt x="7626710" y="117152"/>
                  <a:pt x="7621713" y="113857"/>
                  <a:pt x="7615461" y="107268"/>
                </a:cubicBezTo>
                <a:cubicBezTo>
                  <a:pt x="7609208" y="100679"/>
                  <a:pt x="7610209" y="97072"/>
                  <a:pt x="7618461" y="96448"/>
                </a:cubicBezTo>
                <a:cubicBezTo>
                  <a:pt x="7626713" y="95825"/>
                  <a:pt x="7635637" y="94408"/>
                  <a:pt x="7645231" y="92200"/>
                </a:cubicBezTo>
                <a:cubicBezTo>
                  <a:pt x="7645231" y="70188"/>
                  <a:pt x="7642531" y="54647"/>
                  <a:pt x="7637131" y="45576"/>
                </a:cubicBezTo>
                <a:cubicBezTo>
                  <a:pt x="7631733" y="36506"/>
                  <a:pt x="7634303" y="33151"/>
                  <a:pt x="7644843" y="35510"/>
                </a:cubicBezTo>
                <a:cubicBezTo>
                  <a:pt x="7655383" y="37869"/>
                  <a:pt x="7663285" y="40704"/>
                  <a:pt x="7668548" y="44017"/>
                </a:cubicBezTo>
                <a:cubicBezTo>
                  <a:pt x="7673811" y="47330"/>
                  <a:pt x="7675317" y="51495"/>
                  <a:pt x="7673065" y="56514"/>
                </a:cubicBezTo>
                <a:cubicBezTo>
                  <a:pt x="7670813" y="61533"/>
                  <a:pt x="7669688" y="71794"/>
                  <a:pt x="7669688" y="87296"/>
                </a:cubicBezTo>
                <a:cubicBezTo>
                  <a:pt x="7679611" y="86507"/>
                  <a:pt x="7689004" y="85008"/>
                  <a:pt x="7697867" y="82800"/>
                </a:cubicBezTo>
                <a:cubicBezTo>
                  <a:pt x="7697867" y="72575"/>
                  <a:pt x="7697429" y="61770"/>
                  <a:pt x="7696554" y="50384"/>
                </a:cubicBezTo>
                <a:cubicBezTo>
                  <a:pt x="7695679" y="38998"/>
                  <a:pt x="7693205" y="29031"/>
                  <a:pt x="7689133" y="20485"/>
                </a:cubicBezTo>
                <a:cubicBezTo>
                  <a:pt x="7685061" y="11938"/>
                  <a:pt x="7686638" y="8141"/>
                  <a:pt x="7693865" y="9095"/>
                </a:cubicBezTo>
                <a:close/>
                <a:moveTo>
                  <a:pt x="4812852" y="8795"/>
                </a:moveTo>
                <a:cubicBezTo>
                  <a:pt x="4814496" y="8563"/>
                  <a:pt x="4816584" y="8684"/>
                  <a:pt x="4819114" y="9159"/>
                </a:cubicBezTo>
                <a:cubicBezTo>
                  <a:pt x="4829239" y="11060"/>
                  <a:pt x="4838262" y="14842"/>
                  <a:pt x="4846185" y="20506"/>
                </a:cubicBezTo>
                <a:cubicBezTo>
                  <a:pt x="4854108" y="26171"/>
                  <a:pt x="4856030" y="32426"/>
                  <a:pt x="4851950" y="39274"/>
                </a:cubicBezTo>
                <a:cubicBezTo>
                  <a:pt x="4847870" y="46121"/>
                  <a:pt x="4845415" y="63484"/>
                  <a:pt x="4844583" y="91361"/>
                </a:cubicBezTo>
                <a:cubicBezTo>
                  <a:pt x="4853416" y="89712"/>
                  <a:pt x="4862307" y="87500"/>
                  <a:pt x="4871255" y="84725"/>
                </a:cubicBezTo>
                <a:cubicBezTo>
                  <a:pt x="4880204" y="81950"/>
                  <a:pt x="4888119" y="83793"/>
                  <a:pt x="4895003" y="90253"/>
                </a:cubicBezTo>
                <a:cubicBezTo>
                  <a:pt x="4901886" y="96714"/>
                  <a:pt x="4898925" y="102357"/>
                  <a:pt x="4886119" y="107182"/>
                </a:cubicBezTo>
                <a:cubicBezTo>
                  <a:pt x="4873313" y="112007"/>
                  <a:pt x="4859411" y="115603"/>
                  <a:pt x="4844411" y="117969"/>
                </a:cubicBezTo>
                <a:lnTo>
                  <a:pt x="4843227" y="157484"/>
                </a:lnTo>
                <a:cubicBezTo>
                  <a:pt x="4876899" y="153038"/>
                  <a:pt x="4899528" y="149679"/>
                  <a:pt x="4911114" y="147406"/>
                </a:cubicBezTo>
                <a:cubicBezTo>
                  <a:pt x="4922701" y="145133"/>
                  <a:pt x="4932793" y="145474"/>
                  <a:pt x="4941389" y="148428"/>
                </a:cubicBezTo>
                <a:cubicBezTo>
                  <a:pt x="4949987" y="151382"/>
                  <a:pt x="4956024" y="156584"/>
                  <a:pt x="4959501" y="164034"/>
                </a:cubicBezTo>
                <a:cubicBezTo>
                  <a:pt x="4962979" y="171484"/>
                  <a:pt x="4958415" y="174982"/>
                  <a:pt x="4945810" y="174531"/>
                </a:cubicBezTo>
                <a:cubicBezTo>
                  <a:pt x="4933205" y="174079"/>
                  <a:pt x="4917732" y="174527"/>
                  <a:pt x="4899391" y="175875"/>
                </a:cubicBezTo>
                <a:cubicBezTo>
                  <a:pt x="4881050" y="177223"/>
                  <a:pt x="4856478" y="179417"/>
                  <a:pt x="4825675" y="182457"/>
                </a:cubicBezTo>
                <a:cubicBezTo>
                  <a:pt x="4835584" y="190746"/>
                  <a:pt x="4838492" y="196633"/>
                  <a:pt x="4834398" y="200117"/>
                </a:cubicBezTo>
                <a:cubicBezTo>
                  <a:pt x="4830303" y="203602"/>
                  <a:pt x="4825008" y="209026"/>
                  <a:pt x="4818512" y="216390"/>
                </a:cubicBezTo>
                <a:cubicBezTo>
                  <a:pt x="4812016" y="223754"/>
                  <a:pt x="4806865" y="229052"/>
                  <a:pt x="4803057" y="232286"/>
                </a:cubicBezTo>
                <a:cubicBezTo>
                  <a:pt x="4799250" y="235520"/>
                  <a:pt x="4799432" y="236929"/>
                  <a:pt x="4803605" y="236513"/>
                </a:cubicBezTo>
                <a:cubicBezTo>
                  <a:pt x="4807778" y="236097"/>
                  <a:pt x="4830379" y="233817"/>
                  <a:pt x="4871406" y="229672"/>
                </a:cubicBezTo>
                <a:cubicBezTo>
                  <a:pt x="4866014" y="221771"/>
                  <a:pt x="4861293" y="213389"/>
                  <a:pt x="4857241" y="204527"/>
                </a:cubicBezTo>
                <a:cubicBezTo>
                  <a:pt x="4853190" y="195665"/>
                  <a:pt x="4855434" y="192693"/>
                  <a:pt x="4863974" y="195611"/>
                </a:cubicBezTo>
                <a:cubicBezTo>
                  <a:pt x="4872513" y="198529"/>
                  <a:pt x="4880986" y="203724"/>
                  <a:pt x="4889389" y="211195"/>
                </a:cubicBezTo>
                <a:cubicBezTo>
                  <a:pt x="4897792" y="218666"/>
                  <a:pt x="4905249" y="227543"/>
                  <a:pt x="4911759" y="237825"/>
                </a:cubicBezTo>
                <a:cubicBezTo>
                  <a:pt x="4918270" y="248107"/>
                  <a:pt x="4919826" y="259138"/>
                  <a:pt x="4916427" y="270918"/>
                </a:cubicBezTo>
                <a:cubicBezTo>
                  <a:pt x="4913028" y="282699"/>
                  <a:pt x="4907733" y="285406"/>
                  <a:pt x="4900541" y="279039"/>
                </a:cubicBezTo>
                <a:cubicBezTo>
                  <a:pt x="4893350" y="272672"/>
                  <a:pt x="4885624" y="261458"/>
                  <a:pt x="4877364" y="245397"/>
                </a:cubicBezTo>
                <a:cubicBezTo>
                  <a:pt x="4833469" y="253470"/>
                  <a:pt x="4804509" y="259920"/>
                  <a:pt x="4790484" y="264745"/>
                </a:cubicBezTo>
                <a:cubicBezTo>
                  <a:pt x="4776459" y="269571"/>
                  <a:pt x="4764844" y="274525"/>
                  <a:pt x="4755638" y="279609"/>
                </a:cubicBezTo>
                <a:cubicBezTo>
                  <a:pt x="4746431" y="284692"/>
                  <a:pt x="4741828" y="280458"/>
                  <a:pt x="4741828" y="266907"/>
                </a:cubicBezTo>
                <a:cubicBezTo>
                  <a:pt x="4741828" y="254101"/>
                  <a:pt x="4745496" y="246476"/>
                  <a:pt x="4752831" y="244031"/>
                </a:cubicBezTo>
                <a:cubicBezTo>
                  <a:pt x="4760166" y="241586"/>
                  <a:pt x="4766138" y="238685"/>
                  <a:pt x="4770749" y="235330"/>
                </a:cubicBezTo>
                <a:cubicBezTo>
                  <a:pt x="4775359" y="231974"/>
                  <a:pt x="4781823" y="225259"/>
                  <a:pt x="4790140" y="215185"/>
                </a:cubicBezTo>
                <a:cubicBezTo>
                  <a:pt x="4798458" y="205111"/>
                  <a:pt x="4803505" y="194933"/>
                  <a:pt x="4805283" y="184651"/>
                </a:cubicBezTo>
                <a:cubicBezTo>
                  <a:pt x="4788964" y="188165"/>
                  <a:pt x="4776438" y="191069"/>
                  <a:pt x="4767705" y="193363"/>
                </a:cubicBezTo>
                <a:cubicBezTo>
                  <a:pt x="4758972" y="195658"/>
                  <a:pt x="4750002" y="192732"/>
                  <a:pt x="4740796" y="184587"/>
                </a:cubicBezTo>
                <a:cubicBezTo>
                  <a:pt x="4731589" y="176442"/>
                  <a:pt x="4733762" y="172369"/>
                  <a:pt x="4747313" y="172369"/>
                </a:cubicBezTo>
                <a:cubicBezTo>
                  <a:pt x="4758685" y="172369"/>
                  <a:pt x="4782052" y="168576"/>
                  <a:pt x="4817415" y="160990"/>
                </a:cubicBezTo>
                <a:lnTo>
                  <a:pt x="4817415" y="122551"/>
                </a:lnTo>
                <a:cubicBezTo>
                  <a:pt x="4805398" y="124358"/>
                  <a:pt x="4794521" y="122694"/>
                  <a:pt x="4784784" y="117561"/>
                </a:cubicBezTo>
                <a:cubicBezTo>
                  <a:pt x="4775047" y="112427"/>
                  <a:pt x="4775183" y="108602"/>
                  <a:pt x="4785193" y="106085"/>
                </a:cubicBezTo>
                <a:cubicBezTo>
                  <a:pt x="4795202" y="103568"/>
                  <a:pt x="4805943" y="100783"/>
                  <a:pt x="4817415" y="97728"/>
                </a:cubicBezTo>
                <a:cubicBezTo>
                  <a:pt x="4817415" y="82857"/>
                  <a:pt x="4817200" y="68610"/>
                  <a:pt x="4816770" y="54987"/>
                </a:cubicBezTo>
                <a:cubicBezTo>
                  <a:pt x="4816340" y="41364"/>
                  <a:pt x="4814092" y="29845"/>
                  <a:pt x="4810027" y="20431"/>
                </a:cubicBezTo>
                <a:cubicBezTo>
                  <a:pt x="4806977" y="13370"/>
                  <a:pt x="4807919" y="9492"/>
                  <a:pt x="4812852" y="8795"/>
                </a:cubicBezTo>
                <a:close/>
                <a:moveTo>
                  <a:pt x="184990" y="7038"/>
                </a:moveTo>
                <a:cubicBezTo>
                  <a:pt x="186618" y="6900"/>
                  <a:pt x="188705" y="7188"/>
                  <a:pt x="191253" y="7901"/>
                </a:cubicBezTo>
                <a:cubicBezTo>
                  <a:pt x="201442" y="10755"/>
                  <a:pt x="210691" y="14731"/>
                  <a:pt x="219001" y="19829"/>
                </a:cubicBezTo>
                <a:cubicBezTo>
                  <a:pt x="227311" y="24927"/>
                  <a:pt x="228985" y="31591"/>
                  <a:pt x="224024" y="39822"/>
                </a:cubicBezTo>
                <a:cubicBezTo>
                  <a:pt x="219062" y="48054"/>
                  <a:pt x="217005" y="74232"/>
                  <a:pt x="217851" y="118357"/>
                </a:cubicBezTo>
                <a:cubicBezTo>
                  <a:pt x="237969" y="115732"/>
                  <a:pt x="252324" y="113277"/>
                  <a:pt x="260914" y="110989"/>
                </a:cubicBezTo>
                <a:cubicBezTo>
                  <a:pt x="269504" y="108702"/>
                  <a:pt x="278893" y="110520"/>
                  <a:pt x="289082" y="116442"/>
                </a:cubicBezTo>
                <a:cubicBezTo>
                  <a:pt x="299270" y="122365"/>
                  <a:pt x="299518" y="126882"/>
                  <a:pt x="289824" y="129994"/>
                </a:cubicBezTo>
                <a:cubicBezTo>
                  <a:pt x="280130" y="133105"/>
                  <a:pt x="256182" y="136361"/>
                  <a:pt x="217980" y="139759"/>
                </a:cubicBezTo>
                <a:cubicBezTo>
                  <a:pt x="217980" y="191642"/>
                  <a:pt x="217499" y="234089"/>
                  <a:pt x="216538" y="267100"/>
                </a:cubicBezTo>
                <a:cubicBezTo>
                  <a:pt x="215577" y="300112"/>
                  <a:pt x="211050" y="316893"/>
                  <a:pt x="202954" y="317445"/>
                </a:cubicBezTo>
                <a:cubicBezTo>
                  <a:pt x="194859" y="317997"/>
                  <a:pt x="190812" y="301603"/>
                  <a:pt x="190812" y="268262"/>
                </a:cubicBezTo>
                <a:lnTo>
                  <a:pt x="190812" y="142814"/>
                </a:lnTo>
                <a:cubicBezTo>
                  <a:pt x="171094" y="147188"/>
                  <a:pt x="156141" y="150529"/>
                  <a:pt x="145952" y="152838"/>
                </a:cubicBezTo>
                <a:cubicBezTo>
                  <a:pt x="135763" y="155146"/>
                  <a:pt x="125847" y="152321"/>
                  <a:pt x="116203" y="144363"/>
                </a:cubicBezTo>
                <a:cubicBezTo>
                  <a:pt x="106559" y="136404"/>
                  <a:pt x="106861" y="132116"/>
                  <a:pt x="117107" y="131499"/>
                </a:cubicBezTo>
                <a:cubicBezTo>
                  <a:pt x="127353" y="130883"/>
                  <a:pt x="137323" y="130130"/>
                  <a:pt x="147017" y="129241"/>
                </a:cubicBezTo>
                <a:cubicBezTo>
                  <a:pt x="156711" y="128352"/>
                  <a:pt x="171309" y="126280"/>
                  <a:pt x="190812" y="123024"/>
                </a:cubicBezTo>
                <a:cubicBezTo>
                  <a:pt x="190812" y="91289"/>
                  <a:pt x="190597" y="68840"/>
                  <a:pt x="190167" y="55676"/>
                </a:cubicBezTo>
                <a:cubicBezTo>
                  <a:pt x="189736" y="42511"/>
                  <a:pt x="187263" y="30544"/>
                  <a:pt x="182746" y="19775"/>
                </a:cubicBezTo>
                <a:cubicBezTo>
                  <a:pt x="179357" y="11698"/>
                  <a:pt x="180106" y="7452"/>
                  <a:pt x="184990" y="7038"/>
                </a:cubicBezTo>
                <a:close/>
                <a:moveTo>
                  <a:pt x="5845153" y="6352"/>
                </a:moveTo>
                <a:cubicBezTo>
                  <a:pt x="5860439" y="6352"/>
                  <a:pt x="5871391" y="11784"/>
                  <a:pt x="5878010" y="22646"/>
                </a:cubicBezTo>
                <a:cubicBezTo>
                  <a:pt x="5884627" y="33509"/>
                  <a:pt x="5896003" y="47455"/>
                  <a:pt x="5912136" y="64484"/>
                </a:cubicBezTo>
                <a:cubicBezTo>
                  <a:pt x="5928269" y="81513"/>
                  <a:pt x="5943845" y="96434"/>
                  <a:pt x="5958867" y="109247"/>
                </a:cubicBezTo>
                <a:cubicBezTo>
                  <a:pt x="5973888" y="122060"/>
                  <a:pt x="5990874" y="132665"/>
                  <a:pt x="6009825" y="141061"/>
                </a:cubicBezTo>
                <a:cubicBezTo>
                  <a:pt x="6028775" y="149457"/>
                  <a:pt x="6033823" y="154996"/>
                  <a:pt x="6024968" y="157677"/>
                </a:cubicBezTo>
                <a:cubicBezTo>
                  <a:pt x="6016113" y="160359"/>
                  <a:pt x="6001321" y="161234"/>
                  <a:pt x="5980592" y="160302"/>
                </a:cubicBezTo>
                <a:cubicBezTo>
                  <a:pt x="5959863" y="159370"/>
                  <a:pt x="5947312" y="155770"/>
                  <a:pt x="5942939" y="149504"/>
                </a:cubicBezTo>
                <a:cubicBezTo>
                  <a:pt x="5938565" y="143237"/>
                  <a:pt x="5930573" y="131818"/>
                  <a:pt x="5918965" y="115248"/>
                </a:cubicBezTo>
                <a:cubicBezTo>
                  <a:pt x="5907357" y="98678"/>
                  <a:pt x="5897670" y="85134"/>
                  <a:pt x="5889905" y="74615"/>
                </a:cubicBezTo>
                <a:cubicBezTo>
                  <a:pt x="5882140" y="64097"/>
                  <a:pt x="5874754" y="54012"/>
                  <a:pt x="5867749" y="44361"/>
                </a:cubicBezTo>
                <a:cubicBezTo>
                  <a:pt x="5860744" y="34710"/>
                  <a:pt x="5854951" y="28637"/>
                  <a:pt x="5850369" y="26142"/>
                </a:cubicBezTo>
                <a:cubicBezTo>
                  <a:pt x="5845787" y="23647"/>
                  <a:pt x="5841679" y="21879"/>
                  <a:pt x="5838043" y="20840"/>
                </a:cubicBezTo>
                <a:cubicBezTo>
                  <a:pt x="5834408" y="19800"/>
                  <a:pt x="5831973" y="17125"/>
                  <a:pt x="5830741" y="12816"/>
                </a:cubicBezTo>
                <a:cubicBezTo>
                  <a:pt x="5829507" y="8507"/>
                  <a:pt x="5834312" y="6352"/>
                  <a:pt x="5845153" y="6352"/>
                </a:cubicBezTo>
                <a:close/>
                <a:moveTo>
                  <a:pt x="5117652" y="5136"/>
                </a:moveTo>
                <a:cubicBezTo>
                  <a:pt x="5119437" y="5217"/>
                  <a:pt x="5121574" y="5741"/>
                  <a:pt x="5124066" y="6707"/>
                </a:cubicBezTo>
                <a:cubicBezTo>
                  <a:pt x="5134033" y="10572"/>
                  <a:pt x="5141483" y="15193"/>
                  <a:pt x="5146415" y="20571"/>
                </a:cubicBezTo>
                <a:cubicBezTo>
                  <a:pt x="5151349" y="25948"/>
                  <a:pt x="5151621" y="30784"/>
                  <a:pt x="5147233" y="35079"/>
                </a:cubicBezTo>
                <a:cubicBezTo>
                  <a:pt x="5142845" y="39374"/>
                  <a:pt x="5136937" y="46663"/>
                  <a:pt x="5129508" y="56945"/>
                </a:cubicBezTo>
                <a:cubicBezTo>
                  <a:pt x="5134743" y="56486"/>
                  <a:pt x="5141371" y="55848"/>
                  <a:pt x="5149394" y="55030"/>
                </a:cubicBezTo>
                <a:cubicBezTo>
                  <a:pt x="5157418" y="54213"/>
                  <a:pt x="5165101" y="51965"/>
                  <a:pt x="5172443" y="48287"/>
                </a:cubicBezTo>
                <a:cubicBezTo>
                  <a:pt x="5179785" y="44608"/>
                  <a:pt x="5186112" y="44225"/>
                  <a:pt x="5191425" y="47136"/>
                </a:cubicBezTo>
                <a:cubicBezTo>
                  <a:pt x="5196738" y="50047"/>
                  <a:pt x="5203045" y="54432"/>
                  <a:pt x="5210344" y="60289"/>
                </a:cubicBezTo>
                <a:cubicBezTo>
                  <a:pt x="5217644" y="66147"/>
                  <a:pt x="5217510" y="72167"/>
                  <a:pt x="5209946" y="78347"/>
                </a:cubicBezTo>
                <a:cubicBezTo>
                  <a:pt x="5202382" y="84528"/>
                  <a:pt x="5194369" y="94071"/>
                  <a:pt x="5185908" y="106978"/>
                </a:cubicBezTo>
                <a:cubicBezTo>
                  <a:pt x="5177448" y="119884"/>
                  <a:pt x="5170801" y="129040"/>
                  <a:pt x="5165968" y="134446"/>
                </a:cubicBezTo>
                <a:cubicBezTo>
                  <a:pt x="5195409" y="153849"/>
                  <a:pt x="5216141" y="166439"/>
                  <a:pt x="5228165" y="172218"/>
                </a:cubicBezTo>
                <a:cubicBezTo>
                  <a:pt x="5240189" y="177998"/>
                  <a:pt x="5252372" y="182870"/>
                  <a:pt x="5264711" y="186835"/>
                </a:cubicBezTo>
                <a:cubicBezTo>
                  <a:pt x="5277051" y="190800"/>
                  <a:pt x="5289548" y="194213"/>
                  <a:pt x="5302204" y="197074"/>
                </a:cubicBezTo>
                <a:cubicBezTo>
                  <a:pt x="5314859" y="199934"/>
                  <a:pt x="5317985" y="203516"/>
                  <a:pt x="5311582" y="207818"/>
                </a:cubicBezTo>
                <a:cubicBezTo>
                  <a:pt x="5305179" y="212120"/>
                  <a:pt x="5290298" y="214959"/>
                  <a:pt x="5266938" y="216336"/>
                </a:cubicBezTo>
                <a:cubicBezTo>
                  <a:pt x="5243577" y="217713"/>
                  <a:pt x="5225932" y="213364"/>
                  <a:pt x="5214001" y="203290"/>
                </a:cubicBezTo>
                <a:cubicBezTo>
                  <a:pt x="5202070" y="193216"/>
                  <a:pt x="5181578" y="176205"/>
                  <a:pt x="5152524" y="152257"/>
                </a:cubicBezTo>
                <a:cubicBezTo>
                  <a:pt x="5126999" y="176979"/>
                  <a:pt x="5102592" y="195503"/>
                  <a:pt x="5079303" y="207829"/>
                </a:cubicBezTo>
                <a:cubicBezTo>
                  <a:pt x="5056015" y="220154"/>
                  <a:pt x="5033787" y="228371"/>
                  <a:pt x="5012621" y="232480"/>
                </a:cubicBezTo>
                <a:cubicBezTo>
                  <a:pt x="4991455" y="236588"/>
                  <a:pt x="4991907" y="232444"/>
                  <a:pt x="5013976" y="220047"/>
                </a:cubicBezTo>
                <a:cubicBezTo>
                  <a:pt x="5036046" y="207650"/>
                  <a:pt x="5056886" y="194761"/>
                  <a:pt x="5076496" y="181382"/>
                </a:cubicBezTo>
                <a:cubicBezTo>
                  <a:pt x="5096106" y="168002"/>
                  <a:pt x="5114623" y="152580"/>
                  <a:pt x="5132046" y="135113"/>
                </a:cubicBezTo>
                <a:cubicBezTo>
                  <a:pt x="5116889" y="119941"/>
                  <a:pt x="5103732" y="109458"/>
                  <a:pt x="5092575" y="103665"/>
                </a:cubicBezTo>
                <a:cubicBezTo>
                  <a:pt x="5080013" y="117647"/>
                  <a:pt x="5066132" y="127667"/>
                  <a:pt x="5050931" y="133726"/>
                </a:cubicBezTo>
                <a:cubicBezTo>
                  <a:pt x="5035731" y="139784"/>
                  <a:pt x="5036067" y="134955"/>
                  <a:pt x="5051942" y="119239"/>
                </a:cubicBezTo>
                <a:cubicBezTo>
                  <a:pt x="5067817" y="103522"/>
                  <a:pt x="5081988" y="85016"/>
                  <a:pt x="5094457" y="63720"/>
                </a:cubicBezTo>
                <a:cubicBezTo>
                  <a:pt x="5106926" y="42425"/>
                  <a:pt x="5112487" y="26633"/>
                  <a:pt x="5111138" y="16344"/>
                </a:cubicBezTo>
                <a:cubicBezTo>
                  <a:pt x="5110127" y="8627"/>
                  <a:pt x="5112299" y="4891"/>
                  <a:pt x="5117652" y="5136"/>
                </a:cubicBezTo>
                <a:close/>
                <a:moveTo>
                  <a:pt x="1545777" y="5136"/>
                </a:moveTo>
                <a:cubicBezTo>
                  <a:pt x="1547562" y="5217"/>
                  <a:pt x="1549700" y="5741"/>
                  <a:pt x="1552192" y="6707"/>
                </a:cubicBezTo>
                <a:cubicBezTo>
                  <a:pt x="1562158" y="10572"/>
                  <a:pt x="1569608" y="15193"/>
                  <a:pt x="1574541" y="20571"/>
                </a:cubicBezTo>
                <a:cubicBezTo>
                  <a:pt x="1579474" y="25948"/>
                  <a:pt x="1579746" y="30784"/>
                  <a:pt x="1575358" y="35079"/>
                </a:cubicBezTo>
                <a:cubicBezTo>
                  <a:pt x="1570970" y="39374"/>
                  <a:pt x="1565062" y="46663"/>
                  <a:pt x="1557634" y="56945"/>
                </a:cubicBezTo>
                <a:cubicBezTo>
                  <a:pt x="1562868" y="56486"/>
                  <a:pt x="1569497" y="55848"/>
                  <a:pt x="1577520" y="55030"/>
                </a:cubicBezTo>
                <a:cubicBezTo>
                  <a:pt x="1585543" y="54213"/>
                  <a:pt x="1593226" y="51965"/>
                  <a:pt x="1600568" y="48287"/>
                </a:cubicBezTo>
                <a:cubicBezTo>
                  <a:pt x="1607910" y="44608"/>
                  <a:pt x="1614238" y="44225"/>
                  <a:pt x="1619551" y="47136"/>
                </a:cubicBezTo>
                <a:cubicBezTo>
                  <a:pt x="1624864" y="50047"/>
                  <a:pt x="1631170" y="54432"/>
                  <a:pt x="1638470" y="60289"/>
                </a:cubicBezTo>
                <a:cubicBezTo>
                  <a:pt x="1645769" y="66147"/>
                  <a:pt x="1645636" y="72167"/>
                  <a:pt x="1638071" y="78347"/>
                </a:cubicBezTo>
                <a:cubicBezTo>
                  <a:pt x="1630507" y="84528"/>
                  <a:pt x="1622494" y="94071"/>
                  <a:pt x="1614034" y="106978"/>
                </a:cubicBezTo>
                <a:cubicBezTo>
                  <a:pt x="1605573" y="119884"/>
                  <a:pt x="1598926" y="129040"/>
                  <a:pt x="1594094" y="134446"/>
                </a:cubicBezTo>
                <a:cubicBezTo>
                  <a:pt x="1623534" y="153849"/>
                  <a:pt x="1644267" y="166439"/>
                  <a:pt x="1656291" y="172218"/>
                </a:cubicBezTo>
                <a:cubicBezTo>
                  <a:pt x="1668315" y="177998"/>
                  <a:pt x="1680497" y="182870"/>
                  <a:pt x="1692837" y="186835"/>
                </a:cubicBezTo>
                <a:cubicBezTo>
                  <a:pt x="1705177" y="190800"/>
                  <a:pt x="1717674" y="194213"/>
                  <a:pt x="1730329" y="197074"/>
                </a:cubicBezTo>
                <a:cubicBezTo>
                  <a:pt x="1742984" y="199934"/>
                  <a:pt x="1746111" y="203516"/>
                  <a:pt x="1739708" y="207818"/>
                </a:cubicBezTo>
                <a:cubicBezTo>
                  <a:pt x="1733305" y="212120"/>
                  <a:pt x="1718424" y="214959"/>
                  <a:pt x="1695063" y="216336"/>
                </a:cubicBezTo>
                <a:cubicBezTo>
                  <a:pt x="1671703" y="217713"/>
                  <a:pt x="1654057" y="213364"/>
                  <a:pt x="1642126" y="203290"/>
                </a:cubicBezTo>
                <a:cubicBezTo>
                  <a:pt x="1630196" y="193216"/>
                  <a:pt x="1609703" y="176205"/>
                  <a:pt x="1580650" y="152257"/>
                </a:cubicBezTo>
                <a:cubicBezTo>
                  <a:pt x="1555125" y="176979"/>
                  <a:pt x="1530718" y="195503"/>
                  <a:pt x="1507429" y="207829"/>
                </a:cubicBezTo>
                <a:cubicBezTo>
                  <a:pt x="1484140" y="220154"/>
                  <a:pt x="1461913" y="228371"/>
                  <a:pt x="1440747" y="232480"/>
                </a:cubicBezTo>
                <a:cubicBezTo>
                  <a:pt x="1419581" y="236588"/>
                  <a:pt x="1420033" y="232444"/>
                  <a:pt x="1442102" y="220047"/>
                </a:cubicBezTo>
                <a:cubicBezTo>
                  <a:pt x="1464172" y="207650"/>
                  <a:pt x="1485011" y="194761"/>
                  <a:pt x="1504622" y="181382"/>
                </a:cubicBezTo>
                <a:cubicBezTo>
                  <a:pt x="1524232" y="168002"/>
                  <a:pt x="1542749" y="152580"/>
                  <a:pt x="1560172" y="135113"/>
                </a:cubicBezTo>
                <a:cubicBezTo>
                  <a:pt x="1545014" y="119941"/>
                  <a:pt x="1531857" y="109458"/>
                  <a:pt x="1520701" y="103665"/>
                </a:cubicBezTo>
                <a:cubicBezTo>
                  <a:pt x="1508138" y="117647"/>
                  <a:pt x="1494257" y="127667"/>
                  <a:pt x="1479057" y="133726"/>
                </a:cubicBezTo>
                <a:cubicBezTo>
                  <a:pt x="1463856" y="139784"/>
                  <a:pt x="1464193" y="134955"/>
                  <a:pt x="1480068" y="119239"/>
                </a:cubicBezTo>
                <a:cubicBezTo>
                  <a:pt x="1495942" y="103522"/>
                  <a:pt x="1510114" y="85016"/>
                  <a:pt x="1522583" y="63720"/>
                </a:cubicBezTo>
                <a:cubicBezTo>
                  <a:pt x="1535051" y="42425"/>
                  <a:pt x="1540612" y="26633"/>
                  <a:pt x="1539264" y="16344"/>
                </a:cubicBezTo>
                <a:cubicBezTo>
                  <a:pt x="1538253" y="8627"/>
                  <a:pt x="1540424" y="4891"/>
                  <a:pt x="1545777" y="5136"/>
                </a:cubicBezTo>
                <a:close/>
                <a:moveTo>
                  <a:pt x="2705609" y="4697"/>
                </a:moveTo>
                <a:cubicBezTo>
                  <a:pt x="2707430" y="4689"/>
                  <a:pt x="2709574" y="5105"/>
                  <a:pt x="2712041" y="5944"/>
                </a:cubicBezTo>
                <a:cubicBezTo>
                  <a:pt x="2721907" y="9299"/>
                  <a:pt x="2730139" y="13795"/>
                  <a:pt x="2736735" y="19431"/>
                </a:cubicBezTo>
                <a:cubicBezTo>
                  <a:pt x="2744708" y="25970"/>
                  <a:pt x="2745651" y="30767"/>
                  <a:pt x="2739563" y="33821"/>
                </a:cubicBezTo>
                <a:cubicBezTo>
                  <a:pt x="2733476" y="36876"/>
                  <a:pt x="2724209" y="43737"/>
                  <a:pt x="2711761" y="54406"/>
                </a:cubicBezTo>
                <a:cubicBezTo>
                  <a:pt x="2699314" y="65076"/>
                  <a:pt x="2686809" y="73927"/>
                  <a:pt x="2674248" y="80961"/>
                </a:cubicBezTo>
                <a:cubicBezTo>
                  <a:pt x="2661685" y="87995"/>
                  <a:pt x="2662603" y="81509"/>
                  <a:pt x="2677001" y="61505"/>
                </a:cubicBezTo>
                <a:cubicBezTo>
                  <a:pt x="2691398" y="41500"/>
                  <a:pt x="2698371" y="26400"/>
                  <a:pt x="2697920" y="16204"/>
                </a:cubicBezTo>
                <a:cubicBezTo>
                  <a:pt x="2697581" y="8557"/>
                  <a:pt x="2700144" y="4722"/>
                  <a:pt x="2705609" y="4697"/>
                </a:cubicBezTo>
                <a:close/>
                <a:moveTo>
                  <a:pt x="6988473" y="4675"/>
                </a:moveTo>
                <a:cubicBezTo>
                  <a:pt x="6990065" y="4687"/>
                  <a:pt x="6991979" y="5114"/>
                  <a:pt x="6994214" y="5954"/>
                </a:cubicBezTo>
                <a:cubicBezTo>
                  <a:pt x="7003155" y="9317"/>
                  <a:pt x="7011279" y="14171"/>
                  <a:pt x="7018585" y="20517"/>
                </a:cubicBezTo>
                <a:cubicBezTo>
                  <a:pt x="7025891" y="26862"/>
                  <a:pt x="7026619" y="32462"/>
                  <a:pt x="7020768" y="37316"/>
                </a:cubicBezTo>
                <a:cubicBezTo>
                  <a:pt x="7014917" y="42171"/>
                  <a:pt x="7007625" y="49846"/>
                  <a:pt x="6998892" y="60343"/>
                </a:cubicBezTo>
                <a:lnTo>
                  <a:pt x="6966111" y="94050"/>
                </a:lnTo>
                <a:cubicBezTo>
                  <a:pt x="6974227" y="93276"/>
                  <a:pt x="6983197" y="91508"/>
                  <a:pt x="6993020" y="88748"/>
                </a:cubicBezTo>
                <a:cubicBezTo>
                  <a:pt x="7002843" y="85987"/>
                  <a:pt x="7012061" y="88920"/>
                  <a:pt x="7020671" y="97545"/>
                </a:cubicBezTo>
                <a:cubicBezTo>
                  <a:pt x="7029283" y="106171"/>
                  <a:pt x="7025845" y="111814"/>
                  <a:pt x="7010357" y="114474"/>
                </a:cubicBezTo>
                <a:cubicBezTo>
                  <a:pt x="6994869" y="117134"/>
                  <a:pt x="6983291" y="118690"/>
                  <a:pt x="6975618" y="119142"/>
                </a:cubicBezTo>
                <a:cubicBezTo>
                  <a:pt x="6967947" y="119593"/>
                  <a:pt x="6958030" y="120414"/>
                  <a:pt x="6945869" y="121605"/>
                </a:cubicBezTo>
                <a:cubicBezTo>
                  <a:pt x="6953069" y="126581"/>
                  <a:pt x="6955732" y="131123"/>
                  <a:pt x="6953861" y="135231"/>
                </a:cubicBezTo>
                <a:cubicBezTo>
                  <a:pt x="6951989" y="139340"/>
                  <a:pt x="6949326" y="146757"/>
                  <a:pt x="6945869" y="157484"/>
                </a:cubicBezTo>
                <a:cubicBezTo>
                  <a:pt x="6958431" y="156695"/>
                  <a:pt x="6971112" y="155387"/>
                  <a:pt x="6983911" y="153558"/>
                </a:cubicBezTo>
                <a:cubicBezTo>
                  <a:pt x="6996709" y="151730"/>
                  <a:pt x="7008587" y="149679"/>
                  <a:pt x="7019542" y="147406"/>
                </a:cubicBezTo>
                <a:cubicBezTo>
                  <a:pt x="7030499" y="145133"/>
                  <a:pt x="7040239" y="144721"/>
                  <a:pt x="7048764" y="146169"/>
                </a:cubicBezTo>
                <a:cubicBezTo>
                  <a:pt x="7057289" y="147618"/>
                  <a:pt x="7064991" y="152820"/>
                  <a:pt x="7071866" y="161775"/>
                </a:cubicBezTo>
                <a:cubicBezTo>
                  <a:pt x="7078743" y="170731"/>
                  <a:pt x="7068657" y="175208"/>
                  <a:pt x="7041611" y="175208"/>
                </a:cubicBezTo>
                <a:cubicBezTo>
                  <a:pt x="7017492" y="175208"/>
                  <a:pt x="6985577" y="176399"/>
                  <a:pt x="6945869" y="178779"/>
                </a:cubicBezTo>
                <a:cubicBezTo>
                  <a:pt x="6966979" y="202397"/>
                  <a:pt x="6985534" y="221767"/>
                  <a:pt x="7001538" y="236889"/>
                </a:cubicBezTo>
                <a:cubicBezTo>
                  <a:pt x="7017541" y="252011"/>
                  <a:pt x="7032341" y="262863"/>
                  <a:pt x="7045935" y="269445"/>
                </a:cubicBezTo>
                <a:cubicBezTo>
                  <a:pt x="7059529" y="276027"/>
                  <a:pt x="7072569" y="281742"/>
                  <a:pt x="7085052" y="286589"/>
                </a:cubicBezTo>
                <a:cubicBezTo>
                  <a:pt x="7097535" y="291436"/>
                  <a:pt x="7097775" y="295455"/>
                  <a:pt x="7085773" y="298645"/>
                </a:cubicBezTo>
                <a:cubicBezTo>
                  <a:pt x="7073769" y="301836"/>
                  <a:pt x="7058153" y="303431"/>
                  <a:pt x="7038923" y="303431"/>
                </a:cubicBezTo>
                <a:cubicBezTo>
                  <a:pt x="7019363" y="303431"/>
                  <a:pt x="7005382" y="296430"/>
                  <a:pt x="6996977" y="282427"/>
                </a:cubicBezTo>
                <a:cubicBezTo>
                  <a:pt x="6988575" y="268423"/>
                  <a:pt x="6979845" y="254857"/>
                  <a:pt x="6970789" y="241729"/>
                </a:cubicBezTo>
                <a:cubicBezTo>
                  <a:pt x="6961733" y="228601"/>
                  <a:pt x="6951197" y="211374"/>
                  <a:pt x="6939179" y="190050"/>
                </a:cubicBezTo>
                <a:cubicBezTo>
                  <a:pt x="6930647" y="223133"/>
                  <a:pt x="6916393" y="247573"/>
                  <a:pt x="6896417" y="263368"/>
                </a:cubicBezTo>
                <a:cubicBezTo>
                  <a:pt x="6876441" y="279164"/>
                  <a:pt x="6855365" y="288665"/>
                  <a:pt x="6833187" y="291870"/>
                </a:cubicBezTo>
                <a:cubicBezTo>
                  <a:pt x="6811011" y="295075"/>
                  <a:pt x="6810244" y="291611"/>
                  <a:pt x="6830886" y="281480"/>
                </a:cubicBezTo>
                <a:cubicBezTo>
                  <a:pt x="6851529" y="271349"/>
                  <a:pt x="6869321" y="257930"/>
                  <a:pt x="6884263" y="241224"/>
                </a:cubicBezTo>
                <a:cubicBezTo>
                  <a:pt x="6899207" y="224517"/>
                  <a:pt x="6909339" y="204756"/>
                  <a:pt x="6914657" y="181941"/>
                </a:cubicBezTo>
                <a:cubicBezTo>
                  <a:pt x="6883597" y="186444"/>
                  <a:pt x="6861957" y="189595"/>
                  <a:pt x="6849739" y="191395"/>
                </a:cubicBezTo>
                <a:cubicBezTo>
                  <a:pt x="6837522" y="193195"/>
                  <a:pt x="6826165" y="189800"/>
                  <a:pt x="6815667" y="181210"/>
                </a:cubicBezTo>
                <a:cubicBezTo>
                  <a:pt x="6805170" y="172620"/>
                  <a:pt x="6807601" y="168325"/>
                  <a:pt x="6822959" y="168325"/>
                </a:cubicBezTo>
                <a:cubicBezTo>
                  <a:pt x="6835465" y="168325"/>
                  <a:pt x="6849621" y="167447"/>
                  <a:pt x="6865431" y="165690"/>
                </a:cubicBezTo>
                <a:cubicBezTo>
                  <a:pt x="6881242" y="163933"/>
                  <a:pt x="6898683" y="162223"/>
                  <a:pt x="6917755" y="160560"/>
                </a:cubicBezTo>
                <a:cubicBezTo>
                  <a:pt x="6921083" y="142692"/>
                  <a:pt x="6921785" y="130474"/>
                  <a:pt x="6919863" y="123906"/>
                </a:cubicBezTo>
                <a:cubicBezTo>
                  <a:pt x="6910543" y="125713"/>
                  <a:pt x="6901569" y="127291"/>
                  <a:pt x="6892943" y="128639"/>
                </a:cubicBezTo>
                <a:cubicBezTo>
                  <a:pt x="6884317" y="129986"/>
                  <a:pt x="6875431" y="126674"/>
                  <a:pt x="6866281" y="118701"/>
                </a:cubicBezTo>
                <a:cubicBezTo>
                  <a:pt x="6857133" y="110728"/>
                  <a:pt x="6857896" y="106436"/>
                  <a:pt x="6868572" y="105827"/>
                </a:cubicBezTo>
                <a:cubicBezTo>
                  <a:pt x="6879249" y="105217"/>
                  <a:pt x="6888971" y="104475"/>
                  <a:pt x="6897740" y="103601"/>
                </a:cubicBezTo>
                <a:cubicBezTo>
                  <a:pt x="6906509" y="102726"/>
                  <a:pt x="6922947" y="100568"/>
                  <a:pt x="6947053" y="97126"/>
                </a:cubicBezTo>
                <a:cubicBezTo>
                  <a:pt x="6954524" y="87159"/>
                  <a:pt x="6962691" y="73576"/>
                  <a:pt x="6971553" y="56375"/>
                </a:cubicBezTo>
                <a:cubicBezTo>
                  <a:pt x="6980415" y="39174"/>
                  <a:pt x="6984173" y="25629"/>
                  <a:pt x="6982824" y="15742"/>
                </a:cubicBezTo>
                <a:cubicBezTo>
                  <a:pt x="6981813" y="8326"/>
                  <a:pt x="6983697" y="4637"/>
                  <a:pt x="6988473" y="4675"/>
                </a:cubicBezTo>
                <a:close/>
                <a:moveTo>
                  <a:pt x="7350437" y="4124"/>
                </a:moveTo>
                <a:cubicBezTo>
                  <a:pt x="7355193" y="3152"/>
                  <a:pt x="7362793" y="7111"/>
                  <a:pt x="7373236" y="16000"/>
                </a:cubicBezTo>
                <a:cubicBezTo>
                  <a:pt x="7387161" y="27852"/>
                  <a:pt x="7387913" y="34624"/>
                  <a:pt x="7375495" y="36316"/>
                </a:cubicBezTo>
                <a:cubicBezTo>
                  <a:pt x="7363077" y="38008"/>
                  <a:pt x="7337787" y="42619"/>
                  <a:pt x="7299628" y="50147"/>
                </a:cubicBezTo>
                <a:cubicBezTo>
                  <a:pt x="7306139" y="51266"/>
                  <a:pt x="7311143" y="54159"/>
                  <a:pt x="7314642" y="58827"/>
                </a:cubicBezTo>
                <a:cubicBezTo>
                  <a:pt x="7318142" y="63495"/>
                  <a:pt x="7315961" y="68209"/>
                  <a:pt x="7308103" y="72970"/>
                </a:cubicBezTo>
                <a:cubicBezTo>
                  <a:pt x="7300245" y="77731"/>
                  <a:pt x="7292150" y="83180"/>
                  <a:pt x="7283818" y="89318"/>
                </a:cubicBezTo>
                <a:cubicBezTo>
                  <a:pt x="7275487" y="95455"/>
                  <a:pt x="7267717" y="100478"/>
                  <a:pt x="7260511" y="104386"/>
                </a:cubicBezTo>
                <a:cubicBezTo>
                  <a:pt x="7253305" y="108293"/>
                  <a:pt x="7253811" y="110251"/>
                  <a:pt x="7262028" y="110258"/>
                </a:cubicBezTo>
                <a:cubicBezTo>
                  <a:pt x="7270245" y="110265"/>
                  <a:pt x="7286571" y="110269"/>
                  <a:pt x="7311007" y="110269"/>
                </a:cubicBezTo>
                <a:cubicBezTo>
                  <a:pt x="7329463" y="93505"/>
                  <a:pt x="7338989" y="82338"/>
                  <a:pt x="7339583" y="76766"/>
                </a:cubicBezTo>
                <a:cubicBezTo>
                  <a:pt x="7340179" y="71195"/>
                  <a:pt x="7344087" y="70156"/>
                  <a:pt x="7351307" y="73647"/>
                </a:cubicBezTo>
                <a:cubicBezTo>
                  <a:pt x="7358527" y="77139"/>
                  <a:pt x="7364095" y="81915"/>
                  <a:pt x="7368009" y="87973"/>
                </a:cubicBezTo>
                <a:cubicBezTo>
                  <a:pt x="7371924" y="94032"/>
                  <a:pt x="7368855" y="100069"/>
                  <a:pt x="7358803" y="106085"/>
                </a:cubicBezTo>
                <a:cubicBezTo>
                  <a:pt x="7348751" y="112101"/>
                  <a:pt x="7332227" y="122999"/>
                  <a:pt x="7309233" y="138781"/>
                </a:cubicBezTo>
                <a:cubicBezTo>
                  <a:pt x="7286238" y="154562"/>
                  <a:pt x="7271016" y="163424"/>
                  <a:pt x="7263566" y="165367"/>
                </a:cubicBezTo>
                <a:cubicBezTo>
                  <a:pt x="7256117" y="167311"/>
                  <a:pt x="7257253" y="168071"/>
                  <a:pt x="7266975" y="167647"/>
                </a:cubicBezTo>
                <a:cubicBezTo>
                  <a:pt x="7276698" y="167224"/>
                  <a:pt x="7302381" y="164977"/>
                  <a:pt x="7344025" y="160904"/>
                </a:cubicBezTo>
                <a:cubicBezTo>
                  <a:pt x="7335923" y="152472"/>
                  <a:pt x="7331872" y="146413"/>
                  <a:pt x="7331872" y="142728"/>
                </a:cubicBezTo>
                <a:cubicBezTo>
                  <a:pt x="7331872" y="136375"/>
                  <a:pt x="7339433" y="136533"/>
                  <a:pt x="7354555" y="143201"/>
                </a:cubicBezTo>
                <a:cubicBezTo>
                  <a:pt x="7369677" y="149869"/>
                  <a:pt x="7379151" y="157394"/>
                  <a:pt x="7382981" y="165776"/>
                </a:cubicBezTo>
                <a:cubicBezTo>
                  <a:pt x="7386809" y="174158"/>
                  <a:pt x="7386580" y="181647"/>
                  <a:pt x="7382292" y="188244"/>
                </a:cubicBezTo>
                <a:cubicBezTo>
                  <a:pt x="7378005" y="194840"/>
                  <a:pt x="7372935" y="195403"/>
                  <a:pt x="7367084" y="189932"/>
                </a:cubicBezTo>
                <a:cubicBezTo>
                  <a:pt x="7361233" y="184461"/>
                  <a:pt x="7356537" y="179102"/>
                  <a:pt x="7352995" y="173853"/>
                </a:cubicBezTo>
                <a:cubicBezTo>
                  <a:pt x="7337851" y="176549"/>
                  <a:pt x="7318263" y="179797"/>
                  <a:pt x="7294229" y="183597"/>
                </a:cubicBezTo>
                <a:cubicBezTo>
                  <a:pt x="7308627" y="186924"/>
                  <a:pt x="7315152" y="191804"/>
                  <a:pt x="7313803" y="198235"/>
                </a:cubicBezTo>
                <a:cubicBezTo>
                  <a:pt x="7312455" y="204667"/>
                  <a:pt x="7311781" y="214959"/>
                  <a:pt x="7311781" y="229113"/>
                </a:cubicBezTo>
                <a:cubicBezTo>
                  <a:pt x="7311781" y="242865"/>
                  <a:pt x="7312455" y="256600"/>
                  <a:pt x="7313803" y="270316"/>
                </a:cubicBezTo>
                <a:cubicBezTo>
                  <a:pt x="7315152" y="284033"/>
                  <a:pt x="7311469" y="297480"/>
                  <a:pt x="7302758" y="310659"/>
                </a:cubicBezTo>
                <a:cubicBezTo>
                  <a:pt x="7294046" y="323837"/>
                  <a:pt x="7286733" y="325017"/>
                  <a:pt x="7280817" y="314197"/>
                </a:cubicBezTo>
                <a:cubicBezTo>
                  <a:pt x="7274902" y="303378"/>
                  <a:pt x="7267535" y="293451"/>
                  <a:pt x="7258715" y="284416"/>
                </a:cubicBezTo>
                <a:cubicBezTo>
                  <a:pt x="7249896" y="275382"/>
                  <a:pt x="7249237" y="271786"/>
                  <a:pt x="7256737" y="273629"/>
                </a:cubicBezTo>
                <a:cubicBezTo>
                  <a:pt x="7264237" y="275472"/>
                  <a:pt x="7270475" y="276597"/>
                  <a:pt x="7275451" y="277006"/>
                </a:cubicBezTo>
                <a:cubicBezTo>
                  <a:pt x="7280427" y="277415"/>
                  <a:pt x="7283424" y="276228"/>
                  <a:pt x="7284441" y="273446"/>
                </a:cubicBezTo>
                <a:cubicBezTo>
                  <a:pt x="7285460" y="270664"/>
                  <a:pt x="7286195" y="259762"/>
                  <a:pt x="7286647" y="240740"/>
                </a:cubicBezTo>
                <a:cubicBezTo>
                  <a:pt x="7287099" y="221717"/>
                  <a:pt x="7285589" y="204828"/>
                  <a:pt x="7282119" y="190072"/>
                </a:cubicBezTo>
                <a:lnTo>
                  <a:pt x="7280979" y="187340"/>
                </a:lnTo>
                <a:cubicBezTo>
                  <a:pt x="7249143" y="192689"/>
                  <a:pt x="7228476" y="197178"/>
                  <a:pt x="7218975" y="200806"/>
                </a:cubicBezTo>
                <a:cubicBezTo>
                  <a:pt x="7209475" y="204434"/>
                  <a:pt x="7203646" y="200763"/>
                  <a:pt x="7201487" y="189792"/>
                </a:cubicBezTo>
                <a:cubicBezTo>
                  <a:pt x="7199329" y="178822"/>
                  <a:pt x="7204212" y="171885"/>
                  <a:pt x="7216136" y="168981"/>
                </a:cubicBezTo>
                <a:cubicBezTo>
                  <a:pt x="7228060" y="166077"/>
                  <a:pt x="7242425" y="159545"/>
                  <a:pt x="7259231" y="149385"/>
                </a:cubicBezTo>
                <a:cubicBezTo>
                  <a:pt x="7276039" y="139225"/>
                  <a:pt x="7289905" y="131184"/>
                  <a:pt x="7300833" y="125261"/>
                </a:cubicBezTo>
                <a:cubicBezTo>
                  <a:pt x="7264738" y="129707"/>
                  <a:pt x="7240865" y="133966"/>
                  <a:pt x="7229214" y="138039"/>
                </a:cubicBezTo>
                <a:cubicBezTo>
                  <a:pt x="7217563" y="142111"/>
                  <a:pt x="7211737" y="138727"/>
                  <a:pt x="7211737" y="127886"/>
                </a:cubicBezTo>
                <a:cubicBezTo>
                  <a:pt x="7211737" y="117704"/>
                  <a:pt x="7214333" y="111839"/>
                  <a:pt x="7219523" y="110290"/>
                </a:cubicBezTo>
                <a:cubicBezTo>
                  <a:pt x="7224715" y="108741"/>
                  <a:pt x="7230487" y="106060"/>
                  <a:pt x="7236839" y="102245"/>
                </a:cubicBezTo>
                <a:cubicBezTo>
                  <a:pt x="7243193" y="98431"/>
                  <a:pt x="7252305" y="90587"/>
                  <a:pt x="7264179" y="78713"/>
                </a:cubicBezTo>
                <a:cubicBezTo>
                  <a:pt x="7276053" y="66839"/>
                  <a:pt x="7282419" y="59411"/>
                  <a:pt x="7283280" y="56428"/>
                </a:cubicBezTo>
                <a:cubicBezTo>
                  <a:pt x="7250097" y="64516"/>
                  <a:pt x="7226952" y="66879"/>
                  <a:pt x="7213845" y="63516"/>
                </a:cubicBezTo>
                <a:cubicBezTo>
                  <a:pt x="7200739" y="60153"/>
                  <a:pt x="7201363" y="56572"/>
                  <a:pt x="7215716" y="52772"/>
                </a:cubicBezTo>
                <a:cubicBezTo>
                  <a:pt x="7230071" y="48971"/>
                  <a:pt x="7244891" y="45272"/>
                  <a:pt x="7260178" y="41672"/>
                </a:cubicBezTo>
                <a:cubicBezTo>
                  <a:pt x="7275465" y="38073"/>
                  <a:pt x="7292741" y="32771"/>
                  <a:pt x="7312007" y="25765"/>
                </a:cubicBezTo>
                <a:cubicBezTo>
                  <a:pt x="7331273" y="18760"/>
                  <a:pt x="7342814" y="12418"/>
                  <a:pt x="7346628" y="6740"/>
                </a:cubicBezTo>
                <a:cubicBezTo>
                  <a:pt x="7347582" y="5320"/>
                  <a:pt x="7348851" y="4448"/>
                  <a:pt x="7350437" y="4124"/>
                </a:cubicBezTo>
                <a:close/>
                <a:moveTo>
                  <a:pt x="547164" y="1"/>
                </a:moveTo>
                <a:cubicBezTo>
                  <a:pt x="550552" y="-16"/>
                  <a:pt x="555472" y="1011"/>
                  <a:pt x="561925" y="3083"/>
                </a:cubicBezTo>
                <a:cubicBezTo>
                  <a:pt x="574831" y="7227"/>
                  <a:pt x="579485" y="12540"/>
                  <a:pt x="575885" y="19022"/>
                </a:cubicBezTo>
                <a:lnTo>
                  <a:pt x="567776" y="25217"/>
                </a:lnTo>
                <a:cubicBezTo>
                  <a:pt x="574315" y="25289"/>
                  <a:pt x="584081" y="23733"/>
                  <a:pt x="597073" y="20549"/>
                </a:cubicBezTo>
                <a:cubicBezTo>
                  <a:pt x="610065" y="17366"/>
                  <a:pt x="619455" y="19434"/>
                  <a:pt x="625241" y="26755"/>
                </a:cubicBezTo>
                <a:cubicBezTo>
                  <a:pt x="631027" y="34076"/>
                  <a:pt x="624678" y="39274"/>
                  <a:pt x="606193" y="42350"/>
                </a:cubicBezTo>
                <a:cubicBezTo>
                  <a:pt x="587709" y="45426"/>
                  <a:pt x="573283" y="46068"/>
                  <a:pt x="562915" y="44275"/>
                </a:cubicBezTo>
                <a:cubicBezTo>
                  <a:pt x="555472" y="56106"/>
                  <a:pt x="545398" y="66036"/>
                  <a:pt x="532693" y="74067"/>
                </a:cubicBezTo>
                <a:lnTo>
                  <a:pt x="527291" y="76962"/>
                </a:lnTo>
                <a:lnTo>
                  <a:pt x="540383" y="73949"/>
                </a:lnTo>
                <a:cubicBezTo>
                  <a:pt x="545825" y="71159"/>
                  <a:pt x="551916" y="71217"/>
                  <a:pt x="558656" y="74121"/>
                </a:cubicBezTo>
                <a:cubicBezTo>
                  <a:pt x="565396" y="77025"/>
                  <a:pt x="571974" y="80567"/>
                  <a:pt x="578391" y="84747"/>
                </a:cubicBezTo>
                <a:cubicBezTo>
                  <a:pt x="584809" y="88927"/>
                  <a:pt x="586185" y="94043"/>
                  <a:pt x="582522" y="100094"/>
                </a:cubicBezTo>
                <a:cubicBezTo>
                  <a:pt x="578858" y="106146"/>
                  <a:pt x="575688" y="118310"/>
                  <a:pt x="573014" y="136587"/>
                </a:cubicBezTo>
                <a:cubicBezTo>
                  <a:pt x="570340" y="154863"/>
                  <a:pt x="566658" y="169017"/>
                  <a:pt x="561968" y="179048"/>
                </a:cubicBezTo>
                <a:cubicBezTo>
                  <a:pt x="560796" y="181556"/>
                  <a:pt x="559541" y="183469"/>
                  <a:pt x="558203" y="184788"/>
                </a:cubicBezTo>
                <a:lnTo>
                  <a:pt x="555859" y="185983"/>
                </a:lnTo>
                <a:lnTo>
                  <a:pt x="558408" y="186749"/>
                </a:lnTo>
                <a:cubicBezTo>
                  <a:pt x="563750" y="188964"/>
                  <a:pt x="566166" y="191147"/>
                  <a:pt x="565657" y="193299"/>
                </a:cubicBezTo>
                <a:cubicBezTo>
                  <a:pt x="565148" y="195450"/>
                  <a:pt x="564055" y="197909"/>
                  <a:pt x="562377" y="200677"/>
                </a:cubicBezTo>
                <a:cubicBezTo>
                  <a:pt x="590183" y="198095"/>
                  <a:pt x="610804" y="195650"/>
                  <a:pt x="624240" y="193342"/>
                </a:cubicBezTo>
                <a:cubicBezTo>
                  <a:pt x="637677" y="191033"/>
                  <a:pt x="648497" y="192703"/>
                  <a:pt x="656700" y="198353"/>
                </a:cubicBezTo>
                <a:cubicBezTo>
                  <a:pt x="664902" y="204004"/>
                  <a:pt x="668082" y="209205"/>
                  <a:pt x="666240" y="213959"/>
                </a:cubicBezTo>
                <a:cubicBezTo>
                  <a:pt x="664397" y="218713"/>
                  <a:pt x="657410" y="220864"/>
                  <a:pt x="645278" y="220412"/>
                </a:cubicBezTo>
                <a:cubicBezTo>
                  <a:pt x="633146" y="219961"/>
                  <a:pt x="622585" y="219735"/>
                  <a:pt x="613593" y="219735"/>
                </a:cubicBezTo>
                <a:cubicBezTo>
                  <a:pt x="605663" y="219735"/>
                  <a:pt x="588591" y="220559"/>
                  <a:pt x="562377" y="222208"/>
                </a:cubicBezTo>
                <a:cubicBezTo>
                  <a:pt x="562377" y="261902"/>
                  <a:pt x="562133" y="283696"/>
                  <a:pt x="561646" y="287589"/>
                </a:cubicBezTo>
                <a:cubicBezTo>
                  <a:pt x="561158" y="291482"/>
                  <a:pt x="559423" y="298021"/>
                  <a:pt x="556440" y="307206"/>
                </a:cubicBezTo>
                <a:cubicBezTo>
                  <a:pt x="553457" y="316391"/>
                  <a:pt x="550102" y="319446"/>
                  <a:pt x="546373" y="316370"/>
                </a:cubicBezTo>
                <a:cubicBezTo>
                  <a:pt x="542645" y="313294"/>
                  <a:pt x="540307" y="308680"/>
                  <a:pt x="539361" y="302528"/>
                </a:cubicBezTo>
                <a:cubicBezTo>
                  <a:pt x="538415" y="296376"/>
                  <a:pt x="537712" y="287327"/>
                  <a:pt x="537253" y="275382"/>
                </a:cubicBezTo>
                <a:cubicBezTo>
                  <a:pt x="536794" y="263437"/>
                  <a:pt x="536565" y="246243"/>
                  <a:pt x="536565" y="223800"/>
                </a:cubicBezTo>
                <a:lnTo>
                  <a:pt x="479326" y="231501"/>
                </a:lnTo>
                <a:cubicBezTo>
                  <a:pt x="475956" y="248322"/>
                  <a:pt x="467918" y="263558"/>
                  <a:pt x="455213" y="277210"/>
                </a:cubicBezTo>
                <a:cubicBezTo>
                  <a:pt x="442508" y="290862"/>
                  <a:pt x="426794" y="299771"/>
                  <a:pt x="408073" y="303937"/>
                </a:cubicBezTo>
                <a:cubicBezTo>
                  <a:pt x="389352" y="308103"/>
                  <a:pt x="386666" y="305611"/>
                  <a:pt x="400017" y="296462"/>
                </a:cubicBezTo>
                <a:cubicBezTo>
                  <a:pt x="413368" y="287313"/>
                  <a:pt x="424639" y="277486"/>
                  <a:pt x="433831" y="266982"/>
                </a:cubicBezTo>
                <a:cubicBezTo>
                  <a:pt x="443023" y="256478"/>
                  <a:pt x="449376" y="245232"/>
                  <a:pt x="452889" y="233243"/>
                </a:cubicBezTo>
                <a:cubicBezTo>
                  <a:pt x="422115" y="238635"/>
                  <a:pt x="402104" y="242231"/>
                  <a:pt x="392854" y="244031"/>
                </a:cubicBezTo>
                <a:cubicBezTo>
                  <a:pt x="383605" y="245830"/>
                  <a:pt x="374427" y="242206"/>
                  <a:pt x="365321" y="233157"/>
                </a:cubicBezTo>
                <a:cubicBezTo>
                  <a:pt x="356215" y="224108"/>
                  <a:pt x="359054" y="220262"/>
                  <a:pt x="373839" y="221617"/>
                </a:cubicBezTo>
                <a:cubicBezTo>
                  <a:pt x="388624" y="222972"/>
                  <a:pt x="415425" y="221119"/>
                  <a:pt x="454245" y="216056"/>
                </a:cubicBezTo>
                <a:cubicBezTo>
                  <a:pt x="454245" y="209403"/>
                  <a:pt x="453119" y="203376"/>
                  <a:pt x="450867" y="197977"/>
                </a:cubicBezTo>
                <a:cubicBezTo>
                  <a:pt x="448616" y="192578"/>
                  <a:pt x="450853" y="190352"/>
                  <a:pt x="457579" y="191298"/>
                </a:cubicBezTo>
                <a:lnTo>
                  <a:pt x="460889" y="192144"/>
                </a:lnTo>
                <a:lnTo>
                  <a:pt x="456535" y="183283"/>
                </a:lnTo>
                <a:cubicBezTo>
                  <a:pt x="455277" y="179725"/>
                  <a:pt x="454302" y="175746"/>
                  <a:pt x="453610" y="171347"/>
                </a:cubicBezTo>
                <a:cubicBezTo>
                  <a:pt x="452226" y="162550"/>
                  <a:pt x="450430" y="149988"/>
                  <a:pt x="448222" y="133661"/>
                </a:cubicBezTo>
                <a:cubicBezTo>
                  <a:pt x="446013" y="117335"/>
                  <a:pt x="442866" y="105533"/>
                  <a:pt x="438779" y="98255"/>
                </a:cubicBezTo>
                <a:cubicBezTo>
                  <a:pt x="434692" y="90978"/>
                  <a:pt x="436721" y="87339"/>
                  <a:pt x="444866" y="87339"/>
                </a:cubicBezTo>
                <a:cubicBezTo>
                  <a:pt x="450502" y="87339"/>
                  <a:pt x="455514" y="87557"/>
                  <a:pt x="459902" y="87995"/>
                </a:cubicBezTo>
                <a:cubicBezTo>
                  <a:pt x="462096" y="88213"/>
                  <a:pt x="466480" y="87939"/>
                  <a:pt x="473055" y="87172"/>
                </a:cubicBezTo>
                <a:lnTo>
                  <a:pt x="473527" y="87104"/>
                </a:lnTo>
                <a:lnTo>
                  <a:pt x="467602" y="83617"/>
                </a:lnTo>
                <a:cubicBezTo>
                  <a:pt x="458697" y="72590"/>
                  <a:pt x="456145" y="65499"/>
                  <a:pt x="459945" y="62344"/>
                </a:cubicBezTo>
                <a:cubicBezTo>
                  <a:pt x="463745" y="59189"/>
                  <a:pt x="470520" y="59408"/>
                  <a:pt x="480272" y="63000"/>
                </a:cubicBezTo>
                <a:cubicBezTo>
                  <a:pt x="490023" y="66592"/>
                  <a:pt x="493433" y="73142"/>
                  <a:pt x="490500" y="82649"/>
                </a:cubicBezTo>
                <a:lnTo>
                  <a:pt x="489250" y="84844"/>
                </a:lnTo>
                <a:lnTo>
                  <a:pt x="499352" y="83392"/>
                </a:lnTo>
                <a:lnTo>
                  <a:pt x="521121" y="78382"/>
                </a:lnTo>
                <a:lnTo>
                  <a:pt x="520954" y="74857"/>
                </a:lnTo>
                <a:cubicBezTo>
                  <a:pt x="521522" y="73025"/>
                  <a:pt x="522714" y="70554"/>
                  <a:pt x="524530" y="67442"/>
                </a:cubicBezTo>
                <a:cubicBezTo>
                  <a:pt x="531793" y="54994"/>
                  <a:pt x="536966" y="44017"/>
                  <a:pt x="540050" y="34509"/>
                </a:cubicBezTo>
                <a:cubicBezTo>
                  <a:pt x="543132" y="25002"/>
                  <a:pt x="544000" y="18459"/>
                  <a:pt x="542652" y="14881"/>
                </a:cubicBezTo>
                <a:cubicBezTo>
                  <a:pt x="541304" y="11303"/>
                  <a:pt x="540953" y="7406"/>
                  <a:pt x="541598" y="3190"/>
                </a:cubicBezTo>
                <a:cubicBezTo>
                  <a:pt x="541921" y="1082"/>
                  <a:pt x="543776" y="19"/>
                  <a:pt x="547164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73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3" grpId="0"/>
      <p:bldP spid="39" grpId="0"/>
      <p:bldP spid="45" grpId="0"/>
      <p:bldP spid="51" grpId="0"/>
      <p:bldP spid="53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55433" y="1648911"/>
            <a:ext cx="6765456" cy="752610"/>
          </a:xfrm>
          <a:custGeom>
            <a:avLst/>
            <a:gdLst/>
            <a:ahLst/>
            <a:cxnLst/>
            <a:rect l="l" t="t" r="r" b="b"/>
            <a:pathLst>
              <a:path w="6765456" h="752610">
                <a:moveTo>
                  <a:pt x="6672127" y="659235"/>
                </a:moveTo>
                <a:lnTo>
                  <a:pt x="6718180" y="659235"/>
                </a:lnTo>
                <a:lnTo>
                  <a:pt x="6718180" y="705267"/>
                </a:lnTo>
                <a:lnTo>
                  <a:pt x="6672127" y="705267"/>
                </a:lnTo>
                <a:close/>
                <a:moveTo>
                  <a:pt x="3802549" y="653930"/>
                </a:moveTo>
                <a:cubicBezTo>
                  <a:pt x="3806532" y="653287"/>
                  <a:pt x="3810934" y="653585"/>
                  <a:pt x="3815756" y="654825"/>
                </a:cubicBezTo>
                <a:cubicBezTo>
                  <a:pt x="3825400" y="657306"/>
                  <a:pt x="3831699" y="662523"/>
                  <a:pt x="3834653" y="670474"/>
                </a:cubicBezTo>
                <a:cubicBezTo>
                  <a:pt x="3837607" y="678426"/>
                  <a:pt x="3837191" y="688374"/>
                  <a:pt x="3833405" y="700320"/>
                </a:cubicBezTo>
                <a:cubicBezTo>
                  <a:pt x="3829619" y="712265"/>
                  <a:pt x="3822743" y="723691"/>
                  <a:pt x="3812777" y="734596"/>
                </a:cubicBezTo>
                <a:cubicBezTo>
                  <a:pt x="3802810" y="745502"/>
                  <a:pt x="3793203" y="751439"/>
                  <a:pt x="3783953" y="752407"/>
                </a:cubicBezTo>
                <a:cubicBezTo>
                  <a:pt x="3774704" y="753375"/>
                  <a:pt x="3772897" y="750891"/>
                  <a:pt x="3778532" y="744954"/>
                </a:cubicBezTo>
                <a:cubicBezTo>
                  <a:pt x="3784168" y="739017"/>
                  <a:pt x="3789363" y="733026"/>
                  <a:pt x="3794117" y="726982"/>
                </a:cubicBezTo>
                <a:cubicBezTo>
                  <a:pt x="3798870" y="720937"/>
                  <a:pt x="3803004" y="713699"/>
                  <a:pt x="3806517" y="705267"/>
                </a:cubicBezTo>
                <a:cubicBezTo>
                  <a:pt x="3800193" y="705267"/>
                  <a:pt x="3794877" y="703650"/>
                  <a:pt x="3790568" y="700417"/>
                </a:cubicBezTo>
                <a:cubicBezTo>
                  <a:pt x="3786258" y="697183"/>
                  <a:pt x="3783340" y="692953"/>
                  <a:pt x="3781813" y="687726"/>
                </a:cubicBezTo>
                <a:cubicBezTo>
                  <a:pt x="3780286" y="682499"/>
                  <a:pt x="3780006" y="677616"/>
                  <a:pt x="3780974" y="673077"/>
                </a:cubicBezTo>
                <a:cubicBezTo>
                  <a:pt x="3781942" y="668538"/>
                  <a:pt x="3785570" y="663742"/>
                  <a:pt x="3791858" y="658687"/>
                </a:cubicBezTo>
                <a:cubicBezTo>
                  <a:pt x="3795002" y="656159"/>
                  <a:pt x="3798566" y="654574"/>
                  <a:pt x="3802549" y="653930"/>
                </a:cubicBezTo>
                <a:close/>
                <a:moveTo>
                  <a:pt x="1840399" y="653930"/>
                </a:moveTo>
                <a:cubicBezTo>
                  <a:pt x="1844382" y="653287"/>
                  <a:pt x="1848784" y="653585"/>
                  <a:pt x="1853606" y="654825"/>
                </a:cubicBezTo>
                <a:cubicBezTo>
                  <a:pt x="1863250" y="657306"/>
                  <a:pt x="1869549" y="662523"/>
                  <a:pt x="1872503" y="670474"/>
                </a:cubicBezTo>
                <a:cubicBezTo>
                  <a:pt x="1875457" y="678426"/>
                  <a:pt x="1875041" y="688374"/>
                  <a:pt x="1871255" y="700320"/>
                </a:cubicBezTo>
                <a:cubicBezTo>
                  <a:pt x="1867469" y="712265"/>
                  <a:pt x="1860593" y="723691"/>
                  <a:pt x="1850627" y="734596"/>
                </a:cubicBezTo>
                <a:cubicBezTo>
                  <a:pt x="1840660" y="745502"/>
                  <a:pt x="1831052" y="751439"/>
                  <a:pt x="1821803" y="752407"/>
                </a:cubicBezTo>
                <a:cubicBezTo>
                  <a:pt x="1812554" y="753375"/>
                  <a:pt x="1810747" y="750891"/>
                  <a:pt x="1816382" y="744954"/>
                </a:cubicBezTo>
                <a:cubicBezTo>
                  <a:pt x="1822018" y="739017"/>
                  <a:pt x="1827213" y="733026"/>
                  <a:pt x="1831967" y="726982"/>
                </a:cubicBezTo>
                <a:cubicBezTo>
                  <a:pt x="1836720" y="720937"/>
                  <a:pt x="1840854" y="713699"/>
                  <a:pt x="1844367" y="705267"/>
                </a:cubicBezTo>
                <a:cubicBezTo>
                  <a:pt x="1838043" y="705267"/>
                  <a:pt x="1832727" y="703650"/>
                  <a:pt x="1828417" y="700417"/>
                </a:cubicBezTo>
                <a:cubicBezTo>
                  <a:pt x="1824108" y="697183"/>
                  <a:pt x="1821190" y="692953"/>
                  <a:pt x="1819663" y="687726"/>
                </a:cubicBezTo>
                <a:cubicBezTo>
                  <a:pt x="1818135" y="682499"/>
                  <a:pt x="1817856" y="677616"/>
                  <a:pt x="1818824" y="673077"/>
                </a:cubicBezTo>
                <a:cubicBezTo>
                  <a:pt x="1819792" y="668538"/>
                  <a:pt x="1823420" y="663742"/>
                  <a:pt x="1829708" y="658687"/>
                </a:cubicBezTo>
                <a:cubicBezTo>
                  <a:pt x="1832852" y="656159"/>
                  <a:pt x="1836416" y="654574"/>
                  <a:pt x="1840399" y="653930"/>
                </a:cubicBezTo>
                <a:close/>
                <a:moveTo>
                  <a:pt x="3103177" y="572850"/>
                </a:moveTo>
                <a:cubicBezTo>
                  <a:pt x="3090428" y="574556"/>
                  <a:pt x="3081157" y="580780"/>
                  <a:pt x="3075364" y="591521"/>
                </a:cubicBezTo>
                <a:cubicBezTo>
                  <a:pt x="3069571" y="602261"/>
                  <a:pt x="3067108" y="613863"/>
                  <a:pt x="3067975" y="626324"/>
                </a:cubicBezTo>
                <a:cubicBezTo>
                  <a:pt x="3068843" y="638786"/>
                  <a:pt x="3073041" y="648989"/>
                  <a:pt x="3080570" y="656934"/>
                </a:cubicBezTo>
                <a:cubicBezTo>
                  <a:pt x="3088098" y="664878"/>
                  <a:pt x="3097860" y="669044"/>
                  <a:pt x="3109856" y="669431"/>
                </a:cubicBezTo>
                <a:cubicBezTo>
                  <a:pt x="3121852" y="669818"/>
                  <a:pt x="3132022" y="665631"/>
                  <a:pt x="3140368" y="656869"/>
                </a:cubicBezTo>
                <a:cubicBezTo>
                  <a:pt x="3148714" y="648107"/>
                  <a:pt x="3152887" y="634778"/>
                  <a:pt x="3152887" y="616881"/>
                </a:cubicBezTo>
                <a:cubicBezTo>
                  <a:pt x="3152887" y="598985"/>
                  <a:pt x="3147789" y="586745"/>
                  <a:pt x="3137594" y="580163"/>
                </a:cubicBezTo>
                <a:cubicBezTo>
                  <a:pt x="3127398" y="573581"/>
                  <a:pt x="3115925" y="571143"/>
                  <a:pt x="3103177" y="572850"/>
                </a:cubicBezTo>
                <a:close/>
                <a:moveTo>
                  <a:pt x="5289344" y="566246"/>
                </a:moveTo>
                <a:cubicBezTo>
                  <a:pt x="5286132" y="566246"/>
                  <a:pt x="5281708" y="566676"/>
                  <a:pt x="5276072" y="567537"/>
                </a:cubicBezTo>
                <a:cubicBezTo>
                  <a:pt x="5270436" y="568397"/>
                  <a:pt x="5261259" y="569630"/>
                  <a:pt x="5248539" y="571236"/>
                </a:cubicBezTo>
                <a:cubicBezTo>
                  <a:pt x="5247908" y="577603"/>
                  <a:pt x="5247593" y="588932"/>
                  <a:pt x="5247593" y="605223"/>
                </a:cubicBezTo>
                <a:cubicBezTo>
                  <a:pt x="5266293" y="601781"/>
                  <a:pt x="5279830" y="598540"/>
                  <a:pt x="5288204" y="595500"/>
                </a:cubicBezTo>
                <a:cubicBezTo>
                  <a:pt x="5289810" y="586666"/>
                  <a:pt x="5290613" y="579138"/>
                  <a:pt x="5290613" y="572914"/>
                </a:cubicBezTo>
                <a:cubicBezTo>
                  <a:pt x="5290613" y="568469"/>
                  <a:pt x="5290191" y="566246"/>
                  <a:pt x="5289344" y="566246"/>
                </a:cubicBezTo>
                <a:close/>
                <a:moveTo>
                  <a:pt x="1536494" y="566246"/>
                </a:moveTo>
                <a:cubicBezTo>
                  <a:pt x="1533282" y="566246"/>
                  <a:pt x="1528858" y="566676"/>
                  <a:pt x="1523222" y="567537"/>
                </a:cubicBezTo>
                <a:cubicBezTo>
                  <a:pt x="1517587" y="568397"/>
                  <a:pt x="1508409" y="569630"/>
                  <a:pt x="1495689" y="571236"/>
                </a:cubicBezTo>
                <a:cubicBezTo>
                  <a:pt x="1495058" y="577603"/>
                  <a:pt x="1494743" y="588932"/>
                  <a:pt x="1494743" y="605223"/>
                </a:cubicBezTo>
                <a:cubicBezTo>
                  <a:pt x="1513442" y="601781"/>
                  <a:pt x="1526980" y="598540"/>
                  <a:pt x="1535354" y="595500"/>
                </a:cubicBezTo>
                <a:cubicBezTo>
                  <a:pt x="1536960" y="586666"/>
                  <a:pt x="1537763" y="579138"/>
                  <a:pt x="1537763" y="572914"/>
                </a:cubicBezTo>
                <a:cubicBezTo>
                  <a:pt x="1537763" y="568469"/>
                  <a:pt x="1537340" y="566246"/>
                  <a:pt x="1536494" y="566246"/>
                </a:cubicBezTo>
                <a:close/>
                <a:moveTo>
                  <a:pt x="2368376" y="550430"/>
                </a:moveTo>
                <a:cubicBezTo>
                  <a:pt x="2372172" y="550683"/>
                  <a:pt x="2376970" y="551513"/>
                  <a:pt x="2382770" y="552920"/>
                </a:cubicBezTo>
                <a:cubicBezTo>
                  <a:pt x="2405973" y="558549"/>
                  <a:pt x="2419948" y="567218"/>
                  <a:pt x="2424694" y="578926"/>
                </a:cubicBezTo>
                <a:cubicBezTo>
                  <a:pt x="2429441" y="590635"/>
                  <a:pt x="2429695" y="599548"/>
                  <a:pt x="2425458" y="605664"/>
                </a:cubicBezTo>
                <a:cubicBezTo>
                  <a:pt x="2421220" y="611780"/>
                  <a:pt x="2411415" y="608270"/>
                  <a:pt x="2396042" y="595134"/>
                </a:cubicBezTo>
                <a:cubicBezTo>
                  <a:pt x="2380669" y="581999"/>
                  <a:pt x="2369083" y="571530"/>
                  <a:pt x="2361282" y="563729"/>
                </a:cubicBezTo>
                <a:cubicBezTo>
                  <a:pt x="2354624" y="554103"/>
                  <a:pt x="2356989" y="549670"/>
                  <a:pt x="2368376" y="550430"/>
                </a:cubicBezTo>
                <a:close/>
                <a:moveTo>
                  <a:pt x="6369379" y="548392"/>
                </a:moveTo>
                <a:cubicBezTo>
                  <a:pt x="6372671" y="548930"/>
                  <a:pt x="6375463" y="550321"/>
                  <a:pt x="6377757" y="552565"/>
                </a:cubicBezTo>
                <a:cubicBezTo>
                  <a:pt x="6382347" y="557054"/>
                  <a:pt x="6380375" y="561535"/>
                  <a:pt x="6371843" y="566009"/>
                </a:cubicBezTo>
                <a:cubicBezTo>
                  <a:pt x="6363310" y="570484"/>
                  <a:pt x="6354978" y="573395"/>
                  <a:pt x="6346847" y="574743"/>
                </a:cubicBezTo>
                <a:cubicBezTo>
                  <a:pt x="6351351" y="575488"/>
                  <a:pt x="6353601" y="578026"/>
                  <a:pt x="6353601" y="582357"/>
                </a:cubicBezTo>
                <a:cubicBezTo>
                  <a:pt x="6353601" y="585053"/>
                  <a:pt x="6353150" y="588624"/>
                  <a:pt x="6352247" y="593069"/>
                </a:cubicBezTo>
                <a:cubicBezTo>
                  <a:pt x="6360263" y="589613"/>
                  <a:pt x="6367927" y="586950"/>
                  <a:pt x="6375241" y="585078"/>
                </a:cubicBezTo>
                <a:cubicBezTo>
                  <a:pt x="6382555" y="583207"/>
                  <a:pt x="6388427" y="585068"/>
                  <a:pt x="6392858" y="590660"/>
                </a:cubicBezTo>
                <a:cubicBezTo>
                  <a:pt x="6397289" y="596253"/>
                  <a:pt x="6394981" y="600971"/>
                  <a:pt x="6385931" y="604814"/>
                </a:cubicBezTo>
                <a:cubicBezTo>
                  <a:pt x="6376883" y="608657"/>
                  <a:pt x="6365124" y="612601"/>
                  <a:pt x="6350655" y="616645"/>
                </a:cubicBezTo>
                <a:cubicBezTo>
                  <a:pt x="6348977" y="640822"/>
                  <a:pt x="6347707" y="656812"/>
                  <a:pt x="6346847" y="664613"/>
                </a:cubicBezTo>
                <a:cubicBezTo>
                  <a:pt x="6357072" y="657715"/>
                  <a:pt x="6367727" y="652391"/>
                  <a:pt x="6378811" y="648641"/>
                </a:cubicBezTo>
                <a:cubicBezTo>
                  <a:pt x="6389897" y="644891"/>
                  <a:pt x="6390836" y="647709"/>
                  <a:pt x="6381629" y="657095"/>
                </a:cubicBezTo>
                <a:cubicBezTo>
                  <a:pt x="6372423" y="666480"/>
                  <a:pt x="6363249" y="675060"/>
                  <a:pt x="6354107" y="682832"/>
                </a:cubicBezTo>
                <a:cubicBezTo>
                  <a:pt x="6344965" y="690604"/>
                  <a:pt x="6336763" y="698986"/>
                  <a:pt x="6329499" y="707977"/>
                </a:cubicBezTo>
                <a:cubicBezTo>
                  <a:pt x="6322236" y="716969"/>
                  <a:pt x="6316313" y="715771"/>
                  <a:pt x="6311732" y="704385"/>
                </a:cubicBezTo>
                <a:cubicBezTo>
                  <a:pt x="6307151" y="692999"/>
                  <a:pt x="6306523" y="685567"/>
                  <a:pt x="6309849" y="682090"/>
                </a:cubicBezTo>
                <a:cubicBezTo>
                  <a:pt x="6313177" y="678612"/>
                  <a:pt x="6316779" y="673643"/>
                  <a:pt x="6320659" y="667183"/>
                </a:cubicBezTo>
                <a:cubicBezTo>
                  <a:pt x="6324537" y="660723"/>
                  <a:pt x="6327367" y="645074"/>
                  <a:pt x="6329145" y="620237"/>
                </a:cubicBezTo>
                <a:cubicBezTo>
                  <a:pt x="6322290" y="622015"/>
                  <a:pt x="6315101" y="623134"/>
                  <a:pt x="6307581" y="623593"/>
                </a:cubicBezTo>
                <a:cubicBezTo>
                  <a:pt x="6300059" y="624051"/>
                  <a:pt x="6292549" y="622689"/>
                  <a:pt x="6285048" y="619506"/>
                </a:cubicBezTo>
                <a:cubicBezTo>
                  <a:pt x="6277549" y="616322"/>
                  <a:pt x="6279169" y="613415"/>
                  <a:pt x="6289909" y="610783"/>
                </a:cubicBezTo>
                <a:cubicBezTo>
                  <a:pt x="6300651" y="608152"/>
                  <a:pt x="6313729" y="604398"/>
                  <a:pt x="6329145" y="599522"/>
                </a:cubicBezTo>
                <a:cubicBezTo>
                  <a:pt x="6329145" y="590388"/>
                  <a:pt x="6328528" y="583340"/>
                  <a:pt x="6327295" y="578378"/>
                </a:cubicBezTo>
                <a:cubicBezTo>
                  <a:pt x="6320785" y="578378"/>
                  <a:pt x="6314740" y="576765"/>
                  <a:pt x="6309161" y="573538"/>
                </a:cubicBezTo>
                <a:cubicBezTo>
                  <a:pt x="6303583" y="570311"/>
                  <a:pt x="6305027" y="567408"/>
                  <a:pt x="6313496" y="564826"/>
                </a:cubicBezTo>
                <a:cubicBezTo>
                  <a:pt x="6321963" y="562245"/>
                  <a:pt x="6329356" y="559603"/>
                  <a:pt x="6335673" y="556900"/>
                </a:cubicBezTo>
                <a:cubicBezTo>
                  <a:pt x="6341989" y="554197"/>
                  <a:pt x="6349436" y="551676"/>
                  <a:pt x="6358011" y="549339"/>
                </a:cubicBezTo>
                <a:cubicBezTo>
                  <a:pt x="6362299" y="548170"/>
                  <a:pt x="6366089" y="547855"/>
                  <a:pt x="6369379" y="548392"/>
                </a:cubicBezTo>
                <a:close/>
                <a:moveTo>
                  <a:pt x="613654" y="546329"/>
                </a:moveTo>
                <a:cubicBezTo>
                  <a:pt x="629834" y="545245"/>
                  <a:pt x="643407" y="547618"/>
                  <a:pt x="654371" y="553447"/>
                </a:cubicBezTo>
                <a:cubicBezTo>
                  <a:pt x="668991" y="561220"/>
                  <a:pt x="675430" y="568218"/>
                  <a:pt x="673687" y="574441"/>
                </a:cubicBezTo>
                <a:cubicBezTo>
                  <a:pt x="671945" y="580665"/>
                  <a:pt x="664912" y="583329"/>
                  <a:pt x="652586" y="582433"/>
                </a:cubicBezTo>
                <a:cubicBezTo>
                  <a:pt x="640261" y="581536"/>
                  <a:pt x="622941" y="581088"/>
                  <a:pt x="600628" y="581088"/>
                </a:cubicBezTo>
                <a:cubicBezTo>
                  <a:pt x="578344" y="581088"/>
                  <a:pt x="554402" y="582210"/>
                  <a:pt x="528805" y="584455"/>
                </a:cubicBezTo>
                <a:cubicBezTo>
                  <a:pt x="503208" y="586699"/>
                  <a:pt x="481784" y="589370"/>
                  <a:pt x="464532" y="592467"/>
                </a:cubicBezTo>
                <a:cubicBezTo>
                  <a:pt x="447281" y="595565"/>
                  <a:pt x="432224" y="598490"/>
                  <a:pt x="419360" y="601243"/>
                </a:cubicBezTo>
                <a:cubicBezTo>
                  <a:pt x="406497" y="603997"/>
                  <a:pt x="393110" y="601007"/>
                  <a:pt x="379201" y="592274"/>
                </a:cubicBezTo>
                <a:cubicBezTo>
                  <a:pt x="366595" y="578406"/>
                  <a:pt x="365699" y="572158"/>
                  <a:pt x="376512" y="573527"/>
                </a:cubicBezTo>
                <a:cubicBezTo>
                  <a:pt x="387324" y="574897"/>
                  <a:pt x="405848" y="574467"/>
                  <a:pt x="432084" y="572237"/>
                </a:cubicBezTo>
                <a:cubicBezTo>
                  <a:pt x="458319" y="570007"/>
                  <a:pt x="486325" y="566633"/>
                  <a:pt x="516103" y="562116"/>
                </a:cubicBezTo>
                <a:cubicBezTo>
                  <a:pt x="545881" y="557599"/>
                  <a:pt x="572714" y="553082"/>
                  <a:pt x="596606" y="548565"/>
                </a:cubicBezTo>
                <a:cubicBezTo>
                  <a:pt x="602578" y="547435"/>
                  <a:pt x="608261" y="546690"/>
                  <a:pt x="613654" y="546329"/>
                </a:cubicBezTo>
                <a:close/>
                <a:moveTo>
                  <a:pt x="5300360" y="538519"/>
                </a:moveTo>
                <a:cubicBezTo>
                  <a:pt x="5302875" y="537845"/>
                  <a:pt x="5305441" y="537881"/>
                  <a:pt x="5308058" y="538627"/>
                </a:cubicBezTo>
                <a:cubicBezTo>
                  <a:pt x="5313293" y="540118"/>
                  <a:pt x="5319821" y="544083"/>
                  <a:pt x="5327643" y="550522"/>
                </a:cubicBezTo>
                <a:cubicBezTo>
                  <a:pt x="5335466" y="556961"/>
                  <a:pt x="5335466" y="562955"/>
                  <a:pt x="5327643" y="568505"/>
                </a:cubicBezTo>
                <a:cubicBezTo>
                  <a:pt x="5319821" y="574054"/>
                  <a:pt x="5314282" y="582995"/>
                  <a:pt x="5311026" y="595328"/>
                </a:cubicBezTo>
                <a:cubicBezTo>
                  <a:pt x="5320018" y="605811"/>
                  <a:pt x="5318968" y="611905"/>
                  <a:pt x="5307875" y="613612"/>
                </a:cubicBezTo>
                <a:cubicBezTo>
                  <a:pt x="5296783" y="615318"/>
                  <a:pt x="5276624" y="618265"/>
                  <a:pt x="5247399" y="622452"/>
                </a:cubicBezTo>
                <a:cubicBezTo>
                  <a:pt x="5246596" y="642314"/>
                  <a:pt x="5249195" y="658461"/>
                  <a:pt x="5255197" y="670894"/>
                </a:cubicBezTo>
                <a:cubicBezTo>
                  <a:pt x="5261198" y="683327"/>
                  <a:pt x="5273642" y="691691"/>
                  <a:pt x="5292528" y="695985"/>
                </a:cubicBezTo>
                <a:cubicBezTo>
                  <a:pt x="5311414" y="700280"/>
                  <a:pt x="5330751" y="701768"/>
                  <a:pt x="5350541" y="700449"/>
                </a:cubicBezTo>
                <a:cubicBezTo>
                  <a:pt x="5370330" y="699130"/>
                  <a:pt x="5390361" y="696961"/>
                  <a:pt x="5410630" y="693942"/>
                </a:cubicBezTo>
                <a:cubicBezTo>
                  <a:pt x="5430900" y="690923"/>
                  <a:pt x="5442752" y="683836"/>
                  <a:pt x="5446187" y="672679"/>
                </a:cubicBezTo>
                <a:cubicBezTo>
                  <a:pt x="5449621" y="661522"/>
                  <a:pt x="5453690" y="648164"/>
                  <a:pt x="5458394" y="632605"/>
                </a:cubicBezTo>
                <a:cubicBezTo>
                  <a:pt x="5463097" y="617046"/>
                  <a:pt x="5466468" y="620427"/>
                  <a:pt x="5468503" y="642747"/>
                </a:cubicBezTo>
                <a:cubicBezTo>
                  <a:pt x="5470540" y="665068"/>
                  <a:pt x="5473824" y="679408"/>
                  <a:pt x="5478355" y="685768"/>
                </a:cubicBezTo>
                <a:cubicBezTo>
                  <a:pt x="5482887" y="692128"/>
                  <a:pt x="5481381" y="698735"/>
                  <a:pt x="5473838" y="705590"/>
                </a:cubicBezTo>
                <a:cubicBezTo>
                  <a:pt x="5466295" y="712444"/>
                  <a:pt x="5451761" y="717704"/>
                  <a:pt x="5430237" y="721368"/>
                </a:cubicBezTo>
                <a:cubicBezTo>
                  <a:pt x="5408712" y="725032"/>
                  <a:pt x="5377945" y="726864"/>
                  <a:pt x="5337936" y="726864"/>
                </a:cubicBezTo>
                <a:cubicBezTo>
                  <a:pt x="5298257" y="726864"/>
                  <a:pt x="5270125" y="720464"/>
                  <a:pt x="5253540" y="707666"/>
                </a:cubicBezTo>
                <a:cubicBezTo>
                  <a:pt x="5236956" y="694867"/>
                  <a:pt x="5227965" y="677562"/>
                  <a:pt x="5226566" y="655750"/>
                </a:cubicBezTo>
                <a:cubicBezTo>
                  <a:pt x="5225168" y="633939"/>
                  <a:pt x="5224695" y="614834"/>
                  <a:pt x="5225147" y="598436"/>
                </a:cubicBezTo>
                <a:cubicBezTo>
                  <a:pt x="5225599" y="582038"/>
                  <a:pt x="5224250" y="569171"/>
                  <a:pt x="5221103" y="559836"/>
                </a:cubicBezTo>
                <a:cubicBezTo>
                  <a:pt x="5217955" y="550500"/>
                  <a:pt x="5220181" y="546984"/>
                  <a:pt x="5227782" y="549285"/>
                </a:cubicBezTo>
                <a:cubicBezTo>
                  <a:pt x="5235382" y="551587"/>
                  <a:pt x="5240666" y="552935"/>
                  <a:pt x="5243635" y="553329"/>
                </a:cubicBezTo>
                <a:cubicBezTo>
                  <a:pt x="5246603" y="553723"/>
                  <a:pt x="5250966" y="553942"/>
                  <a:pt x="5256724" y="553985"/>
                </a:cubicBezTo>
                <a:cubicBezTo>
                  <a:pt x="5262482" y="554028"/>
                  <a:pt x="5268755" y="553200"/>
                  <a:pt x="5275545" y="551501"/>
                </a:cubicBezTo>
                <a:cubicBezTo>
                  <a:pt x="5282336" y="549801"/>
                  <a:pt x="5288144" y="546858"/>
                  <a:pt x="5292969" y="542671"/>
                </a:cubicBezTo>
                <a:cubicBezTo>
                  <a:pt x="5295381" y="540577"/>
                  <a:pt x="5297845" y="539193"/>
                  <a:pt x="5300360" y="538519"/>
                </a:cubicBezTo>
                <a:close/>
                <a:moveTo>
                  <a:pt x="1547510" y="538519"/>
                </a:moveTo>
                <a:cubicBezTo>
                  <a:pt x="1550025" y="537845"/>
                  <a:pt x="1552591" y="537881"/>
                  <a:pt x="1555208" y="538627"/>
                </a:cubicBezTo>
                <a:cubicBezTo>
                  <a:pt x="1560442" y="540118"/>
                  <a:pt x="1566971" y="544083"/>
                  <a:pt x="1574793" y="550522"/>
                </a:cubicBezTo>
                <a:cubicBezTo>
                  <a:pt x="1582616" y="556961"/>
                  <a:pt x="1582616" y="562955"/>
                  <a:pt x="1574793" y="568505"/>
                </a:cubicBezTo>
                <a:cubicBezTo>
                  <a:pt x="1566971" y="574054"/>
                  <a:pt x="1561432" y="582995"/>
                  <a:pt x="1558177" y="595328"/>
                </a:cubicBezTo>
                <a:cubicBezTo>
                  <a:pt x="1567168" y="605811"/>
                  <a:pt x="1566118" y="611905"/>
                  <a:pt x="1555025" y="613612"/>
                </a:cubicBezTo>
                <a:cubicBezTo>
                  <a:pt x="1543933" y="615318"/>
                  <a:pt x="1523775" y="618265"/>
                  <a:pt x="1494549" y="622452"/>
                </a:cubicBezTo>
                <a:cubicBezTo>
                  <a:pt x="1493746" y="642314"/>
                  <a:pt x="1496345" y="658461"/>
                  <a:pt x="1502347" y="670894"/>
                </a:cubicBezTo>
                <a:cubicBezTo>
                  <a:pt x="1508348" y="683327"/>
                  <a:pt x="1520792" y="691691"/>
                  <a:pt x="1539678" y="695985"/>
                </a:cubicBezTo>
                <a:cubicBezTo>
                  <a:pt x="1558564" y="700280"/>
                  <a:pt x="1577902" y="701768"/>
                  <a:pt x="1597691" y="700449"/>
                </a:cubicBezTo>
                <a:cubicBezTo>
                  <a:pt x="1617481" y="699130"/>
                  <a:pt x="1637510" y="696961"/>
                  <a:pt x="1657780" y="693942"/>
                </a:cubicBezTo>
                <a:cubicBezTo>
                  <a:pt x="1678050" y="690923"/>
                  <a:pt x="1689902" y="683836"/>
                  <a:pt x="1693337" y="672679"/>
                </a:cubicBezTo>
                <a:cubicBezTo>
                  <a:pt x="1696771" y="661522"/>
                  <a:pt x="1700840" y="648164"/>
                  <a:pt x="1705544" y="632605"/>
                </a:cubicBezTo>
                <a:cubicBezTo>
                  <a:pt x="1710247" y="617046"/>
                  <a:pt x="1713617" y="620427"/>
                  <a:pt x="1715654" y="642747"/>
                </a:cubicBezTo>
                <a:cubicBezTo>
                  <a:pt x="1717690" y="665068"/>
                  <a:pt x="1720974" y="679408"/>
                  <a:pt x="1725505" y="685768"/>
                </a:cubicBezTo>
                <a:cubicBezTo>
                  <a:pt x="1730037" y="692128"/>
                  <a:pt x="1728531" y="698735"/>
                  <a:pt x="1720988" y="705590"/>
                </a:cubicBezTo>
                <a:cubicBezTo>
                  <a:pt x="1713445" y="712444"/>
                  <a:pt x="1698911" y="717704"/>
                  <a:pt x="1677387" y="721368"/>
                </a:cubicBezTo>
                <a:cubicBezTo>
                  <a:pt x="1655862" y="725032"/>
                  <a:pt x="1625095" y="726864"/>
                  <a:pt x="1585086" y="726864"/>
                </a:cubicBezTo>
                <a:cubicBezTo>
                  <a:pt x="1545407" y="726864"/>
                  <a:pt x="1517275" y="720464"/>
                  <a:pt x="1500690" y="707666"/>
                </a:cubicBezTo>
                <a:cubicBezTo>
                  <a:pt x="1484106" y="694867"/>
                  <a:pt x="1475115" y="677562"/>
                  <a:pt x="1473716" y="655750"/>
                </a:cubicBezTo>
                <a:cubicBezTo>
                  <a:pt x="1472318" y="633939"/>
                  <a:pt x="1471845" y="614834"/>
                  <a:pt x="1472297" y="598436"/>
                </a:cubicBezTo>
                <a:cubicBezTo>
                  <a:pt x="1472748" y="582038"/>
                  <a:pt x="1471400" y="569171"/>
                  <a:pt x="1468253" y="559836"/>
                </a:cubicBezTo>
                <a:cubicBezTo>
                  <a:pt x="1465105" y="550500"/>
                  <a:pt x="1467331" y="546984"/>
                  <a:pt x="1474932" y="549285"/>
                </a:cubicBezTo>
                <a:cubicBezTo>
                  <a:pt x="1482532" y="551587"/>
                  <a:pt x="1487816" y="552935"/>
                  <a:pt x="1490785" y="553329"/>
                </a:cubicBezTo>
                <a:cubicBezTo>
                  <a:pt x="1493753" y="553723"/>
                  <a:pt x="1498116" y="553942"/>
                  <a:pt x="1503874" y="553985"/>
                </a:cubicBezTo>
                <a:cubicBezTo>
                  <a:pt x="1509632" y="554028"/>
                  <a:pt x="1515905" y="553200"/>
                  <a:pt x="1522695" y="551501"/>
                </a:cubicBezTo>
                <a:cubicBezTo>
                  <a:pt x="1529486" y="549801"/>
                  <a:pt x="1535293" y="546858"/>
                  <a:pt x="1540119" y="542671"/>
                </a:cubicBezTo>
                <a:cubicBezTo>
                  <a:pt x="1542532" y="540577"/>
                  <a:pt x="1544995" y="539193"/>
                  <a:pt x="1547510" y="538519"/>
                </a:cubicBezTo>
                <a:close/>
                <a:moveTo>
                  <a:pt x="4601395" y="535809"/>
                </a:moveTo>
                <a:cubicBezTo>
                  <a:pt x="4611870" y="537229"/>
                  <a:pt x="4620435" y="539846"/>
                  <a:pt x="4627089" y="543660"/>
                </a:cubicBezTo>
                <a:cubicBezTo>
                  <a:pt x="4635593" y="547159"/>
                  <a:pt x="4638263" y="551985"/>
                  <a:pt x="4635101" y="558137"/>
                </a:cubicBezTo>
                <a:cubicBezTo>
                  <a:pt x="4631939" y="564289"/>
                  <a:pt x="4630806" y="589298"/>
                  <a:pt x="4631703" y="633165"/>
                </a:cubicBezTo>
                <a:cubicBezTo>
                  <a:pt x="4632599" y="677031"/>
                  <a:pt x="4631054" y="706762"/>
                  <a:pt x="4627067" y="722357"/>
                </a:cubicBezTo>
                <a:cubicBezTo>
                  <a:pt x="4623081" y="737952"/>
                  <a:pt x="4617212" y="739558"/>
                  <a:pt x="4609461" y="727175"/>
                </a:cubicBezTo>
                <a:cubicBezTo>
                  <a:pt x="4601710" y="714793"/>
                  <a:pt x="4598509" y="705070"/>
                  <a:pt x="4599856" y="698007"/>
                </a:cubicBezTo>
                <a:cubicBezTo>
                  <a:pt x="4601205" y="690945"/>
                  <a:pt x="4602778" y="676669"/>
                  <a:pt x="4604578" y="655180"/>
                </a:cubicBezTo>
                <a:cubicBezTo>
                  <a:pt x="4606378" y="633692"/>
                  <a:pt x="4606174" y="611966"/>
                  <a:pt x="4603966" y="590004"/>
                </a:cubicBezTo>
                <a:cubicBezTo>
                  <a:pt x="4601757" y="568042"/>
                  <a:pt x="4598158" y="553164"/>
                  <a:pt x="4593167" y="545370"/>
                </a:cubicBezTo>
                <a:cubicBezTo>
                  <a:pt x="4588177" y="537576"/>
                  <a:pt x="4590919" y="534389"/>
                  <a:pt x="4601395" y="535809"/>
                </a:cubicBezTo>
                <a:close/>
                <a:moveTo>
                  <a:pt x="848545" y="535809"/>
                </a:moveTo>
                <a:cubicBezTo>
                  <a:pt x="859020" y="537229"/>
                  <a:pt x="867585" y="539846"/>
                  <a:pt x="874239" y="543660"/>
                </a:cubicBezTo>
                <a:cubicBezTo>
                  <a:pt x="882743" y="547159"/>
                  <a:pt x="885414" y="551985"/>
                  <a:pt x="882252" y="558137"/>
                </a:cubicBezTo>
                <a:cubicBezTo>
                  <a:pt x="879089" y="564289"/>
                  <a:pt x="877957" y="589298"/>
                  <a:pt x="878853" y="633165"/>
                </a:cubicBezTo>
                <a:cubicBezTo>
                  <a:pt x="879749" y="677031"/>
                  <a:pt x="878204" y="706762"/>
                  <a:pt x="874218" y="722357"/>
                </a:cubicBezTo>
                <a:cubicBezTo>
                  <a:pt x="870231" y="737952"/>
                  <a:pt x="864362" y="739558"/>
                  <a:pt x="856612" y="727175"/>
                </a:cubicBezTo>
                <a:cubicBezTo>
                  <a:pt x="848860" y="714793"/>
                  <a:pt x="845659" y="705070"/>
                  <a:pt x="847007" y="698007"/>
                </a:cubicBezTo>
                <a:cubicBezTo>
                  <a:pt x="848355" y="690945"/>
                  <a:pt x="849929" y="676669"/>
                  <a:pt x="851728" y="655180"/>
                </a:cubicBezTo>
                <a:cubicBezTo>
                  <a:pt x="853528" y="633692"/>
                  <a:pt x="853324" y="611966"/>
                  <a:pt x="851115" y="590004"/>
                </a:cubicBezTo>
                <a:cubicBezTo>
                  <a:pt x="848907" y="568042"/>
                  <a:pt x="845308" y="553164"/>
                  <a:pt x="840317" y="545370"/>
                </a:cubicBezTo>
                <a:cubicBezTo>
                  <a:pt x="835327" y="537576"/>
                  <a:pt x="838069" y="534389"/>
                  <a:pt x="848545" y="535809"/>
                </a:cubicBezTo>
                <a:close/>
                <a:moveTo>
                  <a:pt x="2201979" y="534701"/>
                </a:moveTo>
                <a:cubicBezTo>
                  <a:pt x="2204566" y="534335"/>
                  <a:pt x="2207526" y="534762"/>
                  <a:pt x="2210860" y="535981"/>
                </a:cubicBezTo>
                <a:cubicBezTo>
                  <a:pt x="2217528" y="538419"/>
                  <a:pt x="2223404" y="541878"/>
                  <a:pt x="2228488" y="546360"/>
                </a:cubicBezTo>
                <a:cubicBezTo>
                  <a:pt x="2233571" y="550841"/>
                  <a:pt x="2233087" y="556111"/>
                  <a:pt x="2227036" y="562170"/>
                </a:cubicBezTo>
                <a:cubicBezTo>
                  <a:pt x="2220984" y="568229"/>
                  <a:pt x="2216259" y="576019"/>
                  <a:pt x="2212860" y="585541"/>
                </a:cubicBezTo>
                <a:cubicBezTo>
                  <a:pt x="2209462" y="595063"/>
                  <a:pt x="2210462" y="603663"/>
                  <a:pt x="2215861" y="611342"/>
                </a:cubicBezTo>
                <a:cubicBezTo>
                  <a:pt x="2221260" y="619022"/>
                  <a:pt x="2220812" y="629981"/>
                  <a:pt x="2214517" y="644221"/>
                </a:cubicBezTo>
                <a:cubicBezTo>
                  <a:pt x="2257494" y="655234"/>
                  <a:pt x="2294843" y="663867"/>
                  <a:pt x="2326564" y="670119"/>
                </a:cubicBezTo>
                <a:cubicBezTo>
                  <a:pt x="2358284" y="676372"/>
                  <a:pt x="2386402" y="679053"/>
                  <a:pt x="2410917" y="678164"/>
                </a:cubicBezTo>
                <a:cubicBezTo>
                  <a:pt x="2435431" y="677275"/>
                  <a:pt x="2452694" y="676368"/>
                  <a:pt x="2462703" y="675443"/>
                </a:cubicBezTo>
                <a:cubicBezTo>
                  <a:pt x="2472712" y="674518"/>
                  <a:pt x="2465521" y="680821"/>
                  <a:pt x="2441128" y="694351"/>
                </a:cubicBezTo>
                <a:cubicBezTo>
                  <a:pt x="2416735" y="707881"/>
                  <a:pt x="2399290" y="715108"/>
                  <a:pt x="2388793" y="716033"/>
                </a:cubicBezTo>
                <a:cubicBezTo>
                  <a:pt x="2378296" y="716958"/>
                  <a:pt x="2361102" y="713144"/>
                  <a:pt x="2337212" y="704590"/>
                </a:cubicBezTo>
                <a:cubicBezTo>
                  <a:pt x="2313321" y="696036"/>
                  <a:pt x="2290301" y="687471"/>
                  <a:pt x="2268153" y="678896"/>
                </a:cubicBezTo>
                <a:cubicBezTo>
                  <a:pt x="2246004" y="670320"/>
                  <a:pt x="2230194" y="664921"/>
                  <a:pt x="2220723" y="662698"/>
                </a:cubicBezTo>
                <a:cubicBezTo>
                  <a:pt x="2211251" y="660476"/>
                  <a:pt x="2201589" y="661110"/>
                  <a:pt x="2191737" y="664602"/>
                </a:cubicBezTo>
                <a:cubicBezTo>
                  <a:pt x="2181886" y="668094"/>
                  <a:pt x="2174174" y="671471"/>
                  <a:pt x="2168603" y="674733"/>
                </a:cubicBezTo>
                <a:cubicBezTo>
                  <a:pt x="2163032" y="677996"/>
                  <a:pt x="2155317" y="675529"/>
                  <a:pt x="2145458" y="667334"/>
                </a:cubicBezTo>
                <a:cubicBezTo>
                  <a:pt x="2135599" y="659138"/>
                  <a:pt x="2136094" y="654187"/>
                  <a:pt x="2146942" y="652481"/>
                </a:cubicBezTo>
                <a:cubicBezTo>
                  <a:pt x="2157790" y="650774"/>
                  <a:pt x="2174938" y="647827"/>
                  <a:pt x="2198384" y="643640"/>
                </a:cubicBezTo>
                <a:cubicBezTo>
                  <a:pt x="2200033" y="631508"/>
                  <a:pt x="2197706" y="621337"/>
                  <a:pt x="2191404" y="613128"/>
                </a:cubicBezTo>
                <a:cubicBezTo>
                  <a:pt x="2185101" y="604918"/>
                  <a:pt x="2184424" y="594600"/>
                  <a:pt x="2189371" y="582174"/>
                </a:cubicBezTo>
                <a:cubicBezTo>
                  <a:pt x="2194319" y="569749"/>
                  <a:pt x="2192899" y="564887"/>
                  <a:pt x="2185112" y="567590"/>
                </a:cubicBezTo>
                <a:cubicBezTo>
                  <a:pt x="2177325" y="570294"/>
                  <a:pt x="2169227" y="568662"/>
                  <a:pt x="2160816" y="562697"/>
                </a:cubicBezTo>
                <a:cubicBezTo>
                  <a:pt x="2152406" y="556731"/>
                  <a:pt x="2153123" y="553135"/>
                  <a:pt x="2162967" y="551909"/>
                </a:cubicBezTo>
                <a:cubicBezTo>
                  <a:pt x="2172812" y="550683"/>
                  <a:pt x="2179749" y="549063"/>
                  <a:pt x="2183779" y="547048"/>
                </a:cubicBezTo>
                <a:cubicBezTo>
                  <a:pt x="2187808" y="545033"/>
                  <a:pt x="2191662" y="542076"/>
                  <a:pt x="2195340" y="538175"/>
                </a:cubicBezTo>
                <a:cubicBezTo>
                  <a:pt x="2197179" y="536225"/>
                  <a:pt x="2199392" y="535067"/>
                  <a:pt x="2201979" y="534701"/>
                </a:cubicBezTo>
                <a:close/>
                <a:moveTo>
                  <a:pt x="6095381" y="529488"/>
                </a:moveTo>
                <a:cubicBezTo>
                  <a:pt x="6097284" y="529708"/>
                  <a:pt x="6099598" y="530288"/>
                  <a:pt x="6102322" y="531227"/>
                </a:cubicBezTo>
                <a:cubicBezTo>
                  <a:pt x="6110511" y="534296"/>
                  <a:pt x="6117283" y="539000"/>
                  <a:pt x="6122639" y="545338"/>
                </a:cubicBezTo>
                <a:cubicBezTo>
                  <a:pt x="6127995" y="551676"/>
                  <a:pt x="6128053" y="557179"/>
                  <a:pt x="6122811" y="561847"/>
                </a:cubicBezTo>
                <a:cubicBezTo>
                  <a:pt x="6117569" y="566515"/>
                  <a:pt x="6109564" y="578941"/>
                  <a:pt x="6098795" y="599125"/>
                </a:cubicBezTo>
                <a:cubicBezTo>
                  <a:pt x="6088025" y="619308"/>
                  <a:pt x="6074893" y="637836"/>
                  <a:pt x="6059399" y="654707"/>
                </a:cubicBezTo>
                <a:cubicBezTo>
                  <a:pt x="6043904" y="671578"/>
                  <a:pt x="6025379" y="686661"/>
                  <a:pt x="6003827" y="699954"/>
                </a:cubicBezTo>
                <a:cubicBezTo>
                  <a:pt x="5982273" y="713248"/>
                  <a:pt x="5959081" y="722630"/>
                  <a:pt x="5934251" y="728100"/>
                </a:cubicBezTo>
                <a:cubicBezTo>
                  <a:pt x="5909421" y="733571"/>
                  <a:pt x="5907815" y="730775"/>
                  <a:pt x="5929433" y="719711"/>
                </a:cubicBezTo>
                <a:cubicBezTo>
                  <a:pt x="5951051" y="708648"/>
                  <a:pt x="5972113" y="695096"/>
                  <a:pt x="5992619" y="679057"/>
                </a:cubicBezTo>
                <a:cubicBezTo>
                  <a:pt x="6013127" y="663017"/>
                  <a:pt x="6030707" y="646784"/>
                  <a:pt x="6045363" y="630358"/>
                </a:cubicBezTo>
                <a:cubicBezTo>
                  <a:pt x="6060019" y="613931"/>
                  <a:pt x="6071577" y="596235"/>
                  <a:pt x="6080037" y="577270"/>
                </a:cubicBezTo>
                <a:cubicBezTo>
                  <a:pt x="6088499" y="558305"/>
                  <a:pt x="6091603" y="544951"/>
                  <a:pt x="6089351" y="537207"/>
                </a:cubicBezTo>
                <a:cubicBezTo>
                  <a:pt x="6087663" y="531399"/>
                  <a:pt x="6089673" y="528826"/>
                  <a:pt x="6095381" y="529488"/>
                </a:cubicBezTo>
                <a:close/>
                <a:moveTo>
                  <a:pt x="2599246" y="516299"/>
                </a:moveTo>
                <a:lnTo>
                  <a:pt x="2566284" y="525565"/>
                </a:lnTo>
                <a:lnTo>
                  <a:pt x="2582264" y="531604"/>
                </a:lnTo>
                <a:cubicBezTo>
                  <a:pt x="2585598" y="534450"/>
                  <a:pt x="2586580" y="538777"/>
                  <a:pt x="2585211" y="544585"/>
                </a:cubicBezTo>
                <a:cubicBezTo>
                  <a:pt x="2583841" y="550393"/>
                  <a:pt x="2583386" y="558714"/>
                  <a:pt x="2583845" y="569548"/>
                </a:cubicBezTo>
                <a:cubicBezTo>
                  <a:pt x="2584074" y="574965"/>
                  <a:pt x="2583873" y="580068"/>
                  <a:pt x="2583240" y="584858"/>
                </a:cubicBezTo>
                <a:lnTo>
                  <a:pt x="2582522" y="587878"/>
                </a:lnTo>
                <a:lnTo>
                  <a:pt x="2597913" y="562998"/>
                </a:lnTo>
                <a:cubicBezTo>
                  <a:pt x="2598802" y="540814"/>
                  <a:pt x="2599246" y="525247"/>
                  <a:pt x="2599246" y="516299"/>
                </a:cubicBezTo>
                <a:close/>
                <a:moveTo>
                  <a:pt x="2677187" y="515691"/>
                </a:moveTo>
                <a:cubicBezTo>
                  <a:pt x="2678441" y="515926"/>
                  <a:pt x="2679811" y="516484"/>
                  <a:pt x="2681297" y="517364"/>
                </a:cubicBezTo>
                <a:cubicBezTo>
                  <a:pt x="2687241" y="520884"/>
                  <a:pt x="2692400" y="525409"/>
                  <a:pt x="2696774" y="530937"/>
                </a:cubicBezTo>
                <a:cubicBezTo>
                  <a:pt x="2701148" y="536465"/>
                  <a:pt x="2699262" y="540104"/>
                  <a:pt x="2691117" y="541853"/>
                </a:cubicBezTo>
                <a:cubicBezTo>
                  <a:pt x="2682972" y="543603"/>
                  <a:pt x="2670288" y="548579"/>
                  <a:pt x="2653065" y="556781"/>
                </a:cubicBezTo>
                <a:cubicBezTo>
                  <a:pt x="2652391" y="562919"/>
                  <a:pt x="2652764" y="567583"/>
                  <a:pt x="2654184" y="570774"/>
                </a:cubicBezTo>
                <a:cubicBezTo>
                  <a:pt x="2655603" y="573965"/>
                  <a:pt x="2658464" y="575560"/>
                  <a:pt x="2662766" y="575560"/>
                </a:cubicBezTo>
                <a:cubicBezTo>
                  <a:pt x="2668058" y="575560"/>
                  <a:pt x="2672102" y="574685"/>
                  <a:pt x="2674898" y="572936"/>
                </a:cubicBezTo>
                <a:cubicBezTo>
                  <a:pt x="2677694" y="571186"/>
                  <a:pt x="2680853" y="565106"/>
                  <a:pt x="2684373" y="554695"/>
                </a:cubicBezTo>
                <a:cubicBezTo>
                  <a:pt x="2687894" y="544284"/>
                  <a:pt x="2690568" y="544169"/>
                  <a:pt x="2692397" y="554351"/>
                </a:cubicBezTo>
                <a:cubicBezTo>
                  <a:pt x="2694225" y="564532"/>
                  <a:pt x="2696505" y="571989"/>
                  <a:pt x="2699237" y="576722"/>
                </a:cubicBezTo>
                <a:cubicBezTo>
                  <a:pt x="2701969" y="581454"/>
                  <a:pt x="2700381" y="585831"/>
                  <a:pt x="2694472" y="589854"/>
                </a:cubicBezTo>
                <a:cubicBezTo>
                  <a:pt x="2688564" y="593876"/>
                  <a:pt x="2679530" y="596120"/>
                  <a:pt x="2667369" y="596586"/>
                </a:cubicBezTo>
                <a:cubicBezTo>
                  <a:pt x="2655209" y="597052"/>
                  <a:pt x="2645988" y="594675"/>
                  <a:pt x="2639707" y="589456"/>
                </a:cubicBezTo>
                <a:cubicBezTo>
                  <a:pt x="2633426" y="584236"/>
                  <a:pt x="2630286" y="573767"/>
                  <a:pt x="2630286" y="558051"/>
                </a:cubicBezTo>
                <a:cubicBezTo>
                  <a:pt x="2630286" y="543596"/>
                  <a:pt x="2628712" y="532772"/>
                  <a:pt x="2625564" y="525581"/>
                </a:cubicBezTo>
                <a:cubicBezTo>
                  <a:pt x="2622416" y="518389"/>
                  <a:pt x="2623990" y="515267"/>
                  <a:pt x="2630286" y="516213"/>
                </a:cubicBezTo>
                <a:cubicBezTo>
                  <a:pt x="2636581" y="517159"/>
                  <a:pt x="2642457" y="518762"/>
                  <a:pt x="2647913" y="521021"/>
                </a:cubicBezTo>
                <a:cubicBezTo>
                  <a:pt x="2653370" y="523279"/>
                  <a:pt x="2655646" y="526065"/>
                  <a:pt x="2654743" y="529377"/>
                </a:cubicBezTo>
                <a:cubicBezTo>
                  <a:pt x="2653839" y="532690"/>
                  <a:pt x="2653388" y="537272"/>
                  <a:pt x="2653388" y="543122"/>
                </a:cubicBezTo>
                <a:cubicBezTo>
                  <a:pt x="2661576" y="536038"/>
                  <a:pt x="2666789" y="529094"/>
                  <a:pt x="2669026" y="522290"/>
                </a:cubicBezTo>
                <a:cubicBezTo>
                  <a:pt x="2670703" y="517186"/>
                  <a:pt x="2673424" y="514987"/>
                  <a:pt x="2677187" y="515691"/>
                </a:cubicBezTo>
                <a:close/>
                <a:moveTo>
                  <a:pt x="4998557" y="512234"/>
                </a:moveTo>
                <a:cubicBezTo>
                  <a:pt x="4992083" y="513123"/>
                  <a:pt x="4983712" y="514671"/>
                  <a:pt x="4973444" y="516880"/>
                </a:cubicBezTo>
                <a:lnTo>
                  <a:pt x="4973444" y="570118"/>
                </a:lnTo>
                <a:cubicBezTo>
                  <a:pt x="4977502" y="570175"/>
                  <a:pt x="4988322" y="569006"/>
                  <a:pt x="5005903" y="566612"/>
                </a:cubicBezTo>
                <a:cubicBezTo>
                  <a:pt x="5009359" y="535178"/>
                  <a:pt x="5010617" y="518034"/>
                  <a:pt x="5009678" y="515181"/>
                </a:cubicBezTo>
                <a:cubicBezTo>
                  <a:pt x="5008738" y="512327"/>
                  <a:pt x="5005032" y="511345"/>
                  <a:pt x="4998557" y="512234"/>
                </a:cubicBezTo>
                <a:close/>
                <a:moveTo>
                  <a:pt x="1245707" y="512234"/>
                </a:moveTo>
                <a:cubicBezTo>
                  <a:pt x="1239232" y="513123"/>
                  <a:pt x="1230861" y="514671"/>
                  <a:pt x="1220594" y="516880"/>
                </a:cubicBezTo>
                <a:lnTo>
                  <a:pt x="1220594" y="570118"/>
                </a:lnTo>
                <a:cubicBezTo>
                  <a:pt x="1224652" y="570175"/>
                  <a:pt x="1235472" y="569006"/>
                  <a:pt x="1253053" y="566612"/>
                </a:cubicBezTo>
                <a:cubicBezTo>
                  <a:pt x="1256509" y="535178"/>
                  <a:pt x="1257768" y="518034"/>
                  <a:pt x="1256828" y="515181"/>
                </a:cubicBezTo>
                <a:cubicBezTo>
                  <a:pt x="1255889" y="512327"/>
                  <a:pt x="1252182" y="511345"/>
                  <a:pt x="1245707" y="512234"/>
                </a:cubicBezTo>
                <a:close/>
                <a:moveTo>
                  <a:pt x="3626949" y="509416"/>
                </a:moveTo>
                <a:cubicBezTo>
                  <a:pt x="3635381" y="509416"/>
                  <a:pt x="3643128" y="513076"/>
                  <a:pt x="3650191" y="520397"/>
                </a:cubicBezTo>
                <a:cubicBezTo>
                  <a:pt x="3657254" y="527717"/>
                  <a:pt x="3653805" y="532443"/>
                  <a:pt x="3639845" y="534572"/>
                </a:cubicBezTo>
                <a:cubicBezTo>
                  <a:pt x="3625884" y="536702"/>
                  <a:pt x="3600914" y="540312"/>
                  <a:pt x="3564935" y="545403"/>
                </a:cubicBezTo>
                <a:cubicBezTo>
                  <a:pt x="3579333" y="549762"/>
                  <a:pt x="3584258" y="555240"/>
                  <a:pt x="3579713" y="561836"/>
                </a:cubicBezTo>
                <a:cubicBezTo>
                  <a:pt x="3575167" y="568433"/>
                  <a:pt x="3572015" y="584024"/>
                  <a:pt x="3570259" y="608611"/>
                </a:cubicBezTo>
                <a:cubicBezTo>
                  <a:pt x="3568502" y="633197"/>
                  <a:pt x="3570144" y="650946"/>
                  <a:pt x="3575185" y="661859"/>
                </a:cubicBezTo>
                <a:cubicBezTo>
                  <a:pt x="3580225" y="672772"/>
                  <a:pt x="3595092" y="678440"/>
                  <a:pt x="3619786" y="678863"/>
                </a:cubicBezTo>
                <a:cubicBezTo>
                  <a:pt x="3644480" y="679286"/>
                  <a:pt x="3661556" y="677447"/>
                  <a:pt x="3671013" y="673346"/>
                </a:cubicBezTo>
                <a:cubicBezTo>
                  <a:pt x="3680470" y="669245"/>
                  <a:pt x="3687831" y="657991"/>
                  <a:pt x="3693093" y="639585"/>
                </a:cubicBezTo>
                <a:cubicBezTo>
                  <a:pt x="3698356" y="621180"/>
                  <a:pt x="3701920" y="613493"/>
                  <a:pt x="3703784" y="616526"/>
                </a:cubicBezTo>
                <a:cubicBezTo>
                  <a:pt x="3705648" y="619559"/>
                  <a:pt x="3706806" y="628712"/>
                  <a:pt x="3707258" y="643984"/>
                </a:cubicBezTo>
                <a:cubicBezTo>
                  <a:pt x="3707710" y="659257"/>
                  <a:pt x="3709524" y="670109"/>
                  <a:pt x="3712700" y="676540"/>
                </a:cubicBezTo>
                <a:cubicBezTo>
                  <a:pt x="3715876" y="682972"/>
                  <a:pt x="3713654" y="689353"/>
                  <a:pt x="3706032" y="695684"/>
                </a:cubicBezTo>
                <a:cubicBezTo>
                  <a:pt x="3698410" y="702015"/>
                  <a:pt x="3679606" y="706321"/>
                  <a:pt x="3649621" y="708601"/>
                </a:cubicBezTo>
                <a:cubicBezTo>
                  <a:pt x="3619636" y="710881"/>
                  <a:pt x="3597251" y="709171"/>
                  <a:pt x="3582466" y="703471"/>
                </a:cubicBezTo>
                <a:cubicBezTo>
                  <a:pt x="3567681" y="697771"/>
                  <a:pt x="3558113" y="689102"/>
                  <a:pt x="3553760" y="677465"/>
                </a:cubicBezTo>
                <a:cubicBezTo>
                  <a:pt x="3549408" y="665828"/>
                  <a:pt x="3547458" y="653578"/>
                  <a:pt x="3547910" y="640715"/>
                </a:cubicBezTo>
                <a:cubicBezTo>
                  <a:pt x="3548361" y="627852"/>
                  <a:pt x="3549035" y="611421"/>
                  <a:pt x="3549931" y="591424"/>
                </a:cubicBezTo>
                <a:cubicBezTo>
                  <a:pt x="3550828" y="571426"/>
                  <a:pt x="3550286" y="557183"/>
                  <a:pt x="3548307" y="548694"/>
                </a:cubicBezTo>
                <a:cubicBezTo>
                  <a:pt x="3544264" y="550328"/>
                  <a:pt x="3538563" y="551648"/>
                  <a:pt x="3531207" y="552652"/>
                </a:cubicBezTo>
                <a:lnTo>
                  <a:pt x="3538069" y="556115"/>
                </a:lnTo>
                <a:cubicBezTo>
                  <a:pt x="3542485" y="561062"/>
                  <a:pt x="3542145" y="567440"/>
                  <a:pt x="3537047" y="575248"/>
                </a:cubicBezTo>
                <a:cubicBezTo>
                  <a:pt x="3531949" y="583056"/>
                  <a:pt x="3524159" y="595851"/>
                  <a:pt x="3513676" y="613633"/>
                </a:cubicBezTo>
                <a:cubicBezTo>
                  <a:pt x="3503193" y="631415"/>
                  <a:pt x="3491018" y="646540"/>
                  <a:pt x="3477151" y="659009"/>
                </a:cubicBezTo>
                <a:cubicBezTo>
                  <a:pt x="3463284" y="671478"/>
                  <a:pt x="3449277" y="680731"/>
                  <a:pt x="3435131" y="686768"/>
                </a:cubicBezTo>
                <a:cubicBezTo>
                  <a:pt x="3420984" y="692806"/>
                  <a:pt x="3413409" y="694361"/>
                  <a:pt x="3412405" y="691436"/>
                </a:cubicBezTo>
                <a:cubicBezTo>
                  <a:pt x="3411402" y="688511"/>
                  <a:pt x="3416646" y="682624"/>
                  <a:pt x="3428140" y="673776"/>
                </a:cubicBezTo>
                <a:cubicBezTo>
                  <a:pt x="3439634" y="664928"/>
                  <a:pt x="3450719" y="654503"/>
                  <a:pt x="3461395" y="642500"/>
                </a:cubicBezTo>
                <a:cubicBezTo>
                  <a:pt x="3472071" y="630497"/>
                  <a:pt x="3482522" y="615598"/>
                  <a:pt x="3492746" y="597802"/>
                </a:cubicBezTo>
                <a:cubicBezTo>
                  <a:pt x="3502971" y="580005"/>
                  <a:pt x="3508083" y="566332"/>
                  <a:pt x="3508083" y="556781"/>
                </a:cubicBezTo>
                <a:cubicBezTo>
                  <a:pt x="3496152" y="560338"/>
                  <a:pt x="3485185" y="563252"/>
                  <a:pt x="3475183" y="565525"/>
                </a:cubicBezTo>
                <a:cubicBezTo>
                  <a:pt x="3465181" y="567798"/>
                  <a:pt x="3455118" y="565006"/>
                  <a:pt x="3444993" y="557147"/>
                </a:cubicBezTo>
                <a:cubicBezTo>
                  <a:pt x="3434869" y="549289"/>
                  <a:pt x="3436027" y="544775"/>
                  <a:pt x="3448467" y="543606"/>
                </a:cubicBezTo>
                <a:cubicBezTo>
                  <a:pt x="3460908" y="542438"/>
                  <a:pt x="3475441" y="540322"/>
                  <a:pt x="3492069" y="537261"/>
                </a:cubicBezTo>
                <a:cubicBezTo>
                  <a:pt x="3508696" y="534199"/>
                  <a:pt x="3526801" y="530446"/>
                  <a:pt x="3546382" y="526000"/>
                </a:cubicBezTo>
                <a:cubicBezTo>
                  <a:pt x="3565964" y="521555"/>
                  <a:pt x="3582595" y="517679"/>
                  <a:pt x="3596275" y="514374"/>
                </a:cubicBezTo>
                <a:cubicBezTo>
                  <a:pt x="3609956" y="511068"/>
                  <a:pt x="3620181" y="509416"/>
                  <a:pt x="3626949" y="509416"/>
                </a:cubicBezTo>
                <a:close/>
                <a:moveTo>
                  <a:pt x="5959793" y="500855"/>
                </a:moveTo>
                <a:cubicBezTo>
                  <a:pt x="5961715" y="500629"/>
                  <a:pt x="5964097" y="502059"/>
                  <a:pt x="5966936" y="505146"/>
                </a:cubicBezTo>
                <a:cubicBezTo>
                  <a:pt x="5972615" y="511319"/>
                  <a:pt x="5975454" y="520408"/>
                  <a:pt x="5975454" y="532410"/>
                </a:cubicBezTo>
                <a:cubicBezTo>
                  <a:pt x="5975454" y="543825"/>
                  <a:pt x="5970923" y="557491"/>
                  <a:pt x="5961859" y="573409"/>
                </a:cubicBezTo>
                <a:cubicBezTo>
                  <a:pt x="5952797" y="589327"/>
                  <a:pt x="5945347" y="592144"/>
                  <a:pt x="5939511" y="581863"/>
                </a:cubicBezTo>
                <a:cubicBezTo>
                  <a:pt x="5933674" y="571581"/>
                  <a:pt x="5932563" y="563159"/>
                  <a:pt x="5936177" y="556599"/>
                </a:cubicBezTo>
                <a:cubicBezTo>
                  <a:pt x="5939790" y="550038"/>
                  <a:pt x="5943447" y="541674"/>
                  <a:pt x="5947147" y="531507"/>
                </a:cubicBezTo>
                <a:cubicBezTo>
                  <a:pt x="5950631" y="521913"/>
                  <a:pt x="5953381" y="513578"/>
                  <a:pt x="5955396" y="506501"/>
                </a:cubicBezTo>
                <a:cubicBezTo>
                  <a:pt x="5956403" y="502963"/>
                  <a:pt x="5957869" y="501081"/>
                  <a:pt x="5959793" y="500855"/>
                </a:cubicBezTo>
                <a:close/>
                <a:moveTo>
                  <a:pt x="3289842" y="488583"/>
                </a:moveTo>
                <a:cubicBezTo>
                  <a:pt x="3280083" y="488160"/>
                  <a:pt x="3271253" y="493373"/>
                  <a:pt x="3263352" y="504221"/>
                </a:cubicBezTo>
                <a:cubicBezTo>
                  <a:pt x="3255450" y="515069"/>
                  <a:pt x="3250173" y="532589"/>
                  <a:pt x="3247520" y="556781"/>
                </a:cubicBezTo>
                <a:cubicBezTo>
                  <a:pt x="3244882" y="580959"/>
                  <a:pt x="3245778" y="602559"/>
                  <a:pt x="3250209" y="621581"/>
                </a:cubicBezTo>
                <a:cubicBezTo>
                  <a:pt x="3254640" y="640604"/>
                  <a:pt x="3261491" y="653657"/>
                  <a:pt x="3270762" y="660741"/>
                </a:cubicBezTo>
                <a:cubicBezTo>
                  <a:pt x="3280033" y="667825"/>
                  <a:pt x="3289340" y="669313"/>
                  <a:pt x="3298682" y="665204"/>
                </a:cubicBezTo>
                <a:cubicBezTo>
                  <a:pt x="3308025" y="661096"/>
                  <a:pt x="3315098" y="651843"/>
                  <a:pt x="3319902" y="637445"/>
                </a:cubicBezTo>
                <a:cubicBezTo>
                  <a:pt x="3324706" y="623048"/>
                  <a:pt x="3327108" y="607180"/>
                  <a:pt x="3327108" y="589843"/>
                </a:cubicBezTo>
                <a:cubicBezTo>
                  <a:pt x="3327108" y="572506"/>
                  <a:pt x="3326449" y="556792"/>
                  <a:pt x="3325129" y="542703"/>
                </a:cubicBezTo>
                <a:cubicBezTo>
                  <a:pt x="3323810" y="528614"/>
                  <a:pt x="3320039" y="516177"/>
                  <a:pt x="3313815" y="505393"/>
                </a:cubicBezTo>
                <a:cubicBezTo>
                  <a:pt x="3307591" y="494609"/>
                  <a:pt x="3299600" y="489006"/>
                  <a:pt x="3289842" y="488583"/>
                </a:cubicBezTo>
                <a:close/>
                <a:moveTo>
                  <a:pt x="2707106" y="488233"/>
                </a:moveTo>
                <a:cubicBezTo>
                  <a:pt x="2708840" y="488223"/>
                  <a:pt x="2711032" y="488565"/>
                  <a:pt x="2713681" y="489261"/>
                </a:cubicBezTo>
                <a:cubicBezTo>
                  <a:pt x="2721640" y="491240"/>
                  <a:pt x="2727978" y="493867"/>
                  <a:pt x="2732696" y="497144"/>
                </a:cubicBezTo>
                <a:cubicBezTo>
                  <a:pt x="2737414" y="500421"/>
                  <a:pt x="2738873" y="504544"/>
                  <a:pt x="2737074" y="509513"/>
                </a:cubicBezTo>
                <a:cubicBezTo>
                  <a:pt x="2735274" y="514481"/>
                  <a:pt x="2734374" y="525262"/>
                  <a:pt x="2734374" y="541853"/>
                </a:cubicBezTo>
                <a:lnTo>
                  <a:pt x="2734374" y="583712"/>
                </a:lnTo>
                <a:cubicBezTo>
                  <a:pt x="2734374" y="594855"/>
                  <a:pt x="2733094" y="604628"/>
                  <a:pt x="2730534" y="613031"/>
                </a:cubicBezTo>
                <a:cubicBezTo>
                  <a:pt x="2727975" y="621434"/>
                  <a:pt x="2723225" y="621753"/>
                  <a:pt x="2716284" y="613988"/>
                </a:cubicBezTo>
                <a:cubicBezTo>
                  <a:pt x="2709343" y="606223"/>
                  <a:pt x="2706547" y="597816"/>
                  <a:pt x="2707895" y="588767"/>
                </a:cubicBezTo>
                <a:cubicBezTo>
                  <a:pt x="2709243" y="579719"/>
                  <a:pt x="2709917" y="564532"/>
                  <a:pt x="2709917" y="543208"/>
                </a:cubicBezTo>
                <a:cubicBezTo>
                  <a:pt x="2709917" y="521483"/>
                  <a:pt x="2707895" y="506365"/>
                  <a:pt x="2703851" y="497854"/>
                </a:cubicBezTo>
                <a:cubicBezTo>
                  <a:pt x="2700818" y="491471"/>
                  <a:pt x="2701903" y="488264"/>
                  <a:pt x="2707106" y="488233"/>
                </a:cubicBezTo>
                <a:close/>
                <a:moveTo>
                  <a:pt x="6130371" y="485141"/>
                </a:moveTo>
                <a:cubicBezTo>
                  <a:pt x="6134401" y="484202"/>
                  <a:pt x="6143005" y="486056"/>
                  <a:pt x="6156184" y="490702"/>
                </a:cubicBezTo>
                <a:cubicBezTo>
                  <a:pt x="6171471" y="493771"/>
                  <a:pt x="6179365" y="501952"/>
                  <a:pt x="6179867" y="515245"/>
                </a:cubicBezTo>
                <a:cubicBezTo>
                  <a:pt x="6180369" y="528538"/>
                  <a:pt x="6174651" y="532633"/>
                  <a:pt x="6162713" y="527527"/>
                </a:cubicBezTo>
                <a:cubicBezTo>
                  <a:pt x="6150775" y="522422"/>
                  <a:pt x="6137474" y="514657"/>
                  <a:pt x="6122811" y="504232"/>
                </a:cubicBezTo>
                <a:cubicBezTo>
                  <a:pt x="6108148" y="493806"/>
                  <a:pt x="6104735" y="488253"/>
                  <a:pt x="6112572" y="487572"/>
                </a:cubicBezTo>
                <a:cubicBezTo>
                  <a:pt x="6120409" y="486891"/>
                  <a:pt x="6126342" y="486081"/>
                  <a:pt x="6130371" y="485141"/>
                </a:cubicBezTo>
                <a:close/>
                <a:moveTo>
                  <a:pt x="4357478" y="482589"/>
                </a:moveTo>
                <a:cubicBezTo>
                  <a:pt x="4366737" y="481808"/>
                  <a:pt x="4374800" y="484501"/>
                  <a:pt x="4381667" y="490670"/>
                </a:cubicBezTo>
                <a:cubicBezTo>
                  <a:pt x="4390823" y="498894"/>
                  <a:pt x="4389300" y="503870"/>
                  <a:pt x="4377096" y="505598"/>
                </a:cubicBezTo>
                <a:cubicBezTo>
                  <a:pt x="4364892" y="507326"/>
                  <a:pt x="4347598" y="509889"/>
                  <a:pt x="4325213" y="513288"/>
                </a:cubicBezTo>
                <a:cubicBezTo>
                  <a:pt x="4337804" y="519368"/>
                  <a:pt x="4342891" y="525079"/>
                  <a:pt x="4340475" y="530421"/>
                </a:cubicBezTo>
                <a:cubicBezTo>
                  <a:pt x="4338058" y="535762"/>
                  <a:pt x="4331171" y="553354"/>
                  <a:pt x="4319814" y="583196"/>
                </a:cubicBezTo>
                <a:cubicBezTo>
                  <a:pt x="4341812" y="601437"/>
                  <a:pt x="4356310" y="615103"/>
                  <a:pt x="4363308" y="624195"/>
                </a:cubicBezTo>
                <a:cubicBezTo>
                  <a:pt x="4370306" y="633286"/>
                  <a:pt x="4371199" y="642099"/>
                  <a:pt x="4365986" y="650631"/>
                </a:cubicBezTo>
                <a:cubicBezTo>
                  <a:pt x="4360773" y="659163"/>
                  <a:pt x="4352603" y="657364"/>
                  <a:pt x="4341475" y="645232"/>
                </a:cubicBezTo>
                <a:cubicBezTo>
                  <a:pt x="4330347" y="633100"/>
                  <a:pt x="4318738" y="620717"/>
                  <a:pt x="4306650" y="608084"/>
                </a:cubicBezTo>
                <a:cubicBezTo>
                  <a:pt x="4292897" y="626367"/>
                  <a:pt x="4279482" y="639245"/>
                  <a:pt x="4266404" y="646716"/>
                </a:cubicBezTo>
                <a:cubicBezTo>
                  <a:pt x="4259865" y="650452"/>
                  <a:pt x="4253610" y="653426"/>
                  <a:pt x="4247639" y="655640"/>
                </a:cubicBezTo>
                <a:lnTo>
                  <a:pt x="4233589" y="659230"/>
                </a:lnTo>
                <a:lnTo>
                  <a:pt x="4240785" y="660784"/>
                </a:lnTo>
                <a:cubicBezTo>
                  <a:pt x="4258997" y="665229"/>
                  <a:pt x="4283465" y="669453"/>
                  <a:pt x="4314189" y="673453"/>
                </a:cubicBezTo>
                <a:cubicBezTo>
                  <a:pt x="4344913" y="677454"/>
                  <a:pt x="4374902" y="677655"/>
                  <a:pt x="4404156" y="674056"/>
                </a:cubicBezTo>
                <a:cubicBezTo>
                  <a:pt x="4433410" y="670456"/>
                  <a:pt x="4443552" y="672245"/>
                  <a:pt x="4434582" y="679423"/>
                </a:cubicBezTo>
                <a:cubicBezTo>
                  <a:pt x="4425612" y="686600"/>
                  <a:pt x="4412230" y="694501"/>
                  <a:pt x="4394433" y="703127"/>
                </a:cubicBezTo>
                <a:cubicBezTo>
                  <a:pt x="4376637" y="711753"/>
                  <a:pt x="4362738" y="715606"/>
                  <a:pt x="4352736" y="714689"/>
                </a:cubicBezTo>
                <a:cubicBezTo>
                  <a:pt x="4342733" y="713771"/>
                  <a:pt x="4325840" y="709272"/>
                  <a:pt x="4302057" y="701191"/>
                </a:cubicBezTo>
                <a:cubicBezTo>
                  <a:pt x="4278274" y="693110"/>
                  <a:pt x="4257800" y="686525"/>
                  <a:pt x="4240635" y="681434"/>
                </a:cubicBezTo>
                <a:cubicBezTo>
                  <a:pt x="4223469" y="676343"/>
                  <a:pt x="4209294" y="672292"/>
                  <a:pt x="4198109" y="669280"/>
                </a:cubicBezTo>
                <a:cubicBezTo>
                  <a:pt x="4186923" y="666269"/>
                  <a:pt x="4177262" y="667172"/>
                  <a:pt x="4169123" y="671991"/>
                </a:cubicBezTo>
                <a:cubicBezTo>
                  <a:pt x="4160985" y="676809"/>
                  <a:pt x="4154037" y="680408"/>
                  <a:pt x="4148280" y="682789"/>
                </a:cubicBezTo>
                <a:cubicBezTo>
                  <a:pt x="4142522" y="685169"/>
                  <a:pt x="4135449" y="682692"/>
                  <a:pt x="4127060" y="675357"/>
                </a:cubicBezTo>
                <a:cubicBezTo>
                  <a:pt x="4118671" y="668022"/>
                  <a:pt x="4118757" y="663752"/>
                  <a:pt x="4127318" y="662548"/>
                </a:cubicBezTo>
                <a:cubicBezTo>
                  <a:pt x="4135879" y="661343"/>
                  <a:pt x="4144376" y="659185"/>
                  <a:pt x="4152808" y="656073"/>
                </a:cubicBezTo>
                <a:cubicBezTo>
                  <a:pt x="4161240" y="652961"/>
                  <a:pt x="4169163" y="650674"/>
                  <a:pt x="4176577" y="649211"/>
                </a:cubicBezTo>
                <a:cubicBezTo>
                  <a:pt x="4175716" y="637854"/>
                  <a:pt x="4172802" y="627131"/>
                  <a:pt x="4167833" y="617043"/>
                </a:cubicBezTo>
                <a:cubicBezTo>
                  <a:pt x="4162864" y="606954"/>
                  <a:pt x="4161057" y="598598"/>
                  <a:pt x="4162412" y="591972"/>
                </a:cubicBezTo>
                <a:cubicBezTo>
                  <a:pt x="4163767" y="585347"/>
                  <a:pt x="4165341" y="580077"/>
                  <a:pt x="4167134" y="576162"/>
                </a:cubicBezTo>
                <a:cubicBezTo>
                  <a:pt x="4168926" y="572247"/>
                  <a:pt x="4166234" y="572090"/>
                  <a:pt x="4159057" y="575689"/>
                </a:cubicBezTo>
                <a:cubicBezTo>
                  <a:pt x="4151879" y="579288"/>
                  <a:pt x="4144233" y="579016"/>
                  <a:pt x="4136116" y="574872"/>
                </a:cubicBezTo>
                <a:cubicBezTo>
                  <a:pt x="4127999" y="570727"/>
                  <a:pt x="4127229" y="567605"/>
                  <a:pt x="4133804" y="565504"/>
                </a:cubicBezTo>
                <a:cubicBezTo>
                  <a:pt x="4140378" y="563403"/>
                  <a:pt x="4146857" y="560653"/>
                  <a:pt x="4153238" y="557255"/>
                </a:cubicBezTo>
                <a:cubicBezTo>
                  <a:pt x="4159619" y="553856"/>
                  <a:pt x="4165201" y="549751"/>
                  <a:pt x="4169984" y="544940"/>
                </a:cubicBezTo>
                <a:cubicBezTo>
                  <a:pt x="4174766" y="540129"/>
                  <a:pt x="4182937" y="541384"/>
                  <a:pt x="4194495" y="548704"/>
                </a:cubicBezTo>
                <a:cubicBezTo>
                  <a:pt x="4206053" y="556025"/>
                  <a:pt x="4208157" y="562743"/>
                  <a:pt x="4200808" y="568860"/>
                </a:cubicBezTo>
                <a:cubicBezTo>
                  <a:pt x="4193459" y="574976"/>
                  <a:pt x="4188959" y="582307"/>
                  <a:pt x="4187310" y="590854"/>
                </a:cubicBezTo>
                <a:cubicBezTo>
                  <a:pt x="4185661" y="599401"/>
                  <a:pt x="4187762" y="608686"/>
                  <a:pt x="4193613" y="618710"/>
                </a:cubicBezTo>
                <a:cubicBezTo>
                  <a:pt x="4199464" y="628733"/>
                  <a:pt x="4199686" y="639410"/>
                  <a:pt x="4194280" y="650739"/>
                </a:cubicBezTo>
                <a:lnTo>
                  <a:pt x="4224081" y="657176"/>
                </a:lnTo>
                <a:lnTo>
                  <a:pt x="4230374" y="651029"/>
                </a:lnTo>
                <a:cubicBezTo>
                  <a:pt x="4241043" y="643665"/>
                  <a:pt x="4251465" y="634674"/>
                  <a:pt x="4261639" y="624055"/>
                </a:cubicBezTo>
                <a:cubicBezTo>
                  <a:pt x="4271814" y="613436"/>
                  <a:pt x="4280350" y="602598"/>
                  <a:pt x="4287247" y="591542"/>
                </a:cubicBezTo>
                <a:cubicBezTo>
                  <a:pt x="4270197" y="576729"/>
                  <a:pt x="4257162" y="564507"/>
                  <a:pt x="4248142" y="554878"/>
                </a:cubicBezTo>
                <a:cubicBezTo>
                  <a:pt x="4239122" y="545248"/>
                  <a:pt x="4242226" y="543237"/>
                  <a:pt x="4257456" y="548844"/>
                </a:cubicBezTo>
                <a:cubicBezTo>
                  <a:pt x="4272685" y="554451"/>
                  <a:pt x="4286882" y="561542"/>
                  <a:pt x="4300046" y="570118"/>
                </a:cubicBezTo>
                <a:cubicBezTo>
                  <a:pt x="4307718" y="551977"/>
                  <a:pt x="4311167" y="534038"/>
                  <a:pt x="4310392" y="516299"/>
                </a:cubicBezTo>
                <a:cubicBezTo>
                  <a:pt x="4290144" y="519870"/>
                  <a:pt x="4274384" y="523236"/>
                  <a:pt x="4263113" y="526398"/>
                </a:cubicBezTo>
                <a:cubicBezTo>
                  <a:pt x="4251841" y="529560"/>
                  <a:pt x="4240900" y="527069"/>
                  <a:pt x="4230288" y="518923"/>
                </a:cubicBezTo>
                <a:cubicBezTo>
                  <a:pt x="4219676" y="510778"/>
                  <a:pt x="4219798" y="506705"/>
                  <a:pt x="4230654" y="506705"/>
                </a:cubicBezTo>
                <a:cubicBezTo>
                  <a:pt x="4239344" y="506705"/>
                  <a:pt x="4251486" y="505372"/>
                  <a:pt x="4267081" y="502705"/>
                </a:cubicBezTo>
                <a:cubicBezTo>
                  <a:pt x="4282676" y="500037"/>
                  <a:pt x="4296680" y="497374"/>
                  <a:pt x="4309091" y="494713"/>
                </a:cubicBezTo>
                <a:cubicBezTo>
                  <a:pt x="4321503" y="492053"/>
                  <a:pt x="4334412" y="488658"/>
                  <a:pt x="4347820" y="484528"/>
                </a:cubicBezTo>
                <a:cubicBezTo>
                  <a:pt x="4351173" y="483496"/>
                  <a:pt x="4354392" y="482849"/>
                  <a:pt x="4357478" y="482589"/>
                </a:cubicBezTo>
                <a:close/>
                <a:moveTo>
                  <a:pt x="5699025" y="462308"/>
                </a:moveTo>
                <a:cubicBezTo>
                  <a:pt x="5695132" y="466137"/>
                  <a:pt x="5690338" y="470427"/>
                  <a:pt x="5684643" y="475179"/>
                </a:cubicBezTo>
                <a:lnTo>
                  <a:pt x="5668062" y="488286"/>
                </a:lnTo>
                <a:lnTo>
                  <a:pt x="5678107" y="487959"/>
                </a:lnTo>
                <a:cubicBezTo>
                  <a:pt x="5688841" y="489874"/>
                  <a:pt x="5696741" y="493394"/>
                  <a:pt x="5701811" y="498521"/>
                </a:cubicBezTo>
                <a:cubicBezTo>
                  <a:pt x="5706881" y="503647"/>
                  <a:pt x="5708963" y="507716"/>
                  <a:pt x="5708059" y="510728"/>
                </a:cubicBezTo>
                <a:cubicBezTo>
                  <a:pt x="5710283" y="507042"/>
                  <a:pt x="5715799" y="500349"/>
                  <a:pt x="5724612" y="490648"/>
                </a:cubicBezTo>
                <a:cubicBezTo>
                  <a:pt x="5733424" y="480947"/>
                  <a:pt x="5738690" y="474246"/>
                  <a:pt x="5740411" y="470547"/>
                </a:cubicBezTo>
                <a:cubicBezTo>
                  <a:pt x="5742132" y="466847"/>
                  <a:pt x="5740769" y="464997"/>
                  <a:pt x="5736324" y="464997"/>
                </a:cubicBezTo>
                <a:cubicBezTo>
                  <a:pt x="5730417" y="464997"/>
                  <a:pt x="5724085" y="465449"/>
                  <a:pt x="5717331" y="466352"/>
                </a:cubicBezTo>
                <a:cubicBezTo>
                  <a:pt x="5710576" y="467256"/>
                  <a:pt x="5704475" y="465908"/>
                  <a:pt x="5699025" y="462308"/>
                </a:cubicBezTo>
                <a:close/>
                <a:moveTo>
                  <a:pt x="4154144" y="459195"/>
                </a:moveTo>
                <a:cubicBezTo>
                  <a:pt x="4156688" y="458513"/>
                  <a:pt x="4160752" y="458651"/>
                  <a:pt x="4166338" y="459609"/>
                </a:cubicBezTo>
                <a:cubicBezTo>
                  <a:pt x="4177509" y="461523"/>
                  <a:pt x="4186758" y="466198"/>
                  <a:pt x="4194086" y="473633"/>
                </a:cubicBezTo>
                <a:cubicBezTo>
                  <a:pt x="4201414" y="481069"/>
                  <a:pt x="4203662" y="489139"/>
                  <a:pt x="4200830" y="497843"/>
                </a:cubicBezTo>
                <a:cubicBezTo>
                  <a:pt x="4197998" y="506548"/>
                  <a:pt x="4192330" y="508702"/>
                  <a:pt x="4183826" y="504307"/>
                </a:cubicBezTo>
                <a:cubicBezTo>
                  <a:pt x="4175322" y="499912"/>
                  <a:pt x="4167801" y="493505"/>
                  <a:pt x="4161261" y="485088"/>
                </a:cubicBezTo>
                <a:cubicBezTo>
                  <a:pt x="4155468" y="475465"/>
                  <a:pt x="4152073" y="468335"/>
                  <a:pt x="4151076" y="463696"/>
                </a:cubicBezTo>
                <a:cubicBezTo>
                  <a:pt x="4150578" y="461376"/>
                  <a:pt x="4151601" y="459876"/>
                  <a:pt x="4154144" y="459195"/>
                </a:cubicBezTo>
                <a:close/>
                <a:moveTo>
                  <a:pt x="3113868" y="458114"/>
                </a:moveTo>
                <a:lnTo>
                  <a:pt x="3151704" y="458114"/>
                </a:lnTo>
                <a:lnTo>
                  <a:pt x="3095003" y="545833"/>
                </a:lnTo>
                <a:cubicBezTo>
                  <a:pt x="3117030" y="539537"/>
                  <a:pt x="3135708" y="540875"/>
                  <a:pt x="3151038" y="549844"/>
                </a:cubicBezTo>
                <a:cubicBezTo>
                  <a:pt x="3166367" y="558814"/>
                  <a:pt x="3176595" y="568659"/>
                  <a:pt x="3181722" y="579378"/>
                </a:cubicBezTo>
                <a:cubicBezTo>
                  <a:pt x="3186849" y="590097"/>
                  <a:pt x="3189645" y="601720"/>
                  <a:pt x="3190111" y="614246"/>
                </a:cubicBezTo>
                <a:cubicBezTo>
                  <a:pt x="3190577" y="626772"/>
                  <a:pt x="3188688" y="639166"/>
                  <a:pt x="3184443" y="651427"/>
                </a:cubicBezTo>
                <a:cubicBezTo>
                  <a:pt x="3180198" y="663688"/>
                  <a:pt x="3172609" y="674816"/>
                  <a:pt x="3161674" y="684811"/>
                </a:cubicBezTo>
                <a:cubicBezTo>
                  <a:pt x="3150740" y="694806"/>
                  <a:pt x="3135568" y="700262"/>
                  <a:pt x="3116159" y="701180"/>
                </a:cubicBezTo>
                <a:cubicBezTo>
                  <a:pt x="3096749" y="702098"/>
                  <a:pt x="3080140" y="698524"/>
                  <a:pt x="3066330" y="690457"/>
                </a:cubicBezTo>
                <a:cubicBezTo>
                  <a:pt x="3052520" y="682391"/>
                  <a:pt x="3043023" y="671019"/>
                  <a:pt x="3037839" y="656342"/>
                </a:cubicBezTo>
                <a:cubicBezTo>
                  <a:pt x="3032656" y="641665"/>
                  <a:pt x="3030515" y="627615"/>
                  <a:pt x="3031419" y="614193"/>
                </a:cubicBezTo>
                <a:cubicBezTo>
                  <a:pt x="3032322" y="600770"/>
                  <a:pt x="3034796" y="589574"/>
                  <a:pt x="3038840" y="580604"/>
                </a:cubicBezTo>
                <a:cubicBezTo>
                  <a:pt x="3042884" y="571634"/>
                  <a:pt x="3049057" y="560202"/>
                  <a:pt x="3057360" y="546306"/>
                </a:cubicBezTo>
                <a:close/>
                <a:moveTo>
                  <a:pt x="2924869" y="458114"/>
                </a:moveTo>
                <a:lnTo>
                  <a:pt x="2947778" y="458114"/>
                </a:lnTo>
                <a:lnTo>
                  <a:pt x="2947778" y="697158"/>
                </a:lnTo>
                <a:lnTo>
                  <a:pt x="2912522" y="697158"/>
                </a:lnTo>
                <a:lnTo>
                  <a:pt x="2912522" y="510900"/>
                </a:lnTo>
                <a:cubicBezTo>
                  <a:pt x="2905381" y="521956"/>
                  <a:pt x="2890532" y="533206"/>
                  <a:pt x="2867975" y="544650"/>
                </a:cubicBezTo>
                <a:lnTo>
                  <a:pt x="2867975" y="513847"/>
                </a:lnTo>
                <a:cubicBezTo>
                  <a:pt x="2890890" y="498288"/>
                  <a:pt x="2909855" y="479710"/>
                  <a:pt x="2924869" y="458114"/>
                </a:cubicBezTo>
                <a:close/>
                <a:moveTo>
                  <a:pt x="3290229" y="456780"/>
                </a:moveTo>
                <a:cubicBezTo>
                  <a:pt x="3307344" y="456780"/>
                  <a:pt x="3322039" y="463627"/>
                  <a:pt x="3334314" y="477322"/>
                </a:cubicBezTo>
                <a:cubicBezTo>
                  <a:pt x="3346589" y="491017"/>
                  <a:pt x="3354552" y="507892"/>
                  <a:pt x="3358201" y="527947"/>
                </a:cubicBezTo>
                <a:cubicBezTo>
                  <a:pt x="3361851" y="548002"/>
                  <a:pt x="3362991" y="571039"/>
                  <a:pt x="3361621" y="597060"/>
                </a:cubicBezTo>
                <a:cubicBezTo>
                  <a:pt x="3360252" y="623080"/>
                  <a:pt x="3355570" y="644551"/>
                  <a:pt x="3347575" y="661472"/>
                </a:cubicBezTo>
                <a:cubicBezTo>
                  <a:pt x="3339581" y="678394"/>
                  <a:pt x="3327409" y="690149"/>
                  <a:pt x="3311061" y="696738"/>
                </a:cubicBezTo>
                <a:cubicBezTo>
                  <a:pt x="3294714" y="703328"/>
                  <a:pt x="3278398" y="702625"/>
                  <a:pt x="3262115" y="694630"/>
                </a:cubicBezTo>
                <a:cubicBezTo>
                  <a:pt x="3245831" y="686636"/>
                  <a:pt x="3234406" y="676067"/>
                  <a:pt x="3227838" y="662924"/>
                </a:cubicBezTo>
                <a:cubicBezTo>
                  <a:pt x="3221270" y="649781"/>
                  <a:pt x="3216602" y="636058"/>
                  <a:pt x="3213835" y="621753"/>
                </a:cubicBezTo>
                <a:cubicBezTo>
                  <a:pt x="3211067" y="607449"/>
                  <a:pt x="3210135" y="588230"/>
                  <a:pt x="3211039" y="564095"/>
                </a:cubicBezTo>
                <a:cubicBezTo>
                  <a:pt x="3211956" y="539960"/>
                  <a:pt x="3215384" y="520813"/>
                  <a:pt x="3221320" y="506652"/>
                </a:cubicBezTo>
                <a:cubicBezTo>
                  <a:pt x="3227257" y="492491"/>
                  <a:pt x="3235947" y="480639"/>
                  <a:pt x="3247391" y="471095"/>
                </a:cubicBezTo>
                <a:cubicBezTo>
                  <a:pt x="3258834" y="461552"/>
                  <a:pt x="3273114" y="456780"/>
                  <a:pt x="3290229" y="456780"/>
                </a:cubicBezTo>
                <a:close/>
                <a:moveTo>
                  <a:pt x="6700692" y="450155"/>
                </a:moveTo>
                <a:cubicBezTo>
                  <a:pt x="6726677" y="446455"/>
                  <a:pt x="6747305" y="459275"/>
                  <a:pt x="6762577" y="488615"/>
                </a:cubicBezTo>
                <a:cubicBezTo>
                  <a:pt x="6771669" y="520580"/>
                  <a:pt x="6759229" y="552300"/>
                  <a:pt x="6725257" y="583777"/>
                </a:cubicBezTo>
                <a:cubicBezTo>
                  <a:pt x="6715133" y="598978"/>
                  <a:pt x="6710071" y="616974"/>
                  <a:pt x="6710071" y="637768"/>
                </a:cubicBezTo>
                <a:lnTo>
                  <a:pt x="6677633" y="637768"/>
                </a:lnTo>
                <a:cubicBezTo>
                  <a:pt x="6676658" y="601258"/>
                  <a:pt x="6691607" y="568010"/>
                  <a:pt x="6722482" y="538024"/>
                </a:cubicBezTo>
                <a:cubicBezTo>
                  <a:pt x="6729408" y="527671"/>
                  <a:pt x="6732434" y="516665"/>
                  <a:pt x="6731559" y="505006"/>
                </a:cubicBezTo>
                <a:cubicBezTo>
                  <a:pt x="6726841" y="489132"/>
                  <a:pt x="6717887" y="481646"/>
                  <a:pt x="6704693" y="482549"/>
                </a:cubicBezTo>
                <a:lnTo>
                  <a:pt x="6699401" y="482549"/>
                </a:lnTo>
                <a:cubicBezTo>
                  <a:pt x="6683125" y="483324"/>
                  <a:pt x="6675439" y="497270"/>
                  <a:pt x="6676343" y="524387"/>
                </a:cubicBezTo>
                <a:lnTo>
                  <a:pt x="6642528" y="524387"/>
                </a:lnTo>
                <a:cubicBezTo>
                  <a:pt x="6641567" y="487274"/>
                  <a:pt x="6653305" y="464488"/>
                  <a:pt x="6677741" y="456027"/>
                </a:cubicBezTo>
                <a:cubicBezTo>
                  <a:pt x="6681713" y="453044"/>
                  <a:pt x="6689363" y="451087"/>
                  <a:pt x="6700692" y="450155"/>
                </a:cubicBezTo>
                <a:close/>
                <a:moveTo>
                  <a:pt x="2400031" y="449835"/>
                </a:moveTo>
                <a:cubicBezTo>
                  <a:pt x="2408810" y="449432"/>
                  <a:pt x="2416246" y="452521"/>
                  <a:pt x="2422339" y="459103"/>
                </a:cubicBezTo>
                <a:cubicBezTo>
                  <a:pt x="2430463" y="467879"/>
                  <a:pt x="2429391" y="472855"/>
                  <a:pt x="2419123" y="474031"/>
                </a:cubicBezTo>
                <a:cubicBezTo>
                  <a:pt x="2408855" y="475207"/>
                  <a:pt x="2398480" y="476232"/>
                  <a:pt x="2387997" y="477107"/>
                </a:cubicBezTo>
                <a:cubicBezTo>
                  <a:pt x="2377515" y="477982"/>
                  <a:pt x="2365125" y="479022"/>
                  <a:pt x="2350828" y="480226"/>
                </a:cubicBezTo>
                <a:cubicBezTo>
                  <a:pt x="2359833" y="485690"/>
                  <a:pt x="2361690" y="490824"/>
                  <a:pt x="2356399" y="495628"/>
                </a:cubicBezTo>
                <a:cubicBezTo>
                  <a:pt x="2351107" y="500432"/>
                  <a:pt x="2344303" y="509401"/>
                  <a:pt x="2335986" y="522537"/>
                </a:cubicBezTo>
                <a:cubicBezTo>
                  <a:pt x="2337778" y="530940"/>
                  <a:pt x="2338215" y="539688"/>
                  <a:pt x="2337298" y="548780"/>
                </a:cubicBezTo>
                <a:cubicBezTo>
                  <a:pt x="2336380" y="557871"/>
                  <a:pt x="2336147" y="571867"/>
                  <a:pt x="2336599" y="590768"/>
                </a:cubicBezTo>
                <a:cubicBezTo>
                  <a:pt x="2337050" y="609668"/>
                  <a:pt x="2336810" y="626081"/>
                  <a:pt x="2335878" y="640005"/>
                </a:cubicBezTo>
                <a:cubicBezTo>
                  <a:pt x="2334946" y="653929"/>
                  <a:pt x="2332318" y="663114"/>
                  <a:pt x="2327994" y="667560"/>
                </a:cubicBezTo>
                <a:cubicBezTo>
                  <a:pt x="2323671" y="672005"/>
                  <a:pt x="2318720" y="668682"/>
                  <a:pt x="2313142" y="657590"/>
                </a:cubicBezTo>
                <a:cubicBezTo>
                  <a:pt x="2307563" y="646497"/>
                  <a:pt x="2305674" y="637449"/>
                  <a:pt x="2307474" y="630444"/>
                </a:cubicBezTo>
                <a:cubicBezTo>
                  <a:pt x="2309273" y="623438"/>
                  <a:pt x="2310851" y="611887"/>
                  <a:pt x="2312206" y="595790"/>
                </a:cubicBezTo>
                <a:cubicBezTo>
                  <a:pt x="2313561" y="579694"/>
                  <a:pt x="2313729" y="563543"/>
                  <a:pt x="2312711" y="547338"/>
                </a:cubicBezTo>
                <a:cubicBezTo>
                  <a:pt x="2309714" y="557907"/>
                  <a:pt x="2301988" y="569881"/>
                  <a:pt x="2289534" y="583261"/>
                </a:cubicBezTo>
                <a:cubicBezTo>
                  <a:pt x="2277080" y="596640"/>
                  <a:pt x="2262560" y="606822"/>
                  <a:pt x="2245976" y="613805"/>
                </a:cubicBezTo>
                <a:cubicBezTo>
                  <a:pt x="2229391" y="620789"/>
                  <a:pt x="2226878" y="618140"/>
                  <a:pt x="2238436" y="605857"/>
                </a:cubicBezTo>
                <a:cubicBezTo>
                  <a:pt x="2249994" y="593575"/>
                  <a:pt x="2261298" y="581242"/>
                  <a:pt x="2272347" y="568860"/>
                </a:cubicBezTo>
                <a:cubicBezTo>
                  <a:pt x="2283396" y="556477"/>
                  <a:pt x="2295109" y="540305"/>
                  <a:pt x="2307484" y="520343"/>
                </a:cubicBezTo>
                <a:cubicBezTo>
                  <a:pt x="2305878" y="516901"/>
                  <a:pt x="2304577" y="512865"/>
                  <a:pt x="2303580" y="508233"/>
                </a:cubicBezTo>
                <a:cubicBezTo>
                  <a:pt x="2302583" y="503601"/>
                  <a:pt x="2307355" y="502633"/>
                  <a:pt x="2317895" y="505329"/>
                </a:cubicBezTo>
                <a:cubicBezTo>
                  <a:pt x="2323603" y="498618"/>
                  <a:pt x="2327783" y="491024"/>
                  <a:pt x="2330436" y="482549"/>
                </a:cubicBezTo>
                <a:cubicBezTo>
                  <a:pt x="2307305" y="487052"/>
                  <a:pt x="2292366" y="489978"/>
                  <a:pt x="2285619" y="491326"/>
                </a:cubicBezTo>
                <a:cubicBezTo>
                  <a:pt x="2278872" y="492674"/>
                  <a:pt x="2271157" y="489339"/>
                  <a:pt x="2262474" y="481323"/>
                </a:cubicBezTo>
                <a:cubicBezTo>
                  <a:pt x="2253791" y="473307"/>
                  <a:pt x="2256308" y="469023"/>
                  <a:pt x="2270024" y="468471"/>
                </a:cubicBezTo>
                <a:cubicBezTo>
                  <a:pt x="2283740" y="467919"/>
                  <a:pt x="2298167" y="466754"/>
                  <a:pt x="2313303" y="464975"/>
                </a:cubicBezTo>
                <a:cubicBezTo>
                  <a:pt x="2328439" y="463197"/>
                  <a:pt x="2341915" y="461401"/>
                  <a:pt x="2353732" y="459587"/>
                </a:cubicBezTo>
                <a:cubicBezTo>
                  <a:pt x="2365548" y="457773"/>
                  <a:pt x="2377905" y="455045"/>
                  <a:pt x="2390805" y="451402"/>
                </a:cubicBezTo>
                <a:cubicBezTo>
                  <a:pt x="2394029" y="450492"/>
                  <a:pt x="2397105" y="449969"/>
                  <a:pt x="2400031" y="449835"/>
                </a:cubicBezTo>
                <a:close/>
                <a:moveTo>
                  <a:pt x="2191071" y="449466"/>
                </a:moveTo>
                <a:cubicBezTo>
                  <a:pt x="2203446" y="451818"/>
                  <a:pt x="2214047" y="455981"/>
                  <a:pt x="2222874" y="461953"/>
                </a:cubicBezTo>
                <a:cubicBezTo>
                  <a:pt x="2231700" y="467926"/>
                  <a:pt x="2234138" y="476903"/>
                  <a:pt x="2230187" y="488884"/>
                </a:cubicBezTo>
                <a:cubicBezTo>
                  <a:pt x="2226236" y="500865"/>
                  <a:pt x="2214553" y="496954"/>
                  <a:pt x="2195136" y="477150"/>
                </a:cubicBezTo>
                <a:cubicBezTo>
                  <a:pt x="2180050" y="456343"/>
                  <a:pt x="2178695" y="447115"/>
                  <a:pt x="2191071" y="449466"/>
                </a:cubicBezTo>
                <a:close/>
                <a:moveTo>
                  <a:pt x="5049937" y="447460"/>
                </a:moveTo>
                <a:cubicBezTo>
                  <a:pt x="5052144" y="447111"/>
                  <a:pt x="5055083" y="447346"/>
                  <a:pt x="5058753" y="448165"/>
                </a:cubicBezTo>
                <a:cubicBezTo>
                  <a:pt x="5073438" y="451442"/>
                  <a:pt x="5084939" y="456271"/>
                  <a:pt x="5093256" y="462652"/>
                </a:cubicBezTo>
                <a:cubicBezTo>
                  <a:pt x="5101574" y="469034"/>
                  <a:pt x="5104883" y="478219"/>
                  <a:pt x="5103183" y="490207"/>
                </a:cubicBezTo>
                <a:cubicBezTo>
                  <a:pt x="5101484" y="502195"/>
                  <a:pt x="5094443" y="503716"/>
                  <a:pt x="5082060" y="494767"/>
                </a:cubicBezTo>
                <a:cubicBezTo>
                  <a:pt x="5069677" y="485819"/>
                  <a:pt x="5058940" y="476354"/>
                  <a:pt x="5049848" y="466374"/>
                </a:cubicBezTo>
                <a:cubicBezTo>
                  <a:pt x="5043288" y="454812"/>
                  <a:pt x="5043317" y="448507"/>
                  <a:pt x="5049937" y="447460"/>
                </a:cubicBezTo>
                <a:close/>
                <a:moveTo>
                  <a:pt x="1297087" y="447460"/>
                </a:moveTo>
                <a:cubicBezTo>
                  <a:pt x="1299294" y="447111"/>
                  <a:pt x="1302233" y="447346"/>
                  <a:pt x="1305904" y="448165"/>
                </a:cubicBezTo>
                <a:cubicBezTo>
                  <a:pt x="1320588" y="451442"/>
                  <a:pt x="1332089" y="456271"/>
                  <a:pt x="1340406" y="462652"/>
                </a:cubicBezTo>
                <a:cubicBezTo>
                  <a:pt x="1348724" y="469034"/>
                  <a:pt x="1352033" y="478219"/>
                  <a:pt x="1350334" y="490207"/>
                </a:cubicBezTo>
                <a:cubicBezTo>
                  <a:pt x="1348634" y="502195"/>
                  <a:pt x="1341593" y="503716"/>
                  <a:pt x="1329211" y="494767"/>
                </a:cubicBezTo>
                <a:cubicBezTo>
                  <a:pt x="1316828" y="485819"/>
                  <a:pt x="1306090" y="476354"/>
                  <a:pt x="1296999" y="466374"/>
                </a:cubicBezTo>
                <a:cubicBezTo>
                  <a:pt x="1290438" y="454812"/>
                  <a:pt x="1290467" y="448507"/>
                  <a:pt x="1297087" y="447460"/>
                </a:cubicBezTo>
                <a:close/>
                <a:moveTo>
                  <a:pt x="226288" y="445985"/>
                </a:moveTo>
                <a:cubicBezTo>
                  <a:pt x="230328" y="446642"/>
                  <a:pt x="234641" y="448663"/>
                  <a:pt x="239226" y="452048"/>
                </a:cubicBezTo>
                <a:cubicBezTo>
                  <a:pt x="248397" y="458816"/>
                  <a:pt x="254886" y="465596"/>
                  <a:pt x="258693" y="472386"/>
                </a:cubicBezTo>
                <a:cubicBezTo>
                  <a:pt x="262500" y="479176"/>
                  <a:pt x="260166" y="483654"/>
                  <a:pt x="251691" y="485819"/>
                </a:cubicBezTo>
                <a:cubicBezTo>
                  <a:pt x="243217" y="487984"/>
                  <a:pt x="231192" y="493961"/>
                  <a:pt x="215619" y="503748"/>
                </a:cubicBezTo>
                <a:cubicBezTo>
                  <a:pt x="200046" y="513535"/>
                  <a:pt x="184809" y="523928"/>
                  <a:pt x="169909" y="534927"/>
                </a:cubicBezTo>
                <a:cubicBezTo>
                  <a:pt x="181611" y="539946"/>
                  <a:pt x="186088" y="544854"/>
                  <a:pt x="183342" y="549651"/>
                </a:cubicBezTo>
                <a:cubicBezTo>
                  <a:pt x="180596" y="554448"/>
                  <a:pt x="178790" y="562930"/>
                  <a:pt x="177922" y="575098"/>
                </a:cubicBezTo>
                <a:cubicBezTo>
                  <a:pt x="177055" y="587265"/>
                  <a:pt x="177291" y="605011"/>
                  <a:pt x="178631" y="628336"/>
                </a:cubicBezTo>
                <a:cubicBezTo>
                  <a:pt x="179972" y="651660"/>
                  <a:pt x="180413" y="669205"/>
                  <a:pt x="179955" y="680971"/>
                </a:cubicBezTo>
                <a:cubicBezTo>
                  <a:pt x="179496" y="692737"/>
                  <a:pt x="174007" y="705353"/>
                  <a:pt x="163488" y="718819"/>
                </a:cubicBezTo>
                <a:cubicBezTo>
                  <a:pt x="152970" y="732284"/>
                  <a:pt x="144774" y="734052"/>
                  <a:pt x="138902" y="724121"/>
                </a:cubicBezTo>
                <a:cubicBezTo>
                  <a:pt x="133030" y="714190"/>
                  <a:pt x="124555" y="703589"/>
                  <a:pt x="113477" y="692318"/>
                </a:cubicBezTo>
                <a:cubicBezTo>
                  <a:pt x="102399" y="681047"/>
                  <a:pt x="102790" y="676985"/>
                  <a:pt x="114650" y="680132"/>
                </a:cubicBezTo>
                <a:cubicBezTo>
                  <a:pt x="126508" y="683280"/>
                  <a:pt x="134675" y="684721"/>
                  <a:pt x="139149" y="684456"/>
                </a:cubicBezTo>
                <a:cubicBezTo>
                  <a:pt x="143624" y="684191"/>
                  <a:pt x="146470" y="680803"/>
                  <a:pt x="147689" y="674292"/>
                </a:cubicBezTo>
                <a:cubicBezTo>
                  <a:pt x="148908" y="667782"/>
                  <a:pt x="149740" y="651818"/>
                  <a:pt x="150184" y="626400"/>
                </a:cubicBezTo>
                <a:cubicBezTo>
                  <a:pt x="150629" y="600982"/>
                  <a:pt x="149976" y="581282"/>
                  <a:pt x="148227" y="567300"/>
                </a:cubicBezTo>
                <a:cubicBezTo>
                  <a:pt x="146478" y="553318"/>
                  <a:pt x="143104" y="542420"/>
                  <a:pt x="138106" y="534604"/>
                </a:cubicBezTo>
                <a:cubicBezTo>
                  <a:pt x="133108" y="526789"/>
                  <a:pt x="133736" y="523358"/>
                  <a:pt x="139988" y="524312"/>
                </a:cubicBezTo>
                <a:cubicBezTo>
                  <a:pt x="146241" y="525265"/>
                  <a:pt x="152084" y="526136"/>
                  <a:pt x="157519" y="526925"/>
                </a:cubicBezTo>
                <a:cubicBezTo>
                  <a:pt x="179589" y="506261"/>
                  <a:pt x="194793" y="491451"/>
                  <a:pt x="203132" y="482496"/>
                </a:cubicBezTo>
                <a:cubicBezTo>
                  <a:pt x="211471" y="473540"/>
                  <a:pt x="206989" y="470636"/>
                  <a:pt x="189688" y="473784"/>
                </a:cubicBezTo>
                <a:cubicBezTo>
                  <a:pt x="172387" y="476932"/>
                  <a:pt x="152812" y="480725"/>
                  <a:pt x="130965" y="485163"/>
                </a:cubicBezTo>
                <a:cubicBezTo>
                  <a:pt x="109117" y="489601"/>
                  <a:pt x="94838" y="493201"/>
                  <a:pt x="88127" y="495961"/>
                </a:cubicBezTo>
                <a:cubicBezTo>
                  <a:pt x="81416" y="498722"/>
                  <a:pt x="74285" y="498653"/>
                  <a:pt x="66735" y="495757"/>
                </a:cubicBezTo>
                <a:cubicBezTo>
                  <a:pt x="59185" y="492860"/>
                  <a:pt x="52646" y="487658"/>
                  <a:pt x="47118" y="480151"/>
                </a:cubicBezTo>
                <a:cubicBezTo>
                  <a:pt x="41589" y="472644"/>
                  <a:pt x="44637" y="469349"/>
                  <a:pt x="56260" y="470267"/>
                </a:cubicBezTo>
                <a:cubicBezTo>
                  <a:pt x="67883" y="471185"/>
                  <a:pt x="85277" y="470529"/>
                  <a:pt x="108444" y="468299"/>
                </a:cubicBezTo>
                <a:cubicBezTo>
                  <a:pt x="131610" y="466069"/>
                  <a:pt x="153411" y="463179"/>
                  <a:pt x="173846" y="459630"/>
                </a:cubicBezTo>
                <a:cubicBezTo>
                  <a:pt x="194280" y="456081"/>
                  <a:pt x="207993" y="452238"/>
                  <a:pt x="214984" y="448101"/>
                </a:cubicBezTo>
                <a:cubicBezTo>
                  <a:pt x="218480" y="446032"/>
                  <a:pt x="222247" y="445327"/>
                  <a:pt x="226288" y="445985"/>
                </a:cubicBezTo>
                <a:close/>
                <a:moveTo>
                  <a:pt x="3589180" y="445673"/>
                </a:moveTo>
                <a:cubicBezTo>
                  <a:pt x="3599109" y="444906"/>
                  <a:pt x="3607160" y="447149"/>
                  <a:pt x="3613333" y="452403"/>
                </a:cubicBezTo>
                <a:cubicBezTo>
                  <a:pt x="3621564" y="459408"/>
                  <a:pt x="3618990" y="464836"/>
                  <a:pt x="3605611" y="468686"/>
                </a:cubicBezTo>
                <a:cubicBezTo>
                  <a:pt x="3592232" y="472536"/>
                  <a:pt x="3580186" y="475580"/>
                  <a:pt x="3569474" y="477817"/>
                </a:cubicBezTo>
                <a:cubicBezTo>
                  <a:pt x="3558761" y="480054"/>
                  <a:pt x="3547282" y="481854"/>
                  <a:pt x="3535036" y="483216"/>
                </a:cubicBezTo>
                <a:cubicBezTo>
                  <a:pt x="3522789" y="484578"/>
                  <a:pt x="3511862" y="481890"/>
                  <a:pt x="3502254" y="475150"/>
                </a:cubicBezTo>
                <a:cubicBezTo>
                  <a:pt x="3492646" y="468410"/>
                  <a:pt x="3492922" y="464119"/>
                  <a:pt x="3503082" y="462276"/>
                </a:cubicBezTo>
                <a:cubicBezTo>
                  <a:pt x="3513242" y="460433"/>
                  <a:pt x="3524682" y="458608"/>
                  <a:pt x="3537402" y="456802"/>
                </a:cubicBezTo>
                <a:cubicBezTo>
                  <a:pt x="3549978" y="454263"/>
                  <a:pt x="3563720" y="451144"/>
                  <a:pt x="3578626" y="447445"/>
                </a:cubicBezTo>
                <a:cubicBezTo>
                  <a:pt x="3582353" y="446520"/>
                  <a:pt x="3585871" y="445929"/>
                  <a:pt x="3589180" y="445673"/>
                </a:cubicBezTo>
                <a:close/>
                <a:moveTo>
                  <a:pt x="6320393" y="439018"/>
                </a:moveTo>
                <a:cubicBezTo>
                  <a:pt x="6323557" y="438390"/>
                  <a:pt x="6329202" y="439952"/>
                  <a:pt x="6337329" y="443702"/>
                </a:cubicBezTo>
                <a:cubicBezTo>
                  <a:pt x="6353583" y="451202"/>
                  <a:pt x="6360008" y="457246"/>
                  <a:pt x="6356603" y="461835"/>
                </a:cubicBezTo>
                <a:cubicBezTo>
                  <a:pt x="6353197" y="466424"/>
                  <a:pt x="6349285" y="473357"/>
                  <a:pt x="6344869" y="482635"/>
                </a:cubicBezTo>
                <a:cubicBezTo>
                  <a:pt x="6340451" y="491913"/>
                  <a:pt x="6334365" y="502181"/>
                  <a:pt x="6326606" y="513438"/>
                </a:cubicBezTo>
                <a:cubicBezTo>
                  <a:pt x="6339828" y="510040"/>
                  <a:pt x="6352236" y="506039"/>
                  <a:pt x="6363830" y="501435"/>
                </a:cubicBezTo>
                <a:cubicBezTo>
                  <a:pt x="6375424" y="496832"/>
                  <a:pt x="6384717" y="497556"/>
                  <a:pt x="6391707" y="503608"/>
                </a:cubicBezTo>
                <a:cubicBezTo>
                  <a:pt x="6398698" y="509660"/>
                  <a:pt x="6391929" y="515987"/>
                  <a:pt x="6371401" y="522591"/>
                </a:cubicBezTo>
                <a:cubicBezTo>
                  <a:pt x="6350873" y="529195"/>
                  <a:pt x="6333533" y="532045"/>
                  <a:pt x="6319379" y="531141"/>
                </a:cubicBezTo>
                <a:cubicBezTo>
                  <a:pt x="6311119" y="545281"/>
                  <a:pt x="6303537" y="556950"/>
                  <a:pt x="6296631" y="566149"/>
                </a:cubicBezTo>
                <a:cubicBezTo>
                  <a:pt x="6289727" y="575348"/>
                  <a:pt x="6279695" y="584186"/>
                  <a:pt x="6266539" y="592661"/>
                </a:cubicBezTo>
                <a:cubicBezTo>
                  <a:pt x="6253381" y="601136"/>
                  <a:pt x="6252467" y="597336"/>
                  <a:pt x="6263796" y="581260"/>
                </a:cubicBezTo>
                <a:cubicBezTo>
                  <a:pt x="6275125" y="565185"/>
                  <a:pt x="6285051" y="548618"/>
                  <a:pt x="6293577" y="531561"/>
                </a:cubicBezTo>
                <a:cubicBezTo>
                  <a:pt x="6302103" y="514503"/>
                  <a:pt x="6309262" y="498725"/>
                  <a:pt x="6315055" y="484227"/>
                </a:cubicBezTo>
                <a:cubicBezTo>
                  <a:pt x="6320849" y="469729"/>
                  <a:pt x="6321946" y="457475"/>
                  <a:pt x="6318346" y="447466"/>
                </a:cubicBezTo>
                <a:cubicBezTo>
                  <a:pt x="6316546" y="442461"/>
                  <a:pt x="6317229" y="439645"/>
                  <a:pt x="6320393" y="439018"/>
                </a:cubicBezTo>
                <a:close/>
                <a:moveTo>
                  <a:pt x="6498963" y="437741"/>
                </a:moveTo>
                <a:cubicBezTo>
                  <a:pt x="6504015" y="438352"/>
                  <a:pt x="6508713" y="439830"/>
                  <a:pt x="6513057" y="442174"/>
                </a:cubicBezTo>
                <a:cubicBezTo>
                  <a:pt x="6523641" y="445372"/>
                  <a:pt x="6529179" y="452675"/>
                  <a:pt x="6529675" y="464083"/>
                </a:cubicBezTo>
                <a:cubicBezTo>
                  <a:pt x="6530169" y="475490"/>
                  <a:pt x="6524619" y="478613"/>
                  <a:pt x="6513025" y="473450"/>
                </a:cubicBezTo>
                <a:cubicBezTo>
                  <a:pt x="6501431" y="468288"/>
                  <a:pt x="6490609" y="461735"/>
                  <a:pt x="6480555" y="453790"/>
                </a:cubicBezTo>
                <a:cubicBezTo>
                  <a:pt x="6470503" y="445846"/>
                  <a:pt x="6471235" y="440751"/>
                  <a:pt x="6482749" y="438507"/>
                </a:cubicBezTo>
                <a:cubicBezTo>
                  <a:pt x="6488507" y="437385"/>
                  <a:pt x="6493911" y="437129"/>
                  <a:pt x="6498963" y="437741"/>
                </a:cubicBezTo>
                <a:close/>
                <a:moveTo>
                  <a:pt x="4281934" y="436517"/>
                </a:moveTo>
                <a:cubicBezTo>
                  <a:pt x="4291829" y="436517"/>
                  <a:pt x="4301964" y="439511"/>
                  <a:pt x="4312339" y="445498"/>
                </a:cubicBezTo>
                <a:cubicBezTo>
                  <a:pt x="4322714" y="451485"/>
                  <a:pt x="4326518" y="460731"/>
                  <a:pt x="4323750" y="473235"/>
                </a:cubicBezTo>
                <a:cubicBezTo>
                  <a:pt x="4320983" y="485740"/>
                  <a:pt x="4311877" y="485672"/>
                  <a:pt x="4296432" y="473031"/>
                </a:cubicBezTo>
                <a:cubicBezTo>
                  <a:pt x="4280988" y="460390"/>
                  <a:pt x="4271774" y="451144"/>
                  <a:pt x="4268792" y="445293"/>
                </a:cubicBezTo>
                <a:cubicBezTo>
                  <a:pt x="4265809" y="439443"/>
                  <a:pt x="4270190" y="436517"/>
                  <a:pt x="4281934" y="436517"/>
                </a:cubicBezTo>
                <a:close/>
                <a:moveTo>
                  <a:pt x="2629748" y="432869"/>
                </a:moveTo>
                <a:cubicBezTo>
                  <a:pt x="2632197" y="432265"/>
                  <a:pt x="2635197" y="432703"/>
                  <a:pt x="2638750" y="434183"/>
                </a:cubicBezTo>
                <a:cubicBezTo>
                  <a:pt x="2645856" y="437145"/>
                  <a:pt x="2652097" y="441913"/>
                  <a:pt x="2657475" y="448488"/>
                </a:cubicBezTo>
                <a:cubicBezTo>
                  <a:pt x="2662852" y="455063"/>
                  <a:pt x="2661182" y="459232"/>
                  <a:pt x="2652463" y="460996"/>
                </a:cubicBezTo>
                <a:cubicBezTo>
                  <a:pt x="2643744" y="462760"/>
                  <a:pt x="2631010" y="466660"/>
                  <a:pt x="2614260" y="472698"/>
                </a:cubicBezTo>
                <a:cubicBezTo>
                  <a:pt x="2622348" y="475881"/>
                  <a:pt x="2625930" y="479337"/>
                  <a:pt x="2625005" y="483066"/>
                </a:cubicBezTo>
                <a:cubicBezTo>
                  <a:pt x="2624080" y="486794"/>
                  <a:pt x="2623194" y="490171"/>
                  <a:pt x="2622348" y="493197"/>
                </a:cubicBezTo>
                <a:cubicBezTo>
                  <a:pt x="2631053" y="491577"/>
                  <a:pt x="2640130" y="489146"/>
                  <a:pt x="2649580" y="485905"/>
                </a:cubicBezTo>
                <a:cubicBezTo>
                  <a:pt x="2659031" y="482664"/>
                  <a:pt x="2667427" y="484722"/>
                  <a:pt x="2674769" y="492078"/>
                </a:cubicBezTo>
                <a:cubicBezTo>
                  <a:pt x="2682111" y="499435"/>
                  <a:pt x="2681455" y="503726"/>
                  <a:pt x="2672801" y="504952"/>
                </a:cubicBezTo>
                <a:cubicBezTo>
                  <a:pt x="2664147" y="506178"/>
                  <a:pt x="2647329" y="508864"/>
                  <a:pt x="2622348" y="513008"/>
                </a:cubicBezTo>
                <a:lnTo>
                  <a:pt x="2622348" y="593801"/>
                </a:lnTo>
                <a:cubicBezTo>
                  <a:pt x="2630565" y="595306"/>
                  <a:pt x="2641844" y="599168"/>
                  <a:pt x="2656184" y="605384"/>
                </a:cubicBezTo>
                <a:cubicBezTo>
                  <a:pt x="2670524" y="611601"/>
                  <a:pt x="2677694" y="620574"/>
                  <a:pt x="2677694" y="632304"/>
                </a:cubicBezTo>
                <a:cubicBezTo>
                  <a:pt x="2677694" y="644952"/>
                  <a:pt x="2672152" y="647369"/>
                  <a:pt x="2661067" y="639553"/>
                </a:cubicBezTo>
                <a:cubicBezTo>
                  <a:pt x="2649982" y="631738"/>
                  <a:pt x="2637076" y="621248"/>
                  <a:pt x="2622348" y="608084"/>
                </a:cubicBezTo>
                <a:cubicBezTo>
                  <a:pt x="2623209" y="629709"/>
                  <a:pt x="2623410" y="648247"/>
                  <a:pt x="2622951" y="663699"/>
                </a:cubicBezTo>
                <a:cubicBezTo>
                  <a:pt x="2622492" y="679150"/>
                  <a:pt x="2620753" y="693089"/>
                  <a:pt x="2617734" y="705515"/>
                </a:cubicBezTo>
                <a:cubicBezTo>
                  <a:pt x="2614716" y="717940"/>
                  <a:pt x="2609306" y="718188"/>
                  <a:pt x="2601505" y="706257"/>
                </a:cubicBezTo>
                <a:cubicBezTo>
                  <a:pt x="2593704" y="694326"/>
                  <a:pt x="2591151" y="683029"/>
                  <a:pt x="2593847" y="672367"/>
                </a:cubicBezTo>
                <a:cubicBezTo>
                  <a:pt x="2596543" y="661705"/>
                  <a:pt x="2598343" y="638478"/>
                  <a:pt x="2599246" y="602684"/>
                </a:cubicBezTo>
                <a:cubicBezTo>
                  <a:pt x="2596794" y="611747"/>
                  <a:pt x="2589183" y="622664"/>
                  <a:pt x="2576413" y="635434"/>
                </a:cubicBezTo>
                <a:cubicBezTo>
                  <a:pt x="2563643" y="648204"/>
                  <a:pt x="2548059" y="658536"/>
                  <a:pt x="2529660" y="666430"/>
                </a:cubicBezTo>
                <a:cubicBezTo>
                  <a:pt x="2511262" y="674325"/>
                  <a:pt x="2509605" y="671485"/>
                  <a:pt x="2524691" y="657912"/>
                </a:cubicBezTo>
                <a:cubicBezTo>
                  <a:pt x="2539777" y="644339"/>
                  <a:pt x="2553759" y="629554"/>
                  <a:pt x="2566637" y="613558"/>
                </a:cubicBezTo>
                <a:lnTo>
                  <a:pt x="2571030" y="606456"/>
                </a:lnTo>
                <a:lnTo>
                  <a:pt x="2567830" y="604889"/>
                </a:lnTo>
                <a:cubicBezTo>
                  <a:pt x="2562675" y="600967"/>
                  <a:pt x="2560097" y="597085"/>
                  <a:pt x="2560097" y="593241"/>
                </a:cubicBezTo>
                <a:cubicBezTo>
                  <a:pt x="2553400" y="602075"/>
                  <a:pt x="2546883" y="609231"/>
                  <a:pt x="2540545" y="614709"/>
                </a:cubicBezTo>
                <a:cubicBezTo>
                  <a:pt x="2534206" y="620187"/>
                  <a:pt x="2528932" y="621886"/>
                  <a:pt x="2524724" y="619807"/>
                </a:cubicBezTo>
                <a:cubicBezTo>
                  <a:pt x="2520515" y="617727"/>
                  <a:pt x="2516360" y="613752"/>
                  <a:pt x="2512258" y="607879"/>
                </a:cubicBezTo>
                <a:cubicBezTo>
                  <a:pt x="2508157" y="602007"/>
                  <a:pt x="2509466" y="598773"/>
                  <a:pt x="2516184" y="598178"/>
                </a:cubicBezTo>
                <a:cubicBezTo>
                  <a:pt x="2522903" y="597583"/>
                  <a:pt x="2529703" y="595565"/>
                  <a:pt x="2536587" y="592123"/>
                </a:cubicBezTo>
                <a:cubicBezTo>
                  <a:pt x="2543470" y="588681"/>
                  <a:pt x="2551307" y="584558"/>
                  <a:pt x="2560097" y="579754"/>
                </a:cubicBezTo>
                <a:lnTo>
                  <a:pt x="2560097" y="567580"/>
                </a:lnTo>
                <a:cubicBezTo>
                  <a:pt x="2554032" y="570103"/>
                  <a:pt x="2547460" y="572534"/>
                  <a:pt x="2540383" y="574872"/>
                </a:cubicBezTo>
                <a:cubicBezTo>
                  <a:pt x="2533306" y="577209"/>
                  <a:pt x="2526050" y="575205"/>
                  <a:pt x="2518615" y="568860"/>
                </a:cubicBezTo>
                <a:cubicBezTo>
                  <a:pt x="2511179" y="562514"/>
                  <a:pt x="2512535" y="558452"/>
                  <a:pt x="2522680" y="556674"/>
                </a:cubicBezTo>
                <a:cubicBezTo>
                  <a:pt x="2532826" y="554896"/>
                  <a:pt x="2545298" y="552859"/>
                  <a:pt x="2560097" y="550565"/>
                </a:cubicBezTo>
                <a:cubicBezTo>
                  <a:pt x="2558463" y="543194"/>
                  <a:pt x="2556254" y="536512"/>
                  <a:pt x="2553472" y="530517"/>
                </a:cubicBezTo>
                <a:lnTo>
                  <a:pt x="2553735" y="526186"/>
                </a:lnTo>
                <a:lnTo>
                  <a:pt x="2553556" y="526167"/>
                </a:lnTo>
                <a:cubicBezTo>
                  <a:pt x="2549187" y="525124"/>
                  <a:pt x="2544560" y="522874"/>
                  <a:pt x="2539673" y="519418"/>
                </a:cubicBezTo>
                <a:cubicBezTo>
                  <a:pt x="2529900" y="512506"/>
                  <a:pt x="2530736" y="508451"/>
                  <a:pt x="2542179" y="507254"/>
                </a:cubicBezTo>
                <a:cubicBezTo>
                  <a:pt x="2553623" y="506057"/>
                  <a:pt x="2572193" y="502970"/>
                  <a:pt x="2597891" y="497994"/>
                </a:cubicBezTo>
                <a:cubicBezTo>
                  <a:pt x="2597891" y="490178"/>
                  <a:pt x="2597160" y="484578"/>
                  <a:pt x="2595697" y="481194"/>
                </a:cubicBezTo>
                <a:cubicBezTo>
                  <a:pt x="2585831" y="483905"/>
                  <a:pt x="2576305" y="484869"/>
                  <a:pt x="2567121" y="484087"/>
                </a:cubicBezTo>
                <a:cubicBezTo>
                  <a:pt x="2557936" y="483306"/>
                  <a:pt x="2558595" y="480216"/>
                  <a:pt x="2569099" y="474816"/>
                </a:cubicBezTo>
                <a:cubicBezTo>
                  <a:pt x="2579604" y="469417"/>
                  <a:pt x="2590717" y="463244"/>
                  <a:pt x="2602440" y="456296"/>
                </a:cubicBezTo>
                <a:cubicBezTo>
                  <a:pt x="2614164" y="449348"/>
                  <a:pt x="2621370" y="443185"/>
                  <a:pt x="2624058" y="437808"/>
                </a:cubicBezTo>
                <a:cubicBezTo>
                  <a:pt x="2625403" y="435119"/>
                  <a:pt x="2627299" y="433473"/>
                  <a:pt x="2629748" y="432869"/>
                </a:cubicBezTo>
                <a:close/>
                <a:moveTo>
                  <a:pt x="6416690" y="432110"/>
                </a:moveTo>
                <a:cubicBezTo>
                  <a:pt x="6419450" y="432202"/>
                  <a:pt x="6422917" y="432674"/>
                  <a:pt x="6427092" y="433527"/>
                </a:cubicBezTo>
                <a:cubicBezTo>
                  <a:pt x="6443791" y="436940"/>
                  <a:pt x="6451915" y="441002"/>
                  <a:pt x="6451463" y="445713"/>
                </a:cubicBezTo>
                <a:cubicBezTo>
                  <a:pt x="6451011" y="450424"/>
                  <a:pt x="6450785" y="457726"/>
                  <a:pt x="6450785" y="467621"/>
                </a:cubicBezTo>
                <a:cubicBezTo>
                  <a:pt x="6450785" y="476641"/>
                  <a:pt x="6451925" y="488314"/>
                  <a:pt x="6454205" y="502640"/>
                </a:cubicBezTo>
                <a:cubicBezTo>
                  <a:pt x="6465965" y="499256"/>
                  <a:pt x="6475963" y="495484"/>
                  <a:pt x="6484201" y="491326"/>
                </a:cubicBezTo>
                <a:cubicBezTo>
                  <a:pt x="6492440" y="487167"/>
                  <a:pt x="6501079" y="487762"/>
                  <a:pt x="6510121" y="493111"/>
                </a:cubicBezTo>
                <a:cubicBezTo>
                  <a:pt x="6519163" y="498460"/>
                  <a:pt x="6516270" y="504067"/>
                  <a:pt x="6501442" y="509932"/>
                </a:cubicBezTo>
                <a:cubicBezTo>
                  <a:pt x="6486615" y="515797"/>
                  <a:pt x="6471529" y="520730"/>
                  <a:pt x="6456184" y="524731"/>
                </a:cubicBezTo>
                <a:cubicBezTo>
                  <a:pt x="6457016" y="532991"/>
                  <a:pt x="6458141" y="541373"/>
                  <a:pt x="6459561" y="549877"/>
                </a:cubicBezTo>
                <a:cubicBezTo>
                  <a:pt x="6470431" y="546492"/>
                  <a:pt x="6480860" y="542047"/>
                  <a:pt x="6490849" y="536540"/>
                </a:cubicBezTo>
                <a:cubicBezTo>
                  <a:pt x="6500836" y="531034"/>
                  <a:pt x="6510153" y="530618"/>
                  <a:pt x="6518801" y="535293"/>
                </a:cubicBezTo>
                <a:cubicBezTo>
                  <a:pt x="6527448" y="539968"/>
                  <a:pt x="6528703" y="544198"/>
                  <a:pt x="6522565" y="547984"/>
                </a:cubicBezTo>
                <a:cubicBezTo>
                  <a:pt x="6516427" y="551770"/>
                  <a:pt x="6507630" y="555950"/>
                  <a:pt x="6496172" y="560524"/>
                </a:cubicBezTo>
                <a:cubicBezTo>
                  <a:pt x="6484715" y="565099"/>
                  <a:pt x="6473637" y="568856"/>
                  <a:pt x="6462939" y="571796"/>
                </a:cubicBezTo>
                <a:cubicBezTo>
                  <a:pt x="6467341" y="590137"/>
                  <a:pt x="6470869" y="602627"/>
                  <a:pt x="6473521" y="609267"/>
                </a:cubicBezTo>
                <a:cubicBezTo>
                  <a:pt x="6476691" y="604778"/>
                  <a:pt x="6481316" y="598422"/>
                  <a:pt x="6487395" y="590198"/>
                </a:cubicBezTo>
                <a:cubicBezTo>
                  <a:pt x="6493476" y="581974"/>
                  <a:pt x="6496291" y="574549"/>
                  <a:pt x="6495839" y="567924"/>
                </a:cubicBezTo>
                <a:cubicBezTo>
                  <a:pt x="6495387" y="561299"/>
                  <a:pt x="6502163" y="562220"/>
                  <a:pt x="6516166" y="570688"/>
                </a:cubicBezTo>
                <a:cubicBezTo>
                  <a:pt x="6530169" y="579156"/>
                  <a:pt x="6533951" y="585146"/>
                  <a:pt x="6527513" y="588660"/>
                </a:cubicBezTo>
                <a:cubicBezTo>
                  <a:pt x="6521074" y="592173"/>
                  <a:pt x="6514639" y="597379"/>
                  <a:pt x="6508207" y="604276"/>
                </a:cubicBezTo>
                <a:cubicBezTo>
                  <a:pt x="6501775" y="611174"/>
                  <a:pt x="6493433" y="619527"/>
                  <a:pt x="6483179" y="629336"/>
                </a:cubicBezTo>
                <a:cubicBezTo>
                  <a:pt x="6493677" y="650315"/>
                  <a:pt x="6503794" y="665713"/>
                  <a:pt x="6513531" y="675529"/>
                </a:cubicBezTo>
                <a:cubicBezTo>
                  <a:pt x="6523268" y="685345"/>
                  <a:pt x="6529621" y="687715"/>
                  <a:pt x="6532589" y="682638"/>
                </a:cubicBezTo>
                <a:cubicBezTo>
                  <a:pt x="6535557" y="677562"/>
                  <a:pt x="6540889" y="667664"/>
                  <a:pt x="6548582" y="652943"/>
                </a:cubicBezTo>
                <a:cubicBezTo>
                  <a:pt x="6556275" y="638223"/>
                  <a:pt x="6558771" y="641672"/>
                  <a:pt x="6556067" y="663290"/>
                </a:cubicBezTo>
                <a:cubicBezTo>
                  <a:pt x="6553365" y="684908"/>
                  <a:pt x="6553813" y="701808"/>
                  <a:pt x="6557411" y="713990"/>
                </a:cubicBezTo>
                <a:cubicBezTo>
                  <a:pt x="6561011" y="726172"/>
                  <a:pt x="6556616" y="731087"/>
                  <a:pt x="6544226" y="728735"/>
                </a:cubicBezTo>
                <a:cubicBezTo>
                  <a:pt x="6531836" y="726383"/>
                  <a:pt x="6518668" y="718697"/>
                  <a:pt x="6504723" y="705676"/>
                </a:cubicBezTo>
                <a:cubicBezTo>
                  <a:pt x="6490777" y="692655"/>
                  <a:pt x="6477243" y="672722"/>
                  <a:pt x="6464121" y="645877"/>
                </a:cubicBezTo>
                <a:cubicBezTo>
                  <a:pt x="6455919" y="653463"/>
                  <a:pt x="6445992" y="660515"/>
                  <a:pt x="6434341" y="667033"/>
                </a:cubicBezTo>
                <a:cubicBezTo>
                  <a:pt x="6422689" y="673550"/>
                  <a:pt x="6409443" y="677953"/>
                  <a:pt x="6394600" y="680240"/>
                </a:cubicBezTo>
                <a:cubicBezTo>
                  <a:pt x="6379758" y="682527"/>
                  <a:pt x="6377994" y="679932"/>
                  <a:pt x="6389309" y="672453"/>
                </a:cubicBezTo>
                <a:cubicBezTo>
                  <a:pt x="6400623" y="664975"/>
                  <a:pt x="6412246" y="657256"/>
                  <a:pt x="6424177" y="649297"/>
                </a:cubicBezTo>
                <a:cubicBezTo>
                  <a:pt x="6436108" y="641339"/>
                  <a:pt x="6446727" y="632871"/>
                  <a:pt x="6456033" y="623894"/>
                </a:cubicBezTo>
                <a:cubicBezTo>
                  <a:pt x="6449767" y="607761"/>
                  <a:pt x="6445508" y="592589"/>
                  <a:pt x="6443257" y="578378"/>
                </a:cubicBezTo>
                <a:cubicBezTo>
                  <a:pt x="6436072" y="580873"/>
                  <a:pt x="6429003" y="582848"/>
                  <a:pt x="6422047" y="584304"/>
                </a:cubicBezTo>
                <a:cubicBezTo>
                  <a:pt x="6415093" y="585759"/>
                  <a:pt x="6406421" y="585035"/>
                  <a:pt x="6396031" y="582131"/>
                </a:cubicBezTo>
                <a:cubicBezTo>
                  <a:pt x="6385641" y="579227"/>
                  <a:pt x="6386050" y="576094"/>
                  <a:pt x="6397257" y="572731"/>
                </a:cubicBezTo>
                <a:cubicBezTo>
                  <a:pt x="6408464" y="569369"/>
                  <a:pt x="6422657" y="564869"/>
                  <a:pt x="6439837" y="559234"/>
                </a:cubicBezTo>
                <a:cubicBezTo>
                  <a:pt x="6438029" y="551418"/>
                  <a:pt x="6436424" y="542054"/>
                  <a:pt x="6435018" y="531141"/>
                </a:cubicBezTo>
                <a:cubicBezTo>
                  <a:pt x="6422141" y="533837"/>
                  <a:pt x="6411626" y="534163"/>
                  <a:pt x="6403473" y="532120"/>
                </a:cubicBezTo>
                <a:cubicBezTo>
                  <a:pt x="6395321" y="530076"/>
                  <a:pt x="6394307" y="526965"/>
                  <a:pt x="6400429" y="522784"/>
                </a:cubicBezTo>
                <a:cubicBezTo>
                  <a:pt x="6406553" y="518604"/>
                  <a:pt x="6416533" y="514499"/>
                  <a:pt x="6430372" y="510470"/>
                </a:cubicBezTo>
                <a:cubicBezTo>
                  <a:pt x="6429497" y="503027"/>
                  <a:pt x="6427529" y="491874"/>
                  <a:pt x="6424467" y="477010"/>
                </a:cubicBezTo>
                <a:cubicBezTo>
                  <a:pt x="6421405" y="462147"/>
                  <a:pt x="6416903" y="450330"/>
                  <a:pt x="6410959" y="441561"/>
                </a:cubicBezTo>
                <a:cubicBezTo>
                  <a:pt x="6406501" y="434985"/>
                  <a:pt x="6408411" y="431834"/>
                  <a:pt x="6416690" y="432110"/>
                </a:cubicBezTo>
                <a:close/>
                <a:moveTo>
                  <a:pt x="2751916" y="429513"/>
                </a:moveTo>
                <a:cubicBezTo>
                  <a:pt x="2753300" y="429303"/>
                  <a:pt x="2755139" y="429437"/>
                  <a:pt x="2757433" y="429914"/>
                </a:cubicBezTo>
                <a:cubicBezTo>
                  <a:pt x="2766611" y="431821"/>
                  <a:pt x="2774985" y="434675"/>
                  <a:pt x="2782557" y="438475"/>
                </a:cubicBezTo>
                <a:cubicBezTo>
                  <a:pt x="2791835" y="443035"/>
                  <a:pt x="2794675" y="448122"/>
                  <a:pt x="2791075" y="453736"/>
                </a:cubicBezTo>
                <a:cubicBezTo>
                  <a:pt x="2787476" y="459350"/>
                  <a:pt x="2785676" y="472977"/>
                  <a:pt x="2785676" y="494617"/>
                </a:cubicBezTo>
                <a:lnTo>
                  <a:pt x="2785676" y="579647"/>
                </a:lnTo>
                <a:cubicBezTo>
                  <a:pt x="2785676" y="613877"/>
                  <a:pt x="2786121" y="641288"/>
                  <a:pt x="2787010" y="661881"/>
                </a:cubicBezTo>
                <a:cubicBezTo>
                  <a:pt x="2787899" y="682473"/>
                  <a:pt x="2783955" y="700026"/>
                  <a:pt x="2775179" y="714538"/>
                </a:cubicBezTo>
                <a:cubicBezTo>
                  <a:pt x="2766403" y="729050"/>
                  <a:pt x="2759287" y="730176"/>
                  <a:pt x="2753830" y="717915"/>
                </a:cubicBezTo>
                <a:cubicBezTo>
                  <a:pt x="2748374" y="705654"/>
                  <a:pt x="2740816" y="694153"/>
                  <a:pt x="2731158" y="683413"/>
                </a:cubicBezTo>
                <a:cubicBezTo>
                  <a:pt x="2721500" y="672672"/>
                  <a:pt x="2721647" y="668918"/>
                  <a:pt x="2731599" y="672152"/>
                </a:cubicBezTo>
                <a:cubicBezTo>
                  <a:pt x="2741551" y="675386"/>
                  <a:pt x="2748094" y="677185"/>
                  <a:pt x="2751227" y="677551"/>
                </a:cubicBezTo>
                <a:cubicBezTo>
                  <a:pt x="2754361" y="677917"/>
                  <a:pt x="2756583" y="676913"/>
                  <a:pt x="2757896" y="674540"/>
                </a:cubicBezTo>
                <a:cubicBezTo>
                  <a:pt x="2759208" y="672166"/>
                  <a:pt x="2760090" y="652847"/>
                  <a:pt x="2760541" y="616580"/>
                </a:cubicBezTo>
                <a:cubicBezTo>
                  <a:pt x="2760993" y="580314"/>
                  <a:pt x="2760993" y="544198"/>
                  <a:pt x="2760541" y="508233"/>
                </a:cubicBezTo>
                <a:cubicBezTo>
                  <a:pt x="2760090" y="472267"/>
                  <a:pt x="2757164" y="449746"/>
                  <a:pt x="2751765" y="440669"/>
                </a:cubicBezTo>
                <a:cubicBezTo>
                  <a:pt x="2747716" y="433861"/>
                  <a:pt x="2747766" y="430142"/>
                  <a:pt x="2751916" y="429513"/>
                </a:cubicBezTo>
                <a:close/>
                <a:moveTo>
                  <a:pt x="5268350" y="429002"/>
                </a:moveTo>
                <a:cubicBezTo>
                  <a:pt x="5270153" y="428269"/>
                  <a:pt x="5273082" y="428637"/>
                  <a:pt x="5277137" y="430107"/>
                </a:cubicBezTo>
                <a:cubicBezTo>
                  <a:pt x="5285247" y="433047"/>
                  <a:pt x="5292696" y="437700"/>
                  <a:pt x="5299486" y="444067"/>
                </a:cubicBezTo>
                <a:cubicBezTo>
                  <a:pt x="5306277" y="450434"/>
                  <a:pt x="5307230" y="455547"/>
                  <a:pt x="5302347" y="459404"/>
                </a:cubicBezTo>
                <a:cubicBezTo>
                  <a:pt x="5297464" y="463262"/>
                  <a:pt x="5292162" y="469367"/>
                  <a:pt x="5286440" y="477720"/>
                </a:cubicBezTo>
                <a:cubicBezTo>
                  <a:pt x="5280718" y="486073"/>
                  <a:pt x="5274968" y="493491"/>
                  <a:pt x="5269189" y="499973"/>
                </a:cubicBezTo>
                <a:cubicBezTo>
                  <a:pt x="5270408" y="499055"/>
                  <a:pt x="5277962" y="498388"/>
                  <a:pt x="5291850" y="497972"/>
                </a:cubicBezTo>
                <a:cubicBezTo>
                  <a:pt x="5305739" y="497556"/>
                  <a:pt x="5319445" y="495821"/>
                  <a:pt x="5332967" y="492767"/>
                </a:cubicBezTo>
                <a:cubicBezTo>
                  <a:pt x="5346490" y="489712"/>
                  <a:pt x="5355671" y="486095"/>
                  <a:pt x="5360511" y="481915"/>
                </a:cubicBezTo>
                <a:cubicBezTo>
                  <a:pt x="5365351" y="477735"/>
                  <a:pt x="5371715" y="476846"/>
                  <a:pt x="5379601" y="479248"/>
                </a:cubicBezTo>
                <a:cubicBezTo>
                  <a:pt x="5387489" y="481650"/>
                  <a:pt x="5395128" y="485450"/>
                  <a:pt x="5402521" y="490648"/>
                </a:cubicBezTo>
                <a:cubicBezTo>
                  <a:pt x="5409913" y="495846"/>
                  <a:pt x="5411562" y="501446"/>
                  <a:pt x="5407468" y="507448"/>
                </a:cubicBezTo>
                <a:cubicBezTo>
                  <a:pt x="5403374" y="513449"/>
                  <a:pt x="5400656" y="528689"/>
                  <a:pt x="5399316" y="553168"/>
                </a:cubicBezTo>
                <a:cubicBezTo>
                  <a:pt x="5397975" y="577646"/>
                  <a:pt x="5396602" y="593170"/>
                  <a:pt x="5395196" y="599738"/>
                </a:cubicBezTo>
                <a:cubicBezTo>
                  <a:pt x="5393791" y="606305"/>
                  <a:pt x="5390457" y="613895"/>
                  <a:pt x="5385194" y="622506"/>
                </a:cubicBezTo>
                <a:cubicBezTo>
                  <a:pt x="5379932" y="631117"/>
                  <a:pt x="5371908" y="638065"/>
                  <a:pt x="5361124" y="643350"/>
                </a:cubicBezTo>
                <a:cubicBezTo>
                  <a:pt x="5350340" y="648634"/>
                  <a:pt x="5344676" y="646329"/>
                  <a:pt x="5344131" y="636434"/>
                </a:cubicBezTo>
                <a:cubicBezTo>
                  <a:pt x="5343586" y="626539"/>
                  <a:pt x="5340155" y="615938"/>
                  <a:pt x="5333838" y="604631"/>
                </a:cubicBezTo>
                <a:cubicBezTo>
                  <a:pt x="5327521" y="593324"/>
                  <a:pt x="5328995" y="590431"/>
                  <a:pt x="5338259" y="595952"/>
                </a:cubicBezTo>
                <a:cubicBezTo>
                  <a:pt x="5347522" y="601473"/>
                  <a:pt x="5353721" y="604398"/>
                  <a:pt x="5356854" y="604728"/>
                </a:cubicBezTo>
                <a:cubicBezTo>
                  <a:pt x="5359988" y="605058"/>
                  <a:pt x="5362784" y="600426"/>
                  <a:pt x="5365243" y="590832"/>
                </a:cubicBezTo>
                <a:cubicBezTo>
                  <a:pt x="5367703" y="581239"/>
                  <a:pt x="5369603" y="566565"/>
                  <a:pt x="5370944" y="546811"/>
                </a:cubicBezTo>
                <a:cubicBezTo>
                  <a:pt x="5372284" y="527058"/>
                  <a:pt x="5371894" y="515008"/>
                  <a:pt x="5369771" y="510663"/>
                </a:cubicBezTo>
                <a:cubicBezTo>
                  <a:pt x="5367649" y="506318"/>
                  <a:pt x="5354707" y="505945"/>
                  <a:pt x="5330945" y="509545"/>
                </a:cubicBezTo>
                <a:cubicBezTo>
                  <a:pt x="5307184" y="513144"/>
                  <a:pt x="5290932" y="515844"/>
                  <a:pt x="5282192" y="517643"/>
                </a:cubicBezTo>
                <a:cubicBezTo>
                  <a:pt x="5273452" y="519443"/>
                  <a:pt x="5265948" y="516744"/>
                  <a:pt x="5259681" y="509545"/>
                </a:cubicBezTo>
                <a:cubicBezTo>
                  <a:pt x="5247822" y="523412"/>
                  <a:pt x="5233589" y="534529"/>
                  <a:pt x="5216983" y="542897"/>
                </a:cubicBezTo>
                <a:cubicBezTo>
                  <a:pt x="5200377" y="551264"/>
                  <a:pt x="5200234" y="546471"/>
                  <a:pt x="5216553" y="528517"/>
                </a:cubicBezTo>
                <a:cubicBezTo>
                  <a:pt x="5232872" y="510563"/>
                  <a:pt x="5243914" y="496262"/>
                  <a:pt x="5249679" y="485615"/>
                </a:cubicBezTo>
                <a:cubicBezTo>
                  <a:pt x="5255444" y="474967"/>
                  <a:pt x="5259882" y="465255"/>
                  <a:pt x="5262994" y="456479"/>
                </a:cubicBezTo>
                <a:cubicBezTo>
                  <a:pt x="5266106" y="447703"/>
                  <a:pt x="5267214" y="440378"/>
                  <a:pt x="5266318" y="434506"/>
                </a:cubicBezTo>
                <a:cubicBezTo>
                  <a:pt x="5265869" y="431570"/>
                  <a:pt x="5266547" y="429735"/>
                  <a:pt x="5268350" y="429002"/>
                </a:cubicBezTo>
                <a:close/>
                <a:moveTo>
                  <a:pt x="1515500" y="429002"/>
                </a:moveTo>
                <a:cubicBezTo>
                  <a:pt x="1517303" y="428269"/>
                  <a:pt x="1520232" y="428637"/>
                  <a:pt x="1524287" y="430107"/>
                </a:cubicBezTo>
                <a:cubicBezTo>
                  <a:pt x="1532397" y="433047"/>
                  <a:pt x="1539846" y="437700"/>
                  <a:pt x="1546636" y="444067"/>
                </a:cubicBezTo>
                <a:cubicBezTo>
                  <a:pt x="1553427" y="450434"/>
                  <a:pt x="1554380" y="455547"/>
                  <a:pt x="1549497" y="459404"/>
                </a:cubicBezTo>
                <a:cubicBezTo>
                  <a:pt x="1544614" y="463262"/>
                  <a:pt x="1539312" y="469367"/>
                  <a:pt x="1533590" y="477720"/>
                </a:cubicBezTo>
                <a:cubicBezTo>
                  <a:pt x="1527869" y="486073"/>
                  <a:pt x="1522118" y="493491"/>
                  <a:pt x="1516339" y="499973"/>
                </a:cubicBezTo>
                <a:cubicBezTo>
                  <a:pt x="1517558" y="499055"/>
                  <a:pt x="1525112" y="498388"/>
                  <a:pt x="1539000" y="497972"/>
                </a:cubicBezTo>
                <a:cubicBezTo>
                  <a:pt x="1552889" y="497556"/>
                  <a:pt x="1566594" y="495821"/>
                  <a:pt x="1580117" y="492767"/>
                </a:cubicBezTo>
                <a:cubicBezTo>
                  <a:pt x="1593640" y="489712"/>
                  <a:pt x="1602821" y="486095"/>
                  <a:pt x="1607661" y="481915"/>
                </a:cubicBezTo>
                <a:cubicBezTo>
                  <a:pt x="1612501" y="477735"/>
                  <a:pt x="1618864" y="476846"/>
                  <a:pt x="1626751" y="479248"/>
                </a:cubicBezTo>
                <a:cubicBezTo>
                  <a:pt x="1634639" y="481650"/>
                  <a:pt x="1642278" y="485450"/>
                  <a:pt x="1649671" y="490648"/>
                </a:cubicBezTo>
                <a:cubicBezTo>
                  <a:pt x="1657063" y="495846"/>
                  <a:pt x="1658712" y="501446"/>
                  <a:pt x="1654618" y="507448"/>
                </a:cubicBezTo>
                <a:cubicBezTo>
                  <a:pt x="1650524" y="513449"/>
                  <a:pt x="1647806" y="528689"/>
                  <a:pt x="1646466" y="553168"/>
                </a:cubicBezTo>
                <a:cubicBezTo>
                  <a:pt x="1645125" y="577646"/>
                  <a:pt x="1643752" y="593170"/>
                  <a:pt x="1642346" y="599738"/>
                </a:cubicBezTo>
                <a:cubicBezTo>
                  <a:pt x="1640941" y="606305"/>
                  <a:pt x="1637607" y="613895"/>
                  <a:pt x="1632344" y="622506"/>
                </a:cubicBezTo>
                <a:cubicBezTo>
                  <a:pt x="1627081" y="631117"/>
                  <a:pt x="1619058" y="638065"/>
                  <a:pt x="1608274" y="643350"/>
                </a:cubicBezTo>
                <a:cubicBezTo>
                  <a:pt x="1597490" y="648634"/>
                  <a:pt x="1591826" y="646329"/>
                  <a:pt x="1591281" y="636434"/>
                </a:cubicBezTo>
                <a:cubicBezTo>
                  <a:pt x="1590736" y="626539"/>
                  <a:pt x="1587305" y="615938"/>
                  <a:pt x="1580988" y="604631"/>
                </a:cubicBezTo>
                <a:cubicBezTo>
                  <a:pt x="1574671" y="593324"/>
                  <a:pt x="1576145" y="590431"/>
                  <a:pt x="1585409" y="595952"/>
                </a:cubicBezTo>
                <a:cubicBezTo>
                  <a:pt x="1594673" y="601473"/>
                  <a:pt x="1600871" y="604398"/>
                  <a:pt x="1604004" y="604728"/>
                </a:cubicBezTo>
                <a:cubicBezTo>
                  <a:pt x="1607138" y="605058"/>
                  <a:pt x="1609934" y="600426"/>
                  <a:pt x="1612393" y="590832"/>
                </a:cubicBezTo>
                <a:cubicBezTo>
                  <a:pt x="1614853" y="581239"/>
                  <a:pt x="1616753" y="566565"/>
                  <a:pt x="1618094" y="546811"/>
                </a:cubicBezTo>
                <a:cubicBezTo>
                  <a:pt x="1619434" y="527058"/>
                  <a:pt x="1619044" y="515008"/>
                  <a:pt x="1616921" y="510663"/>
                </a:cubicBezTo>
                <a:cubicBezTo>
                  <a:pt x="1614799" y="506318"/>
                  <a:pt x="1601857" y="505945"/>
                  <a:pt x="1578095" y="509545"/>
                </a:cubicBezTo>
                <a:cubicBezTo>
                  <a:pt x="1554333" y="513144"/>
                  <a:pt x="1538082" y="515844"/>
                  <a:pt x="1529342" y="517643"/>
                </a:cubicBezTo>
                <a:cubicBezTo>
                  <a:pt x="1520602" y="519443"/>
                  <a:pt x="1513098" y="516744"/>
                  <a:pt x="1506832" y="509545"/>
                </a:cubicBezTo>
                <a:cubicBezTo>
                  <a:pt x="1494972" y="523412"/>
                  <a:pt x="1480740" y="534529"/>
                  <a:pt x="1464134" y="542897"/>
                </a:cubicBezTo>
                <a:cubicBezTo>
                  <a:pt x="1447528" y="551264"/>
                  <a:pt x="1447384" y="546471"/>
                  <a:pt x="1463703" y="528517"/>
                </a:cubicBezTo>
                <a:cubicBezTo>
                  <a:pt x="1480023" y="510563"/>
                  <a:pt x="1491064" y="496262"/>
                  <a:pt x="1496829" y="485615"/>
                </a:cubicBezTo>
                <a:cubicBezTo>
                  <a:pt x="1502594" y="474967"/>
                  <a:pt x="1507032" y="465255"/>
                  <a:pt x="1510144" y="456479"/>
                </a:cubicBezTo>
                <a:cubicBezTo>
                  <a:pt x="1513256" y="447703"/>
                  <a:pt x="1514364" y="440378"/>
                  <a:pt x="1513467" y="434506"/>
                </a:cubicBezTo>
                <a:cubicBezTo>
                  <a:pt x="1513019" y="431570"/>
                  <a:pt x="1513697" y="429735"/>
                  <a:pt x="1515500" y="429002"/>
                </a:cubicBezTo>
                <a:close/>
                <a:moveTo>
                  <a:pt x="6029421" y="423256"/>
                </a:moveTo>
                <a:cubicBezTo>
                  <a:pt x="6033596" y="423586"/>
                  <a:pt x="6039340" y="424902"/>
                  <a:pt x="6046653" y="427203"/>
                </a:cubicBezTo>
                <a:cubicBezTo>
                  <a:pt x="6061281" y="431577"/>
                  <a:pt x="6066795" y="437976"/>
                  <a:pt x="6063195" y="446401"/>
                </a:cubicBezTo>
                <a:cubicBezTo>
                  <a:pt x="6059595" y="454826"/>
                  <a:pt x="6057795" y="472246"/>
                  <a:pt x="6057795" y="498661"/>
                </a:cubicBezTo>
                <a:cubicBezTo>
                  <a:pt x="6057795" y="525520"/>
                  <a:pt x="6057079" y="546385"/>
                  <a:pt x="6055645" y="561256"/>
                </a:cubicBezTo>
                <a:cubicBezTo>
                  <a:pt x="6054211" y="576126"/>
                  <a:pt x="6050991" y="584723"/>
                  <a:pt x="6045987" y="587046"/>
                </a:cubicBezTo>
                <a:cubicBezTo>
                  <a:pt x="6040982" y="589370"/>
                  <a:pt x="6035823" y="585659"/>
                  <a:pt x="6030510" y="575915"/>
                </a:cubicBezTo>
                <a:cubicBezTo>
                  <a:pt x="6025197" y="566171"/>
                  <a:pt x="6024115" y="556441"/>
                  <a:pt x="6027262" y="546725"/>
                </a:cubicBezTo>
                <a:cubicBezTo>
                  <a:pt x="6030409" y="537010"/>
                  <a:pt x="6031983" y="518744"/>
                  <a:pt x="6031983" y="491928"/>
                </a:cubicBezTo>
                <a:cubicBezTo>
                  <a:pt x="6031983" y="464925"/>
                  <a:pt x="6029736" y="447878"/>
                  <a:pt x="6025240" y="440787"/>
                </a:cubicBezTo>
                <a:cubicBezTo>
                  <a:pt x="6020745" y="433696"/>
                  <a:pt x="6019533" y="428508"/>
                  <a:pt x="6021605" y="425224"/>
                </a:cubicBezTo>
                <a:cubicBezTo>
                  <a:pt x="6022641" y="423582"/>
                  <a:pt x="6025247" y="422926"/>
                  <a:pt x="6029421" y="423256"/>
                </a:cubicBezTo>
                <a:close/>
                <a:moveTo>
                  <a:pt x="4599604" y="421240"/>
                </a:moveTo>
                <a:cubicBezTo>
                  <a:pt x="4601310" y="421326"/>
                  <a:pt x="4603395" y="421786"/>
                  <a:pt x="4605858" y="422622"/>
                </a:cubicBezTo>
                <a:cubicBezTo>
                  <a:pt x="4615710" y="425963"/>
                  <a:pt x="4624063" y="430516"/>
                  <a:pt x="4630917" y="436281"/>
                </a:cubicBezTo>
                <a:cubicBezTo>
                  <a:pt x="4637772" y="442045"/>
                  <a:pt x="4639461" y="446914"/>
                  <a:pt x="4635983" y="450886"/>
                </a:cubicBezTo>
                <a:cubicBezTo>
                  <a:pt x="4632506" y="454858"/>
                  <a:pt x="4629290" y="458694"/>
                  <a:pt x="4626336" y="462394"/>
                </a:cubicBezTo>
                <a:cubicBezTo>
                  <a:pt x="4657311" y="494588"/>
                  <a:pt x="4679022" y="516019"/>
                  <a:pt x="4691469" y="526689"/>
                </a:cubicBezTo>
                <a:cubicBezTo>
                  <a:pt x="4703916" y="537358"/>
                  <a:pt x="4716737" y="546435"/>
                  <a:pt x="4729929" y="553921"/>
                </a:cubicBezTo>
                <a:cubicBezTo>
                  <a:pt x="4743123" y="561406"/>
                  <a:pt x="4758176" y="568289"/>
                  <a:pt x="4775091" y="574571"/>
                </a:cubicBezTo>
                <a:cubicBezTo>
                  <a:pt x="4792005" y="580852"/>
                  <a:pt x="4793317" y="585534"/>
                  <a:pt x="4779027" y="588617"/>
                </a:cubicBezTo>
                <a:cubicBezTo>
                  <a:pt x="4764737" y="591700"/>
                  <a:pt x="4749063" y="592772"/>
                  <a:pt x="4732005" y="591833"/>
                </a:cubicBezTo>
                <a:cubicBezTo>
                  <a:pt x="4714948" y="590893"/>
                  <a:pt x="4702945" y="585957"/>
                  <a:pt x="4695997" y="577023"/>
                </a:cubicBezTo>
                <a:cubicBezTo>
                  <a:pt x="4689049" y="568089"/>
                  <a:pt x="4679463" y="555541"/>
                  <a:pt x="4667238" y="539380"/>
                </a:cubicBezTo>
                <a:cubicBezTo>
                  <a:pt x="4655013" y="523218"/>
                  <a:pt x="4638432" y="501579"/>
                  <a:pt x="4617496" y="474461"/>
                </a:cubicBezTo>
                <a:cubicBezTo>
                  <a:pt x="4607643" y="494853"/>
                  <a:pt x="4597057" y="512972"/>
                  <a:pt x="4585735" y="528818"/>
                </a:cubicBezTo>
                <a:cubicBezTo>
                  <a:pt x="4574414" y="544664"/>
                  <a:pt x="4560532" y="561263"/>
                  <a:pt x="4544091" y="578614"/>
                </a:cubicBezTo>
                <a:cubicBezTo>
                  <a:pt x="4527650" y="595966"/>
                  <a:pt x="4508427" y="609715"/>
                  <a:pt x="4486422" y="619860"/>
                </a:cubicBezTo>
                <a:cubicBezTo>
                  <a:pt x="4464417" y="630006"/>
                  <a:pt x="4461847" y="627400"/>
                  <a:pt x="4478711" y="612041"/>
                </a:cubicBezTo>
                <a:cubicBezTo>
                  <a:pt x="4495575" y="596683"/>
                  <a:pt x="4511643" y="580242"/>
                  <a:pt x="4526916" y="562718"/>
                </a:cubicBezTo>
                <a:cubicBezTo>
                  <a:pt x="4542188" y="545195"/>
                  <a:pt x="4555141" y="528237"/>
                  <a:pt x="4565774" y="511846"/>
                </a:cubicBezTo>
                <a:cubicBezTo>
                  <a:pt x="4576407" y="495456"/>
                  <a:pt x="4584409" y="479975"/>
                  <a:pt x="4589779" y="465406"/>
                </a:cubicBezTo>
                <a:cubicBezTo>
                  <a:pt x="4595150" y="450836"/>
                  <a:pt x="4596709" y="439228"/>
                  <a:pt x="4594458" y="430580"/>
                </a:cubicBezTo>
                <a:cubicBezTo>
                  <a:pt x="4592769" y="424095"/>
                  <a:pt x="4594485" y="420981"/>
                  <a:pt x="4599604" y="421240"/>
                </a:cubicBezTo>
                <a:close/>
                <a:moveTo>
                  <a:pt x="846755" y="421240"/>
                </a:moveTo>
                <a:cubicBezTo>
                  <a:pt x="848461" y="421326"/>
                  <a:pt x="850545" y="421786"/>
                  <a:pt x="853008" y="422622"/>
                </a:cubicBezTo>
                <a:cubicBezTo>
                  <a:pt x="862860" y="425963"/>
                  <a:pt x="871213" y="430516"/>
                  <a:pt x="878068" y="436281"/>
                </a:cubicBezTo>
                <a:cubicBezTo>
                  <a:pt x="884923" y="442045"/>
                  <a:pt x="886611" y="446914"/>
                  <a:pt x="883133" y="450886"/>
                </a:cubicBezTo>
                <a:cubicBezTo>
                  <a:pt x="879656" y="454858"/>
                  <a:pt x="876440" y="458694"/>
                  <a:pt x="873486" y="462394"/>
                </a:cubicBezTo>
                <a:cubicBezTo>
                  <a:pt x="904461" y="494588"/>
                  <a:pt x="926172" y="516019"/>
                  <a:pt x="938619" y="526689"/>
                </a:cubicBezTo>
                <a:cubicBezTo>
                  <a:pt x="951066" y="537358"/>
                  <a:pt x="963887" y="546435"/>
                  <a:pt x="977080" y="553921"/>
                </a:cubicBezTo>
                <a:cubicBezTo>
                  <a:pt x="990273" y="561406"/>
                  <a:pt x="1005326" y="568289"/>
                  <a:pt x="1022241" y="574571"/>
                </a:cubicBezTo>
                <a:cubicBezTo>
                  <a:pt x="1039155" y="580852"/>
                  <a:pt x="1040467" y="585534"/>
                  <a:pt x="1026177" y="588617"/>
                </a:cubicBezTo>
                <a:cubicBezTo>
                  <a:pt x="1011887" y="591700"/>
                  <a:pt x="996213" y="592772"/>
                  <a:pt x="979155" y="591833"/>
                </a:cubicBezTo>
                <a:cubicBezTo>
                  <a:pt x="962098" y="590893"/>
                  <a:pt x="950095" y="585957"/>
                  <a:pt x="943147" y="577023"/>
                </a:cubicBezTo>
                <a:cubicBezTo>
                  <a:pt x="936199" y="568089"/>
                  <a:pt x="926613" y="555541"/>
                  <a:pt x="914388" y="539380"/>
                </a:cubicBezTo>
                <a:cubicBezTo>
                  <a:pt x="902163" y="523218"/>
                  <a:pt x="885582" y="501579"/>
                  <a:pt x="864645" y="474461"/>
                </a:cubicBezTo>
                <a:cubicBezTo>
                  <a:pt x="854793" y="494853"/>
                  <a:pt x="844207" y="512972"/>
                  <a:pt x="832885" y="528818"/>
                </a:cubicBezTo>
                <a:cubicBezTo>
                  <a:pt x="821563" y="544664"/>
                  <a:pt x="807682" y="561263"/>
                  <a:pt x="791241" y="578614"/>
                </a:cubicBezTo>
                <a:cubicBezTo>
                  <a:pt x="774801" y="595966"/>
                  <a:pt x="755577" y="609715"/>
                  <a:pt x="733572" y="619860"/>
                </a:cubicBezTo>
                <a:cubicBezTo>
                  <a:pt x="711567" y="630006"/>
                  <a:pt x="708997" y="627400"/>
                  <a:pt x="725861" y="612041"/>
                </a:cubicBezTo>
                <a:cubicBezTo>
                  <a:pt x="742725" y="596683"/>
                  <a:pt x="758793" y="580242"/>
                  <a:pt x="774065" y="562718"/>
                </a:cubicBezTo>
                <a:cubicBezTo>
                  <a:pt x="789338" y="545195"/>
                  <a:pt x="802291" y="528237"/>
                  <a:pt x="812924" y="511846"/>
                </a:cubicBezTo>
                <a:cubicBezTo>
                  <a:pt x="823557" y="495456"/>
                  <a:pt x="831559" y="479975"/>
                  <a:pt x="836929" y="465406"/>
                </a:cubicBezTo>
                <a:cubicBezTo>
                  <a:pt x="842300" y="450836"/>
                  <a:pt x="843859" y="439228"/>
                  <a:pt x="841608" y="430580"/>
                </a:cubicBezTo>
                <a:cubicBezTo>
                  <a:pt x="839919" y="424095"/>
                  <a:pt x="841635" y="420981"/>
                  <a:pt x="846755" y="421240"/>
                </a:cubicBezTo>
                <a:close/>
                <a:moveTo>
                  <a:pt x="4937830" y="418373"/>
                </a:moveTo>
                <a:cubicBezTo>
                  <a:pt x="4939136" y="418020"/>
                  <a:pt x="4940865" y="418020"/>
                  <a:pt x="4943018" y="418373"/>
                </a:cubicBezTo>
                <a:cubicBezTo>
                  <a:pt x="4951629" y="419786"/>
                  <a:pt x="4960426" y="422546"/>
                  <a:pt x="4969411" y="426655"/>
                </a:cubicBezTo>
                <a:cubicBezTo>
                  <a:pt x="4978395" y="430763"/>
                  <a:pt x="4981524" y="436309"/>
                  <a:pt x="4978800" y="443293"/>
                </a:cubicBezTo>
                <a:cubicBezTo>
                  <a:pt x="4976075" y="450277"/>
                  <a:pt x="4974290" y="468259"/>
                  <a:pt x="4973444" y="497241"/>
                </a:cubicBezTo>
                <a:cubicBezTo>
                  <a:pt x="4990007" y="494746"/>
                  <a:pt x="5001454" y="491197"/>
                  <a:pt x="5007785" y="486593"/>
                </a:cubicBezTo>
                <a:cubicBezTo>
                  <a:pt x="5014116" y="481990"/>
                  <a:pt x="5020978" y="481388"/>
                  <a:pt x="5028370" y="484786"/>
                </a:cubicBezTo>
                <a:cubicBezTo>
                  <a:pt x="5035763" y="488185"/>
                  <a:pt x="5042628" y="492530"/>
                  <a:pt x="5048966" y="497822"/>
                </a:cubicBezTo>
                <a:cubicBezTo>
                  <a:pt x="5055305" y="503113"/>
                  <a:pt x="5055488" y="508767"/>
                  <a:pt x="5049515" y="514783"/>
                </a:cubicBezTo>
                <a:cubicBezTo>
                  <a:pt x="5043542" y="520798"/>
                  <a:pt x="5037982" y="536547"/>
                  <a:pt x="5032834" y="562030"/>
                </a:cubicBezTo>
                <a:cubicBezTo>
                  <a:pt x="5049684" y="560381"/>
                  <a:pt x="5061127" y="557943"/>
                  <a:pt x="5067164" y="554716"/>
                </a:cubicBezTo>
                <a:cubicBezTo>
                  <a:pt x="5073201" y="551490"/>
                  <a:pt x="5080999" y="552992"/>
                  <a:pt x="5090557" y="559223"/>
                </a:cubicBezTo>
                <a:cubicBezTo>
                  <a:pt x="5100114" y="565454"/>
                  <a:pt x="5106381" y="570699"/>
                  <a:pt x="5109357" y="574958"/>
                </a:cubicBezTo>
                <a:cubicBezTo>
                  <a:pt x="5112332" y="579217"/>
                  <a:pt x="5111744" y="584501"/>
                  <a:pt x="5107593" y="590811"/>
                </a:cubicBezTo>
                <a:cubicBezTo>
                  <a:pt x="5103441" y="597120"/>
                  <a:pt x="5098645" y="611615"/>
                  <a:pt x="5093203" y="634294"/>
                </a:cubicBezTo>
                <a:cubicBezTo>
                  <a:pt x="5087760" y="656973"/>
                  <a:pt x="5078360" y="673346"/>
                  <a:pt x="5065003" y="683413"/>
                </a:cubicBezTo>
                <a:cubicBezTo>
                  <a:pt x="5051645" y="693480"/>
                  <a:pt x="5043890" y="693992"/>
                  <a:pt x="5041739" y="684951"/>
                </a:cubicBezTo>
                <a:cubicBezTo>
                  <a:pt x="5039588" y="675909"/>
                  <a:pt x="5032142" y="666434"/>
                  <a:pt x="5019401" y="656525"/>
                </a:cubicBezTo>
                <a:cubicBezTo>
                  <a:pt x="5006660" y="646616"/>
                  <a:pt x="5006075" y="643031"/>
                  <a:pt x="5017647" y="645770"/>
                </a:cubicBezTo>
                <a:cubicBezTo>
                  <a:pt x="5029220" y="648509"/>
                  <a:pt x="5037997" y="649860"/>
                  <a:pt x="5043976" y="649824"/>
                </a:cubicBezTo>
                <a:cubicBezTo>
                  <a:pt x="5049956" y="649788"/>
                  <a:pt x="5054968" y="646343"/>
                  <a:pt x="5059012" y="639489"/>
                </a:cubicBezTo>
                <a:cubicBezTo>
                  <a:pt x="5063056" y="632634"/>
                  <a:pt x="5066426" y="621305"/>
                  <a:pt x="5069121" y="605502"/>
                </a:cubicBezTo>
                <a:cubicBezTo>
                  <a:pt x="5071818" y="589699"/>
                  <a:pt x="5069559" y="581228"/>
                  <a:pt x="5062346" y="580088"/>
                </a:cubicBezTo>
                <a:cubicBezTo>
                  <a:pt x="5055133" y="578948"/>
                  <a:pt x="5025499" y="582257"/>
                  <a:pt x="4973444" y="590015"/>
                </a:cubicBezTo>
                <a:lnTo>
                  <a:pt x="4973444" y="664699"/>
                </a:lnTo>
                <a:cubicBezTo>
                  <a:pt x="4973444" y="683728"/>
                  <a:pt x="4971924" y="700420"/>
                  <a:pt x="4968883" y="714775"/>
                </a:cubicBezTo>
                <a:cubicBezTo>
                  <a:pt x="4965843" y="729129"/>
                  <a:pt x="4961574" y="735704"/>
                  <a:pt x="4956074" y="734500"/>
                </a:cubicBezTo>
                <a:cubicBezTo>
                  <a:pt x="4950575" y="733295"/>
                  <a:pt x="4947345" y="725240"/>
                  <a:pt x="4946384" y="710333"/>
                </a:cubicBezTo>
                <a:cubicBezTo>
                  <a:pt x="4945423" y="695426"/>
                  <a:pt x="4944942" y="680659"/>
                  <a:pt x="4944942" y="666032"/>
                </a:cubicBezTo>
                <a:lnTo>
                  <a:pt x="4944942" y="594575"/>
                </a:lnTo>
                <a:cubicBezTo>
                  <a:pt x="4911257" y="600870"/>
                  <a:pt x="4890113" y="605144"/>
                  <a:pt x="4881508" y="607395"/>
                </a:cubicBezTo>
                <a:cubicBezTo>
                  <a:pt x="4872904" y="609647"/>
                  <a:pt x="4863777" y="606477"/>
                  <a:pt x="4854126" y="597888"/>
                </a:cubicBezTo>
                <a:cubicBezTo>
                  <a:pt x="4844475" y="589298"/>
                  <a:pt x="4844626" y="585003"/>
                  <a:pt x="4854578" y="585003"/>
                </a:cubicBezTo>
                <a:cubicBezTo>
                  <a:pt x="4861676" y="585003"/>
                  <a:pt x="4872650" y="584132"/>
                  <a:pt x="4887499" y="582390"/>
                </a:cubicBezTo>
                <a:cubicBezTo>
                  <a:pt x="4902348" y="580647"/>
                  <a:pt x="4921496" y="578098"/>
                  <a:pt x="4944942" y="574743"/>
                </a:cubicBezTo>
                <a:lnTo>
                  <a:pt x="4944942" y="521698"/>
                </a:lnTo>
                <a:cubicBezTo>
                  <a:pt x="4932065" y="524365"/>
                  <a:pt x="4922447" y="526606"/>
                  <a:pt x="4916087" y="528420"/>
                </a:cubicBezTo>
                <a:cubicBezTo>
                  <a:pt x="4909727" y="530234"/>
                  <a:pt x="4901696" y="527069"/>
                  <a:pt x="4891995" y="518923"/>
                </a:cubicBezTo>
                <a:cubicBezTo>
                  <a:pt x="4882294" y="510778"/>
                  <a:pt x="4883775" y="506705"/>
                  <a:pt x="4896437" y="506705"/>
                </a:cubicBezTo>
                <a:cubicBezTo>
                  <a:pt x="4906102" y="506705"/>
                  <a:pt x="4922271" y="505085"/>
                  <a:pt x="4944942" y="501844"/>
                </a:cubicBezTo>
                <a:cubicBezTo>
                  <a:pt x="4944942" y="464560"/>
                  <a:pt x="4942469" y="440974"/>
                  <a:pt x="4937521" y="431086"/>
                </a:cubicBezTo>
                <a:cubicBezTo>
                  <a:pt x="4933811" y="423670"/>
                  <a:pt x="4933914" y="419433"/>
                  <a:pt x="4937830" y="418373"/>
                </a:cubicBezTo>
                <a:close/>
                <a:moveTo>
                  <a:pt x="1184980" y="418373"/>
                </a:moveTo>
                <a:cubicBezTo>
                  <a:pt x="1186286" y="418020"/>
                  <a:pt x="1188015" y="418020"/>
                  <a:pt x="1190168" y="418373"/>
                </a:cubicBezTo>
                <a:cubicBezTo>
                  <a:pt x="1198779" y="419786"/>
                  <a:pt x="1207577" y="422546"/>
                  <a:pt x="1216561" y="426655"/>
                </a:cubicBezTo>
                <a:cubicBezTo>
                  <a:pt x="1225545" y="430763"/>
                  <a:pt x="1228675" y="436309"/>
                  <a:pt x="1225950" y="443293"/>
                </a:cubicBezTo>
                <a:cubicBezTo>
                  <a:pt x="1223226" y="450277"/>
                  <a:pt x="1221441" y="468259"/>
                  <a:pt x="1220594" y="497241"/>
                </a:cubicBezTo>
                <a:cubicBezTo>
                  <a:pt x="1237157" y="494746"/>
                  <a:pt x="1248604" y="491197"/>
                  <a:pt x="1254935" y="486593"/>
                </a:cubicBezTo>
                <a:cubicBezTo>
                  <a:pt x="1261266" y="481990"/>
                  <a:pt x="1268128" y="481388"/>
                  <a:pt x="1275521" y="484786"/>
                </a:cubicBezTo>
                <a:cubicBezTo>
                  <a:pt x="1282913" y="488185"/>
                  <a:pt x="1289778" y="492530"/>
                  <a:pt x="1296117" y="497822"/>
                </a:cubicBezTo>
                <a:cubicBezTo>
                  <a:pt x="1302455" y="503113"/>
                  <a:pt x="1302638" y="508767"/>
                  <a:pt x="1296666" y="514783"/>
                </a:cubicBezTo>
                <a:cubicBezTo>
                  <a:pt x="1290693" y="520798"/>
                  <a:pt x="1285132" y="536547"/>
                  <a:pt x="1279984" y="562030"/>
                </a:cubicBezTo>
                <a:cubicBezTo>
                  <a:pt x="1296834" y="560381"/>
                  <a:pt x="1308277" y="557943"/>
                  <a:pt x="1314314" y="554716"/>
                </a:cubicBezTo>
                <a:cubicBezTo>
                  <a:pt x="1320352" y="551490"/>
                  <a:pt x="1328149" y="552992"/>
                  <a:pt x="1337707" y="559223"/>
                </a:cubicBezTo>
                <a:cubicBezTo>
                  <a:pt x="1347265" y="565454"/>
                  <a:pt x="1353531" y="570699"/>
                  <a:pt x="1356507" y="574958"/>
                </a:cubicBezTo>
                <a:cubicBezTo>
                  <a:pt x="1359482" y="579217"/>
                  <a:pt x="1358894" y="584501"/>
                  <a:pt x="1354743" y="590811"/>
                </a:cubicBezTo>
                <a:cubicBezTo>
                  <a:pt x="1350592" y="597120"/>
                  <a:pt x="1345795" y="611615"/>
                  <a:pt x="1340353" y="634294"/>
                </a:cubicBezTo>
                <a:cubicBezTo>
                  <a:pt x="1334910" y="656973"/>
                  <a:pt x="1325510" y="673346"/>
                  <a:pt x="1312153" y="683413"/>
                </a:cubicBezTo>
                <a:cubicBezTo>
                  <a:pt x="1298795" y="693480"/>
                  <a:pt x="1291040" y="693992"/>
                  <a:pt x="1288889" y="684951"/>
                </a:cubicBezTo>
                <a:cubicBezTo>
                  <a:pt x="1286738" y="675909"/>
                  <a:pt x="1279292" y="666434"/>
                  <a:pt x="1266551" y="656525"/>
                </a:cubicBezTo>
                <a:cubicBezTo>
                  <a:pt x="1253809" y="646616"/>
                  <a:pt x="1253225" y="643031"/>
                  <a:pt x="1264798" y="645770"/>
                </a:cubicBezTo>
                <a:cubicBezTo>
                  <a:pt x="1276370" y="648509"/>
                  <a:pt x="1285147" y="649860"/>
                  <a:pt x="1291126" y="649824"/>
                </a:cubicBezTo>
                <a:cubicBezTo>
                  <a:pt x="1297106" y="649788"/>
                  <a:pt x="1302118" y="646343"/>
                  <a:pt x="1306162" y="639489"/>
                </a:cubicBezTo>
                <a:cubicBezTo>
                  <a:pt x="1310206" y="632634"/>
                  <a:pt x="1313576" y="621305"/>
                  <a:pt x="1316272" y="605502"/>
                </a:cubicBezTo>
                <a:cubicBezTo>
                  <a:pt x="1318968" y="589699"/>
                  <a:pt x="1316709" y="581228"/>
                  <a:pt x="1309496" y="580088"/>
                </a:cubicBezTo>
                <a:cubicBezTo>
                  <a:pt x="1302283" y="578948"/>
                  <a:pt x="1272649" y="582257"/>
                  <a:pt x="1220594" y="590015"/>
                </a:cubicBezTo>
                <a:lnTo>
                  <a:pt x="1220594" y="664699"/>
                </a:lnTo>
                <a:cubicBezTo>
                  <a:pt x="1220594" y="683728"/>
                  <a:pt x="1219074" y="700420"/>
                  <a:pt x="1216034" y="714775"/>
                </a:cubicBezTo>
                <a:cubicBezTo>
                  <a:pt x="1212994" y="729129"/>
                  <a:pt x="1208724" y="735704"/>
                  <a:pt x="1203224" y="734500"/>
                </a:cubicBezTo>
                <a:cubicBezTo>
                  <a:pt x="1197725" y="733295"/>
                  <a:pt x="1194495" y="725240"/>
                  <a:pt x="1193534" y="710333"/>
                </a:cubicBezTo>
                <a:cubicBezTo>
                  <a:pt x="1192573" y="695426"/>
                  <a:pt x="1192093" y="680659"/>
                  <a:pt x="1192093" y="666032"/>
                </a:cubicBezTo>
                <a:lnTo>
                  <a:pt x="1192093" y="594575"/>
                </a:lnTo>
                <a:cubicBezTo>
                  <a:pt x="1158408" y="600870"/>
                  <a:pt x="1137263" y="605144"/>
                  <a:pt x="1128659" y="607395"/>
                </a:cubicBezTo>
                <a:cubicBezTo>
                  <a:pt x="1120055" y="609647"/>
                  <a:pt x="1110927" y="606477"/>
                  <a:pt x="1101276" y="597888"/>
                </a:cubicBezTo>
                <a:cubicBezTo>
                  <a:pt x="1091626" y="589298"/>
                  <a:pt x="1091776" y="585003"/>
                  <a:pt x="1101728" y="585003"/>
                </a:cubicBezTo>
                <a:cubicBezTo>
                  <a:pt x="1108826" y="585003"/>
                  <a:pt x="1119800" y="584132"/>
                  <a:pt x="1134649" y="582390"/>
                </a:cubicBezTo>
                <a:cubicBezTo>
                  <a:pt x="1149499" y="580647"/>
                  <a:pt x="1168646" y="578098"/>
                  <a:pt x="1192093" y="574743"/>
                </a:cubicBezTo>
                <a:lnTo>
                  <a:pt x="1192093" y="521698"/>
                </a:lnTo>
                <a:cubicBezTo>
                  <a:pt x="1179215" y="524365"/>
                  <a:pt x="1169596" y="526606"/>
                  <a:pt x="1163237" y="528420"/>
                </a:cubicBezTo>
                <a:cubicBezTo>
                  <a:pt x="1156877" y="530234"/>
                  <a:pt x="1148846" y="527069"/>
                  <a:pt x="1139145" y="518923"/>
                </a:cubicBezTo>
                <a:cubicBezTo>
                  <a:pt x="1129444" y="510778"/>
                  <a:pt x="1130925" y="506705"/>
                  <a:pt x="1143587" y="506705"/>
                </a:cubicBezTo>
                <a:cubicBezTo>
                  <a:pt x="1153253" y="506705"/>
                  <a:pt x="1169421" y="505085"/>
                  <a:pt x="1192093" y="501844"/>
                </a:cubicBezTo>
                <a:cubicBezTo>
                  <a:pt x="1192093" y="464560"/>
                  <a:pt x="1189619" y="440974"/>
                  <a:pt x="1184672" y="431086"/>
                </a:cubicBezTo>
                <a:cubicBezTo>
                  <a:pt x="1180961" y="423670"/>
                  <a:pt x="1181064" y="419433"/>
                  <a:pt x="1184980" y="418373"/>
                </a:cubicBezTo>
                <a:close/>
                <a:moveTo>
                  <a:pt x="5695255" y="415463"/>
                </a:moveTo>
                <a:cubicBezTo>
                  <a:pt x="5696621" y="415494"/>
                  <a:pt x="5698194" y="415876"/>
                  <a:pt x="5699971" y="416609"/>
                </a:cubicBezTo>
                <a:cubicBezTo>
                  <a:pt x="5707085" y="419542"/>
                  <a:pt x="5713587" y="423751"/>
                  <a:pt x="5719481" y="429236"/>
                </a:cubicBezTo>
                <a:cubicBezTo>
                  <a:pt x="5725375" y="434721"/>
                  <a:pt x="5726670" y="438790"/>
                  <a:pt x="5723365" y="441443"/>
                </a:cubicBezTo>
                <a:cubicBezTo>
                  <a:pt x="5720059" y="444096"/>
                  <a:pt x="5714957" y="446505"/>
                  <a:pt x="5708059" y="448671"/>
                </a:cubicBezTo>
                <a:cubicBezTo>
                  <a:pt x="5727878" y="448671"/>
                  <a:pt x="5741354" y="446867"/>
                  <a:pt x="5748489" y="443261"/>
                </a:cubicBezTo>
                <a:cubicBezTo>
                  <a:pt x="5755623" y="439654"/>
                  <a:pt x="5762571" y="439543"/>
                  <a:pt x="5769332" y="442927"/>
                </a:cubicBezTo>
                <a:cubicBezTo>
                  <a:pt x="5776093" y="446312"/>
                  <a:pt x="5782195" y="450650"/>
                  <a:pt x="5787637" y="455941"/>
                </a:cubicBezTo>
                <a:cubicBezTo>
                  <a:pt x="5793079" y="461233"/>
                  <a:pt x="5792603" y="465305"/>
                  <a:pt x="5786207" y="468159"/>
                </a:cubicBezTo>
                <a:cubicBezTo>
                  <a:pt x="5779811" y="471013"/>
                  <a:pt x="5773749" y="475967"/>
                  <a:pt x="5768020" y="483023"/>
                </a:cubicBezTo>
                <a:cubicBezTo>
                  <a:pt x="5762291" y="490078"/>
                  <a:pt x="5754203" y="498596"/>
                  <a:pt x="5743756" y="508577"/>
                </a:cubicBezTo>
                <a:cubicBezTo>
                  <a:pt x="5733309" y="518558"/>
                  <a:pt x="5722615" y="527423"/>
                  <a:pt x="5711673" y="535174"/>
                </a:cubicBezTo>
                <a:lnTo>
                  <a:pt x="5707125" y="537686"/>
                </a:lnTo>
                <a:lnTo>
                  <a:pt x="5711155" y="537257"/>
                </a:lnTo>
                <a:cubicBezTo>
                  <a:pt x="5712775" y="537448"/>
                  <a:pt x="5714665" y="537972"/>
                  <a:pt x="5716825" y="538831"/>
                </a:cubicBezTo>
                <a:cubicBezTo>
                  <a:pt x="5725465" y="542266"/>
                  <a:pt x="5731789" y="546539"/>
                  <a:pt x="5735797" y="551651"/>
                </a:cubicBezTo>
                <a:cubicBezTo>
                  <a:pt x="5739805" y="556764"/>
                  <a:pt x="5739765" y="560768"/>
                  <a:pt x="5735679" y="563665"/>
                </a:cubicBezTo>
                <a:cubicBezTo>
                  <a:pt x="5731592" y="566561"/>
                  <a:pt x="5727341" y="568727"/>
                  <a:pt x="5722923" y="570161"/>
                </a:cubicBezTo>
                <a:cubicBezTo>
                  <a:pt x="5731513" y="570161"/>
                  <a:pt x="5740748" y="569085"/>
                  <a:pt x="5750629" y="566934"/>
                </a:cubicBezTo>
                <a:cubicBezTo>
                  <a:pt x="5760509" y="564783"/>
                  <a:pt x="5768195" y="562077"/>
                  <a:pt x="5773687" y="558814"/>
                </a:cubicBezTo>
                <a:cubicBezTo>
                  <a:pt x="5779180" y="555552"/>
                  <a:pt x="5786024" y="555849"/>
                  <a:pt x="5794219" y="559707"/>
                </a:cubicBezTo>
                <a:cubicBezTo>
                  <a:pt x="5802415" y="563564"/>
                  <a:pt x="5809901" y="568752"/>
                  <a:pt x="5816676" y="575270"/>
                </a:cubicBezTo>
                <a:cubicBezTo>
                  <a:pt x="5823452" y="581787"/>
                  <a:pt x="5823427" y="586960"/>
                  <a:pt x="5816601" y="590789"/>
                </a:cubicBezTo>
                <a:cubicBezTo>
                  <a:pt x="5809775" y="594618"/>
                  <a:pt x="5801451" y="602333"/>
                  <a:pt x="5791627" y="613934"/>
                </a:cubicBezTo>
                <a:cubicBezTo>
                  <a:pt x="5781805" y="625536"/>
                  <a:pt x="5766263" y="641062"/>
                  <a:pt x="5745004" y="660515"/>
                </a:cubicBezTo>
                <a:cubicBezTo>
                  <a:pt x="5723745" y="679967"/>
                  <a:pt x="5699391" y="696322"/>
                  <a:pt x="5671943" y="709580"/>
                </a:cubicBezTo>
                <a:cubicBezTo>
                  <a:pt x="5644497" y="722837"/>
                  <a:pt x="5617533" y="730832"/>
                  <a:pt x="5591055" y="733564"/>
                </a:cubicBezTo>
                <a:cubicBezTo>
                  <a:pt x="5564576" y="736296"/>
                  <a:pt x="5563378" y="732980"/>
                  <a:pt x="5587462" y="723615"/>
                </a:cubicBezTo>
                <a:cubicBezTo>
                  <a:pt x="5611547" y="714251"/>
                  <a:pt x="5635559" y="702915"/>
                  <a:pt x="5659501" y="689608"/>
                </a:cubicBezTo>
                <a:cubicBezTo>
                  <a:pt x="5683441" y="676300"/>
                  <a:pt x="5700474" y="665143"/>
                  <a:pt x="5710597" y="656138"/>
                </a:cubicBezTo>
                <a:cubicBezTo>
                  <a:pt x="5704273" y="652237"/>
                  <a:pt x="5695945" y="644357"/>
                  <a:pt x="5685614" y="632498"/>
                </a:cubicBezTo>
                <a:cubicBezTo>
                  <a:pt x="5675282" y="620638"/>
                  <a:pt x="5673123" y="613802"/>
                  <a:pt x="5679139" y="611988"/>
                </a:cubicBezTo>
                <a:cubicBezTo>
                  <a:pt x="5685155" y="610174"/>
                  <a:pt x="5694379" y="611708"/>
                  <a:pt x="5706812" y="616591"/>
                </a:cubicBezTo>
                <a:cubicBezTo>
                  <a:pt x="5719245" y="621474"/>
                  <a:pt x="5725813" y="631178"/>
                  <a:pt x="5726515" y="645705"/>
                </a:cubicBezTo>
                <a:cubicBezTo>
                  <a:pt x="5736152" y="635810"/>
                  <a:pt x="5746259" y="624030"/>
                  <a:pt x="5756835" y="610364"/>
                </a:cubicBezTo>
                <a:cubicBezTo>
                  <a:pt x="5767411" y="596697"/>
                  <a:pt x="5772698" y="587814"/>
                  <a:pt x="5772698" y="583712"/>
                </a:cubicBezTo>
                <a:cubicBezTo>
                  <a:pt x="5772698" y="581963"/>
                  <a:pt x="5768539" y="581988"/>
                  <a:pt x="5760222" y="583788"/>
                </a:cubicBezTo>
                <a:cubicBezTo>
                  <a:pt x="5751905" y="585587"/>
                  <a:pt x="5743409" y="587161"/>
                  <a:pt x="5734733" y="588509"/>
                </a:cubicBezTo>
                <a:cubicBezTo>
                  <a:pt x="5726057" y="589857"/>
                  <a:pt x="5718614" y="587835"/>
                  <a:pt x="5712405" y="582443"/>
                </a:cubicBezTo>
                <a:cubicBezTo>
                  <a:pt x="5699470" y="596296"/>
                  <a:pt x="5683832" y="608033"/>
                  <a:pt x="5665491" y="617656"/>
                </a:cubicBezTo>
                <a:cubicBezTo>
                  <a:pt x="5647150" y="627278"/>
                  <a:pt x="5630063" y="633935"/>
                  <a:pt x="5614231" y="637628"/>
                </a:cubicBezTo>
                <a:cubicBezTo>
                  <a:pt x="5598400" y="641321"/>
                  <a:pt x="5598357" y="638105"/>
                  <a:pt x="5614103" y="627981"/>
                </a:cubicBezTo>
                <a:cubicBezTo>
                  <a:pt x="5629848" y="617856"/>
                  <a:pt x="5645913" y="606818"/>
                  <a:pt x="5662297" y="594865"/>
                </a:cubicBezTo>
                <a:cubicBezTo>
                  <a:pt x="5678681" y="582913"/>
                  <a:pt x="5689704" y="572359"/>
                  <a:pt x="5695369" y="563202"/>
                </a:cubicBezTo>
                <a:cubicBezTo>
                  <a:pt x="5701033" y="554046"/>
                  <a:pt x="5703865" y="547833"/>
                  <a:pt x="5703865" y="544564"/>
                </a:cubicBezTo>
                <a:cubicBezTo>
                  <a:pt x="5703865" y="542750"/>
                  <a:pt x="5704135" y="541270"/>
                  <a:pt x="5704675" y="540124"/>
                </a:cubicBezTo>
                <a:lnTo>
                  <a:pt x="5707087" y="537708"/>
                </a:lnTo>
                <a:lnTo>
                  <a:pt x="5665727" y="560546"/>
                </a:lnTo>
                <a:cubicBezTo>
                  <a:pt x="5646039" y="569709"/>
                  <a:pt x="5627450" y="574750"/>
                  <a:pt x="5609962" y="575668"/>
                </a:cubicBezTo>
                <a:cubicBezTo>
                  <a:pt x="5592474" y="576585"/>
                  <a:pt x="5590865" y="573470"/>
                  <a:pt x="5605133" y="566321"/>
                </a:cubicBezTo>
                <a:cubicBezTo>
                  <a:pt x="5619401" y="559173"/>
                  <a:pt x="5633347" y="552307"/>
                  <a:pt x="5646970" y="545725"/>
                </a:cubicBezTo>
                <a:cubicBezTo>
                  <a:pt x="5660594" y="539143"/>
                  <a:pt x="5675055" y="531206"/>
                  <a:pt x="5690357" y="521913"/>
                </a:cubicBezTo>
                <a:cubicBezTo>
                  <a:pt x="5675486" y="510814"/>
                  <a:pt x="5667043" y="501901"/>
                  <a:pt x="5665029" y="495176"/>
                </a:cubicBezTo>
                <a:lnTo>
                  <a:pt x="5666475" y="489540"/>
                </a:lnTo>
                <a:lnTo>
                  <a:pt x="5664857" y="490820"/>
                </a:lnTo>
                <a:cubicBezTo>
                  <a:pt x="5649863" y="502170"/>
                  <a:pt x="5633043" y="510380"/>
                  <a:pt x="5614393" y="515449"/>
                </a:cubicBezTo>
                <a:cubicBezTo>
                  <a:pt x="5595743" y="520519"/>
                  <a:pt x="5594686" y="517342"/>
                  <a:pt x="5611220" y="505920"/>
                </a:cubicBezTo>
                <a:cubicBezTo>
                  <a:pt x="5627755" y="494498"/>
                  <a:pt x="5644637" y="480176"/>
                  <a:pt x="5661867" y="462953"/>
                </a:cubicBezTo>
                <a:cubicBezTo>
                  <a:pt x="5679096" y="445731"/>
                  <a:pt x="5687977" y="432968"/>
                  <a:pt x="5688507" y="424665"/>
                </a:cubicBezTo>
                <a:cubicBezTo>
                  <a:pt x="5688905" y="418438"/>
                  <a:pt x="5691154" y="415371"/>
                  <a:pt x="5695255" y="415463"/>
                </a:cubicBezTo>
                <a:close/>
                <a:moveTo>
                  <a:pt x="5774223" y="234830"/>
                </a:moveTo>
                <a:cubicBezTo>
                  <a:pt x="5778207" y="234187"/>
                  <a:pt x="5782609" y="234485"/>
                  <a:pt x="5787431" y="235725"/>
                </a:cubicBezTo>
                <a:cubicBezTo>
                  <a:pt x="5797075" y="238206"/>
                  <a:pt x="5803373" y="243423"/>
                  <a:pt x="5806327" y="251374"/>
                </a:cubicBezTo>
                <a:cubicBezTo>
                  <a:pt x="5809282" y="259326"/>
                  <a:pt x="5808865" y="269274"/>
                  <a:pt x="5805080" y="281220"/>
                </a:cubicBezTo>
                <a:cubicBezTo>
                  <a:pt x="5801294" y="293165"/>
                  <a:pt x="5794418" y="304591"/>
                  <a:pt x="5784451" y="315496"/>
                </a:cubicBezTo>
                <a:cubicBezTo>
                  <a:pt x="5774485" y="326402"/>
                  <a:pt x="5764877" y="332339"/>
                  <a:pt x="5755627" y="333307"/>
                </a:cubicBezTo>
                <a:cubicBezTo>
                  <a:pt x="5746378" y="334275"/>
                  <a:pt x="5744571" y="331790"/>
                  <a:pt x="5750207" y="325854"/>
                </a:cubicBezTo>
                <a:cubicBezTo>
                  <a:pt x="5755843" y="319917"/>
                  <a:pt x="5761037" y="313926"/>
                  <a:pt x="5765791" y="307882"/>
                </a:cubicBezTo>
                <a:cubicBezTo>
                  <a:pt x="5770545" y="301837"/>
                  <a:pt x="5774679" y="294599"/>
                  <a:pt x="5778192" y="286167"/>
                </a:cubicBezTo>
                <a:cubicBezTo>
                  <a:pt x="5771868" y="286167"/>
                  <a:pt x="5766551" y="284550"/>
                  <a:pt x="5762243" y="281316"/>
                </a:cubicBezTo>
                <a:cubicBezTo>
                  <a:pt x="5757933" y="278083"/>
                  <a:pt x="5755015" y="273852"/>
                  <a:pt x="5753487" y="268625"/>
                </a:cubicBezTo>
                <a:cubicBezTo>
                  <a:pt x="5751961" y="263398"/>
                  <a:pt x="5751681" y="258516"/>
                  <a:pt x="5752649" y="253977"/>
                </a:cubicBezTo>
                <a:cubicBezTo>
                  <a:pt x="5753617" y="249438"/>
                  <a:pt x="5757245" y="244641"/>
                  <a:pt x="5763533" y="239586"/>
                </a:cubicBezTo>
                <a:cubicBezTo>
                  <a:pt x="5766677" y="237059"/>
                  <a:pt x="5770241" y="235474"/>
                  <a:pt x="5774223" y="234830"/>
                </a:cubicBezTo>
                <a:close/>
                <a:moveTo>
                  <a:pt x="2735749" y="234830"/>
                </a:moveTo>
                <a:cubicBezTo>
                  <a:pt x="2739732" y="234187"/>
                  <a:pt x="2744134" y="234485"/>
                  <a:pt x="2748956" y="235725"/>
                </a:cubicBezTo>
                <a:cubicBezTo>
                  <a:pt x="2758600" y="238206"/>
                  <a:pt x="2764899" y="243423"/>
                  <a:pt x="2767853" y="251374"/>
                </a:cubicBezTo>
                <a:cubicBezTo>
                  <a:pt x="2770807" y="259326"/>
                  <a:pt x="2770391" y="269274"/>
                  <a:pt x="2766605" y="281220"/>
                </a:cubicBezTo>
                <a:cubicBezTo>
                  <a:pt x="2762819" y="293165"/>
                  <a:pt x="2755943" y="304591"/>
                  <a:pt x="2745977" y="315496"/>
                </a:cubicBezTo>
                <a:cubicBezTo>
                  <a:pt x="2736010" y="326402"/>
                  <a:pt x="2726402" y="332339"/>
                  <a:pt x="2717153" y="333307"/>
                </a:cubicBezTo>
                <a:cubicBezTo>
                  <a:pt x="2707904" y="334275"/>
                  <a:pt x="2706097" y="331790"/>
                  <a:pt x="2711732" y="325854"/>
                </a:cubicBezTo>
                <a:cubicBezTo>
                  <a:pt x="2717368" y="319917"/>
                  <a:pt x="2722563" y="313926"/>
                  <a:pt x="2727317" y="307882"/>
                </a:cubicBezTo>
                <a:cubicBezTo>
                  <a:pt x="2732070" y="301837"/>
                  <a:pt x="2736204" y="294599"/>
                  <a:pt x="2739717" y="286167"/>
                </a:cubicBezTo>
                <a:cubicBezTo>
                  <a:pt x="2733393" y="286167"/>
                  <a:pt x="2728077" y="284550"/>
                  <a:pt x="2723767" y="281316"/>
                </a:cubicBezTo>
                <a:cubicBezTo>
                  <a:pt x="2719458" y="278083"/>
                  <a:pt x="2716540" y="273852"/>
                  <a:pt x="2715013" y="268625"/>
                </a:cubicBezTo>
                <a:cubicBezTo>
                  <a:pt x="2713485" y="263398"/>
                  <a:pt x="2713206" y="258516"/>
                  <a:pt x="2714174" y="253977"/>
                </a:cubicBezTo>
                <a:cubicBezTo>
                  <a:pt x="2715142" y="249438"/>
                  <a:pt x="2718770" y="244641"/>
                  <a:pt x="2725058" y="239586"/>
                </a:cubicBezTo>
                <a:cubicBezTo>
                  <a:pt x="2728202" y="237059"/>
                  <a:pt x="2731766" y="235474"/>
                  <a:pt x="2735749" y="234830"/>
                </a:cubicBezTo>
                <a:close/>
                <a:moveTo>
                  <a:pt x="6609218" y="222029"/>
                </a:moveTo>
                <a:cubicBezTo>
                  <a:pt x="6611195" y="221554"/>
                  <a:pt x="6614224" y="221778"/>
                  <a:pt x="6618305" y="222701"/>
                </a:cubicBezTo>
                <a:cubicBezTo>
                  <a:pt x="6634632" y="226394"/>
                  <a:pt x="6650019" y="231739"/>
                  <a:pt x="6664467" y="238737"/>
                </a:cubicBezTo>
                <a:cubicBezTo>
                  <a:pt x="6678915" y="245735"/>
                  <a:pt x="6690347" y="255156"/>
                  <a:pt x="6698765" y="267001"/>
                </a:cubicBezTo>
                <a:cubicBezTo>
                  <a:pt x="6707183" y="278846"/>
                  <a:pt x="6709377" y="289049"/>
                  <a:pt x="6705347" y="297611"/>
                </a:cubicBezTo>
                <a:cubicBezTo>
                  <a:pt x="6701317" y="306172"/>
                  <a:pt x="6690670" y="303261"/>
                  <a:pt x="6673404" y="288877"/>
                </a:cubicBezTo>
                <a:cubicBezTo>
                  <a:pt x="6656139" y="274494"/>
                  <a:pt x="6638285" y="259932"/>
                  <a:pt x="6619843" y="245190"/>
                </a:cubicBezTo>
                <a:cubicBezTo>
                  <a:pt x="6606829" y="231176"/>
                  <a:pt x="6603288" y="223456"/>
                  <a:pt x="6609218" y="222029"/>
                </a:cubicBezTo>
                <a:close/>
                <a:moveTo>
                  <a:pt x="3208793" y="222029"/>
                </a:moveTo>
                <a:cubicBezTo>
                  <a:pt x="3210770" y="221554"/>
                  <a:pt x="3213799" y="221778"/>
                  <a:pt x="3217881" y="222701"/>
                </a:cubicBezTo>
                <a:cubicBezTo>
                  <a:pt x="3234207" y="226394"/>
                  <a:pt x="3249594" y="231739"/>
                  <a:pt x="3264042" y="238737"/>
                </a:cubicBezTo>
                <a:cubicBezTo>
                  <a:pt x="3278490" y="245735"/>
                  <a:pt x="3289922" y="255156"/>
                  <a:pt x="3298340" y="267001"/>
                </a:cubicBezTo>
                <a:cubicBezTo>
                  <a:pt x="3306758" y="278846"/>
                  <a:pt x="3308952" y="289049"/>
                  <a:pt x="3304922" y="297611"/>
                </a:cubicBezTo>
                <a:cubicBezTo>
                  <a:pt x="3300893" y="306172"/>
                  <a:pt x="3290245" y="303261"/>
                  <a:pt x="3272979" y="288877"/>
                </a:cubicBezTo>
                <a:cubicBezTo>
                  <a:pt x="3255714" y="274494"/>
                  <a:pt x="3237860" y="259932"/>
                  <a:pt x="3219419" y="245190"/>
                </a:cubicBezTo>
                <a:cubicBezTo>
                  <a:pt x="3206405" y="231176"/>
                  <a:pt x="3202863" y="223456"/>
                  <a:pt x="3208793" y="222029"/>
                </a:cubicBezTo>
                <a:close/>
                <a:moveTo>
                  <a:pt x="3921311" y="179282"/>
                </a:moveTo>
                <a:lnTo>
                  <a:pt x="3921118" y="203795"/>
                </a:lnTo>
                <a:cubicBezTo>
                  <a:pt x="3920913" y="215678"/>
                  <a:pt x="3920606" y="226402"/>
                  <a:pt x="3920197" y="235970"/>
                </a:cubicBezTo>
                <a:lnTo>
                  <a:pt x="3918940" y="256605"/>
                </a:lnTo>
                <a:lnTo>
                  <a:pt x="3923781" y="252127"/>
                </a:lnTo>
                <a:cubicBezTo>
                  <a:pt x="3936264" y="244735"/>
                  <a:pt x="3946671" y="236299"/>
                  <a:pt x="3955003" y="226820"/>
                </a:cubicBezTo>
                <a:cubicBezTo>
                  <a:pt x="3947618" y="215219"/>
                  <a:pt x="3941652" y="206005"/>
                  <a:pt x="3937107" y="199179"/>
                </a:cubicBezTo>
                <a:close/>
                <a:moveTo>
                  <a:pt x="487634" y="168742"/>
                </a:moveTo>
                <a:cubicBezTo>
                  <a:pt x="483303" y="169631"/>
                  <a:pt x="473602" y="171273"/>
                  <a:pt x="458531" y="173668"/>
                </a:cubicBezTo>
                <a:cubicBezTo>
                  <a:pt x="457929" y="178429"/>
                  <a:pt x="457627" y="191127"/>
                  <a:pt x="457627" y="211763"/>
                </a:cubicBezTo>
                <a:cubicBezTo>
                  <a:pt x="464855" y="210974"/>
                  <a:pt x="475151" y="208615"/>
                  <a:pt x="488516" y="204686"/>
                </a:cubicBezTo>
                <a:lnTo>
                  <a:pt x="488516" y="178099"/>
                </a:lnTo>
                <a:cubicBezTo>
                  <a:pt x="488516" y="172421"/>
                  <a:pt x="488222" y="169302"/>
                  <a:pt x="487634" y="168742"/>
                </a:cubicBezTo>
                <a:close/>
                <a:moveTo>
                  <a:pt x="125684" y="168742"/>
                </a:moveTo>
                <a:cubicBezTo>
                  <a:pt x="121354" y="169631"/>
                  <a:pt x="111652" y="171273"/>
                  <a:pt x="96581" y="173668"/>
                </a:cubicBezTo>
                <a:cubicBezTo>
                  <a:pt x="95978" y="178429"/>
                  <a:pt x="95677" y="191127"/>
                  <a:pt x="95677" y="211763"/>
                </a:cubicBezTo>
                <a:cubicBezTo>
                  <a:pt x="102905" y="210974"/>
                  <a:pt x="113201" y="208615"/>
                  <a:pt x="126566" y="204686"/>
                </a:cubicBezTo>
                <a:lnTo>
                  <a:pt x="126566" y="178099"/>
                </a:lnTo>
                <a:cubicBezTo>
                  <a:pt x="126566" y="172421"/>
                  <a:pt x="126272" y="169302"/>
                  <a:pt x="125684" y="168742"/>
                </a:cubicBezTo>
                <a:close/>
                <a:moveTo>
                  <a:pt x="539883" y="159278"/>
                </a:moveTo>
                <a:cubicBezTo>
                  <a:pt x="533945" y="159278"/>
                  <a:pt x="524073" y="160568"/>
                  <a:pt x="510263" y="163150"/>
                </a:cubicBezTo>
                <a:cubicBezTo>
                  <a:pt x="515669" y="166720"/>
                  <a:pt x="517454" y="170524"/>
                  <a:pt x="515619" y="174561"/>
                </a:cubicBezTo>
                <a:cubicBezTo>
                  <a:pt x="513784" y="178598"/>
                  <a:pt x="512449" y="187399"/>
                  <a:pt x="511618" y="200965"/>
                </a:cubicBezTo>
                <a:cubicBezTo>
                  <a:pt x="519935" y="199244"/>
                  <a:pt x="529450" y="197236"/>
                  <a:pt x="540162" y="194942"/>
                </a:cubicBezTo>
                <a:cubicBezTo>
                  <a:pt x="541725" y="187270"/>
                  <a:pt x="542955" y="179408"/>
                  <a:pt x="543851" y="171356"/>
                </a:cubicBezTo>
                <a:cubicBezTo>
                  <a:pt x="544747" y="163304"/>
                  <a:pt x="543424" y="159278"/>
                  <a:pt x="539883" y="159278"/>
                </a:cubicBezTo>
                <a:close/>
                <a:moveTo>
                  <a:pt x="177932" y="159278"/>
                </a:moveTo>
                <a:cubicBezTo>
                  <a:pt x="171996" y="159278"/>
                  <a:pt x="162122" y="160568"/>
                  <a:pt x="148313" y="163150"/>
                </a:cubicBezTo>
                <a:cubicBezTo>
                  <a:pt x="153719" y="166720"/>
                  <a:pt x="155504" y="170524"/>
                  <a:pt x="153669" y="174561"/>
                </a:cubicBezTo>
                <a:cubicBezTo>
                  <a:pt x="151833" y="178598"/>
                  <a:pt x="150500" y="187399"/>
                  <a:pt x="149668" y="200965"/>
                </a:cubicBezTo>
                <a:cubicBezTo>
                  <a:pt x="157985" y="199244"/>
                  <a:pt x="167500" y="197236"/>
                  <a:pt x="178212" y="194942"/>
                </a:cubicBezTo>
                <a:cubicBezTo>
                  <a:pt x="179775" y="187270"/>
                  <a:pt x="181005" y="179408"/>
                  <a:pt x="181901" y="171356"/>
                </a:cubicBezTo>
                <a:cubicBezTo>
                  <a:pt x="182797" y="163304"/>
                  <a:pt x="181475" y="159278"/>
                  <a:pt x="177932" y="159278"/>
                </a:cubicBezTo>
                <a:close/>
                <a:moveTo>
                  <a:pt x="3965973" y="157170"/>
                </a:moveTo>
                <a:cubicBezTo>
                  <a:pt x="3960467" y="158460"/>
                  <a:pt x="3952974" y="160934"/>
                  <a:pt x="3943495" y="164591"/>
                </a:cubicBezTo>
                <a:cubicBezTo>
                  <a:pt x="3934016" y="168248"/>
                  <a:pt x="3926659" y="168276"/>
                  <a:pt x="3921426" y="164677"/>
                </a:cubicBezTo>
                <a:lnTo>
                  <a:pt x="3921396" y="168498"/>
                </a:lnTo>
                <a:lnTo>
                  <a:pt x="3925383" y="167258"/>
                </a:lnTo>
                <a:cubicBezTo>
                  <a:pt x="3935264" y="167258"/>
                  <a:pt x="3942380" y="170886"/>
                  <a:pt x="3946732" y="178142"/>
                </a:cubicBezTo>
                <a:cubicBezTo>
                  <a:pt x="3951084" y="185398"/>
                  <a:pt x="3957878" y="195709"/>
                  <a:pt x="3967113" y="209074"/>
                </a:cubicBezTo>
                <a:cubicBezTo>
                  <a:pt x="3968045" y="204442"/>
                  <a:pt x="3969634" y="196537"/>
                  <a:pt x="3971878" y="185359"/>
                </a:cubicBezTo>
                <a:cubicBezTo>
                  <a:pt x="3974122" y="174181"/>
                  <a:pt x="3975076" y="166365"/>
                  <a:pt x="3974739" y="161913"/>
                </a:cubicBezTo>
                <a:cubicBezTo>
                  <a:pt x="3974402" y="157460"/>
                  <a:pt x="3971480" y="155879"/>
                  <a:pt x="3965973" y="157170"/>
                </a:cubicBezTo>
                <a:close/>
                <a:moveTo>
                  <a:pt x="2435555" y="129292"/>
                </a:moveTo>
                <a:cubicBezTo>
                  <a:pt x="2438846" y="129830"/>
                  <a:pt x="2441639" y="131221"/>
                  <a:pt x="2443933" y="133465"/>
                </a:cubicBezTo>
                <a:cubicBezTo>
                  <a:pt x="2448522" y="137954"/>
                  <a:pt x="2446550" y="142435"/>
                  <a:pt x="2438018" y="146909"/>
                </a:cubicBezTo>
                <a:cubicBezTo>
                  <a:pt x="2429485" y="151383"/>
                  <a:pt x="2421154" y="154295"/>
                  <a:pt x="2413023" y="155642"/>
                </a:cubicBezTo>
                <a:cubicBezTo>
                  <a:pt x="2417526" y="156388"/>
                  <a:pt x="2419777" y="158926"/>
                  <a:pt x="2419777" y="163257"/>
                </a:cubicBezTo>
                <a:cubicBezTo>
                  <a:pt x="2419777" y="165953"/>
                  <a:pt x="2419325" y="169524"/>
                  <a:pt x="2418422" y="173969"/>
                </a:cubicBezTo>
                <a:cubicBezTo>
                  <a:pt x="2426438" y="170513"/>
                  <a:pt x="2434103" y="167850"/>
                  <a:pt x="2441416" y="165978"/>
                </a:cubicBezTo>
                <a:cubicBezTo>
                  <a:pt x="2448730" y="164107"/>
                  <a:pt x="2454602" y="165967"/>
                  <a:pt x="2459033" y="171560"/>
                </a:cubicBezTo>
                <a:cubicBezTo>
                  <a:pt x="2463464" y="177153"/>
                  <a:pt x="2461156" y="181871"/>
                  <a:pt x="2452107" y="185714"/>
                </a:cubicBezTo>
                <a:cubicBezTo>
                  <a:pt x="2443058" y="189557"/>
                  <a:pt x="2431299" y="193501"/>
                  <a:pt x="2416830" y="197545"/>
                </a:cubicBezTo>
                <a:cubicBezTo>
                  <a:pt x="2415152" y="221722"/>
                  <a:pt x="2413883" y="237711"/>
                  <a:pt x="2413023" y="245513"/>
                </a:cubicBezTo>
                <a:cubicBezTo>
                  <a:pt x="2423247" y="238615"/>
                  <a:pt x="2433902" y="233291"/>
                  <a:pt x="2444987" y="229541"/>
                </a:cubicBezTo>
                <a:cubicBezTo>
                  <a:pt x="2456072" y="225791"/>
                  <a:pt x="2457011" y="228609"/>
                  <a:pt x="2447805" y="237995"/>
                </a:cubicBezTo>
                <a:cubicBezTo>
                  <a:pt x="2438598" y="247380"/>
                  <a:pt x="2429424" y="255959"/>
                  <a:pt x="2420282" y="263732"/>
                </a:cubicBezTo>
                <a:cubicBezTo>
                  <a:pt x="2411141" y="271504"/>
                  <a:pt x="2402938" y="279886"/>
                  <a:pt x="2395675" y="288877"/>
                </a:cubicBezTo>
                <a:cubicBezTo>
                  <a:pt x="2388411" y="297869"/>
                  <a:pt x="2382489" y="296671"/>
                  <a:pt x="2377907" y="285285"/>
                </a:cubicBezTo>
                <a:cubicBezTo>
                  <a:pt x="2373325" y="273899"/>
                  <a:pt x="2372698" y="266467"/>
                  <a:pt x="2376025" y="262990"/>
                </a:cubicBezTo>
                <a:cubicBezTo>
                  <a:pt x="2379352" y="259512"/>
                  <a:pt x="2382955" y="254543"/>
                  <a:pt x="2386834" y="248083"/>
                </a:cubicBezTo>
                <a:cubicBezTo>
                  <a:pt x="2390713" y="241623"/>
                  <a:pt x="2393542" y="225974"/>
                  <a:pt x="2395320" y="201137"/>
                </a:cubicBezTo>
                <a:cubicBezTo>
                  <a:pt x="2388465" y="202915"/>
                  <a:pt x="2381277" y="204034"/>
                  <a:pt x="2373756" y="204492"/>
                </a:cubicBezTo>
                <a:cubicBezTo>
                  <a:pt x="2366234" y="204951"/>
                  <a:pt x="2358723" y="203589"/>
                  <a:pt x="2351224" y="200405"/>
                </a:cubicBezTo>
                <a:cubicBezTo>
                  <a:pt x="2343724" y="197222"/>
                  <a:pt x="2345344" y="194314"/>
                  <a:pt x="2356085" y="191683"/>
                </a:cubicBezTo>
                <a:cubicBezTo>
                  <a:pt x="2366826" y="189052"/>
                  <a:pt x="2379904" y="185298"/>
                  <a:pt x="2395320" y="180422"/>
                </a:cubicBezTo>
                <a:cubicBezTo>
                  <a:pt x="2395320" y="171288"/>
                  <a:pt x="2394703" y="164239"/>
                  <a:pt x="2393470" y="159278"/>
                </a:cubicBezTo>
                <a:cubicBezTo>
                  <a:pt x="2386959" y="159278"/>
                  <a:pt x="2380915" y="157664"/>
                  <a:pt x="2375337" y="154438"/>
                </a:cubicBezTo>
                <a:cubicBezTo>
                  <a:pt x="2369758" y="151211"/>
                  <a:pt x="2371203" y="148307"/>
                  <a:pt x="2379671" y="145726"/>
                </a:cubicBezTo>
                <a:cubicBezTo>
                  <a:pt x="2388139" y="143145"/>
                  <a:pt x="2395531" y="140503"/>
                  <a:pt x="2401848" y="137800"/>
                </a:cubicBezTo>
                <a:cubicBezTo>
                  <a:pt x="2408165" y="135097"/>
                  <a:pt x="2415611" y="132576"/>
                  <a:pt x="2424187" y="130239"/>
                </a:cubicBezTo>
                <a:cubicBezTo>
                  <a:pt x="2428474" y="129070"/>
                  <a:pt x="2432264" y="128755"/>
                  <a:pt x="2435555" y="129292"/>
                </a:cubicBezTo>
                <a:close/>
                <a:moveTo>
                  <a:pt x="6508757" y="121076"/>
                </a:moveTo>
                <a:cubicBezTo>
                  <a:pt x="6511111" y="121031"/>
                  <a:pt x="6514029" y="121421"/>
                  <a:pt x="6517509" y="122248"/>
                </a:cubicBezTo>
                <a:cubicBezTo>
                  <a:pt x="6531425" y="125553"/>
                  <a:pt x="6541349" y="130181"/>
                  <a:pt x="6547279" y="136133"/>
                </a:cubicBezTo>
                <a:cubicBezTo>
                  <a:pt x="6553209" y="142084"/>
                  <a:pt x="6555596" y="149681"/>
                  <a:pt x="6554441" y="158923"/>
                </a:cubicBezTo>
                <a:cubicBezTo>
                  <a:pt x="6553287" y="168165"/>
                  <a:pt x="6548806" y="171090"/>
                  <a:pt x="6540997" y="167699"/>
                </a:cubicBezTo>
                <a:cubicBezTo>
                  <a:pt x="6533189" y="164308"/>
                  <a:pt x="6525987" y="159073"/>
                  <a:pt x="6519390" y="151996"/>
                </a:cubicBezTo>
                <a:cubicBezTo>
                  <a:pt x="6512794" y="144920"/>
                  <a:pt x="6507245" y="138671"/>
                  <a:pt x="6502741" y="133250"/>
                </a:cubicBezTo>
                <a:cubicBezTo>
                  <a:pt x="6499687" y="125270"/>
                  <a:pt x="6501693" y="121212"/>
                  <a:pt x="6508757" y="121076"/>
                </a:cubicBezTo>
                <a:close/>
                <a:moveTo>
                  <a:pt x="3108332" y="121076"/>
                </a:moveTo>
                <a:cubicBezTo>
                  <a:pt x="3110687" y="121031"/>
                  <a:pt x="3113604" y="121421"/>
                  <a:pt x="3117083" y="122248"/>
                </a:cubicBezTo>
                <a:cubicBezTo>
                  <a:pt x="3131001" y="125553"/>
                  <a:pt x="3140924" y="130181"/>
                  <a:pt x="3146854" y="136133"/>
                </a:cubicBezTo>
                <a:cubicBezTo>
                  <a:pt x="3152783" y="142084"/>
                  <a:pt x="3155171" y="149681"/>
                  <a:pt x="3154017" y="158923"/>
                </a:cubicBezTo>
                <a:cubicBezTo>
                  <a:pt x="3152862" y="168165"/>
                  <a:pt x="3148381" y="171090"/>
                  <a:pt x="3140573" y="167699"/>
                </a:cubicBezTo>
                <a:cubicBezTo>
                  <a:pt x="3132765" y="164308"/>
                  <a:pt x="3125562" y="159073"/>
                  <a:pt x="3118966" y="151996"/>
                </a:cubicBezTo>
                <a:cubicBezTo>
                  <a:pt x="3112369" y="144920"/>
                  <a:pt x="3106820" y="138671"/>
                  <a:pt x="3102317" y="133250"/>
                </a:cubicBezTo>
                <a:cubicBezTo>
                  <a:pt x="3099262" y="125270"/>
                  <a:pt x="3101267" y="121212"/>
                  <a:pt x="3108332" y="121076"/>
                </a:cubicBezTo>
                <a:close/>
                <a:moveTo>
                  <a:pt x="4207695" y="107937"/>
                </a:moveTo>
                <a:cubicBezTo>
                  <a:pt x="4209397" y="108076"/>
                  <a:pt x="4211439" y="108630"/>
                  <a:pt x="4213822" y="109600"/>
                </a:cubicBezTo>
                <a:cubicBezTo>
                  <a:pt x="4223351" y="113479"/>
                  <a:pt x="4230801" y="118154"/>
                  <a:pt x="4236171" y="123624"/>
                </a:cubicBezTo>
                <a:cubicBezTo>
                  <a:pt x="4241541" y="129095"/>
                  <a:pt x="4241997" y="133526"/>
                  <a:pt x="4237537" y="136918"/>
                </a:cubicBezTo>
                <a:cubicBezTo>
                  <a:pt x="4233077" y="140309"/>
                  <a:pt x="4227642" y="146924"/>
                  <a:pt x="4221232" y="156761"/>
                </a:cubicBezTo>
                <a:cubicBezTo>
                  <a:pt x="4214822" y="166598"/>
                  <a:pt x="4208541" y="176314"/>
                  <a:pt x="4202389" y="185907"/>
                </a:cubicBezTo>
                <a:cubicBezTo>
                  <a:pt x="4209588" y="190984"/>
                  <a:pt x="4212287" y="197975"/>
                  <a:pt x="4210488" y="206880"/>
                </a:cubicBezTo>
                <a:cubicBezTo>
                  <a:pt x="4208688" y="215785"/>
                  <a:pt x="4207788" y="232291"/>
                  <a:pt x="4207788" y="256397"/>
                </a:cubicBezTo>
                <a:cubicBezTo>
                  <a:pt x="4207788" y="281334"/>
                  <a:pt x="4204945" y="298155"/>
                  <a:pt x="4199259" y="306860"/>
                </a:cubicBezTo>
                <a:cubicBezTo>
                  <a:pt x="4193573" y="315565"/>
                  <a:pt x="4188146" y="313629"/>
                  <a:pt x="4182976" y="301052"/>
                </a:cubicBezTo>
                <a:cubicBezTo>
                  <a:pt x="4177806" y="288476"/>
                  <a:pt x="4176347" y="279621"/>
                  <a:pt x="4178599" y="274487"/>
                </a:cubicBezTo>
                <a:cubicBezTo>
                  <a:pt x="4180850" y="269353"/>
                  <a:pt x="4182876" y="259874"/>
                  <a:pt x="4184675" y="246050"/>
                </a:cubicBezTo>
                <a:cubicBezTo>
                  <a:pt x="4186475" y="232226"/>
                  <a:pt x="4186780" y="217700"/>
                  <a:pt x="4185590" y="202470"/>
                </a:cubicBezTo>
                <a:cubicBezTo>
                  <a:pt x="4180757" y="211519"/>
                  <a:pt x="4173479" y="220206"/>
                  <a:pt x="4163757" y="228530"/>
                </a:cubicBezTo>
                <a:cubicBezTo>
                  <a:pt x="4154034" y="236855"/>
                  <a:pt x="4142716" y="244043"/>
                  <a:pt x="4129803" y="250094"/>
                </a:cubicBezTo>
                <a:cubicBezTo>
                  <a:pt x="4116889" y="256146"/>
                  <a:pt x="4115104" y="253683"/>
                  <a:pt x="4124447" y="242705"/>
                </a:cubicBezTo>
                <a:cubicBezTo>
                  <a:pt x="4133789" y="231728"/>
                  <a:pt x="4144412" y="219625"/>
                  <a:pt x="4156314" y="206396"/>
                </a:cubicBezTo>
                <a:cubicBezTo>
                  <a:pt x="4168216" y="193167"/>
                  <a:pt x="4179068" y="177468"/>
                  <a:pt x="4188870" y="159299"/>
                </a:cubicBezTo>
                <a:cubicBezTo>
                  <a:pt x="4198671" y="141130"/>
                  <a:pt x="4202898" y="127335"/>
                  <a:pt x="4201550" y="117913"/>
                </a:cubicBezTo>
                <a:cubicBezTo>
                  <a:pt x="4200539" y="110847"/>
                  <a:pt x="4202587" y="107522"/>
                  <a:pt x="4207695" y="107937"/>
                </a:cubicBezTo>
                <a:close/>
                <a:moveTo>
                  <a:pt x="4264756" y="106548"/>
                </a:moveTo>
                <a:cubicBezTo>
                  <a:pt x="4266355" y="106489"/>
                  <a:pt x="4268370" y="106757"/>
                  <a:pt x="4270803" y="107352"/>
                </a:cubicBezTo>
                <a:cubicBezTo>
                  <a:pt x="4280532" y="109732"/>
                  <a:pt x="4288434" y="113056"/>
                  <a:pt x="4294507" y="117322"/>
                </a:cubicBezTo>
                <a:cubicBezTo>
                  <a:pt x="4300580" y="121588"/>
                  <a:pt x="4302018" y="126489"/>
                  <a:pt x="4298820" y="132024"/>
                </a:cubicBezTo>
                <a:cubicBezTo>
                  <a:pt x="4295622" y="137559"/>
                  <a:pt x="4292718" y="153341"/>
                  <a:pt x="4290108" y="179368"/>
                </a:cubicBezTo>
                <a:cubicBezTo>
                  <a:pt x="4298526" y="170420"/>
                  <a:pt x="4307811" y="159984"/>
                  <a:pt x="4317964" y="148060"/>
                </a:cubicBezTo>
                <a:cubicBezTo>
                  <a:pt x="4328117" y="136136"/>
                  <a:pt x="4333756" y="126001"/>
                  <a:pt x="4334882" y="117655"/>
                </a:cubicBezTo>
                <a:cubicBezTo>
                  <a:pt x="4336007" y="109309"/>
                  <a:pt x="4340604" y="107585"/>
                  <a:pt x="4348670" y="112482"/>
                </a:cubicBezTo>
                <a:cubicBezTo>
                  <a:pt x="4356736" y="117379"/>
                  <a:pt x="4363168" y="122570"/>
                  <a:pt x="4367965" y="128055"/>
                </a:cubicBezTo>
                <a:cubicBezTo>
                  <a:pt x="4372762" y="133541"/>
                  <a:pt x="4371926" y="138208"/>
                  <a:pt x="4365459" y="142059"/>
                </a:cubicBezTo>
                <a:cubicBezTo>
                  <a:pt x="4358991" y="145909"/>
                  <a:pt x="4348838" y="154312"/>
                  <a:pt x="4335000" y="167269"/>
                </a:cubicBezTo>
                <a:cubicBezTo>
                  <a:pt x="4321162" y="180225"/>
                  <a:pt x="4306155" y="192662"/>
                  <a:pt x="4289979" y="204578"/>
                </a:cubicBezTo>
                <a:cubicBezTo>
                  <a:pt x="4289147" y="231653"/>
                  <a:pt x="4291198" y="249291"/>
                  <a:pt x="4296131" y="257494"/>
                </a:cubicBezTo>
                <a:cubicBezTo>
                  <a:pt x="4301064" y="265696"/>
                  <a:pt x="4315885" y="269593"/>
                  <a:pt x="4340593" y="269185"/>
                </a:cubicBezTo>
                <a:cubicBezTo>
                  <a:pt x="4365301" y="268776"/>
                  <a:pt x="4380405" y="267199"/>
                  <a:pt x="4385904" y="264452"/>
                </a:cubicBezTo>
                <a:cubicBezTo>
                  <a:pt x="4391404" y="261706"/>
                  <a:pt x="4395021" y="256429"/>
                  <a:pt x="4396756" y="248621"/>
                </a:cubicBezTo>
                <a:cubicBezTo>
                  <a:pt x="4398492" y="240813"/>
                  <a:pt x="4401826" y="230470"/>
                  <a:pt x="4406758" y="217592"/>
                </a:cubicBezTo>
                <a:cubicBezTo>
                  <a:pt x="4411692" y="204715"/>
                  <a:pt x="4414839" y="208282"/>
                  <a:pt x="4416201" y="228294"/>
                </a:cubicBezTo>
                <a:cubicBezTo>
                  <a:pt x="4417564" y="248305"/>
                  <a:pt x="4420963" y="261692"/>
                  <a:pt x="4426397" y="268453"/>
                </a:cubicBezTo>
                <a:cubicBezTo>
                  <a:pt x="4431832" y="275215"/>
                  <a:pt x="4426803" y="281650"/>
                  <a:pt x="4411308" y="287759"/>
                </a:cubicBezTo>
                <a:cubicBezTo>
                  <a:pt x="4395814" y="293868"/>
                  <a:pt x="4378178" y="297378"/>
                  <a:pt x="4358403" y="298288"/>
                </a:cubicBezTo>
                <a:cubicBezTo>
                  <a:pt x="4338628" y="299199"/>
                  <a:pt x="4321162" y="298478"/>
                  <a:pt x="4306004" y="296126"/>
                </a:cubicBezTo>
                <a:cubicBezTo>
                  <a:pt x="4290847" y="293775"/>
                  <a:pt x="4280109" y="286497"/>
                  <a:pt x="4273793" y="274293"/>
                </a:cubicBezTo>
                <a:cubicBezTo>
                  <a:pt x="4267476" y="262090"/>
                  <a:pt x="4265214" y="242200"/>
                  <a:pt x="4267006" y="214624"/>
                </a:cubicBezTo>
                <a:cubicBezTo>
                  <a:pt x="4252637" y="224447"/>
                  <a:pt x="4240272" y="230054"/>
                  <a:pt x="4229912" y="231445"/>
                </a:cubicBezTo>
                <a:cubicBezTo>
                  <a:pt x="4219551" y="232836"/>
                  <a:pt x="4220085" y="229007"/>
                  <a:pt x="4231514" y="219958"/>
                </a:cubicBezTo>
                <a:cubicBezTo>
                  <a:pt x="4242943" y="210910"/>
                  <a:pt x="4254788" y="202004"/>
                  <a:pt x="4267049" y="193243"/>
                </a:cubicBezTo>
                <a:cubicBezTo>
                  <a:pt x="4267924" y="173209"/>
                  <a:pt x="4268142" y="157335"/>
                  <a:pt x="4267705" y="145619"/>
                </a:cubicBezTo>
                <a:cubicBezTo>
                  <a:pt x="4267268" y="133903"/>
                  <a:pt x="4265242" y="124001"/>
                  <a:pt x="4261629" y="115913"/>
                </a:cubicBezTo>
                <a:cubicBezTo>
                  <a:pt x="4258918" y="109847"/>
                  <a:pt x="4259961" y="106725"/>
                  <a:pt x="4264756" y="106548"/>
                </a:cubicBezTo>
                <a:close/>
                <a:moveTo>
                  <a:pt x="5589099" y="90316"/>
                </a:moveTo>
                <a:cubicBezTo>
                  <a:pt x="5597531" y="90316"/>
                  <a:pt x="5605279" y="93976"/>
                  <a:pt x="5612341" y="101297"/>
                </a:cubicBezTo>
                <a:cubicBezTo>
                  <a:pt x="5619403" y="108617"/>
                  <a:pt x="5615955" y="113342"/>
                  <a:pt x="5601995" y="115472"/>
                </a:cubicBezTo>
                <a:cubicBezTo>
                  <a:pt x="5588035" y="117601"/>
                  <a:pt x="5563065" y="121212"/>
                  <a:pt x="5527085" y="126302"/>
                </a:cubicBezTo>
                <a:cubicBezTo>
                  <a:pt x="5541483" y="130662"/>
                  <a:pt x="5546409" y="136140"/>
                  <a:pt x="5541862" y="142736"/>
                </a:cubicBezTo>
                <a:cubicBezTo>
                  <a:pt x="5537317" y="149333"/>
                  <a:pt x="5534166" y="164924"/>
                  <a:pt x="5532409" y="189510"/>
                </a:cubicBezTo>
                <a:cubicBezTo>
                  <a:pt x="5530652" y="214097"/>
                  <a:pt x="5532294" y="231846"/>
                  <a:pt x="5537335" y="242759"/>
                </a:cubicBezTo>
                <a:cubicBezTo>
                  <a:pt x="5542375" y="253672"/>
                  <a:pt x="5557242" y="259340"/>
                  <a:pt x="5581936" y="259763"/>
                </a:cubicBezTo>
                <a:cubicBezTo>
                  <a:pt x="5606629" y="260186"/>
                  <a:pt x="5623705" y="258347"/>
                  <a:pt x="5633163" y="254246"/>
                </a:cubicBezTo>
                <a:cubicBezTo>
                  <a:pt x="5642621" y="250144"/>
                  <a:pt x="5649981" y="238891"/>
                  <a:pt x="5655243" y="220485"/>
                </a:cubicBezTo>
                <a:cubicBezTo>
                  <a:pt x="5660506" y="202080"/>
                  <a:pt x="5664070" y="194393"/>
                  <a:pt x="5665933" y="197426"/>
                </a:cubicBezTo>
                <a:cubicBezTo>
                  <a:pt x="5667798" y="200459"/>
                  <a:pt x="5668956" y="209612"/>
                  <a:pt x="5669408" y="224884"/>
                </a:cubicBezTo>
                <a:cubicBezTo>
                  <a:pt x="5669859" y="240157"/>
                  <a:pt x="5671673" y="251008"/>
                  <a:pt x="5674850" y="257440"/>
                </a:cubicBezTo>
                <a:cubicBezTo>
                  <a:pt x="5678027" y="263872"/>
                  <a:pt x="5675803" y="270253"/>
                  <a:pt x="5668181" y="276584"/>
                </a:cubicBezTo>
                <a:cubicBezTo>
                  <a:pt x="5660560" y="282915"/>
                  <a:pt x="5641756" y="287221"/>
                  <a:pt x="5611771" y="289501"/>
                </a:cubicBezTo>
                <a:cubicBezTo>
                  <a:pt x="5581785" y="291781"/>
                  <a:pt x="5559401" y="290071"/>
                  <a:pt x="5544616" y="284371"/>
                </a:cubicBezTo>
                <a:cubicBezTo>
                  <a:pt x="5529831" y="278671"/>
                  <a:pt x="5520263" y="270002"/>
                  <a:pt x="5515910" y="258365"/>
                </a:cubicBezTo>
                <a:cubicBezTo>
                  <a:pt x="5511558" y="246728"/>
                  <a:pt x="5509608" y="234478"/>
                  <a:pt x="5510060" y="221615"/>
                </a:cubicBezTo>
                <a:cubicBezTo>
                  <a:pt x="5510511" y="208751"/>
                  <a:pt x="5511185" y="192321"/>
                  <a:pt x="5512082" y="172324"/>
                </a:cubicBezTo>
                <a:cubicBezTo>
                  <a:pt x="5512978" y="152326"/>
                  <a:pt x="5512436" y="138083"/>
                  <a:pt x="5510457" y="129593"/>
                </a:cubicBezTo>
                <a:cubicBezTo>
                  <a:pt x="5506413" y="131228"/>
                  <a:pt x="5500713" y="132548"/>
                  <a:pt x="5493357" y="133551"/>
                </a:cubicBezTo>
                <a:lnTo>
                  <a:pt x="5500218" y="137015"/>
                </a:lnTo>
                <a:cubicBezTo>
                  <a:pt x="5504636" y="141962"/>
                  <a:pt x="5504295" y="148340"/>
                  <a:pt x="5499197" y="156148"/>
                </a:cubicBezTo>
                <a:cubicBezTo>
                  <a:pt x="5494099" y="163956"/>
                  <a:pt x="5486309" y="176751"/>
                  <a:pt x="5475826" y="194533"/>
                </a:cubicBezTo>
                <a:cubicBezTo>
                  <a:pt x="5465343" y="212315"/>
                  <a:pt x="5453168" y="227440"/>
                  <a:pt x="5439301" y="239909"/>
                </a:cubicBezTo>
                <a:cubicBezTo>
                  <a:pt x="5425435" y="252378"/>
                  <a:pt x="5411428" y="261631"/>
                  <a:pt x="5397281" y="267668"/>
                </a:cubicBezTo>
                <a:cubicBezTo>
                  <a:pt x="5383134" y="273705"/>
                  <a:pt x="5375559" y="275261"/>
                  <a:pt x="5374555" y="272336"/>
                </a:cubicBezTo>
                <a:cubicBezTo>
                  <a:pt x="5373552" y="269411"/>
                  <a:pt x="5378797" y="263524"/>
                  <a:pt x="5390290" y="254676"/>
                </a:cubicBezTo>
                <a:cubicBezTo>
                  <a:pt x="5401784" y="245828"/>
                  <a:pt x="5412869" y="235403"/>
                  <a:pt x="5423545" y="223400"/>
                </a:cubicBezTo>
                <a:cubicBezTo>
                  <a:pt x="5434221" y="211397"/>
                  <a:pt x="5444672" y="196498"/>
                  <a:pt x="5454896" y="178702"/>
                </a:cubicBezTo>
                <a:cubicBezTo>
                  <a:pt x="5465121" y="160905"/>
                  <a:pt x="5470233" y="147232"/>
                  <a:pt x="5470233" y="137681"/>
                </a:cubicBezTo>
                <a:cubicBezTo>
                  <a:pt x="5458302" y="141238"/>
                  <a:pt x="5447336" y="144152"/>
                  <a:pt x="5437333" y="146425"/>
                </a:cubicBezTo>
                <a:cubicBezTo>
                  <a:pt x="5427331" y="148698"/>
                  <a:pt x="5417268" y="145906"/>
                  <a:pt x="5407143" y="138047"/>
                </a:cubicBezTo>
                <a:cubicBezTo>
                  <a:pt x="5397019" y="130189"/>
                  <a:pt x="5398178" y="125675"/>
                  <a:pt x="5410617" y="124506"/>
                </a:cubicBezTo>
                <a:cubicBezTo>
                  <a:pt x="5423057" y="123338"/>
                  <a:pt x="5437591" y="121222"/>
                  <a:pt x="5454219" y="118161"/>
                </a:cubicBezTo>
                <a:cubicBezTo>
                  <a:pt x="5470846" y="115099"/>
                  <a:pt x="5488951" y="111346"/>
                  <a:pt x="5508532" y="106900"/>
                </a:cubicBezTo>
                <a:cubicBezTo>
                  <a:pt x="5528114" y="102455"/>
                  <a:pt x="5544745" y="98579"/>
                  <a:pt x="5558425" y="95274"/>
                </a:cubicBezTo>
                <a:cubicBezTo>
                  <a:pt x="5572105" y="91968"/>
                  <a:pt x="5582331" y="90316"/>
                  <a:pt x="5589099" y="90316"/>
                </a:cubicBezTo>
                <a:close/>
                <a:moveTo>
                  <a:pt x="2198199" y="90316"/>
                </a:moveTo>
                <a:cubicBezTo>
                  <a:pt x="2206631" y="90316"/>
                  <a:pt x="2214378" y="93976"/>
                  <a:pt x="2221441" y="101297"/>
                </a:cubicBezTo>
                <a:cubicBezTo>
                  <a:pt x="2228504" y="108617"/>
                  <a:pt x="2225055" y="113342"/>
                  <a:pt x="2211095" y="115472"/>
                </a:cubicBezTo>
                <a:cubicBezTo>
                  <a:pt x="2197134" y="117601"/>
                  <a:pt x="2172164" y="121212"/>
                  <a:pt x="2136185" y="126302"/>
                </a:cubicBezTo>
                <a:cubicBezTo>
                  <a:pt x="2150583" y="130662"/>
                  <a:pt x="2155508" y="136140"/>
                  <a:pt x="2150963" y="142736"/>
                </a:cubicBezTo>
                <a:cubicBezTo>
                  <a:pt x="2146417" y="149333"/>
                  <a:pt x="2143265" y="164924"/>
                  <a:pt x="2141509" y="189510"/>
                </a:cubicBezTo>
                <a:cubicBezTo>
                  <a:pt x="2139752" y="214097"/>
                  <a:pt x="2141394" y="231846"/>
                  <a:pt x="2146435" y="242759"/>
                </a:cubicBezTo>
                <a:cubicBezTo>
                  <a:pt x="2151475" y="253672"/>
                  <a:pt x="2166342" y="259340"/>
                  <a:pt x="2191036" y="259763"/>
                </a:cubicBezTo>
                <a:cubicBezTo>
                  <a:pt x="2215730" y="260186"/>
                  <a:pt x="2232806" y="258347"/>
                  <a:pt x="2242263" y="254246"/>
                </a:cubicBezTo>
                <a:cubicBezTo>
                  <a:pt x="2251720" y="250144"/>
                  <a:pt x="2259081" y="238891"/>
                  <a:pt x="2264343" y="220485"/>
                </a:cubicBezTo>
                <a:cubicBezTo>
                  <a:pt x="2269606" y="202080"/>
                  <a:pt x="2273170" y="194393"/>
                  <a:pt x="2275034" y="197426"/>
                </a:cubicBezTo>
                <a:cubicBezTo>
                  <a:pt x="2276898" y="200459"/>
                  <a:pt x="2278056" y="209612"/>
                  <a:pt x="2278508" y="224884"/>
                </a:cubicBezTo>
                <a:cubicBezTo>
                  <a:pt x="2278960" y="240157"/>
                  <a:pt x="2280774" y="251008"/>
                  <a:pt x="2283950" y="257440"/>
                </a:cubicBezTo>
                <a:cubicBezTo>
                  <a:pt x="2287126" y="263872"/>
                  <a:pt x="2284904" y="270253"/>
                  <a:pt x="2277282" y="276584"/>
                </a:cubicBezTo>
                <a:cubicBezTo>
                  <a:pt x="2269660" y="282915"/>
                  <a:pt x="2250856" y="287221"/>
                  <a:pt x="2220871" y="289501"/>
                </a:cubicBezTo>
                <a:cubicBezTo>
                  <a:pt x="2190886" y="291781"/>
                  <a:pt x="2168500" y="290071"/>
                  <a:pt x="2153716" y="284371"/>
                </a:cubicBezTo>
                <a:cubicBezTo>
                  <a:pt x="2138931" y="278671"/>
                  <a:pt x="2129363" y="270002"/>
                  <a:pt x="2125010" y="258365"/>
                </a:cubicBezTo>
                <a:cubicBezTo>
                  <a:pt x="2120658" y="246728"/>
                  <a:pt x="2118708" y="234478"/>
                  <a:pt x="2119160" y="221615"/>
                </a:cubicBezTo>
                <a:cubicBezTo>
                  <a:pt x="2119611" y="208751"/>
                  <a:pt x="2120285" y="192321"/>
                  <a:pt x="2121181" y="172324"/>
                </a:cubicBezTo>
                <a:cubicBezTo>
                  <a:pt x="2122078" y="152326"/>
                  <a:pt x="2121536" y="138083"/>
                  <a:pt x="2119557" y="129593"/>
                </a:cubicBezTo>
                <a:cubicBezTo>
                  <a:pt x="2115514" y="131228"/>
                  <a:pt x="2109813" y="132548"/>
                  <a:pt x="2102457" y="133551"/>
                </a:cubicBezTo>
                <a:lnTo>
                  <a:pt x="2109319" y="137015"/>
                </a:lnTo>
                <a:cubicBezTo>
                  <a:pt x="2113735" y="141962"/>
                  <a:pt x="2113395" y="148340"/>
                  <a:pt x="2108297" y="156148"/>
                </a:cubicBezTo>
                <a:cubicBezTo>
                  <a:pt x="2103199" y="163956"/>
                  <a:pt x="2095409" y="176751"/>
                  <a:pt x="2084926" y="194533"/>
                </a:cubicBezTo>
                <a:cubicBezTo>
                  <a:pt x="2074443" y="212315"/>
                  <a:pt x="2062268" y="227440"/>
                  <a:pt x="2048401" y="239909"/>
                </a:cubicBezTo>
                <a:cubicBezTo>
                  <a:pt x="2034534" y="252378"/>
                  <a:pt x="2020527" y="261631"/>
                  <a:pt x="2006381" y="267668"/>
                </a:cubicBezTo>
                <a:cubicBezTo>
                  <a:pt x="1992234" y="273705"/>
                  <a:pt x="1984659" y="275261"/>
                  <a:pt x="1983655" y="272336"/>
                </a:cubicBezTo>
                <a:cubicBezTo>
                  <a:pt x="1982652" y="269411"/>
                  <a:pt x="1987896" y="263524"/>
                  <a:pt x="1999390" y="254676"/>
                </a:cubicBezTo>
                <a:cubicBezTo>
                  <a:pt x="2010884" y="245828"/>
                  <a:pt x="2021969" y="235403"/>
                  <a:pt x="2032645" y="223400"/>
                </a:cubicBezTo>
                <a:cubicBezTo>
                  <a:pt x="2043321" y="211397"/>
                  <a:pt x="2053772" y="196498"/>
                  <a:pt x="2063996" y="178702"/>
                </a:cubicBezTo>
                <a:cubicBezTo>
                  <a:pt x="2074221" y="160905"/>
                  <a:pt x="2079333" y="147232"/>
                  <a:pt x="2079333" y="137681"/>
                </a:cubicBezTo>
                <a:cubicBezTo>
                  <a:pt x="2067402" y="141238"/>
                  <a:pt x="2056435" y="144152"/>
                  <a:pt x="2046433" y="146425"/>
                </a:cubicBezTo>
                <a:cubicBezTo>
                  <a:pt x="2036431" y="148698"/>
                  <a:pt x="2026368" y="145906"/>
                  <a:pt x="2016243" y="138047"/>
                </a:cubicBezTo>
                <a:cubicBezTo>
                  <a:pt x="2006119" y="130189"/>
                  <a:pt x="2007277" y="125675"/>
                  <a:pt x="2019717" y="124506"/>
                </a:cubicBezTo>
                <a:cubicBezTo>
                  <a:pt x="2032158" y="123338"/>
                  <a:pt x="2046691" y="121222"/>
                  <a:pt x="2063319" y="118161"/>
                </a:cubicBezTo>
                <a:cubicBezTo>
                  <a:pt x="2079946" y="115099"/>
                  <a:pt x="2098051" y="111346"/>
                  <a:pt x="2117632" y="106900"/>
                </a:cubicBezTo>
                <a:cubicBezTo>
                  <a:pt x="2137214" y="102455"/>
                  <a:pt x="2153845" y="98579"/>
                  <a:pt x="2167525" y="95274"/>
                </a:cubicBezTo>
                <a:cubicBezTo>
                  <a:pt x="2181206" y="91968"/>
                  <a:pt x="2191431" y="90316"/>
                  <a:pt x="2198199" y="90316"/>
                </a:cubicBezTo>
                <a:close/>
                <a:moveTo>
                  <a:pt x="6524651" y="78841"/>
                </a:moveTo>
                <a:cubicBezTo>
                  <a:pt x="6526863" y="78708"/>
                  <a:pt x="6529653" y="78998"/>
                  <a:pt x="6533017" y="79711"/>
                </a:cubicBezTo>
                <a:cubicBezTo>
                  <a:pt x="6546476" y="82565"/>
                  <a:pt x="6556173" y="86971"/>
                  <a:pt x="6562109" y="92929"/>
                </a:cubicBezTo>
                <a:cubicBezTo>
                  <a:pt x="6568047" y="98888"/>
                  <a:pt x="6570439" y="106714"/>
                  <a:pt x="6569283" y="116408"/>
                </a:cubicBezTo>
                <a:cubicBezTo>
                  <a:pt x="6568129" y="126102"/>
                  <a:pt x="6563867" y="129242"/>
                  <a:pt x="6556495" y="125829"/>
                </a:cubicBezTo>
                <a:cubicBezTo>
                  <a:pt x="6549125" y="122416"/>
                  <a:pt x="6542360" y="117394"/>
                  <a:pt x="6536201" y="110761"/>
                </a:cubicBezTo>
                <a:cubicBezTo>
                  <a:pt x="6530042" y="104129"/>
                  <a:pt x="6524733" y="97701"/>
                  <a:pt x="6520272" y="91477"/>
                </a:cubicBezTo>
                <a:cubicBezTo>
                  <a:pt x="6516551" y="83454"/>
                  <a:pt x="6518011" y="79242"/>
                  <a:pt x="6524651" y="78841"/>
                </a:cubicBezTo>
                <a:close/>
                <a:moveTo>
                  <a:pt x="3124225" y="78841"/>
                </a:moveTo>
                <a:cubicBezTo>
                  <a:pt x="3126439" y="78708"/>
                  <a:pt x="3129228" y="78998"/>
                  <a:pt x="3132592" y="79711"/>
                </a:cubicBezTo>
                <a:cubicBezTo>
                  <a:pt x="3146051" y="82565"/>
                  <a:pt x="3155748" y="86971"/>
                  <a:pt x="3161685" y="92929"/>
                </a:cubicBezTo>
                <a:cubicBezTo>
                  <a:pt x="3167622" y="98888"/>
                  <a:pt x="3170013" y="106714"/>
                  <a:pt x="3168859" y="116408"/>
                </a:cubicBezTo>
                <a:cubicBezTo>
                  <a:pt x="3167705" y="126102"/>
                  <a:pt x="3163442" y="129242"/>
                  <a:pt x="3156071" y="125829"/>
                </a:cubicBezTo>
                <a:cubicBezTo>
                  <a:pt x="3148700" y="122416"/>
                  <a:pt x="3141935" y="117394"/>
                  <a:pt x="3135776" y="110761"/>
                </a:cubicBezTo>
                <a:cubicBezTo>
                  <a:pt x="3129617" y="104129"/>
                  <a:pt x="3124307" y="97701"/>
                  <a:pt x="3119848" y="91477"/>
                </a:cubicBezTo>
                <a:cubicBezTo>
                  <a:pt x="3116126" y="83454"/>
                  <a:pt x="3117586" y="79242"/>
                  <a:pt x="3124225" y="78841"/>
                </a:cubicBezTo>
                <a:close/>
                <a:moveTo>
                  <a:pt x="908419" y="72892"/>
                </a:moveTo>
                <a:lnTo>
                  <a:pt x="880240" y="77775"/>
                </a:lnTo>
                <a:cubicBezTo>
                  <a:pt x="880240" y="93578"/>
                  <a:pt x="878982" y="106165"/>
                  <a:pt x="876465" y="115536"/>
                </a:cubicBezTo>
                <a:lnTo>
                  <a:pt x="874397" y="120996"/>
                </a:lnTo>
                <a:lnTo>
                  <a:pt x="879633" y="120403"/>
                </a:lnTo>
                <a:lnTo>
                  <a:pt x="900457" y="117931"/>
                </a:lnTo>
                <a:lnTo>
                  <a:pt x="899773" y="115391"/>
                </a:lnTo>
                <a:cubicBezTo>
                  <a:pt x="899810" y="113378"/>
                  <a:pt x="900221" y="110609"/>
                  <a:pt x="901009" y="107083"/>
                </a:cubicBezTo>
                <a:cubicBezTo>
                  <a:pt x="904156" y="92979"/>
                  <a:pt x="906626" y="81582"/>
                  <a:pt x="908419" y="72892"/>
                </a:cubicBezTo>
                <a:close/>
                <a:moveTo>
                  <a:pt x="1861092" y="69483"/>
                </a:moveTo>
                <a:cubicBezTo>
                  <a:pt x="1851333" y="69060"/>
                  <a:pt x="1842503" y="74273"/>
                  <a:pt x="1834602" y="85121"/>
                </a:cubicBezTo>
                <a:cubicBezTo>
                  <a:pt x="1826700" y="95969"/>
                  <a:pt x="1821423" y="113489"/>
                  <a:pt x="1818770" y="137681"/>
                </a:cubicBezTo>
                <a:cubicBezTo>
                  <a:pt x="1816131" y="161859"/>
                  <a:pt x="1817028" y="183459"/>
                  <a:pt x="1821459" y="202481"/>
                </a:cubicBezTo>
                <a:cubicBezTo>
                  <a:pt x="1825890" y="221503"/>
                  <a:pt x="1832741" y="234557"/>
                  <a:pt x="1842012" y="241641"/>
                </a:cubicBezTo>
                <a:cubicBezTo>
                  <a:pt x="1851283" y="248725"/>
                  <a:pt x="1860590" y="250213"/>
                  <a:pt x="1869932" y="246104"/>
                </a:cubicBezTo>
                <a:cubicBezTo>
                  <a:pt x="1879275" y="241996"/>
                  <a:pt x="1886348" y="232743"/>
                  <a:pt x="1891152" y="218345"/>
                </a:cubicBezTo>
                <a:cubicBezTo>
                  <a:pt x="1895956" y="203947"/>
                  <a:pt x="1898358" y="188080"/>
                  <a:pt x="1898358" y="170743"/>
                </a:cubicBezTo>
                <a:cubicBezTo>
                  <a:pt x="1898358" y="153405"/>
                  <a:pt x="1897698" y="137692"/>
                  <a:pt x="1896379" y="123603"/>
                </a:cubicBezTo>
                <a:cubicBezTo>
                  <a:pt x="1895060" y="109514"/>
                  <a:pt x="1891288" y="97077"/>
                  <a:pt x="1885065" y="86293"/>
                </a:cubicBezTo>
                <a:cubicBezTo>
                  <a:pt x="1878841" y="75509"/>
                  <a:pt x="1870850" y="69906"/>
                  <a:pt x="1861092" y="69483"/>
                </a:cubicBezTo>
                <a:close/>
                <a:moveTo>
                  <a:pt x="1680117" y="69483"/>
                </a:moveTo>
                <a:cubicBezTo>
                  <a:pt x="1670358" y="69060"/>
                  <a:pt x="1661528" y="74273"/>
                  <a:pt x="1653627" y="85121"/>
                </a:cubicBezTo>
                <a:cubicBezTo>
                  <a:pt x="1645725" y="95969"/>
                  <a:pt x="1640448" y="113489"/>
                  <a:pt x="1637795" y="137681"/>
                </a:cubicBezTo>
                <a:cubicBezTo>
                  <a:pt x="1635156" y="161859"/>
                  <a:pt x="1636053" y="183459"/>
                  <a:pt x="1640484" y="202481"/>
                </a:cubicBezTo>
                <a:cubicBezTo>
                  <a:pt x="1644915" y="221503"/>
                  <a:pt x="1651766" y="234557"/>
                  <a:pt x="1661037" y="241641"/>
                </a:cubicBezTo>
                <a:cubicBezTo>
                  <a:pt x="1670308" y="248725"/>
                  <a:pt x="1679615" y="250213"/>
                  <a:pt x="1688957" y="246104"/>
                </a:cubicBezTo>
                <a:cubicBezTo>
                  <a:pt x="1698300" y="241996"/>
                  <a:pt x="1705373" y="232743"/>
                  <a:pt x="1710177" y="218345"/>
                </a:cubicBezTo>
                <a:cubicBezTo>
                  <a:pt x="1714981" y="203947"/>
                  <a:pt x="1717383" y="188080"/>
                  <a:pt x="1717383" y="170743"/>
                </a:cubicBezTo>
                <a:cubicBezTo>
                  <a:pt x="1717383" y="153405"/>
                  <a:pt x="1716723" y="137692"/>
                  <a:pt x="1715404" y="123603"/>
                </a:cubicBezTo>
                <a:cubicBezTo>
                  <a:pt x="1714085" y="109514"/>
                  <a:pt x="1710313" y="97077"/>
                  <a:pt x="1704090" y="86293"/>
                </a:cubicBezTo>
                <a:cubicBezTo>
                  <a:pt x="1697866" y="75509"/>
                  <a:pt x="1689875" y="69906"/>
                  <a:pt x="1680117" y="69483"/>
                </a:cubicBezTo>
                <a:close/>
                <a:moveTo>
                  <a:pt x="6594707" y="63361"/>
                </a:moveTo>
                <a:cubicBezTo>
                  <a:pt x="6596445" y="63470"/>
                  <a:pt x="6598604" y="64001"/>
                  <a:pt x="6601183" y="64955"/>
                </a:cubicBezTo>
                <a:cubicBezTo>
                  <a:pt x="6611501" y="68769"/>
                  <a:pt x="6620077" y="73262"/>
                  <a:pt x="6626910" y="78431"/>
                </a:cubicBezTo>
                <a:cubicBezTo>
                  <a:pt x="6633743" y="83601"/>
                  <a:pt x="6635309" y="88753"/>
                  <a:pt x="6631609" y="93886"/>
                </a:cubicBezTo>
                <a:cubicBezTo>
                  <a:pt x="6627910" y="99020"/>
                  <a:pt x="6624931" y="107660"/>
                  <a:pt x="6622673" y="119806"/>
                </a:cubicBezTo>
                <a:cubicBezTo>
                  <a:pt x="6620413" y="131952"/>
                  <a:pt x="6616696" y="147311"/>
                  <a:pt x="6611519" y="165881"/>
                </a:cubicBezTo>
                <a:cubicBezTo>
                  <a:pt x="6648747" y="163257"/>
                  <a:pt x="6672199" y="160801"/>
                  <a:pt x="6681879" y="158514"/>
                </a:cubicBezTo>
                <a:cubicBezTo>
                  <a:pt x="6691559" y="156227"/>
                  <a:pt x="6699963" y="155811"/>
                  <a:pt x="6707089" y="157267"/>
                </a:cubicBezTo>
                <a:cubicBezTo>
                  <a:pt x="6714217" y="158722"/>
                  <a:pt x="6721215" y="163920"/>
                  <a:pt x="6728083" y="172862"/>
                </a:cubicBezTo>
                <a:cubicBezTo>
                  <a:pt x="6734953" y="181803"/>
                  <a:pt x="6727621" y="186051"/>
                  <a:pt x="6706089" y="185606"/>
                </a:cubicBezTo>
                <a:cubicBezTo>
                  <a:pt x="6684557" y="185162"/>
                  <a:pt x="6651377" y="186668"/>
                  <a:pt x="6606550" y="190124"/>
                </a:cubicBezTo>
                <a:cubicBezTo>
                  <a:pt x="6598692" y="220639"/>
                  <a:pt x="6583463" y="245351"/>
                  <a:pt x="6560862" y="264259"/>
                </a:cubicBezTo>
                <a:cubicBezTo>
                  <a:pt x="6538263" y="283166"/>
                  <a:pt x="6513583" y="295144"/>
                  <a:pt x="6486823" y="300192"/>
                </a:cubicBezTo>
                <a:cubicBezTo>
                  <a:pt x="6460065" y="305240"/>
                  <a:pt x="6457947" y="301780"/>
                  <a:pt x="6480467" y="289813"/>
                </a:cubicBezTo>
                <a:cubicBezTo>
                  <a:pt x="6502989" y="277846"/>
                  <a:pt x="6522387" y="264825"/>
                  <a:pt x="6538663" y="250750"/>
                </a:cubicBezTo>
                <a:cubicBezTo>
                  <a:pt x="6554940" y="236675"/>
                  <a:pt x="6568369" y="216983"/>
                  <a:pt x="6578953" y="191672"/>
                </a:cubicBezTo>
                <a:cubicBezTo>
                  <a:pt x="6532877" y="197939"/>
                  <a:pt x="6505527" y="202657"/>
                  <a:pt x="6496901" y="205826"/>
                </a:cubicBezTo>
                <a:cubicBezTo>
                  <a:pt x="6488276" y="208995"/>
                  <a:pt x="6477976" y="205378"/>
                  <a:pt x="6466001" y="194974"/>
                </a:cubicBezTo>
                <a:cubicBezTo>
                  <a:pt x="6454028" y="184570"/>
                  <a:pt x="6454978" y="179827"/>
                  <a:pt x="6468852" y="180745"/>
                </a:cubicBezTo>
                <a:cubicBezTo>
                  <a:pt x="6482726" y="181663"/>
                  <a:pt x="6498540" y="181236"/>
                  <a:pt x="6516293" y="179465"/>
                </a:cubicBezTo>
                <a:cubicBezTo>
                  <a:pt x="6534047" y="177694"/>
                  <a:pt x="6556439" y="174693"/>
                  <a:pt x="6583469" y="170463"/>
                </a:cubicBezTo>
                <a:cubicBezTo>
                  <a:pt x="6586782" y="157284"/>
                  <a:pt x="6589557" y="140298"/>
                  <a:pt x="6591794" y="119505"/>
                </a:cubicBezTo>
                <a:cubicBezTo>
                  <a:pt x="6594031" y="98712"/>
                  <a:pt x="6593576" y="83468"/>
                  <a:pt x="6590429" y="73774"/>
                </a:cubicBezTo>
                <a:cubicBezTo>
                  <a:pt x="6588067" y="66504"/>
                  <a:pt x="6589494" y="63032"/>
                  <a:pt x="6594707" y="63361"/>
                </a:cubicBezTo>
                <a:close/>
                <a:moveTo>
                  <a:pt x="3194283" y="63361"/>
                </a:moveTo>
                <a:cubicBezTo>
                  <a:pt x="3196021" y="63470"/>
                  <a:pt x="3198179" y="64001"/>
                  <a:pt x="3200759" y="64955"/>
                </a:cubicBezTo>
                <a:cubicBezTo>
                  <a:pt x="3211076" y="68769"/>
                  <a:pt x="3219652" y="73262"/>
                  <a:pt x="3226485" y="78431"/>
                </a:cubicBezTo>
                <a:cubicBezTo>
                  <a:pt x="3233318" y="83601"/>
                  <a:pt x="3234885" y="88753"/>
                  <a:pt x="3231185" y="93886"/>
                </a:cubicBezTo>
                <a:cubicBezTo>
                  <a:pt x="3227485" y="99020"/>
                  <a:pt x="3224506" y="107660"/>
                  <a:pt x="3222247" y="119806"/>
                </a:cubicBezTo>
                <a:cubicBezTo>
                  <a:pt x="3219989" y="131952"/>
                  <a:pt x="3216271" y="147311"/>
                  <a:pt x="3211094" y="165881"/>
                </a:cubicBezTo>
                <a:cubicBezTo>
                  <a:pt x="3248321" y="163257"/>
                  <a:pt x="3271775" y="160801"/>
                  <a:pt x="3281455" y="158514"/>
                </a:cubicBezTo>
                <a:cubicBezTo>
                  <a:pt x="3291134" y="156227"/>
                  <a:pt x="3299537" y="155811"/>
                  <a:pt x="3306665" y="157267"/>
                </a:cubicBezTo>
                <a:cubicBezTo>
                  <a:pt x="3313792" y="158722"/>
                  <a:pt x="3320790" y="163920"/>
                  <a:pt x="3327659" y="172861"/>
                </a:cubicBezTo>
                <a:cubicBezTo>
                  <a:pt x="3334527" y="181803"/>
                  <a:pt x="3327196" y="186051"/>
                  <a:pt x="3305664" y="185606"/>
                </a:cubicBezTo>
                <a:cubicBezTo>
                  <a:pt x="3284133" y="185162"/>
                  <a:pt x="3250953" y="186668"/>
                  <a:pt x="3206125" y="190124"/>
                </a:cubicBezTo>
                <a:cubicBezTo>
                  <a:pt x="3198267" y="220639"/>
                  <a:pt x="3183038" y="245351"/>
                  <a:pt x="3160438" y="264259"/>
                </a:cubicBezTo>
                <a:cubicBezTo>
                  <a:pt x="3137837" y="283166"/>
                  <a:pt x="3113158" y="295144"/>
                  <a:pt x="3086399" y="300192"/>
                </a:cubicBezTo>
                <a:cubicBezTo>
                  <a:pt x="3059640" y="305240"/>
                  <a:pt x="3057521" y="301780"/>
                  <a:pt x="3080043" y="289813"/>
                </a:cubicBezTo>
                <a:cubicBezTo>
                  <a:pt x="3102564" y="277846"/>
                  <a:pt x="3121963" y="264825"/>
                  <a:pt x="3138239" y="250750"/>
                </a:cubicBezTo>
                <a:cubicBezTo>
                  <a:pt x="3154515" y="236675"/>
                  <a:pt x="3167945" y="216983"/>
                  <a:pt x="3178528" y="191672"/>
                </a:cubicBezTo>
                <a:cubicBezTo>
                  <a:pt x="3132453" y="197939"/>
                  <a:pt x="3105102" y="202657"/>
                  <a:pt x="3096477" y="205826"/>
                </a:cubicBezTo>
                <a:cubicBezTo>
                  <a:pt x="3087851" y="208995"/>
                  <a:pt x="3077551" y="205378"/>
                  <a:pt x="3065577" y="194974"/>
                </a:cubicBezTo>
                <a:cubicBezTo>
                  <a:pt x="3053603" y="184570"/>
                  <a:pt x="3054553" y="179827"/>
                  <a:pt x="3068427" y="180745"/>
                </a:cubicBezTo>
                <a:cubicBezTo>
                  <a:pt x="3082301" y="181663"/>
                  <a:pt x="3098115" y="181236"/>
                  <a:pt x="3115868" y="179465"/>
                </a:cubicBezTo>
                <a:cubicBezTo>
                  <a:pt x="3133621" y="177694"/>
                  <a:pt x="3156014" y="174693"/>
                  <a:pt x="3183045" y="170463"/>
                </a:cubicBezTo>
                <a:cubicBezTo>
                  <a:pt x="3186357" y="157284"/>
                  <a:pt x="3189132" y="140298"/>
                  <a:pt x="3191369" y="119505"/>
                </a:cubicBezTo>
                <a:cubicBezTo>
                  <a:pt x="3193606" y="98712"/>
                  <a:pt x="3193151" y="83468"/>
                  <a:pt x="3190003" y="73774"/>
                </a:cubicBezTo>
                <a:cubicBezTo>
                  <a:pt x="3187643" y="66504"/>
                  <a:pt x="3189069" y="63032"/>
                  <a:pt x="3194283" y="63361"/>
                </a:cubicBezTo>
                <a:close/>
                <a:moveTo>
                  <a:pt x="3608885" y="46511"/>
                </a:moveTo>
                <a:cubicBezTo>
                  <a:pt x="3617567" y="46361"/>
                  <a:pt x="3624954" y="49537"/>
                  <a:pt x="3631047" y="56039"/>
                </a:cubicBezTo>
                <a:cubicBezTo>
                  <a:pt x="3639171" y="64708"/>
                  <a:pt x="3631961" y="70809"/>
                  <a:pt x="3609418" y="74344"/>
                </a:cubicBezTo>
                <a:cubicBezTo>
                  <a:pt x="3586875" y="77879"/>
                  <a:pt x="3563501" y="81719"/>
                  <a:pt x="3539295" y="85863"/>
                </a:cubicBezTo>
                <a:cubicBezTo>
                  <a:pt x="3550093" y="90753"/>
                  <a:pt x="3552803" y="95704"/>
                  <a:pt x="3547426" y="100716"/>
                </a:cubicBezTo>
                <a:cubicBezTo>
                  <a:pt x="3542048" y="105728"/>
                  <a:pt x="3537086" y="110449"/>
                  <a:pt x="3532540" y="114880"/>
                </a:cubicBezTo>
                <a:cubicBezTo>
                  <a:pt x="3541675" y="122495"/>
                  <a:pt x="3556861" y="138140"/>
                  <a:pt x="3578099" y="161816"/>
                </a:cubicBezTo>
                <a:cubicBezTo>
                  <a:pt x="3583792" y="154072"/>
                  <a:pt x="3590195" y="143607"/>
                  <a:pt x="3597308" y="130422"/>
                </a:cubicBezTo>
                <a:cubicBezTo>
                  <a:pt x="3604421" y="117236"/>
                  <a:pt x="3607077" y="107251"/>
                  <a:pt x="3605278" y="100469"/>
                </a:cubicBezTo>
                <a:cubicBezTo>
                  <a:pt x="3603478" y="93686"/>
                  <a:pt x="3606457" y="91004"/>
                  <a:pt x="3614215" y="92424"/>
                </a:cubicBezTo>
                <a:cubicBezTo>
                  <a:pt x="3621973" y="93843"/>
                  <a:pt x="3630097" y="97066"/>
                  <a:pt x="3638586" y="102093"/>
                </a:cubicBezTo>
                <a:cubicBezTo>
                  <a:pt x="3647076" y="107119"/>
                  <a:pt x="3648624" y="111661"/>
                  <a:pt x="3643232" y="115719"/>
                </a:cubicBezTo>
                <a:cubicBezTo>
                  <a:pt x="3637840" y="119778"/>
                  <a:pt x="3619392" y="138434"/>
                  <a:pt x="3587886" y="171689"/>
                </a:cubicBezTo>
                <a:cubicBezTo>
                  <a:pt x="3608708" y="190030"/>
                  <a:pt x="3627074" y="203843"/>
                  <a:pt x="3642985" y="213129"/>
                </a:cubicBezTo>
                <a:cubicBezTo>
                  <a:pt x="3658895" y="222414"/>
                  <a:pt x="3675738" y="229602"/>
                  <a:pt x="3693513" y="234693"/>
                </a:cubicBezTo>
                <a:cubicBezTo>
                  <a:pt x="3711287" y="239784"/>
                  <a:pt x="3717443" y="244448"/>
                  <a:pt x="3711979" y="248685"/>
                </a:cubicBezTo>
                <a:cubicBezTo>
                  <a:pt x="3706516" y="252923"/>
                  <a:pt x="3698220" y="255504"/>
                  <a:pt x="3687092" y="256429"/>
                </a:cubicBezTo>
                <a:cubicBezTo>
                  <a:pt x="3675964" y="257354"/>
                  <a:pt x="3664018" y="257816"/>
                  <a:pt x="3651256" y="257816"/>
                </a:cubicBezTo>
                <a:cubicBezTo>
                  <a:pt x="3638335" y="257816"/>
                  <a:pt x="3628021" y="253719"/>
                  <a:pt x="3620313" y="245523"/>
                </a:cubicBezTo>
                <a:cubicBezTo>
                  <a:pt x="3612605" y="237328"/>
                  <a:pt x="3597734" y="219517"/>
                  <a:pt x="3575701" y="192092"/>
                </a:cubicBezTo>
                <a:cubicBezTo>
                  <a:pt x="3553667" y="164666"/>
                  <a:pt x="3536176" y="143382"/>
                  <a:pt x="3523226" y="128238"/>
                </a:cubicBezTo>
                <a:lnTo>
                  <a:pt x="3516343" y="137918"/>
                </a:lnTo>
                <a:cubicBezTo>
                  <a:pt x="3525349" y="147253"/>
                  <a:pt x="3529160" y="156908"/>
                  <a:pt x="3527776" y="166882"/>
                </a:cubicBezTo>
                <a:cubicBezTo>
                  <a:pt x="3526392" y="176855"/>
                  <a:pt x="3525255" y="189349"/>
                  <a:pt x="3524366" y="204363"/>
                </a:cubicBezTo>
                <a:cubicBezTo>
                  <a:pt x="3523477" y="219378"/>
                  <a:pt x="3522818" y="231789"/>
                  <a:pt x="3522388" y="241598"/>
                </a:cubicBezTo>
                <a:cubicBezTo>
                  <a:pt x="3521957" y="251406"/>
                  <a:pt x="3523976" y="254192"/>
                  <a:pt x="3528443" y="249954"/>
                </a:cubicBezTo>
                <a:cubicBezTo>
                  <a:pt x="3532910" y="245717"/>
                  <a:pt x="3543260" y="238966"/>
                  <a:pt x="3559493" y="229702"/>
                </a:cubicBezTo>
                <a:cubicBezTo>
                  <a:pt x="3575726" y="220439"/>
                  <a:pt x="3580250" y="220335"/>
                  <a:pt x="3573066" y="229391"/>
                </a:cubicBezTo>
                <a:cubicBezTo>
                  <a:pt x="3565881" y="238446"/>
                  <a:pt x="3554259" y="251725"/>
                  <a:pt x="3538198" y="269228"/>
                </a:cubicBezTo>
                <a:cubicBezTo>
                  <a:pt x="3522136" y="286730"/>
                  <a:pt x="3511238" y="298876"/>
                  <a:pt x="3505502" y="305666"/>
                </a:cubicBezTo>
                <a:cubicBezTo>
                  <a:pt x="3499766" y="312456"/>
                  <a:pt x="3493815" y="310728"/>
                  <a:pt x="3487648" y="300482"/>
                </a:cubicBezTo>
                <a:cubicBezTo>
                  <a:pt x="3481482" y="290236"/>
                  <a:pt x="3480209" y="281578"/>
                  <a:pt x="3483830" y="274508"/>
                </a:cubicBezTo>
                <a:cubicBezTo>
                  <a:pt x="3487451" y="267439"/>
                  <a:pt x="3490599" y="259441"/>
                  <a:pt x="3493273" y="250514"/>
                </a:cubicBezTo>
                <a:cubicBezTo>
                  <a:pt x="3495948" y="241587"/>
                  <a:pt x="3498411" y="225616"/>
                  <a:pt x="3500662" y="202599"/>
                </a:cubicBezTo>
                <a:cubicBezTo>
                  <a:pt x="3502913" y="179583"/>
                  <a:pt x="3502727" y="163795"/>
                  <a:pt x="3500103" y="155234"/>
                </a:cubicBezTo>
                <a:cubicBezTo>
                  <a:pt x="3482106" y="177977"/>
                  <a:pt x="3466909" y="194164"/>
                  <a:pt x="3454512" y="203793"/>
                </a:cubicBezTo>
                <a:cubicBezTo>
                  <a:pt x="3442115" y="213423"/>
                  <a:pt x="3427025" y="221009"/>
                  <a:pt x="3409243" y="226551"/>
                </a:cubicBezTo>
                <a:cubicBezTo>
                  <a:pt x="3391461" y="232094"/>
                  <a:pt x="3389930" y="228720"/>
                  <a:pt x="3404651" y="216431"/>
                </a:cubicBezTo>
                <a:cubicBezTo>
                  <a:pt x="3419371" y="204141"/>
                  <a:pt x="3434740" y="190213"/>
                  <a:pt x="3450758" y="174647"/>
                </a:cubicBezTo>
                <a:cubicBezTo>
                  <a:pt x="3466776" y="159081"/>
                  <a:pt x="3481912" y="141897"/>
                  <a:pt x="3496166" y="123097"/>
                </a:cubicBezTo>
                <a:cubicBezTo>
                  <a:pt x="3510421" y="104297"/>
                  <a:pt x="3516529" y="93865"/>
                  <a:pt x="3514493" y="91800"/>
                </a:cubicBezTo>
                <a:cubicBezTo>
                  <a:pt x="3508255" y="92660"/>
                  <a:pt x="3498353" y="94223"/>
                  <a:pt x="3484787" y="96489"/>
                </a:cubicBezTo>
                <a:cubicBezTo>
                  <a:pt x="3471221" y="98755"/>
                  <a:pt x="3459115" y="96697"/>
                  <a:pt x="3448467" y="90316"/>
                </a:cubicBezTo>
                <a:cubicBezTo>
                  <a:pt x="3437820" y="83934"/>
                  <a:pt x="3437744" y="80105"/>
                  <a:pt x="3448241" y="78829"/>
                </a:cubicBezTo>
                <a:cubicBezTo>
                  <a:pt x="3458739" y="77553"/>
                  <a:pt x="3472541" y="75563"/>
                  <a:pt x="3489649" y="72860"/>
                </a:cubicBezTo>
                <a:cubicBezTo>
                  <a:pt x="3506757" y="70157"/>
                  <a:pt x="3526206" y="66088"/>
                  <a:pt x="3547996" y="60653"/>
                </a:cubicBezTo>
                <a:cubicBezTo>
                  <a:pt x="3569786" y="55218"/>
                  <a:pt x="3587044" y="50923"/>
                  <a:pt x="3599771" y="47768"/>
                </a:cubicBezTo>
                <a:cubicBezTo>
                  <a:pt x="3602953" y="46980"/>
                  <a:pt x="3605991" y="46560"/>
                  <a:pt x="3608885" y="46511"/>
                </a:cubicBezTo>
                <a:close/>
                <a:moveTo>
                  <a:pt x="5208891" y="43079"/>
                </a:moveTo>
                <a:lnTo>
                  <a:pt x="5323240" y="43079"/>
                </a:lnTo>
                <a:lnTo>
                  <a:pt x="5323240" y="74247"/>
                </a:lnTo>
                <a:lnTo>
                  <a:pt x="5236102" y="74247"/>
                </a:lnTo>
                <a:cubicBezTo>
                  <a:pt x="5231958" y="96762"/>
                  <a:pt x="5227713" y="113353"/>
                  <a:pt x="5223368" y="124022"/>
                </a:cubicBezTo>
                <a:cubicBezTo>
                  <a:pt x="5233292" y="118645"/>
                  <a:pt x="5244527" y="116196"/>
                  <a:pt x="5257075" y="116677"/>
                </a:cubicBezTo>
                <a:cubicBezTo>
                  <a:pt x="5269623" y="117157"/>
                  <a:pt x="5281636" y="120029"/>
                  <a:pt x="5293115" y="125291"/>
                </a:cubicBezTo>
                <a:cubicBezTo>
                  <a:pt x="5304595" y="130554"/>
                  <a:pt x="5312901" y="137620"/>
                  <a:pt x="5318035" y="146490"/>
                </a:cubicBezTo>
                <a:cubicBezTo>
                  <a:pt x="5323169" y="155359"/>
                  <a:pt x="5326890" y="164171"/>
                  <a:pt x="5329199" y="172926"/>
                </a:cubicBezTo>
                <a:cubicBezTo>
                  <a:pt x="5331508" y="181681"/>
                  <a:pt x="5332425" y="191195"/>
                  <a:pt x="5331952" y="201470"/>
                </a:cubicBezTo>
                <a:cubicBezTo>
                  <a:pt x="5331479" y="211745"/>
                  <a:pt x="5329367" y="222271"/>
                  <a:pt x="5325617" y="233047"/>
                </a:cubicBezTo>
                <a:cubicBezTo>
                  <a:pt x="5321868" y="243824"/>
                  <a:pt x="5316156" y="252812"/>
                  <a:pt x="5308484" y="260011"/>
                </a:cubicBezTo>
                <a:cubicBezTo>
                  <a:pt x="5300813" y="267209"/>
                  <a:pt x="5291556" y="272917"/>
                  <a:pt x="5280714" y="277133"/>
                </a:cubicBezTo>
                <a:cubicBezTo>
                  <a:pt x="5269873" y="281349"/>
                  <a:pt x="5257326" y="282994"/>
                  <a:pt x="5243071" y="282069"/>
                </a:cubicBezTo>
                <a:cubicBezTo>
                  <a:pt x="5228818" y="281144"/>
                  <a:pt x="5215258" y="275917"/>
                  <a:pt x="5202395" y="266388"/>
                </a:cubicBezTo>
                <a:cubicBezTo>
                  <a:pt x="5189532" y="256859"/>
                  <a:pt x="5180720" y="239920"/>
                  <a:pt x="5175959" y="215570"/>
                </a:cubicBezTo>
                <a:lnTo>
                  <a:pt x="5207515" y="206364"/>
                </a:lnTo>
                <a:cubicBezTo>
                  <a:pt x="5214097" y="231932"/>
                  <a:pt x="5224268" y="245749"/>
                  <a:pt x="5238027" y="247814"/>
                </a:cubicBezTo>
                <a:cubicBezTo>
                  <a:pt x="5251787" y="249879"/>
                  <a:pt x="5262958" y="248438"/>
                  <a:pt x="5271540" y="243491"/>
                </a:cubicBezTo>
                <a:cubicBezTo>
                  <a:pt x="5280123" y="238543"/>
                  <a:pt x="5286361" y="231538"/>
                  <a:pt x="5290254" y="222475"/>
                </a:cubicBezTo>
                <a:cubicBezTo>
                  <a:pt x="5294148" y="213412"/>
                  <a:pt x="5295876" y="203316"/>
                  <a:pt x="5295438" y="192189"/>
                </a:cubicBezTo>
                <a:cubicBezTo>
                  <a:pt x="5295001" y="181061"/>
                  <a:pt x="5292119" y="171807"/>
                  <a:pt x="5286791" y="164429"/>
                </a:cubicBezTo>
                <a:cubicBezTo>
                  <a:pt x="5281464" y="157051"/>
                  <a:pt x="5274691" y="152100"/>
                  <a:pt x="5266475" y="149577"/>
                </a:cubicBezTo>
                <a:cubicBezTo>
                  <a:pt x="5258258" y="147053"/>
                  <a:pt x="5248955" y="147067"/>
                  <a:pt x="5238565" y="149620"/>
                </a:cubicBezTo>
                <a:cubicBezTo>
                  <a:pt x="5228176" y="152172"/>
                  <a:pt x="5219202" y="158546"/>
                  <a:pt x="5211645" y="168742"/>
                </a:cubicBezTo>
                <a:lnTo>
                  <a:pt x="5182713" y="165451"/>
                </a:lnTo>
                <a:cubicBezTo>
                  <a:pt x="5184520" y="157435"/>
                  <a:pt x="5193246" y="116644"/>
                  <a:pt x="5208891" y="43079"/>
                </a:cubicBezTo>
                <a:close/>
                <a:moveTo>
                  <a:pt x="6258222" y="41651"/>
                </a:moveTo>
                <a:cubicBezTo>
                  <a:pt x="6261437" y="41549"/>
                  <a:pt x="6265250" y="42333"/>
                  <a:pt x="6269659" y="44004"/>
                </a:cubicBezTo>
                <a:cubicBezTo>
                  <a:pt x="6278479" y="47345"/>
                  <a:pt x="6285434" y="51210"/>
                  <a:pt x="6290525" y="55598"/>
                </a:cubicBezTo>
                <a:cubicBezTo>
                  <a:pt x="6295615" y="59986"/>
                  <a:pt x="6296279" y="64528"/>
                  <a:pt x="6292515" y="69225"/>
                </a:cubicBezTo>
                <a:cubicBezTo>
                  <a:pt x="6288750" y="73921"/>
                  <a:pt x="6285555" y="79980"/>
                  <a:pt x="6282931" y="87401"/>
                </a:cubicBezTo>
                <a:cubicBezTo>
                  <a:pt x="6280307" y="94822"/>
                  <a:pt x="6275375" y="108488"/>
                  <a:pt x="6268133" y="128400"/>
                </a:cubicBezTo>
                <a:cubicBezTo>
                  <a:pt x="6260891" y="148311"/>
                  <a:pt x="6252451" y="166649"/>
                  <a:pt x="6242815" y="183412"/>
                </a:cubicBezTo>
                <a:cubicBezTo>
                  <a:pt x="6272643" y="212824"/>
                  <a:pt x="6297687" y="232373"/>
                  <a:pt x="6317950" y="242060"/>
                </a:cubicBezTo>
                <a:cubicBezTo>
                  <a:pt x="6338213" y="251747"/>
                  <a:pt x="6357752" y="259211"/>
                  <a:pt x="6376566" y="264452"/>
                </a:cubicBezTo>
                <a:cubicBezTo>
                  <a:pt x="6395381" y="269694"/>
                  <a:pt x="6397875" y="273946"/>
                  <a:pt x="6384051" y="277208"/>
                </a:cubicBezTo>
                <a:cubicBezTo>
                  <a:pt x="6370228" y="280470"/>
                  <a:pt x="6353765" y="282779"/>
                  <a:pt x="6334663" y="284134"/>
                </a:cubicBezTo>
                <a:cubicBezTo>
                  <a:pt x="6315563" y="285489"/>
                  <a:pt x="6301043" y="281689"/>
                  <a:pt x="6291105" y="272734"/>
                </a:cubicBezTo>
                <a:cubicBezTo>
                  <a:pt x="6281167" y="263778"/>
                  <a:pt x="6260618" y="240357"/>
                  <a:pt x="6229457" y="202470"/>
                </a:cubicBezTo>
                <a:cubicBezTo>
                  <a:pt x="6214931" y="223479"/>
                  <a:pt x="6197962" y="239300"/>
                  <a:pt x="6178553" y="249933"/>
                </a:cubicBezTo>
                <a:cubicBezTo>
                  <a:pt x="6159143" y="260566"/>
                  <a:pt x="6139103" y="266338"/>
                  <a:pt x="6118431" y="267249"/>
                </a:cubicBezTo>
                <a:cubicBezTo>
                  <a:pt x="6097760" y="268159"/>
                  <a:pt x="6096276" y="265073"/>
                  <a:pt x="6113979" y="257989"/>
                </a:cubicBezTo>
                <a:cubicBezTo>
                  <a:pt x="6131682" y="250905"/>
                  <a:pt x="6149109" y="241644"/>
                  <a:pt x="6166259" y="230208"/>
                </a:cubicBezTo>
                <a:cubicBezTo>
                  <a:pt x="6183411" y="218772"/>
                  <a:pt x="6198525" y="202929"/>
                  <a:pt x="6211603" y="182681"/>
                </a:cubicBezTo>
                <a:cubicBezTo>
                  <a:pt x="6197808" y="164297"/>
                  <a:pt x="6185870" y="149404"/>
                  <a:pt x="6175789" y="138004"/>
                </a:cubicBezTo>
                <a:cubicBezTo>
                  <a:pt x="6165707" y="126604"/>
                  <a:pt x="6155437" y="118204"/>
                  <a:pt x="6144975" y="112805"/>
                </a:cubicBezTo>
                <a:cubicBezTo>
                  <a:pt x="6134515" y="107406"/>
                  <a:pt x="6136385" y="102978"/>
                  <a:pt x="6150589" y="99522"/>
                </a:cubicBezTo>
                <a:cubicBezTo>
                  <a:pt x="6164793" y="96066"/>
                  <a:pt x="6175032" y="98597"/>
                  <a:pt x="6181306" y="107115"/>
                </a:cubicBezTo>
                <a:cubicBezTo>
                  <a:pt x="6187580" y="115633"/>
                  <a:pt x="6202289" y="134319"/>
                  <a:pt x="6225435" y="163171"/>
                </a:cubicBezTo>
                <a:cubicBezTo>
                  <a:pt x="6233336" y="144959"/>
                  <a:pt x="6240657" y="125087"/>
                  <a:pt x="6247397" y="103555"/>
                </a:cubicBezTo>
                <a:cubicBezTo>
                  <a:pt x="6254137" y="82023"/>
                  <a:pt x="6255893" y="70630"/>
                  <a:pt x="6252667" y="69375"/>
                </a:cubicBezTo>
                <a:cubicBezTo>
                  <a:pt x="6249440" y="68121"/>
                  <a:pt x="6238108" y="70182"/>
                  <a:pt x="6218669" y="75560"/>
                </a:cubicBezTo>
                <a:cubicBezTo>
                  <a:pt x="6199231" y="80937"/>
                  <a:pt x="6184705" y="84537"/>
                  <a:pt x="6175089" y="86358"/>
                </a:cubicBezTo>
                <a:cubicBezTo>
                  <a:pt x="6165475" y="88179"/>
                  <a:pt x="6155659" y="84339"/>
                  <a:pt x="6145642" y="74839"/>
                </a:cubicBezTo>
                <a:cubicBezTo>
                  <a:pt x="6135625" y="65339"/>
                  <a:pt x="6136891" y="61262"/>
                  <a:pt x="6149439" y="62610"/>
                </a:cubicBezTo>
                <a:cubicBezTo>
                  <a:pt x="6161987" y="63958"/>
                  <a:pt x="6180933" y="62234"/>
                  <a:pt x="6206279" y="57437"/>
                </a:cubicBezTo>
                <a:cubicBezTo>
                  <a:pt x="6231626" y="52640"/>
                  <a:pt x="6246321" y="48367"/>
                  <a:pt x="6250365" y="44617"/>
                </a:cubicBezTo>
                <a:cubicBezTo>
                  <a:pt x="6252387" y="42742"/>
                  <a:pt x="6255006" y="41753"/>
                  <a:pt x="6258222" y="41651"/>
                </a:cubicBezTo>
                <a:close/>
                <a:moveTo>
                  <a:pt x="4896544" y="39014"/>
                </a:moveTo>
                <a:lnTo>
                  <a:pt x="4919453" y="39014"/>
                </a:lnTo>
                <a:lnTo>
                  <a:pt x="4919453" y="278058"/>
                </a:lnTo>
                <a:lnTo>
                  <a:pt x="4884197" y="278058"/>
                </a:lnTo>
                <a:lnTo>
                  <a:pt x="4884197" y="91800"/>
                </a:lnTo>
                <a:cubicBezTo>
                  <a:pt x="4877056" y="102856"/>
                  <a:pt x="4862207" y="114106"/>
                  <a:pt x="4839649" y="125550"/>
                </a:cubicBezTo>
                <a:lnTo>
                  <a:pt x="4839649" y="94747"/>
                </a:lnTo>
                <a:cubicBezTo>
                  <a:pt x="4862565" y="79188"/>
                  <a:pt x="4881530" y="60610"/>
                  <a:pt x="4896544" y="39014"/>
                </a:cubicBezTo>
                <a:close/>
                <a:moveTo>
                  <a:pt x="1512801" y="38344"/>
                </a:moveTo>
                <a:cubicBezTo>
                  <a:pt x="1520401" y="39432"/>
                  <a:pt x="1527467" y="41652"/>
                  <a:pt x="1533999" y="45004"/>
                </a:cubicBezTo>
                <a:cubicBezTo>
                  <a:pt x="1547063" y="51708"/>
                  <a:pt x="1556158" y="61402"/>
                  <a:pt x="1561285" y="74086"/>
                </a:cubicBezTo>
                <a:cubicBezTo>
                  <a:pt x="1566411" y="86770"/>
                  <a:pt x="1567085" y="100748"/>
                  <a:pt x="1563307" y="116020"/>
                </a:cubicBezTo>
                <a:cubicBezTo>
                  <a:pt x="1559528" y="131293"/>
                  <a:pt x="1549271" y="143468"/>
                  <a:pt x="1532536" y="152545"/>
                </a:cubicBezTo>
                <a:cubicBezTo>
                  <a:pt x="1544539" y="156675"/>
                  <a:pt x="1554061" y="164390"/>
                  <a:pt x="1561102" y="175690"/>
                </a:cubicBezTo>
                <a:cubicBezTo>
                  <a:pt x="1568143" y="186990"/>
                  <a:pt x="1570495" y="201825"/>
                  <a:pt x="1568157" y="220195"/>
                </a:cubicBezTo>
                <a:cubicBezTo>
                  <a:pt x="1565820" y="238565"/>
                  <a:pt x="1557481" y="253479"/>
                  <a:pt x="1543141" y="264936"/>
                </a:cubicBezTo>
                <a:cubicBezTo>
                  <a:pt x="1528801" y="276394"/>
                  <a:pt x="1512596" y="281890"/>
                  <a:pt x="1494528" y="281424"/>
                </a:cubicBezTo>
                <a:cubicBezTo>
                  <a:pt x="1476459" y="280958"/>
                  <a:pt x="1460760" y="275254"/>
                  <a:pt x="1447431" y="264313"/>
                </a:cubicBezTo>
                <a:cubicBezTo>
                  <a:pt x="1434102" y="253371"/>
                  <a:pt x="1425523" y="236543"/>
                  <a:pt x="1421694" y="213828"/>
                </a:cubicBezTo>
                <a:lnTo>
                  <a:pt x="1453249" y="207719"/>
                </a:lnTo>
                <a:cubicBezTo>
                  <a:pt x="1457351" y="221557"/>
                  <a:pt x="1463123" y="231764"/>
                  <a:pt x="1470565" y="238339"/>
                </a:cubicBezTo>
                <a:cubicBezTo>
                  <a:pt x="1478008" y="244914"/>
                  <a:pt x="1487060" y="248230"/>
                  <a:pt x="1497722" y="248287"/>
                </a:cubicBezTo>
                <a:cubicBezTo>
                  <a:pt x="1508384" y="248345"/>
                  <a:pt x="1517049" y="244010"/>
                  <a:pt x="1523717" y="235284"/>
                </a:cubicBezTo>
                <a:cubicBezTo>
                  <a:pt x="1530385" y="226558"/>
                  <a:pt x="1533289" y="216560"/>
                  <a:pt x="1532429" y="205288"/>
                </a:cubicBezTo>
                <a:cubicBezTo>
                  <a:pt x="1531568" y="194017"/>
                  <a:pt x="1527248" y="185305"/>
                  <a:pt x="1519469" y="179153"/>
                </a:cubicBezTo>
                <a:cubicBezTo>
                  <a:pt x="1511689" y="173001"/>
                  <a:pt x="1497539" y="168463"/>
                  <a:pt x="1477018" y="165537"/>
                </a:cubicBezTo>
                <a:lnTo>
                  <a:pt x="1477018" y="141983"/>
                </a:lnTo>
                <a:cubicBezTo>
                  <a:pt x="1497123" y="140076"/>
                  <a:pt x="1511148" y="135369"/>
                  <a:pt x="1519092" y="127862"/>
                </a:cubicBezTo>
                <a:cubicBezTo>
                  <a:pt x="1527037" y="120355"/>
                  <a:pt x="1530590" y="110639"/>
                  <a:pt x="1529751" y="98715"/>
                </a:cubicBezTo>
                <a:cubicBezTo>
                  <a:pt x="1528912" y="86792"/>
                  <a:pt x="1523699" y="78159"/>
                  <a:pt x="1514113" y="72817"/>
                </a:cubicBezTo>
                <a:cubicBezTo>
                  <a:pt x="1504526" y="67475"/>
                  <a:pt x="1494252" y="66909"/>
                  <a:pt x="1483289" y="71118"/>
                </a:cubicBezTo>
                <a:cubicBezTo>
                  <a:pt x="1472325" y="75327"/>
                  <a:pt x="1463080" y="88071"/>
                  <a:pt x="1455551" y="109352"/>
                </a:cubicBezTo>
                <a:lnTo>
                  <a:pt x="1424383" y="104512"/>
                </a:lnTo>
                <a:cubicBezTo>
                  <a:pt x="1429946" y="85440"/>
                  <a:pt x="1437672" y="70254"/>
                  <a:pt x="1447560" y="58954"/>
                </a:cubicBezTo>
                <a:cubicBezTo>
                  <a:pt x="1457447" y="47654"/>
                  <a:pt x="1471060" y="40828"/>
                  <a:pt x="1488397" y="38476"/>
                </a:cubicBezTo>
                <a:cubicBezTo>
                  <a:pt x="1497066" y="37300"/>
                  <a:pt x="1505200" y="37256"/>
                  <a:pt x="1512801" y="38344"/>
                </a:cubicBezTo>
                <a:close/>
                <a:moveTo>
                  <a:pt x="1861479" y="37680"/>
                </a:moveTo>
                <a:cubicBezTo>
                  <a:pt x="1878594" y="37680"/>
                  <a:pt x="1893289" y="44527"/>
                  <a:pt x="1905564" y="58222"/>
                </a:cubicBezTo>
                <a:cubicBezTo>
                  <a:pt x="1917839" y="71917"/>
                  <a:pt x="1925802" y="88792"/>
                  <a:pt x="1929451" y="108847"/>
                </a:cubicBezTo>
                <a:cubicBezTo>
                  <a:pt x="1933101" y="128902"/>
                  <a:pt x="1934241" y="151939"/>
                  <a:pt x="1932871" y="177959"/>
                </a:cubicBezTo>
                <a:cubicBezTo>
                  <a:pt x="1931502" y="203980"/>
                  <a:pt x="1926820" y="225451"/>
                  <a:pt x="1918825" y="242372"/>
                </a:cubicBezTo>
                <a:cubicBezTo>
                  <a:pt x="1910831" y="259294"/>
                  <a:pt x="1898659" y="271049"/>
                  <a:pt x="1882311" y="277638"/>
                </a:cubicBezTo>
                <a:cubicBezTo>
                  <a:pt x="1865964" y="284228"/>
                  <a:pt x="1849648" y="283525"/>
                  <a:pt x="1833365" y="275530"/>
                </a:cubicBezTo>
                <a:cubicBezTo>
                  <a:pt x="1817081" y="267536"/>
                  <a:pt x="1805656" y="256967"/>
                  <a:pt x="1799088" y="243824"/>
                </a:cubicBezTo>
                <a:cubicBezTo>
                  <a:pt x="1792520" y="230681"/>
                  <a:pt x="1787852" y="216958"/>
                  <a:pt x="1785085" y="202653"/>
                </a:cubicBezTo>
                <a:cubicBezTo>
                  <a:pt x="1782317" y="188349"/>
                  <a:pt x="1781385" y="169129"/>
                  <a:pt x="1782289" y="144995"/>
                </a:cubicBezTo>
                <a:cubicBezTo>
                  <a:pt x="1783206" y="120860"/>
                  <a:pt x="1786634" y="101713"/>
                  <a:pt x="1792570" y="87552"/>
                </a:cubicBezTo>
                <a:cubicBezTo>
                  <a:pt x="1798507" y="73391"/>
                  <a:pt x="1807197" y="61538"/>
                  <a:pt x="1818641" y="51995"/>
                </a:cubicBezTo>
                <a:cubicBezTo>
                  <a:pt x="1830084" y="42452"/>
                  <a:pt x="1844364" y="37680"/>
                  <a:pt x="1861479" y="37680"/>
                </a:cubicBezTo>
                <a:close/>
                <a:moveTo>
                  <a:pt x="1680504" y="37680"/>
                </a:moveTo>
                <a:cubicBezTo>
                  <a:pt x="1697619" y="37680"/>
                  <a:pt x="1712314" y="44527"/>
                  <a:pt x="1724589" y="58222"/>
                </a:cubicBezTo>
                <a:cubicBezTo>
                  <a:pt x="1736864" y="71917"/>
                  <a:pt x="1744827" y="88792"/>
                  <a:pt x="1748476" y="108847"/>
                </a:cubicBezTo>
                <a:cubicBezTo>
                  <a:pt x="1752126" y="128902"/>
                  <a:pt x="1753266" y="151939"/>
                  <a:pt x="1751896" y="177959"/>
                </a:cubicBezTo>
                <a:cubicBezTo>
                  <a:pt x="1750527" y="203980"/>
                  <a:pt x="1745845" y="225451"/>
                  <a:pt x="1737850" y="242372"/>
                </a:cubicBezTo>
                <a:cubicBezTo>
                  <a:pt x="1729856" y="259294"/>
                  <a:pt x="1717684" y="271049"/>
                  <a:pt x="1701336" y="277638"/>
                </a:cubicBezTo>
                <a:cubicBezTo>
                  <a:pt x="1684989" y="284228"/>
                  <a:pt x="1668673" y="283525"/>
                  <a:pt x="1652390" y="275530"/>
                </a:cubicBezTo>
                <a:cubicBezTo>
                  <a:pt x="1636106" y="267536"/>
                  <a:pt x="1624681" y="256967"/>
                  <a:pt x="1618113" y="243824"/>
                </a:cubicBezTo>
                <a:cubicBezTo>
                  <a:pt x="1611545" y="230681"/>
                  <a:pt x="1606877" y="216958"/>
                  <a:pt x="1604110" y="202653"/>
                </a:cubicBezTo>
                <a:cubicBezTo>
                  <a:pt x="1601342" y="188349"/>
                  <a:pt x="1600410" y="169129"/>
                  <a:pt x="1601314" y="144995"/>
                </a:cubicBezTo>
                <a:cubicBezTo>
                  <a:pt x="1602231" y="120860"/>
                  <a:pt x="1605659" y="101713"/>
                  <a:pt x="1611596" y="87552"/>
                </a:cubicBezTo>
                <a:cubicBezTo>
                  <a:pt x="1617532" y="73391"/>
                  <a:pt x="1626222" y="61538"/>
                  <a:pt x="1637666" y="51995"/>
                </a:cubicBezTo>
                <a:cubicBezTo>
                  <a:pt x="1649109" y="42452"/>
                  <a:pt x="1663389" y="37680"/>
                  <a:pt x="1680504" y="37680"/>
                </a:cubicBezTo>
                <a:close/>
                <a:moveTo>
                  <a:pt x="5084957" y="36370"/>
                </a:moveTo>
                <a:cubicBezTo>
                  <a:pt x="5089341" y="36379"/>
                  <a:pt x="5093480" y="36863"/>
                  <a:pt x="5097373" y="37820"/>
                </a:cubicBezTo>
                <a:cubicBezTo>
                  <a:pt x="5105160" y="39734"/>
                  <a:pt x="5113151" y="43344"/>
                  <a:pt x="5121347" y="48650"/>
                </a:cubicBezTo>
                <a:cubicBezTo>
                  <a:pt x="5129542" y="53956"/>
                  <a:pt x="5136203" y="61739"/>
                  <a:pt x="5141330" y="72000"/>
                </a:cubicBezTo>
                <a:cubicBezTo>
                  <a:pt x="5146456" y="82260"/>
                  <a:pt x="5148321" y="94643"/>
                  <a:pt x="5146923" y="109148"/>
                </a:cubicBezTo>
                <a:cubicBezTo>
                  <a:pt x="5145524" y="123653"/>
                  <a:pt x="5138393" y="140779"/>
                  <a:pt x="5125530" y="160525"/>
                </a:cubicBezTo>
                <a:cubicBezTo>
                  <a:pt x="5112667" y="180272"/>
                  <a:pt x="5088554" y="209060"/>
                  <a:pt x="5053191" y="246889"/>
                </a:cubicBezTo>
                <a:lnTo>
                  <a:pt x="5150375" y="246889"/>
                </a:lnTo>
                <a:lnTo>
                  <a:pt x="5150375" y="278058"/>
                </a:lnTo>
                <a:lnTo>
                  <a:pt x="5005782" y="278058"/>
                </a:lnTo>
                <a:lnTo>
                  <a:pt x="5005782" y="268357"/>
                </a:lnTo>
                <a:cubicBezTo>
                  <a:pt x="5006715" y="254389"/>
                  <a:pt x="5013128" y="241913"/>
                  <a:pt x="5025024" y="230929"/>
                </a:cubicBezTo>
                <a:cubicBezTo>
                  <a:pt x="5036919" y="219944"/>
                  <a:pt x="5051804" y="203062"/>
                  <a:pt x="5069679" y="180283"/>
                </a:cubicBezTo>
                <a:cubicBezTo>
                  <a:pt x="5087554" y="157503"/>
                  <a:pt x="5099145" y="139961"/>
                  <a:pt x="5104450" y="127658"/>
                </a:cubicBezTo>
                <a:cubicBezTo>
                  <a:pt x="5109756" y="115354"/>
                  <a:pt x="5111775" y="105082"/>
                  <a:pt x="5110506" y="96844"/>
                </a:cubicBezTo>
                <a:cubicBezTo>
                  <a:pt x="5109236" y="88606"/>
                  <a:pt x="5105429" y="81880"/>
                  <a:pt x="5099084" y="76667"/>
                </a:cubicBezTo>
                <a:cubicBezTo>
                  <a:pt x="5092738" y="71455"/>
                  <a:pt x="5085310" y="69282"/>
                  <a:pt x="5076799" y="70150"/>
                </a:cubicBezTo>
                <a:cubicBezTo>
                  <a:pt x="5068288" y="71017"/>
                  <a:pt x="5060089" y="74355"/>
                  <a:pt x="5052202" y="80163"/>
                </a:cubicBezTo>
                <a:cubicBezTo>
                  <a:pt x="5044315" y="85971"/>
                  <a:pt x="5037869" y="95700"/>
                  <a:pt x="5032864" y="109352"/>
                </a:cubicBezTo>
                <a:lnTo>
                  <a:pt x="5000383" y="104534"/>
                </a:lnTo>
                <a:cubicBezTo>
                  <a:pt x="5007754" y="80830"/>
                  <a:pt x="5017355" y="64009"/>
                  <a:pt x="5029186" y="54071"/>
                </a:cubicBezTo>
                <a:cubicBezTo>
                  <a:pt x="5041016" y="44133"/>
                  <a:pt x="5054976" y="38698"/>
                  <a:pt x="5071066" y="37766"/>
                </a:cubicBezTo>
                <a:cubicBezTo>
                  <a:pt x="5075942" y="36827"/>
                  <a:pt x="5080572" y="36362"/>
                  <a:pt x="5084957" y="36370"/>
                </a:cubicBezTo>
                <a:close/>
                <a:moveTo>
                  <a:pt x="3845739" y="28697"/>
                </a:moveTo>
                <a:cubicBezTo>
                  <a:pt x="3848659" y="28501"/>
                  <a:pt x="3851890" y="29370"/>
                  <a:pt x="3855432" y="31302"/>
                </a:cubicBezTo>
                <a:cubicBezTo>
                  <a:pt x="3862516" y="35167"/>
                  <a:pt x="3868535" y="39279"/>
                  <a:pt x="3873490" y="43638"/>
                </a:cubicBezTo>
                <a:cubicBezTo>
                  <a:pt x="3878444" y="47998"/>
                  <a:pt x="3879057" y="52282"/>
                  <a:pt x="3875329" y="56491"/>
                </a:cubicBezTo>
                <a:cubicBezTo>
                  <a:pt x="3871600" y="60700"/>
                  <a:pt x="3869116" y="66134"/>
                  <a:pt x="3867876" y="72795"/>
                </a:cubicBezTo>
                <a:cubicBezTo>
                  <a:pt x="3866635" y="79457"/>
                  <a:pt x="3865789" y="93485"/>
                  <a:pt x="3865337" y="114880"/>
                </a:cubicBezTo>
                <a:cubicBezTo>
                  <a:pt x="3864886" y="136276"/>
                  <a:pt x="3865341" y="163522"/>
                  <a:pt x="3866703" y="196620"/>
                </a:cubicBezTo>
                <a:cubicBezTo>
                  <a:pt x="3868065" y="229717"/>
                  <a:pt x="3867320" y="250550"/>
                  <a:pt x="3864466" y="259118"/>
                </a:cubicBezTo>
                <a:cubicBezTo>
                  <a:pt x="3861612" y="267686"/>
                  <a:pt x="3856844" y="275236"/>
                  <a:pt x="3850162" y="281768"/>
                </a:cubicBezTo>
                <a:cubicBezTo>
                  <a:pt x="3843479" y="288300"/>
                  <a:pt x="3837998" y="286099"/>
                  <a:pt x="3833717" y="275165"/>
                </a:cubicBezTo>
                <a:cubicBezTo>
                  <a:pt x="3829437" y="264230"/>
                  <a:pt x="3822933" y="253629"/>
                  <a:pt x="3814207" y="243362"/>
                </a:cubicBezTo>
                <a:cubicBezTo>
                  <a:pt x="3805481" y="233094"/>
                  <a:pt x="3806557" y="229803"/>
                  <a:pt x="3817434" y="233488"/>
                </a:cubicBezTo>
                <a:cubicBezTo>
                  <a:pt x="3828311" y="237174"/>
                  <a:pt x="3834853" y="239199"/>
                  <a:pt x="3837062" y="239565"/>
                </a:cubicBezTo>
                <a:cubicBezTo>
                  <a:pt x="3839270" y="239931"/>
                  <a:pt x="3840808" y="225526"/>
                  <a:pt x="3841676" y="196351"/>
                </a:cubicBezTo>
                <a:cubicBezTo>
                  <a:pt x="3842543" y="167176"/>
                  <a:pt x="3842529" y="136961"/>
                  <a:pt x="3841633" y="105706"/>
                </a:cubicBezTo>
                <a:cubicBezTo>
                  <a:pt x="3840737" y="74452"/>
                  <a:pt x="3840174" y="58022"/>
                  <a:pt x="3839944" y="56415"/>
                </a:cubicBezTo>
                <a:cubicBezTo>
                  <a:pt x="3839715" y="54809"/>
                  <a:pt x="3837944" y="54422"/>
                  <a:pt x="3834631" y="55254"/>
                </a:cubicBezTo>
                <a:cubicBezTo>
                  <a:pt x="3831319" y="56086"/>
                  <a:pt x="3824256" y="57663"/>
                  <a:pt x="3813444" y="59986"/>
                </a:cubicBezTo>
                <a:lnTo>
                  <a:pt x="3813444" y="103781"/>
                </a:lnTo>
                <a:cubicBezTo>
                  <a:pt x="3814161" y="103953"/>
                  <a:pt x="3817800" y="102871"/>
                  <a:pt x="3824360" y="100533"/>
                </a:cubicBezTo>
                <a:cubicBezTo>
                  <a:pt x="3830921" y="98196"/>
                  <a:pt x="3835915" y="100167"/>
                  <a:pt x="3839342" y="106448"/>
                </a:cubicBezTo>
                <a:cubicBezTo>
                  <a:pt x="3842769" y="112729"/>
                  <a:pt x="3840780" y="117024"/>
                  <a:pt x="3833373" y="119333"/>
                </a:cubicBezTo>
                <a:cubicBezTo>
                  <a:pt x="3825966" y="121642"/>
                  <a:pt x="3819258" y="123133"/>
                  <a:pt x="3813250" y="123807"/>
                </a:cubicBezTo>
                <a:lnTo>
                  <a:pt x="3812089" y="155083"/>
                </a:lnTo>
                <a:cubicBezTo>
                  <a:pt x="3814225" y="155141"/>
                  <a:pt x="3818215" y="154477"/>
                  <a:pt x="3824059" y="153094"/>
                </a:cubicBezTo>
                <a:cubicBezTo>
                  <a:pt x="3829903" y="151710"/>
                  <a:pt x="3834767" y="153868"/>
                  <a:pt x="3838654" y="159568"/>
                </a:cubicBezTo>
                <a:cubicBezTo>
                  <a:pt x="3842540" y="165268"/>
                  <a:pt x="3840489" y="169570"/>
                  <a:pt x="3832502" y="172474"/>
                </a:cubicBezTo>
                <a:cubicBezTo>
                  <a:pt x="3824514" y="175378"/>
                  <a:pt x="3817502" y="176378"/>
                  <a:pt x="3811465" y="175475"/>
                </a:cubicBezTo>
                <a:cubicBezTo>
                  <a:pt x="3807263" y="205131"/>
                  <a:pt x="3800770" y="228050"/>
                  <a:pt x="3791987" y="244233"/>
                </a:cubicBezTo>
                <a:cubicBezTo>
                  <a:pt x="3783204" y="260416"/>
                  <a:pt x="3771058" y="274150"/>
                  <a:pt x="3755549" y="285436"/>
                </a:cubicBezTo>
                <a:cubicBezTo>
                  <a:pt x="3740040" y="296721"/>
                  <a:pt x="3738161" y="293452"/>
                  <a:pt x="3749913" y="275627"/>
                </a:cubicBezTo>
                <a:cubicBezTo>
                  <a:pt x="3761665" y="257802"/>
                  <a:pt x="3770437" y="240200"/>
                  <a:pt x="3776231" y="222819"/>
                </a:cubicBezTo>
                <a:cubicBezTo>
                  <a:pt x="3782024" y="205439"/>
                  <a:pt x="3785821" y="187757"/>
                  <a:pt x="3787621" y="169775"/>
                </a:cubicBezTo>
                <a:cubicBezTo>
                  <a:pt x="3789420" y="151792"/>
                  <a:pt x="3790320" y="129371"/>
                  <a:pt x="3790320" y="102512"/>
                </a:cubicBezTo>
                <a:cubicBezTo>
                  <a:pt x="3790320" y="76441"/>
                  <a:pt x="3787621" y="58663"/>
                  <a:pt x="3782222" y="49177"/>
                </a:cubicBezTo>
                <a:cubicBezTo>
                  <a:pt x="3776822" y="39691"/>
                  <a:pt x="3777973" y="35887"/>
                  <a:pt x="3785674" y="37766"/>
                </a:cubicBezTo>
                <a:cubicBezTo>
                  <a:pt x="3793375" y="39645"/>
                  <a:pt x="3798852" y="40992"/>
                  <a:pt x="3802108" y="41810"/>
                </a:cubicBezTo>
                <a:cubicBezTo>
                  <a:pt x="3805363" y="42627"/>
                  <a:pt x="3810995" y="42437"/>
                  <a:pt x="3819004" y="41240"/>
                </a:cubicBezTo>
                <a:cubicBezTo>
                  <a:pt x="3827013" y="40042"/>
                  <a:pt x="3833315" y="37121"/>
                  <a:pt x="3837912" y="32474"/>
                </a:cubicBezTo>
                <a:cubicBezTo>
                  <a:pt x="3840210" y="30151"/>
                  <a:pt x="3842819" y="28892"/>
                  <a:pt x="3845739" y="28697"/>
                </a:cubicBezTo>
                <a:close/>
                <a:moveTo>
                  <a:pt x="4693512" y="26884"/>
                </a:moveTo>
                <a:cubicBezTo>
                  <a:pt x="4697553" y="27542"/>
                  <a:pt x="4701866" y="29563"/>
                  <a:pt x="4706451" y="32948"/>
                </a:cubicBezTo>
                <a:cubicBezTo>
                  <a:pt x="4715622" y="39716"/>
                  <a:pt x="4722111" y="46496"/>
                  <a:pt x="4725918" y="53286"/>
                </a:cubicBezTo>
                <a:cubicBezTo>
                  <a:pt x="4729725" y="60076"/>
                  <a:pt x="4727391" y="64553"/>
                  <a:pt x="4718916" y="66719"/>
                </a:cubicBezTo>
                <a:cubicBezTo>
                  <a:pt x="4710441" y="68884"/>
                  <a:pt x="4698417" y="74860"/>
                  <a:pt x="4682843" y="84648"/>
                </a:cubicBezTo>
                <a:cubicBezTo>
                  <a:pt x="4667270" y="94435"/>
                  <a:pt x="4652034" y="104828"/>
                  <a:pt x="4637134" y="115827"/>
                </a:cubicBezTo>
                <a:cubicBezTo>
                  <a:pt x="4648835" y="120846"/>
                  <a:pt x="4653314" y="125754"/>
                  <a:pt x="4650567" y="130551"/>
                </a:cubicBezTo>
                <a:cubicBezTo>
                  <a:pt x="4647821" y="135347"/>
                  <a:pt x="4646014" y="143830"/>
                  <a:pt x="4645147" y="155997"/>
                </a:cubicBezTo>
                <a:cubicBezTo>
                  <a:pt x="4644279" y="168165"/>
                  <a:pt x="4644516" y="185911"/>
                  <a:pt x="4645857" y="209235"/>
                </a:cubicBezTo>
                <a:cubicBezTo>
                  <a:pt x="4647197" y="232560"/>
                  <a:pt x="4647638" y="250105"/>
                  <a:pt x="4647179" y="261871"/>
                </a:cubicBezTo>
                <a:cubicBezTo>
                  <a:pt x="4646720" y="273637"/>
                  <a:pt x="4641232" y="286253"/>
                  <a:pt x="4630713" y="299719"/>
                </a:cubicBezTo>
                <a:cubicBezTo>
                  <a:pt x="4620195" y="313184"/>
                  <a:pt x="4611999" y="314951"/>
                  <a:pt x="4606127" y="305021"/>
                </a:cubicBezTo>
                <a:cubicBezTo>
                  <a:pt x="4600255" y="295090"/>
                  <a:pt x="4591780" y="284489"/>
                  <a:pt x="4580702" y="273218"/>
                </a:cubicBezTo>
                <a:cubicBezTo>
                  <a:pt x="4569624" y="261946"/>
                  <a:pt x="4570015" y="257885"/>
                  <a:pt x="4581874" y="261032"/>
                </a:cubicBezTo>
                <a:cubicBezTo>
                  <a:pt x="4593734" y="264180"/>
                  <a:pt x="4601900" y="265621"/>
                  <a:pt x="4606374" y="265356"/>
                </a:cubicBezTo>
                <a:cubicBezTo>
                  <a:pt x="4610848" y="265091"/>
                  <a:pt x="4613695" y="261703"/>
                  <a:pt x="4614914" y="255192"/>
                </a:cubicBezTo>
                <a:cubicBezTo>
                  <a:pt x="4616133" y="248682"/>
                  <a:pt x="4616965" y="232718"/>
                  <a:pt x="4617409" y="207300"/>
                </a:cubicBezTo>
                <a:cubicBezTo>
                  <a:pt x="4617854" y="181882"/>
                  <a:pt x="4617201" y="162182"/>
                  <a:pt x="4615451" y="148200"/>
                </a:cubicBezTo>
                <a:cubicBezTo>
                  <a:pt x="4613702" y="134218"/>
                  <a:pt x="4610329" y="123320"/>
                  <a:pt x="4605331" y="115504"/>
                </a:cubicBezTo>
                <a:cubicBezTo>
                  <a:pt x="4600334" y="107689"/>
                  <a:pt x="4600961" y="104258"/>
                  <a:pt x="4607213" y="105212"/>
                </a:cubicBezTo>
                <a:cubicBezTo>
                  <a:pt x="4613466" y="106165"/>
                  <a:pt x="4619309" y="107036"/>
                  <a:pt x="4624744" y="107825"/>
                </a:cubicBezTo>
                <a:cubicBezTo>
                  <a:pt x="4646813" y="87161"/>
                  <a:pt x="4662018" y="72351"/>
                  <a:pt x="4670357" y="63395"/>
                </a:cubicBezTo>
                <a:cubicBezTo>
                  <a:pt x="4678696" y="54440"/>
                  <a:pt x="4674214" y="51536"/>
                  <a:pt x="4656913" y="54684"/>
                </a:cubicBezTo>
                <a:cubicBezTo>
                  <a:pt x="4639612" y="57831"/>
                  <a:pt x="4620037" y="61624"/>
                  <a:pt x="4598190" y="66063"/>
                </a:cubicBezTo>
                <a:cubicBezTo>
                  <a:pt x="4576342" y="70501"/>
                  <a:pt x="4562063" y="74100"/>
                  <a:pt x="4555352" y="76861"/>
                </a:cubicBezTo>
                <a:cubicBezTo>
                  <a:pt x="4548640" y="79621"/>
                  <a:pt x="4541510" y="79553"/>
                  <a:pt x="4533960" y="76657"/>
                </a:cubicBezTo>
                <a:cubicBezTo>
                  <a:pt x="4526410" y="73760"/>
                  <a:pt x="4519871" y="68558"/>
                  <a:pt x="4514343" y="61051"/>
                </a:cubicBezTo>
                <a:cubicBezTo>
                  <a:pt x="4508814" y="53544"/>
                  <a:pt x="4511862" y="50249"/>
                  <a:pt x="4523484" y="51167"/>
                </a:cubicBezTo>
                <a:cubicBezTo>
                  <a:pt x="4535107" y="52085"/>
                  <a:pt x="4552502" y="51429"/>
                  <a:pt x="4575668" y="49199"/>
                </a:cubicBezTo>
                <a:cubicBezTo>
                  <a:pt x="4598835" y="46969"/>
                  <a:pt x="4620635" y="44079"/>
                  <a:pt x="4641070" y="40530"/>
                </a:cubicBezTo>
                <a:cubicBezTo>
                  <a:pt x="4661505" y="36981"/>
                  <a:pt x="4675218" y="33138"/>
                  <a:pt x="4682209" y="29000"/>
                </a:cubicBezTo>
                <a:cubicBezTo>
                  <a:pt x="4685704" y="26932"/>
                  <a:pt x="4689473" y="26227"/>
                  <a:pt x="4693512" y="26884"/>
                </a:cubicBezTo>
                <a:close/>
                <a:moveTo>
                  <a:pt x="1302613" y="26884"/>
                </a:moveTo>
                <a:cubicBezTo>
                  <a:pt x="1306653" y="27542"/>
                  <a:pt x="1310966" y="29563"/>
                  <a:pt x="1315552" y="32948"/>
                </a:cubicBezTo>
                <a:cubicBezTo>
                  <a:pt x="1324722" y="39716"/>
                  <a:pt x="1331211" y="46496"/>
                  <a:pt x="1335018" y="53286"/>
                </a:cubicBezTo>
                <a:cubicBezTo>
                  <a:pt x="1338825" y="60076"/>
                  <a:pt x="1336491" y="64553"/>
                  <a:pt x="1328016" y="66719"/>
                </a:cubicBezTo>
                <a:cubicBezTo>
                  <a:pt x="1319542" y="68884"/>
                  <a:pt x="1307518" y="74860"/>
                  <a:pt x="1291944" y="84648"/>
                </a:cubicBezTo>
                <a:cubicBezTo>
                  <a:pt x="1276370" y="94435"/>
                  <a:pt x="1261134" y="104828"/>
                  <a:pt x="1246235" y="115827"/>
                </a:cubicBezTo>
                <a:cubicBezTo>
                  <a:pt x="1257936" y="120846"/>
                  <a:pt x="1262413" y="125754"/>
                  <a:pt x="1259667" y="130551"/>
                </a:cubicBezTo>
                <a:cubicBezTo>
                  <a:pt x="1256922" y="135348"/>
                  <a:pt x="1255114" y="143830"/>
                  <a:pt x="1254247" y="155997"/>
                </a:cubicBezTo>
                <a:cubicBezTo>
                  <a:pt x="1253379" y="168165"/>
                  <a:pt x="1253616" y="185911"/>
                  <a:pt x="1254957" y="209235"/>
                </a:cubicBezTo>
                <a:cubicBezTo>
                  <a:pt x="1256297" y="232560"/>
                  <a:pt x="1256738" y="250105"/>
                  <a:pt x="1256280" y="261871"/>
                </a:cubicBezTo>
                <a:cubicBezTo>
                  <a:pt x="1255821" y="273637"/>
                  <a:pt x="1250332" y="286253"/>
                  <a:pt x="1239813" y="299719"/>
                </a:cubicBezTo>
                <a:cubicBezTo>
                  <a:pt x="1229295" y="313184"/>
                  <a:pt x="1221099" y="314951"/>
                  <a:pt x="1215227" y="305021"/>
                </a:cubicBezTo>
                <a:cubicBezTo>
                  <a:pt x="1209355" y="295090"/>
                  <a:pt x="1200880" y="284489"/>
                  <a:pt x="1189802" y="273218"/>
                </a:cubicBezTo>
                <a:cubicBezTo>
                  <a:pt x="1178724" y="261946"/>
                  <a:pt x="1179115" y="257885"/>
                  <a:pt x="1190974" y="261032"/>
                </a:cubicBezTo>
                <a:cubicBezTo>
                  <a:pt x="1202834" y="264180"/>
                  <a:pt x="1211000" y="265621"/>
                  <a:pt x="1215475" y="265356"/>
                </a:cubicBezTo>
                <a:cubicBezTo>
                  <a:pt x="1219948" y="265091"/>
                  <a:pt x="1222796" y="261703"/>
                  <a:pt x="1224014" y="255192"/>
                </a:cubicBezTo>
                <a:cubicBezTo>
                  <a:pt x="1225233" y="248682"/>
                  <a:pt x="1226065" y="232718"/>
                  <a:pt x="1226509" y="207300"/>
                </a:cubicBezTo>
                <a:cubicBezTo>
                  <a:pt x="1226954" y="181882"/>
                  <a:pt x="1226301" y="162182"/>
                  <a:pt x="1224552" y="148200"/>
                </a:cubicBezTo>
                <a:cubicBezTo>
                  <a:pt x="1222803" y="134218"/>
                  <a:pt x="1219429" y="123320"/>
                  <a:pt x="1214431" y="115504"/>
                </a:cubicBezTo>
                <a:cubicBezTo>
                  <a:pt x="1209434" y="107689"/>
                  <a:pt x="1210061" y="104258"/>
                  <a:pt x="1216313" y="105212"/>
                </a:cubicBezTo>
                <a:cubicBezTo>
                  <a:pt x="1222566" y="106165"/>
                  <a:pt x="1228409" y="107036"/>
                  <a:pt x="1233844" y="107825"/>
                </a:cubicBezTo>
                <a:cubicBezTo>
                  <a:pt x="1255914" y="87161"/>
                  <a:pt x="1271118" y="72351"/>
                  <a:pt x="1279457" y="63395"/>
                </a:cubicBezTo>
                <a:cubicBezTo>
                  <a:pt x="1287796" y="54440"/>
                  <a:pt x="1283314" y="51536"/>
                  <a:pt x="1266013" y="54684"/>
                </a:cubicBezTo>
                <a:cubicBezTo>
                  <a:pt x="1248711" y="57831"/>
                  <a:pt x="1229137" y="61624"/>
                  <a:pt x="1207290" y="66063"/>
                </a:cubicBezTo>
                <a:cubicBezTo>
                  <a:pt x="1185442" y="70501"/>
                  <a:pt x="1171163" y="74100"/>
                  <a:pt x="1164452" y="76861"/>
                </a:cubicBezTo>
                <a:cubicBezTo>
                  <a:pt x="1157741" y="79621"/>
                  <a:pt x="1150610" y="79553"/>
                  <a:pt x="1143060" y="76657"/>
                </a:cubicBezTo>
                <a:cubicBezTo>
                  <a:pt x="1135510" y="73760"/>
                  <a:pt x="1128971" y="68558"/>
                  <a:pt x="1123443" y="61051"/>
                </a:cubicBezTo>
                <a:cubicBezTo>
                  <a:pt x="1117914" y="53544"/>
                  <a:pt x="1120962" y="50249"/>
                  <a:pt x="1132585" y="51167"/>
                </a:cubicBezTo>
                <a:cubicBezTo>
                  <a:pt x="1144208" y="52085"/>
                  <a:pt x="1161602" y="51429"/>
                  <a:pt x="1184768" y="49199"/>
                </a:cubicBezTo>
                <a:cubicBezTo>
                  <a:pt x="1207935" y="46969"/>
                  <a:pt x="1229736" y="44079"/>
                  <a:pt x="1250171" y="40530"/>
                </a:cubicBezTo>
                <a:cubicBezTo>
                  <a:pt x="1270605" y="36981"/>
                  <a:pt x="1284318" y="33138"/>
                  <a:pt x="1291309" y="29000"/>
                </a:cubicBezTo>
                <a:cubicBezTo>
                  <a:pt x="1294805" y="26932"/>
                  <a:pt x="1298572" y="26227"/>
                  <a:pt x="1302613" y="26884"/>
                </a:cubicBezTo>
                <a:close/>
                <a:moveTo>
                  <a:pt x="5551330" y="26573"/>
                </a:moveTo>
                <a:cubicBezTo>
                  <a:pt x="5561259" y="25806"/>
                  <a:pt x="5569310" y="28049"/>
                  <a:pt x="5575483" y="33303"/>
                </a:cubicBezTo>
                <a:cubicBezTo>
                  <a:pt x="5583714" y="40308"/>
                  <a:pt x="5581140" y="45736"/>
                  <a:pt x="5567761" y="49586"/>
                </a:cubicBezTo>
                <a:cubicBezTo>
                  <a:pt x="5554381" y="53436"/>
                  <a:pt x="5542336" y="56480"/>
                  <a:pt x="5531623" y="58717"/>
                </a:cubicBezTo>
                <a:cubicBezTo>
                  <a:pt x="5520911" y="60954"/>
                  <a:pt x="5509432" y="62754"/>
                  <a:pt x="5497185" y="64116"/>
                </a:cubicBezTo>
                <a:cubicBezTo>
                  <a:pt x="5484939" y="65478"/>
                  <a:pt x="5474012" y="62790"/>
                  <a:pt x="5464404" y="56050"/>
                </a:cubicBezTo>
                <a:cubicBezTo>
                  <a:pt x="5454796" y="49310"/>
                  <a:pt x="5455072" y="45019"/>
                  <a:pt x="5465232" y="43176"/>
                </a:cubicBezTo>
                <a:cubicBezTo>
                  <a:pt x="5475392" y="41333"/>
                  <a:pt x="5486832" y="39508"/>
                  <a:pt x="5499552" y="37701"/>
                </a:cubicBezTo>
                <a:cubicBezTo>
                  <a:pt x="5512128" y="35163"/>
                  <a:pt x="5525870" y="32044"/>
                  <a:pt x="5540776" y="28344"/>
                </a:cubicBezTo>
                <a:cubicBezTo>
                  <a:pt x="5544503" y="27419"/>
                  <a:pt x="5548021" y="26829"/>
                  <a:pt x="5551330" y="26573"/>
                </a:cubicBezTo>
                <a:close/>
                <a:moveTo>
                  <a:pt x="2160431" y="26573"/>
                </a:moveTo>
                <a:cubicBezTo>
                  <a:pt x="2170359" y="25806"/>
                  <a:pt x="2178410" y="28049"/>
                  <a:pt x="2184583" y="33303"/>
                </a:cubicBezTo>
                <a:cubicBezTo>
                  <a:pt x="2192814" y="40308"/>
                  <a:pt x="2190240" y="45736"/>
                  <a:pt x="2176861" y="49586"/>
                </a:cubicBezTo>
                <a:cubicBezTo>
                  <a:pt x="2163482" y="53436"/>
                  <a:pt x="2151436" y="56480"/>
                  <a:pt x="2140724" y="58717"/>
                </a:cubicBezTo>
                <a:cubicBezTo>
                  <a:pt x="2130011" y="60954"/>
                  <a:pt x="2118532" y="62754"/>
                  <a:pt x="2106286" y="64116"/>
                </a:cubicBezTo>
                <a:cubicBezTo>
                  <a:pt x="2094039" y="65478"/>
                  <a:pt x="2083112" y="62790"/>
                  <a:pt x="2073504" y="56050"/>
                </a:cubicBezTo>
                <a:cubicBezTo>
                  <a:pt x="2063896" y="49310"/>
                  <a:pt x="2064172" y="45019"/>
                  <a:pt x="2074332" y="43176"/>
                </a:cubicBezTo>
                <a:cubicBezTo>
                  <a:pt x="2084492" y="41333"/>
                  <a:pt x="2095932" y="39508"/>
                  <a:pt x="2108652" y="37701"/>
                </a:cubicBezTo>
                <a:cubicBezTo>
                  <a:pt x="2121228" y="35163"/>
                  <a:pt x="2134970" y="32044"/>
                  <a:pt x="2149876" y="28344"/>
                </a:cubicBezTo>
                <a:cubicBezTo>
                  <a:pt x="2153603" y="27419"/>
                  <a:pt x="2157121" y="26829"/>
                  <a:pt x="2160431" y="26573"/>
                </a:cubicBezTo>
                <a:close/>
                <a:moveTo>
                  <a:pt x="513959" y="25693"/>
                </a:moveTo>
                <a:cubicBezTo>
                  <a:pt x="515267" y="25589"/>
                  <a:pt x="516866" y="25842"/>
                  <a:pt x="518759" y="26452"/>
                </a:cubicBezTo>
                <a:cubicBezTo>
                  <a:pt x="526331" y="28889"/>
                  <a:pt x="533784" y="33295"/>
                  <a:pt x="541119" y="39670"/>
                </a:cubicBezTo>
                <a:cubicBezTo>
                  <a:pt x="548454" y="46044"/>
                  <a:pt x="549462" y="51393"/>
                  <a:pt x="544142" y="55716"/>
                </a:cubicBezTo>
                <a:cubicBezTo>
                  <a:pt x="538821" y="60040"/>
                  <a:pt x="531128" y="70067"/>
                  <a:pt x="521061" y="85798"/>
                </a:cubicBezTo>
                <a:cubicBezTo>
                  <a:pt x="536018" y="94546"/>
                  <a:pt x="556169" y="103813"/>
                  <a:pt x="581516" y="113601"/>
                </a:cubicBezTo>
                <a:cubicBezTo>
                  <a:pt x="606862" y="123388"/>
                  <a:pt x="626046" y="129403"/>
                  <a:pt x="639066" y="131648"/>
                </a:cubicBezTo>
                <a:cubicBezTo>
                  <a:pt x="652087" y="133892"/>
                  <a:pt x="663796" y="136111"/>
                  <a:pt x="674193" y="138305"/>
                </a:cubicBezTo>
                <a:cubicBezTo>
                  <a:pt x="684589" y="140499"/>
                  <a:pt x="680198" y="144321"/>
                  <a:pt x="661018" y="149770"/>
                </a:cubicBezTo>
                <a:cubicBezTo>
                  <a:pt x="641838" y="155219"/>
                  <a:pt x="627107" y="157944"/>
                  <a:pt x="616825" y="157944"/>
                </a:cubicBezTo>
                <a:cubicBezTo>
                  <a:pt x="606084" y="157944"/>
                  <a:pt x="596756" y="155381"/>
                  <a:pt x="588840" y="150254"/>
                </a:cubicBezTo>
                <a:cubicBezTo>
                  <a:pt x="580924" y="145128"/>
                  <a:pt x="570786" y="139029"/>
                  <a:pt x="558424" y="131960"/>
                </a:cubicBezTo>
                <a:cubicBezTo>
                  <a:pt x="546063" y="124890"/>
                  <a:pt x="529357" y="114651"/>
                  <a:pt x="508305" y="101243"/>
                </a:cubicBezTo>
                <a:cubicBezTo>
                  <a:pt x="497923" y="114020"/>
                  <a:pt x="486075" y="125234"/>
                  <a:pt x="472760" y="134885"/>
                </a:cubicBezTo>
                <a:cubicBezTo>
                  <a:pt x="466102" y="139711"/>
                  <a:pt x="458981" y="144135"/>
                  <a:pt x="451398" y="148160"/>
                </a:cubicBezTo>
                <a:lnTo>
                  <a:pt x="440651" y="152998"/>
                </a:lnTo>
                <a:lnTo>
                  <a:pt x="454508" y="155137"/>
                </a:lnTo>
                <a:cubicBezTo>
                  <a:pt x="458208" y="155101"/>
                  <a:pt x="465880" y="154230"/>
                  <a:pt x="477524" y="152523"/>
                </a:cubicBezTo>
                <a:cubicBezTo>
                  <a:pt x="489168" y="150817"/>
                  <a:pt x="500350" y="148619"/>
                  <a:pt x="511069" y="145931"/>
                </a:cubicBezTo>
                <a:cubicBezTo>
                  <a:pt x="521789" y="143242"/>
                  <a:pt x="530307" y="140044"/>
                  <a:pt x="536624" y="136337"/>
                </a:cubicBezTo>
                <a:cubicBezTo>
                  <a:pt x="542940" y="132630"/>
                  <a:pt x="549906" y="132203"/>
                  <a:pt x="557521" y="135057"/>
                </a:cubicBezTo>
                <a:cubicBezTo>
                  <a:pt x="565136" y="137911"/>
                  <a:pt x="572661" y="141772"/>
                  <a:pt x="580096" y="146640"/>
                </a:cubicBezTo>
                <a:cubicBezTo>
                  <a:pt x="587531" y="151509"/>
                  <a:pt x="588015" y="157012"/>
                  <a:pt x="581548" y="163150"/>
                </a:cubicBezTo>
                <a:cubicBezTo>
                  <a:pt x="575081" y="169287"/>
                  <a:pt x="569767" y="179383"/>
                  <a:pt x="565609" y="193436"/>
                </a:cubicBezTo>
                <a:cubicBezTo>
                  <a:pt x="577310" y="202700"/>
                  <a:pt x="575980" y="208999"/>
                  <a:pt x="561619" y="212333"/>
                </a:cubicBezTo>
                <a:cubicBezTo>
                  <a:pt x="547257" y="215667"/>
                  <a:pt x="532727" y="218456"/>
                  <a:pt x="518028" y="220700"/>
                </a:cubicBezTo>
                <a:cubicBezTo>
                  <a:pt x="503329" y="222945"/>
                  <a:pt x="483045" y="226153"/>
                  <a:pt x="457176" y="230326"/>
                </a:cubicBezTo>
                <a:cubicBezTo>
                  <a:pt x="456574" y="235016"/>
                  <a:pt x="458391" y="242645"/>
                  <a:pt x="462628" y="253213"/>
                </a:cubicBezTo>
                <a:cubicBezTo>
                  <a:pt x="466866" y="263782"/>
                  <a:pt x="478105" y="270540"/>
                  <a:pt x="496346" y="273487"/>
                </a:cubicBezTo>
                <a:cubicBezTo>
                  <a:pt x="514586" y="276434"/>
                  <a:pt x="533444" y="276832"/>
                  <a:pt x="552918" y="274681"/>
                </a:cubicBezTo>
                <a:cubicBezTo>
                  <a:pt x="572392" y="272530"/>
                  <a:pt x="585445" y="268342"/>
                  <a:pt x="592077" y="262119"/>
                </a:cubicBezTo>
                <a:cubicBezTo>
                  <a:pt x="598710" y="255895"/>
                  <a:pt x="603130" y="248406"/>
                  <a:pt x="605338" y="239651"/>
                </a:cubicBezTo>
                <a:cubicBezTo>
                  <a:pt x="607547" y="230896"/>
                  <a:pt x="610282" y="222034"/>
                  <a:pt x="613545" y="213064"/>
                </a:cubicBezTo>
                <a:cubicBezTo>
                  <a:pt x="616807" y="204094"/>
                  <a:pt x="619514" y="209182"/>
                  <a:pt x="621665" y="228326"/>
                </a:cubicBezTo>
                <a:cubicBezTo>
                  <a:pt x="623816" y="247470"/>
                  <a:pt x="627609" y="260613"/>
                  <a:pt x="633044" y="267754"/>
                </a:cubicBezTo>
                <a:cubicBezTo>
                  <a:pt x="638479" y="274896"/>
                  <a:pt x="631889" y="282672"/>
                  <a:pt x="613276" y="291082"/>
                </a:cubicBezTo>
                <a:cubicBezTo>
                  <a:pt x="594662" y="299493"/>
                  <a:pt x="570664" y="303924"/>
                  <a:pt x="541281" y="304376"/>
                </a:cubicBezTo>
                <a:cubicBezTo>
                  <a:pt x="511898" y="304827"/>
                  <a:pt x="488681" y="301981"/>
                  <a:pt x="471631" y="295836"/>
                </a:cubicBezTo>
                <a:cubicBezTo>
                  <a:pt x="454580" y="289691"/>
                  <a:pt x="444133" y="280116"/>
                  <a:pt x="440290" y="267109"/>
                </a:cubicBezTo>
                <a:cubicBezTo>
                  <a:pt x="436447" y="254102"/>
                  <a:pt x="434973" y="237686"/>
                  <a:pt x="435869" y="217861"/>
                </a:cubicBezTo>
                <a:cubicBezTo>
                  <a:pt x="436766" y="198036"/>
                  <a:pt x="436572" y="185348"/>
                  <a:pt x="435289" y="179799"/>
                </a:cubicBezTo>
                <a:cubicBezTo>
                  <a:pt x="434005" y="174249"/>
                  <a:pt x="431984" y="167842"/>
                  <a:pt x="429223" y="160579"/>
                </a:cubicBezTo>
                <a:lnTo>
                  <a:pt x="429183" y="158162"/>
                </a:lnTo>
                <a:lnTo>
                  <a:pt x="427255" y="159030"/>
                </a:lnTo>
                <a:cubicBezTo>
                  <a:pt x="410233" y="165476"/>
                  <a:pt x="394591" y="169380"/>
                  <a:pt x="380330" y="170743"/>
                </a:cubicBezTo>
                <a:cubicBezTo>
                  <a:pt x="366068" y="172105"/>
                  <a:pt x="360107" y="171062"/>
                  <a:pt x="362444" y="167613"/>
                </a:cubicBezTo>
                <a:cubicBezTo>
                  <a:pt x="364782" y="164164"/>
                  <a:pt x="373206" y="159941"/>
                  <a:pt x="387719" y="154943"/>
                </a:cubicBezTo>
                <a:cubicBezTo>
                  <a:pt x="402231" y="149946"/>
                  <a:pt x="418525" y="142378"/>
                  <a:pt x="436601" y="132239"/>
                </a:cubicBezTo>
                <a:cubicBezTo>
                  <a:pt x="454676" y="122101"/>
                  <a:pt x="471079" y="108227"/>
                  <a:pt x="485806" y="90617"/>
                </a:cubicBezTo>
                <a:cubicBezTo>
                  <a:pt x="469429" y="82199"/>
                  <a:pt x="457462" y="76911"/>
                  <a:pt x="449905" y="74753"/>
                </a:cubicBezTo>
                <a:cubicBezTo>
                  <a:pt x="442348" y="72595"/>
                  <a:pt x="439182" y="69763"/>
                  <a:pt x="440409" y="66256"/>
                </a:cubicBezTo>
                <a:cubicBezTo>
                  <a:pt x="441635" y="62750"/>
                  <a:pt x="446316" y="60255"/>
                  <a:pt x="454454" y="58771"/>
                </a:cubicBezTo>
                <a:cubicBezTo>
                  <a:pt x="462592" y="57287"/>
                  <a:pt x="468863" y="57971"/>
                  <a:pt x="473265" y="60825"/>
                </a:cubicBezTo>
                <a:cubicBezTo>
                  <a:pt x="477667" y="63679"/>
                  <a:pt x="485411" y="68547"/>
                  <a:pt x="496496" y="75431"/>
                </a:cubicBezTo>
                <a:cubicBezTo>
                  <a:pt x="507366" y="58294"/>
                  <a:pt x="511901" y="45237"/>
                  <a:pt x="510102" y="36260"/>
                </a:cubicBezTo>
                <a:cubicBezTo>
                  <a:pt x="508752" y="29528"/>
                  <a:pt x="510038" y="26005"/>
                  <a:pt x="513959" y="25693"/>
                </a:cubicBezTo>
                <a:close/>
                <a:moveTo>
                  <a:pt x="152009" y="25693"/>
                </a:moveTo>
                <a:cubicBezTo>
                  <a:pt x="153316" y="25589"/>
                  <a:pt x="154917" y="25842"/>
                  <a:pt x="156810" y="26452"/>
                </a:cubicBezTo>
                <a:cubicBezTo>
                  <a:pt x="164381" y="28889"/>
                  <a:pt x="171834" y="33295"/>
                  <a:pt x="179169" y="39670"/>
                </a:cubicBezTo>
                <a:cubicBezTo>
                  <a:pt x="186505" y="46044"/>
                  <a:pt x="187512" y="51393"/>
                  <a:pt x="182192" y="55716"/>
                </a:cubicBezTo>
                <a:cubicBezTo>
                  <a:pt x="176871" y="60040"/>
                  <a:pt x="169178" y="70067"/>
                  <a:pt x="159111" y="85798"/>
                </a:cubicBezTo>
                <a:cubicBezTo>
                  <a:pt x="174068" y="94546"/>
                  <a:pt x="194219" y="103813"/>
                  <a:pt x="219566" y="113601"/>
                </a:cubicBezTo>
                <a:cubicBezTo>
                  <a:pt x="244912" y="123388"/>
                  <a:pt x="264096" y="129403"/>
                  <a:pt x="277116" y="131648"/>
                </a:cubicBezTo>
                <a:cubicBezTo>
                  <a:pt x="290138" y="133892"/>
                  <a:pt x="301846" y="136111"/>
                  <a:pt x="312243" y="138305"/>
                </a:cubicBezTo>
                <a:cubicBezTo>
                  <a:pt x="322640" y="140499"/>
                  <a:pt x="318248" y="144321"/>
                  <a:pt x="299068" y="149770"/>
                </a:cubicBezTo>
                <a:cubicBezTo>
                  <a:pt x="279888" y="155219"/>
                  <a:pt x="265157" y="157944"/>
                  <a:pt x="254875" y="157944"/>
                </a:cubicBezTo>
                <a:cubicBezTo>
                  <a:pt x="244134" y="157944"/>
                  <a:pt x="234806" y="155381"/>
                  <a:pt x="226890" y="150254"/>
                </a:cubicBezTo>
                <a:cubicBezTo>
                  <a:pt x="218974" y="145128"/>
                  <a:pt x="208836" y="139029"/>
                  <a:pt x="196474" y="131960"/>
                </a:cubicBezTo>
                <a:cubicBezTo>
                  <a:pt x="184113" y="124890"/>
                  <a:pt x="167407" y="114651"/>
                  <a:pt x="146355" y="101243"/>
                </a:cubicBezTo>
                <a:cubicBezTo>
                  <a:pt x="135973" y="114020"/>
                  <a:pt x="124124" y="125234"/>
                  <a:pt x="110809" y="134885"/>
                </a:cubicBezTo>
                <a:cubicBezTo>
                  <a:pt x="104152" y="139711"/>
                  <a:pt x="97031" y="144135"/>
                  <a:pt x="89447" y="148160"/>
                </a:cubicBezTo>
                <a:lnTo>
                  <a:pt x="78702" y="152998"/>
                </a:lnTo>
                <a:lnTo>
                  <a:pt x="92558" y="155137"/>
                </a:lnTo>
                <a:cubicBezTo>
                  <a:pt x="96258" y="155101"/>
                  <a:pt x="103930" y="154230"/>
                  <a:pt x="115574" y="152523"/>
                </a:cubicBezTo>
                <a:cubicBezTo>
                  <a:pt x="127218" y="150817"/>
                  <a:pt x="138400" y="148619"/>
                  <a:pt x="149119" y="145931"/>
                </a:cubicBezTo>
                <a:cubicBezTo>
                  <a:pt x="159839" y="143242"/>
                  <a:pt x="168357" y="140044"/>
                  <a:pt x="174674" y="136337"/>
                </a:cubicBezTo>
                <a:cubicBezTo>
                  <a:pt x="180991" y="132630"/>
                  <a:pt x="187956" y="132203"/>
                  <a:pt x="195571" y="135057"/>
                </a:cubicBezTo>
                <a:cubicBezTo>
                  <a:pt x="203185" y="137911"/>
                  <a:pt x="210710" y="141772"/>
                  <a:pt x="218146" y="146640"/>
                </a:cubicBezTo>
                <a:cubicBezTo>
                  <a:pt x="225581" y="151509"/>
                  <a:pt x="226065" y="157012"/>
                  <a:pt x="219598" y="163150"/>
                </a:cubicBezTo>
                <a:cubicBezTo>
                  <a:pt x="213130" y="169287"/>
                  <a:pt x="207818" y="179383"/>
                  <a:pt x="203659" y="193436"/>
                </a:cubicBezTo>
                <a:cubicBezTo>
                  <a:pt x="215360" y="202700"/>
                  <a:pt x="214030" y="208999"/>
                  <a:pt x="199669" y="212333"/>
                </a:cubicBezTo>
                <a:cubicBezTo>
                  <a:pt x="185307" y="215667"/>
                  <a:pt x="170777" y="218456"/>
                  <a:pt x="156078" y="220700"/>
                </a:cubicBezTo>
                <a:cubicBezTo>
                  <a:pt x="141380" y="222945"/>
                  <a:pt x="121095" y="226153"/>
                  <a:pt x="95225" y="230326"/>
                </a:cubicBezTo>
                <a:cubicBezTo>
                  <a:pt x="94623" y="235016"/>
                  <a:pt x="96441" y="242645"/>
                  <a:pt x="100678" y="253213"/>
                </a:cubicBezTo>
                <a:cubicBezTo>
                  <a:pt x="104916" y="263782"/>
                  <a:pt x="116155" y="270540"/>
                  <a:pt x="134396" y="273487"/>
                </a:cubicBezTo>
                <a:cubicBezTo>
                  <a:pt x="152636" y="276434"/>
                  <a:pt x="171494" y="276832"/>
                  <a:pt x="190968" y="274681"/>
                </a:cubicBezTo>
                <a:cubicBezTo>
                  <a:pt x="210442" y="272530"/>
                  <a:pt x="223495" y="268342"/>
                  <a:pt x="230127" y="262119"/>
                </a:cubicBezTo>
                <a:cubicBezTo>
                  <a:pt x="236759" y="255895"/>
                  <a:pt x="241180" y="248406"/>
                  <a:pt x="243389" y="239651"/>
                </a:cubicBezTo>
                <a:cubicBezTo>
                  <a:pt x="245597" y="230896"/>
                  <a:pt x="248332" y="222034"/>
                  <a:pt x="251595" y="213064"/>
                </a:cubicBezTo>
                <a:cubicBezTo>
                  <a:pt x="254857" y="204094"/>
                  <a:pt x="257564" y="209182"/>
                  <a:pt x="259715" y="228326"/>
                </a:cubicBezTo>
                <a:cubicBezTo>
                  <a:pt x="261866" y="247470"/>
                  <a:pt x="265659" y="260613"/>
                  <a:pt x="271094" y="267754"/>
                </a:cubicBezTo>
                <a:cubicBezTo>
                  <a:pt x="276529" y="274896"/>
                  <a:pt x="269939" y="282672"/>
                  <a:pt x="251326" y="291082"/>
                </a:cubicBezTo>
                <a:cubicBezTo>
                  <a:pt x="232712" y="299493"/>
                  <a:pt x="208714" y="303924"/>
                  <a:pt x="179331" y="304376"/>
                </a:cubicBezTo>
                <a:cubicBezTo>
                  <a:pt x="149948" y="304827"/>
                  <a:pt x="126731" y="301981"/>
                  <a:pt x="109680" y="295836"/>
                </a:cubicBezTo>
                <a:cubicBezTo>
                  <a:pt x="92630" y="289691"/>
                  <a:pt x="82183" y="280116"/>
                  <a:pt x="78340" y="267109"/>
                </a:cubicBezTo>
                <a:cubicBezTo>
                  <a:pt x="74497" y="254102"/>
                  <a:pt x="73023" y="237686"/>
                  <a:pt x="73919" y="217861"/>
                </a:cubicBezTo>
                <a:cubicBezTo>
                  <a:pt x="74816" y="198036"/>
                  <a:pt x="74622" y="185348"/>
                  <a:pt x="73339" y="179799"/>
                </a:cubicBezTo>
                <a:cubicBezTo>
                  <a:pt x="72055" y="174249"/>
                  <a:pt x="70033" y="167842"/>
                  <a:pt x="67273" y="160579"/>
                </a:cubicBezTo>
                <a:lnTo>
                  <a:pt x="67233" y="158162"/>
                </a:lnTo>
                <a:lnTo>
                  <a:pt x="65305" y="159030"/>
                </a:lnTo>
                <a:cubicBezTo>
                  <a:pt x="48283" y="165476"/>
                  <a:pt x="32641" y="169380"/>
                  <a:pt x="18380" y="170743"/>
                </a:cubicBezTo>
                <a:cubicBezTo>
                  <a:pt x="4118" y="172105"/>
                  <a:pt x="-1843" y="171062"/>
                  <a:pt x="494" y="167613"/>
                </a:cubicBezTo>
                <a:cubicBezTo>
                  <a:pt x="2832" y="164164"/>
                  <a:pt x="11256" y="159941"/>
                  <a:pt x="25768" y="154943"/>
                </a:cubicBezTo>
                <a:cubicBezTo>
                  <a:pt x="40281" y="149946"/>
                  <a:pt x="56575" y="142378"/>
                  <a:pt x="74651" y="132239"/>
                </a:cubicBezTo>
                <a:cubicBezTo>
                  <a:pt x="92726" y="122101"/>
                  <a:pt x="109128" y="108227"/>
                  <a:pt x="123856" y="90617"/>
                </a:cubicBezTo>
                <a:cubicBezTo>
                  <a:pt x="107479" y="82199"/>
                  <a:pt x="95512" y="76911"/>
                  <a:pt x="87955" y="74753"/>
                </a:cubicBezTo>
                <a:cubicBezTo>
                  <a:pt x="80398" y="72595"/>
                  <a:pt x="77232" y="69763"/>
                  <a:pt x="78458" y="66256"/>
                </a:cubicBezTo>
                <a:cubicBezTo>
                  <a:pt x="79684" y="62750"/>
                  <a:pt x="84367" y="60255"/>
                  <a:pt x="92504" y="58771"/>
                </a:cubicBezTo>
                <a:cubicBezTo>
                  <a:pt x="100642" y="57287"/>
                  <a:pt x="106912" y="57971"/>
                  <a:pt x="111315" y="60825"/>
                </a:cubicBezTo>
                <a:cubicBezTo>
                  <a:pt x="115718" y="63679"/>
                  <a:pt x="123461" y="68547"/>
                  <a:pt x="134547" y="75431"/>
                </a:cubicBezTo>
                <a:cubicBezTo>
                  <a:pt x="145416" y="58294"/>
                  <a:pt x="149951" y="45237"/>
                  <a:pt x="148151" y="36260"/>
                </a:cubicBezTo>
                <a:cubicBezTo>
                  <a:pt x="146802" y="29528"/>
                  <a:pt x="148088" y="26005"/>
                  <a:pt x="152009" y="25693"/>
                </a:cubicBezTo>
                <a:close/>
                <a:moveTo>
                  <a:pt x="6672377" y="21778"/>
                </a:moveTo>
                <a:cubicBezTo>
                  <a:pt x="6675930" y="22391"/>
                  <a:pt x="6679973" y="24014"/>
                  <a:pt x="6684503" y="26645"/>
                </a:cubicBezTo>
                <a:cubicBezTo>
                  <a:pt x="6693567" y="31908"/>
                  <a:pt x="6701611" y="37615"/>
                  <a:pt x="6708638" y="43767"/>
                </a:cubicBezTo>
                <a:cubicBezTo>
                  <a:pt x="6716783" y="53304"/>
                  <a:pt x="6715249" y="59169"/>
                  <a:pt x="6704035" y="61363"/>
                </a:cubicBezTo>
                <a:cubicBezTo>
                  <a:pt x="6692821" y="63557"/>
                  <a:pt x="6679521" y="69626"/>
                  <a:pt x="6664133" y="79571"/>
                </a:cubicBezTo>
                <a:cubicBezTo>
                  <a:pt x="6648747" y="89516"/>
                  <a:pt x="6643563" y="89158"/>
                  <a:pt x="6648581" y="78496"/>
                </a:cubicBezTo>
                <a:cubicBezTo>
                  <a:pt x="6653601" y="67834"/>
                  <a:pt x="6657200" y="60413"/>
                  <a:pt x="6659379" y="56233"/>
                </a:cubicBezTo>
                <a:cubicBezTo>
                  <a:pt x="6661559" y="52052"/>
                  <a:pt x="6659975" y="49962"/>
                  <a:pt x="6654625" y="49962"/>
                </a:cubicBezTo>
                <a:cubicBezTo>
                  <a:pt x="6646911" y="49962"/>
                  <a:pt x="6625565" y="52655"/>
                  <a:pt x="6590589" y="58039"/>
                </a:cubicBezTo>
                <a:cubicBezTo>
                  <a:pt x="6555613" y="63424"/>
                  <a:pt x="6533809" y="67698"/>
                  <a:pt x="6525177" y="70860"/>
                </a:cubicBezTo>
                <a:cubicBezTo>
                  <a:pt x="6516544" y="74022"/>
                  <a:pt x="6506929" y="70856"/>
                  <a:pt x="6496331" y="61363"/>
                </a:cubicBezTo>
                <a:cubicBezTo>
                  <a:pt x="6485734" y="51870"/>
                  <a:pt x="6484960" y="47123"/>
                  <a:pt x="6494008" y="47123"/>
                </a:cubicBezTo>
                <a:cubicBezTo>
                  <a:pt x="6500805" y="47123"/>
                  <a:pt x="6508897" y="46911"/>
                  <a:pt x="6518283" y="46488"/>
                </a:cubicBezTo>
                <a:cubicBezTo>
                  <a:pt x="6527668" y="46065"/>
                  <a:pt x="6545174" y="44280"/>
                  <a:pt x="6570800" y="41132"/>
                </a:cubicBezTo>
                <a:cubicBezTo>
                  <a:pt x="6596426" y="37985"/>
                  <a:pt x="6616943" y="34873"/>
                  <a:pt x="6632352" y="31797"/>
                </a:cubicBezTo>
                <a:cubicBezTo>
                  <a:pt x="6647761" y="28721"/>
                  <a:pt x="6658039" y="25778"/>
                  <a:pt x="6663187" y="22967"/>
                </a:cubicBezTo>
                <a:cubicBezTo>
                  <a:pt x="6665761" y="21562"/>
                  <a:pt x="6668824" y="21165"/>
                  <a:pt x="6672377" y="21778"/>
                </a:cubicBezTo>
                <a:close/>
                <a:moveTo>
                  <a:pt x="3271952" y="21778"/>
                </a:moveTo>
                <a:cubicBezTo>
                  <a:pt x="3275505" y="22391"/>
                  <a:pt x="3279547" y="24014"/>
                  <a:pt x="3284079" y="26645"/>
                </a:cubicBezTo>
                <a:cubicBezTo>
                  <a:pt x="3293142" y="31908"/>
                  <a:pt x="3301186" y="37615"/>
                  <a:pt x="3308213" y="43767"/>
                </a:cubicBezTo>
                <a:cubicBezTo>
                  <a:pt x="3316359" y="53304"/>
                  <a:pt x="3314824" y="59169"/>
                  <a:pt x="3303610" y="61363"/>
                </a:cubicBezTo>
                <a:cubicBezTo>
                  <a:pt x="3292396" y="63557"/>
                  <a:pt x="3279095" y="69626"/>
                  <a:pt x="3263709" y="79571"/>
                </a:cubicBezTo>
                <a:cubicBezTo>
                  <a:pt x="3248321" y="89516"/>
                  <a:pt x="3243137" y="89158"/>
                  <a:pt x="3248157" y="78496"/>
                </a:cubicBezTo>
                <a:cubicBezTo>
                  <a:pt x="3253175" y="67834"/>
                  <a:pt x="3256775" y="60413"/>
                  <a:pt x="3258955" y="56233"/>
                </a:cubicBezTo>
                <a:cubicBezTo>
                  <a:pt x="3261134" y="52052"/>
                  <a:pt x="3259550" y="49962"/>
                  <a:pt x="3254201" y="49962"/>
                </a:cubicBezTo>
                <a:cubicBezTo>
                  <a:pt x="3246486" y="49962"/>
                  <a:pt x="3225141" y="52655"/>
                  <a:pt x="3190165" y="58039"/>
                </a:cubicBezTo>
                <a:cubicBezTo>
                  <a:pt x="3155189" y="63424"/>
                  <a:pt x="3133385" y="67698"/>
                  <a:pt x="3124752" y="70860"/>
                </a:cubicBezTo>
                <a:cubicBezTo>
                  <a:pt x="3116119" y="74022"/>
                  <a:pt x="3106504" y="70856"/>
                  <a:pt x="3095907" y="61363"/>
                </a:cubicBezTo>
                <a:cubicBezTo>
                  <a:pt x="3085309" y="51870"/>
                  <a:pt x="3084535" y="47123"/>
                  <a:pt x="3093583" y="47123"/>
                </a:cubicBezTo>
                <a:cubicBezTo>
                  <a:pt x="3100381" y="47123"/>
                  <a:pt x="3108472" y="46911"/>
                  <a:pt x="3117858" y="46488"/>
                </a:cubicBezTo>
                <a:cubicBezTo>
                  <a:pt x="3127244" y="46065"/>
                  <a:pt x="3144749" y="44280"/>
                  <a:pt x="3170375" y="41132"/>
                </a:cubicBezTo>
                <a:cubicBezTo>
                  <a:pt x="3196001" y="37985"/>
                  <a:pt x="3216518" y="34873"/>
                  <a:pt x="3231927" y="31797"/>
                </a:cubicBezTo>
                <a:cubicBezTo>
                  <a:pt x="3247335" y="28721"/>
                  <a:pt x="3257614" y="25778"/>
                  <a:pt x="3262762" y="22967"/>
                </a:cubicBezTo>
                <a:cubicBezTo>
                  <a:pt x="3265336" y="21562"/>
                  <a:pt x="3268400" y="21165"/>
                  <a:pt x="3271952" y="21778"/>
                </a:cubicBezTo>
                <a:close/>
                <a:moveTo>
                  <a:pt x="2386568" y="19918"/>
                </a:moveTo>
                <a:cubicBezTo>
                  <a:pt x="2389731" y="19290"/>
                  <a:pt x="2395377" y="20852"/>
                  <a:pt x="2403504" y="24602"/>
                </a:cubicBezTo>
                <a:cubicBezTo>
                  <a:pt x="2419759" y="32102"/>
                  <a:pt x="2426184" y="38146"/>
                  <a:pt x="2422778" y="42735"/>
                </a:cubicBezTo>
                <a:cubicBezTo>
                  <a:pt x="2419372" y="47324"/>
                  <a:pt x="2415461" y="54257"/>
                  <a:pt x="2411044" y="63535"/>
                </a:cubicBezTo>
                <a:cubicBezTo>
                  <a:pt x="2406627" y="72813"/>
                  <a:pt x="2400539" y="83081"/>
                  <a:pt x="2392781" y="94338"/>
                </a:cubicBezTo>
                <a:cubicBezTo>
                  <a:pt x="2406003" y="90939"/>
                  <a:pt x="2418411" y="86939"/>
                  <a:pt x="2430005" y="82335"/>
                </a:cubicBezTo>
                <a:cubicBezTo>
                  <a:pt x="2441599" y="77732"/>
                  <a:pt x="2450892" y="78456"/>
                  <a:pt x="2457882" y="84508"/>
                </a:cubicBezTo>
                <a:cubicBezTo>
                  <a:pt x="2464873" y="90559"/>
                  <a:pt x="2458105" y="96887"/>
                  <a:pt x="2437577" y="103491"/>
                </a:cubicBezTo>
                <a:cubicBezTo>
                  <a:pt x="2417049" y="110094"/>
                  <a:pt x="2399708" y="112944"/>
                  <a:pt x="2385554" y="112041"/>
                </a:cubicBezTo>
                <a:cubicBezTo>
                  <a:pt x="2377294" y="126181"/>
                  <a:pt x="2369712" y="137850"/>
                  <a:pt x="2362807" y="147049"/>
                </a:cubicBezTo>
                <a:cubicBezTo>
                  <a:pt x="2355902" y="156248"/>
                  <a:pt x="2345871" y="165086"/>
                  <a:pt x="2332714" y="173561"/>
                </a:cubicBezTo>
                <a:cubicBezTo>
                  <a:pt x="2319557" y="182036"/>
                  <a:pt x="2318643" y="178236"/>
                  <a:pt x="2329971" y="162160"/>
                </a:cubicBezTo>
                <a:cubicBezTo>
                  <a:pt x="2341300" y="146085"/>
                  <a:pt x="2351227" y="129518"/>
                  <a:pt x="2359752" y="112461"/>
                </a:cubicBezTo>
                <a:cubicBezTo>
                  <a:pt x="2368278" y="95403"/>
                  <a:pt x="2375437" y="79625"/>
                  <a:pt x="2381230" y="65127"/>
                </a:cubicBezTo>
                <a:cubicBezTo>
                  <a:pt x="2387024" y="50629"/>
                  <a:pt x="2388121" y="38375"/>
                  <a:pt x="2384522" y="28366"/>
                </a:cubicBezTo>
                <a:cubicBezTo>
                  <a:pt x="2382722" y="23361"/>
                  <a:pt x="2383404" y="20545"/>
                  <a:pt x="2386568" y="19918"/>
                </a:cubicBezTo>
                <a:close/>
                <a:moveTo>
                  <a:pt x="2565138" y="18641"/>
                </a:moveTo>
                <a:cubicBezTo>
                  <a:pt x="2570190" y="19252"/>
                  <a:pt x="2574888" y="20730"/>
                  <a:pt x="2579233" y="23074"/>
                </a:cubicBezTo>
                <a:cubicBezTo>
                  <a:pt x="2589816" y="26272"/>
                  <a:pt x="2595355" y="33575"/>
                  <a:pt x="2595850" y="44983"/>
                </a:cubicBezTo>
                <a:cubicBezTo>
                  <a:pt x="2596344" y="56390"/>
                  <a:pt x="2590795" y="59513"/>
                  <a:pt x="2579201" y="54350"/>
                </a:cubicBezTo>
                <a:cubicBezTo>
                  <a:pt x="2567607" y="49188"/>
                  <a:pt x="2556783" y="42634"/>
                  <a:pt x="2546731" y="34690"/>
                </a:cubicBezTo>
                <a:cubicBezTo>
                  <a:pt x="2536678" y="26746"/>
                  <a:pt x="2537410" y="21651"/>
                  <a:pt x="2548925" y="19407"/>
                </a:cubicBezTo>
                <a:cubicBezTo>
                  <a:pt x="2554682" y="18285"/>
                  <a:pt x="2560087" y="18029"/>
                  <a:pt x="2565138" y="18641"/>
                </a:cubicBezTo>
                <a:close/>
                <a:moveTo>
                  <a:pt x="3973289" y="17716"/>
                </a:moveTo>
                <a:cubicBezTo>
                  <a:pt x="3976399" y="17158"/>
                  <a:pt x="3979582" y="17604"/>
                  <a:pt x="3982837" y="19052"/>
                </a:cubicBezTo>
                <a:cubicBezTo>
                  <a:pt x="3989348" y="21949"/>
                  <a:pt x="3996260" y="26043"/>
                  <a:pt x="4003573" y="31334"/>
                </a:cubicBezTo>
                <a:cubicBezTo>
                  <a:pt x="4010887" y="36626"/>
                  <a:pt x="4012400" y="41451"/>
                  <a:pt x="4008112" y="45811"/>
                </a:cubicBezTo>
                <a:cubicBezTo>
                  <a:pt x="4003824" y="50170"/>
                  <a:pt x="4000429" y="55265"/>
                  <a:pt x="3997927" y="61094"/>
                </a:cubicBezTo>
                <a:cubicBezTo>
                  <a:pt x="3995424" y="66923"/>
                  <a:pt x="3993718" y="73480"/>
                  <a:pt x="3992807" y="80765"/>
                </a:cubicBezTo>
                <a:cubicBezTo>
                  <a:pt x="3991897" y="88050"/>
                  <a:pt x="3989488" y="95116"/>
                  <a:pt x="3985580" y="101963"/>
                </a:cubicBezTo>
                <a:cubicBezTo>
                  <a:pt x="3981672" y="108811"/>
                  <a:pt x="3976054" y="114228"/>
                  <a:pt x="3968727" y="118215"/>
                </a:cubicBezTo>
                <a:cubicBezTo>
                  <a:pt x="3961399" y="122201"/>
                  <a:pt x="3956670" y="119846"/>
                  <a:pt x="3954541" y="111148"/>
                </a:cubicBezTo>
                <a:cubicBezTo>
                  <a:pt x="3952411" y="102451"/>
                  <a:pt x="3946557" y="93202"/>
                  <a:pt x="3936977" y="83400"/>
                </a:cubicBezTo>
                <a:cubicBezTo>
                  <a:pt x="3927398" y="73599"/>
                  <a:pt x="3929008" y="70497"/>
                  <a:pt x="3941807" y="74097"/>
                </a:cubicBezTo>
                <a:cubicBezTo>
                  <a:pt x="3954605" y="77696"/>
                  <a:pt x="3962256" y="77607"/>
                  <a:pt x="3964758" y="73828"/>
                </a:cubicBezTo>
                <a:cubicBezTo>
                  <a:pt x="3967260" y="70049"/>
                  <a:pt x="3968734" y="64001"/>
                  <a:pt x="3969178" y="55684"/>
                </a:cubicBezTo>
                <a:cubicBezTo>
                  <a:pt x="3969623" y="47367"/>
                  <a:pt x="3966812" y="44108"/>
                  <a:pt x="3960746" y="45908"/>
                </a:cubicBezTo>
                <a:cubicBezTo>
                  <a:pt x="3954680" y="47707"/>
                  <a:pt x="3941573" y="51432"/>
                  <a:pt x="3921426" y="57082"/>
                </a:cubicBezTo>
                <a:lnTo>
                  <a:pt x="3921426" y="151018"/>
                </a:lnTo>
                <a:cubicBezTo>
                  <a:pt x="3930431" y="150229"/>
                  <a:pt x="3940039" y="148135"/>
                  <a:pt x="3950249" y="144737"/>
                </a:cubicBezTo>
                <a:cubicBezTo>
                  <a:pt x="3960459" y="141338"/>
                  <a:pt x="3967415" y="137262"/>
                  <a:pt x="3971114" y="132508"/>
                </a:cubicBezTo>
                <a:cubicBezTo>
                  <a:pt x="3974814" y="127754"/>
                  <a:pt x="3980249" y="127299"/>
                  <a:pt x="3987419" y="131142"/>
                </a:cubicBezTo>
                <a:cubicBezTo>
                  <a:pt x="3994589" y="134985"/>
                  <a:pt x="4000680" y="139037"/>
                  <a:pt x="4005692" y="143296"/>
                </a:cubicBezTo>
                <a:cubicBezTo>
                  <a:pt x="4010704" y="147555"/>
                  <a:pt x="4011582" y="152230"/>
                  <a:pt x="4008327" y="157320"/>
                </a:cubicBezTo>
                <a:cubicBezTo>
                  <a:pt x="4005072" y="162411"/>
                  <a:pt x="4001888" y="172299"/>
                  <a:pt x="3998777" y="186983"/>
                </a:cubicBezTo>
                <a:cubicBezTo>
                  <a:pt x="3995665" y="201667"/>
                  <a:pt x="3991477" y="215255"/>
                  <a:pt x="3986215" y="227745"/>
                </a:cubicBezTo>
                <a:cubicBezTo>
                  <a:pt x="3995378" y="236636"/>
                  <a:pt x="4007176" y="244799"/>
                  <a:pt x="4021610" y="252235"/>
                </a:cubicBezTo>
                <a:cubicBezTo>
                  <a:pt x="4036043" y="259670"/>
                  <a:pt x="4049724" y="265270"/>
                  <a:pt x="4062651" y="269034"/>
                </a:cubicBezTo>
                <a:cubicBezTo>
                  <a:pt x="4075579" y="272798"/>
                  <a:pt x="4078228" y="275921"/>
                  <a:pt x="4070600" y="278402"/>
                </a:cubicBezTo>
                <a:cubicBezTo>
                  <a:pt x="4062970" y="280883"/>
                  <a:pt x="4051061" y="283471"/>
                  <a:pt x="4034871" y="286167"/>
                </a:cubicBezTo>
                <a:cubicBezTo>
                  <a:pt x="4018681" y="288863"/>
                  <a:pt x="4007578" y="287759"/>
                  <a:pt x="4001562" y="282854"/>
                </a:cubicBezTo>
                <a:cubicBezTo>
                  <a:pt x="3995546" y="277950"/>
                  <a:pt x="3984723" y="265108"/>
                  <a:pt x="3969092" y="244330"/>
                </a:cubicBezTo>
                <a:cubicBezTo>
                  <a:pt x="3954365" y="255988"/>
                  <a:pt x="3940010" y="262050"/>
                  <a:pt x="3926029" y="262516"/>
                </a:cubicBezTo>
                <a:lnTo>
                  <a:pt x="3918672" y="261020"/>
                </a:lnTo>
                <a:lnTo>
                  <a:pt x="3918661" y="261201"/>
                </a:lnTo>
                <a:cubicBezTo>
                  <a:pt x="3918046" y="268454"/>
                  <a:pt x="3917330" y="274550"/>
                  <a:pt x="3916510" y="279488"/>
                </a:cubicBezTo>
                <a:cubicBezTo>
                  <a:pt x="3913234" y="299242"/>
                  <a:pt x="3908741" y="305774"/>
                  <a:pt x="3903034" y="299084"/>
                </a:cubicBezTo>
                <a:cubicBezTo>
                  <a:pt x="3897327" y="292394"/>
                  <a:pt x="3893537" y="284747"/>
                  <a:pt x="3891666" y="276143"/>
                </a:cubicBezTo>
                <a:cubicBezTo>
                  <a:pt x="3889795" y="267539"/>
                  <a:pt x="3890433" y="257770"/>
                  <a:pt x="3893580" y="246835"/>
                </a:cubicBezTo>
                <a:cubicBezTo>
                  <a:pt x="3896728" y="235901"/>
                  <a:pt x="3898528" y="207658"/>
                  <a:pt x="3898979" y="162106"/>
                </a:cubicBezTo>
                <a:cubicBezTo>
                  <a:pt x="3899431" y="116555"/>
                  <a:pt x="3898779" y="88294"/>
                  <a:pt x="3897022" y="77323"/>
                </a:cubicBezTo>
                <a:cubicBezTo>
                  <a:pt x="3895265" y="66353"/>
                  <a:pt x="3892118" y="56548"/>
                  <a:pt x="3887579" y="47908"/>
                </a:cubicBezTo>
                <a:cubicBezTo>
                  <a:pt x="3883040" y="39268"/>
                  <a:pt x="3884127" y="35425"/>
                  <a:pt x="3890838" y="36379"/>
                </a:cubicBezTo>
                <a:cubicBezTo>
                  <a:pt x="3897549" y="37332"/>
                  <a:pt x="3902970" y="38232"/>
                  <a:pt x="3907100" y="39078"/>
                </a:cubicBezTo>
                <a:cubicBezTo>
                  <a:pt x="3911230" y="39924"/>
                  <a:pt x="3920292" y="38637"/>
                  <a:pt x="3934289" y="35217"/>
                </a:cubicBezTo>
                <a:cubicBezTo>
                  <a:pt x="3948285" y="31797"/>
                  <a:pt x="3958247" y="27523"/>
                  <a:pt x="3964177" y="22397"/>
                </a:cubicBezTo>
                <a:cubicBezTo>
                  <a:pt x="3967142" y="19834"/>
                  <a:pt x="3970180" y="18273"/>
                  <a:pt x="3973289" y="17716"/>
                </a:cubicBezTo>
                <a:close/>
                <a:moveTo>
                  <a:pt x="451190" y="13551"/>
                </a:moveTo>
                <a:cubicBezTo>
                  <a:pt x="453083" y="12827"/>
                  <a:pt x="456035" y="13072"/>
                  <a:pt x="460047" y="14287"/>
                </a:cubicBezTo>
                <a:cubicBezTo>
                  <a:pt x="468070" y="16718"/>
                  <a:pt x="475445" y="20335"/>
                  <a:pt x="482170" y="25139"/>
                </a:cubicBezTo>
                <a:cubicBezTo>
                  <a:pt x="489211" y="30359"/>
                  <a:pt x="488692" y="35536"/>
                  <a:pt x="480611" y="40670"/>
                </a:cubicBezTo>
                <a:cubicBezTo>
                  <a:pt x="472530" y="45804"/>
                  <a:pt x="463983" y="51074"/>
                  <a:pt x="454971" y="56480"/>
                </a:cubicBezTo>
                <a:cubicBezTo>
                  <a:pt x="445958" y="61886"/>
                  <a:pt x="436024" y="65973"/>
                  <a:pt x="425168" y="68741"/>
                </a:cubicBezTo>
                <a:cubicBezTo>
                  <a:pt x="414312" y="71508"/>
                  <a:pt x="413262" y="68820"/>
                  <a:pt x="422017" y="60674"/>
                </a:cubicBezTo>
                <a:cubicBezTo>
                  <a:pt x="430771" y="52529"/>
                  <a:pt x="437519" y="44818"/>
                  <a:pt x="442258" y="37540"/>
                </a:cubicBezTo>
                <a:cubicBezTo>
                  <a:pt x="446997" y="30262"/>
                  <a:pt x="449142" y="23960"/>
                  <a:pt x="448690" y="18633"/>
                </a:cubicBezTo>
                <a:cubicBezTo>
                  <a:pt x="448464" y="15969"/>
                  <a:pt x="449297" y="14275"/>
                  <a:pt x="451190" y="13551"/>
                </a:cubicBezTo>
                <a:close/>
                <a:moveTo>
                  <a:pt x="89240" y="13551"/>
                </a:moveTo>
                <a:cubicBezTo>
                  <a:pt x="91133" y="12827"/>
                  <a:pt x="94085" y="13072"/>
                  <a:pt x="98097" y="14287"/>
                </a:cubicBezTo>
                <a:cubicBezTo>
                  <a:pt x="106120" y="16718"/>
                  <a:pt x="113495" y="20335"/>
                  <a:pt x="120220" y="25139"/>
                </a:cubicBezTo>
                <a:cubicBezTo>
                  <a:pt x="127261" y="30359"/>
                  <a:pt x="126741" y="35536"/>
                  <a:pt x="118661" y="40670"/>
                </a:cubicBezTo>
                <a:cubicBezTo>
                  <a:pt x="110581" y="45804"/>
                  <a:pt x="102033" y="51074"/>
                  <a:pt x="93020" y="56480"/>
                </a:cubicBezTo>
                <a:cubicBezTo>
                  <a:pt x="84008" y="61886"/>
                  <a:pt x="74074" y="65973"/>
                  <a:pt x="63218" y="68741"/>
                </a:cubicBezTo>
                <a:cubicBezTo>
                  <a:pt x="52362" y="71508"/>
                  <a:pt x="51312" y="68820"/>
                  <a:pt x="60067" y="60674"/>
                </a:cubicBezTo>
                <a:cubicBezTo>
                  <a:pt x="68821" y="52529"/>
                  <a:pt x="75569" y="44818"/>
                  <a:pt x="80308" y="37540"/>
                </a:cubicBezTo>
                <a:cubicBezTo>
                  <a:pt x="85048" y="30262"/>
                  <a:pt x="87191" y="23960"/>
                  <a:pt x="86740" y="18633"/>
                </a:cubicBezTo>
                <a:cubicBezTo>
                  <a:pt x="86514" y="15969"/>
                  <a:pt x="87347" y="14275"/>
                  <a:pt x="89240" y="13551"/>
                </a:cubicBezTo>
                <a:close/>
                <a:moveTo>
                  <a:pt x="2482865" y="13010"/>
                </a:moveTo>
                <a:cubicBezTo>
                  <a:pt x="2485625" y="13101"/>
                  <a:pt x="2489092" y="13574"/>
                  <a:pt x="2493267" y="14427"/>
                </a:cubicBezTo>
                <a:cubicBezTo>
                  <a:pt x="2509966" y="17840"/>
                  <a:pt x="2518090" y="21902"/>
                  <a:pt x="2517638" y="26613"/>
                </a:cubicBezTo>
                <a:cubicBezTo>
                  <a:pt x="2517186" y="31324"/>
                  <a:pt x="2516961" y="38626"/>
                  <a:pt x="2516961" y="48521"/>
                </a:cubicBezTo>
                <a:cubicBezTo>
                  <a:pt x="2516961" y="57541"/>
                  <a:pt x="2518101" y="69214"/>
                  <a:pt x="2520381" y="83540"/>
                </a:cubicBezTo>
                <a:cubicBezTo>
                  <a:pt x="2532140" y="80156"/>
                  <a:pt x="2542138" y="76384"/>
                  <a:pt x="2550377" y="72225"/>
                </a:cubicBezTo>
                <a:cubicBezTo>
                  <a:pt x="2558615" y="68067"/>
                  <a:pt x="2567255" y="68662"/>
                  <a:pt x="2576297" y="74011"/>
                </a:cubicBezTo>
                <a:cubicBezTo>
                  <a:pt x="2585338" y="79360"/>
                  <a:pt x="2582445" y="84967"/>
                  <a:pt x="2567617" y="90832"/>
                </a:cubicBezTo>
                <a:cubicBezTo>
                  <a:pt x="2552789" y="96697"/>
                  <a:pt x="2537704" y="101630"/>
                  <a:pt x="2522360" y="105631"/>
                </a:cubicBezTo>
                <a:cubicBezTo>
                  <a:pt x="2523191" y="113891"/>
                  <a:pt x="2524317" y="122273"/>
                  <a:pt x="2525737" y="130777"/>
                </a:cubicBezTo>
                <a:cubicBezTo>
                  <a:pt x="2536607" y="127392"/>
                  <a:pt x="2547035" y="122947"/>
                  <a:pt x="2557023" y="117440"/>
                </a:cubicBezTo>
                <a:cubicBezTo>
                  <a:pt x="2567012" y="111934"/>
                  <a:pt x="2576329" y="111518"/>
                  <a:pt x="2584976" y="116193"/>
                </a:cubicBezTo>
                <a:cubicBezTo>
                  <a:pt x="2593623" y="120867"/>
                  <a:pt x="2594878" y="125098"/>
                  <a:pt x="2588740" y="128884"/>
                </a:cubicBezTo>
                <a:cubicBezTo>
                  <a:pt x="2582603" y="132669"/>
                  <a:pt x="2573805" y="136850"/>
                  <a:pt x="2562347" y="141424"/>
                </a:cubicBezTo>
                <a:cubicBezTo>
                  <a:pt x="2550890" y="145999"/>
                  <a:pt x="2539812" y="149756"/>
                  <a:pt x="2529114" y="152696"/>
                </a:cubicBezTo>
                <a:cubicBezTo>
                  <a:pt x="2533516" y="171037"/>
                  <a:pt x="2537044" y="183527"/>
                  <a:pt x="2539697" y="190167"/>
                </a:cubicBezTo>
                <a:cubicBezTo>
                  <a:pt x="2542866" y="185678"/>
                  <a:pt x="2547491" y="179322"/>
                  <a:pt x="2553571" y="171098"/>
                </a:cubicBezTo>
                <a:cubicBezTo>
                  <a:pt x="2559651" y="162874"/>
                  <a:pt x="2562466" y="155449"/>
                  <a:pt x="2562014" y="148824"/>
                </a:cubicBezTo>
                <a:cubicBezTo>
                  <a:pt x="2561562" y="142199"/>
                  <a:pt x="2568338" y="143120"/>
                  <a:pt x="2582341" y="151588"/>
                </a:cubicBezTo>
                <a:cubicBezTo>
                  <a:pt x="2596344" y="160056"/>
                  <a:pt x="2600127" y="166046"/>
                  <a:pt x="2593688" y="169560"/>
                </a:cubicBezTo>
                <a:cubicBezTo>
                  <a:pt x="2587249" y="173073"/>
                  <a:pt x="2580814" y="178279"/>
                  <a:pt x="2574382" y="185176"/>
                </a:cubicBezTo>
                <a:cubicBezTo>
                  <a:pt x="2567951" y="192074"/>
                  <a:pt x="2559608" y="200427"/>
                  <a:pt x="2549355" y="210236"/>
                </a:cubicBezTo>
                <a:cubicBezTo>
                  <a:pt x="2559852" y="231215"/>
                  <a:pt x="2569969" y="246613"/>
                  <a:pt x="2579706" y="256429"/>
                </a:cubicBezTo>
                <a:cubicBezTo>
                  <a:pt x="2589443" y="266245"/>
                  <a:pt x="2595796" y="268615"/>
                  <a:pt x="2598764" y="263538"/>
                </a:cubicBezTo>
                <a:cubicBezTo>
                  <a:pt x="2601733" y="258462"/>
                  <a:pt x="2607063" y="248563"/>
                  <a:pt x="2614757" y="233843"/>
                </a:cubicBezTo>
                <a:cubicBezTo>
                  <a:pt x="2622451" y="219123"/>
                  <a:pt x="2624946" y="222572"/>
                  <a:pt x="2622243" y="244190"/>
                </a:cubicBezTo>
                <a:cubicBezTo>
                  <a:pt x="2619540" y="265808"/>
                  <a:pt x="2619988" y="282708"/>
                  <a:pt x="2623587" y="294890"/>
                </a:cubicBezTo>
                <a:cubicBezTo>
                  <a:pt x="2627187" y="307072"/>
                  <a:pt x="2622791" y="311987"/>
                  <a:pt x="2610401" y="309635"/>
                </a:cubicBezTo>
                <a:cubicBezTo>
                  <a:pt x="2598011" y="307283"/>
                  <a:pt x="2584844" y="299597"/>
                  <a:pt x="2570898" y="286576"/>
                </a:cubicBezTo>
                <a:cubicBezTo>
                  <a:pt x="2556952" y="273555"/>
                  <a:pt x="2543418" y="253622"/>
                  <a:pt x="2530297" y="226777"/>
                </a:cubicBezTo>
                <a:cubicBezTo>
                  <a:pt x="2522094" y="234363"/>
                  <a:pt x="2512167" y="241415"/>
                  <a:pt x="2500516" y="247932"/>
                </a:cubicBezTo>
                <a:cubicBezTo>
                  <a:pt x="2488865" y="254450"/>
                  <a:pt x="2475618" y="258853"/>
                  <a:pt x="2460776" y="261140"/>
                </a:cubicBezTo>
                <a:cubicBezTo>
                  <a:pt x="2445933" y="263427"/>
                  <a:pt x="2444170" y="260832"/>
                  <a:pt x="2455484" y="253353"/>
                </a:cubicBezTo>
                <a:cubicBezTo>
                  <a:pt x="2466798" y="245875"/>
                  <a:pt x="2478421" y="238156"/>
                  <a:pt x="2490352" y="230197"/>
                </a:cubicBezTo>
                <a:cubicBezTo>
                  <a:pt x="2502283" y="222238"/>
                  <a:pt x="2512902" y="213771"/>
                  <a:pt x="2522209" y="204794"/>
                </a:cubicBezTo>
                <a:cubicBezTo>
                  <a:pt x="2515942" y="188661"/>
                  <a:pt x="2511683" y="173489"/>
                  <a:pt x="2509432" y="159278"/>
                </a:cubicBezTo>
                <a:cubicBezTo>
                  <a:pt x="2502247" y="161773"/>
                  <a:pt x="2495178" y="163748"/>
                  <a:pt x="2488223" y="165204"/>
                </a:cubicBezTo>
                <a:cubicBezTo>
                  <a:pt x="2481268" y="166659"/>
                  <a:pt x="2472596" y="165935"/>
                  <a:pt x="2462206" y="163031"/>
                </a:cubicBezTo>
                <a:cubicBezTo>
                  <a:pt x="2451817" y="160127"/>
                  <a:pt x="2452225" y="156994"/>
                  <a:pt x="2463432" y="153631"/>
                </a:cubicBezTo>
                <a:cubicBezTo>
                  <a:pt x="2474639" y="150268"/>
                  <a:pt x="2488832" y="145769"/>
                  <a:pt x="2506012" y="140134"/>
                </a:cubicBezTo>
                <a:cubicBezTo>
                  <a:pt x="2504205" y="132318"/>
                  <a:pt x="2502599" y="122954"/>
                  <a:pt x="2501193" y="112041"/>
                </a:cubicBezTo>
                <a:cubicBezTo>
                  <a:pt x="2488316" y="114737"/>
                  <a:pt x="2477801" y="115063"/>
                  <a:pt x="2469649" y="113020"/>
                </a:cubicBezTo>
                <a:cubicBezTo>
                  <a:pt x="2461496" y="110976"/>
                  <a:pt x="2460482" y="107864"/>
                  <a:pt x="2466605" y="103684"/>
                </a:cubicBezTo>
                <a:cubicBezTo>
                  <a:pt x="2472728" y="99504"/>
                  <a:pt x="2482709" y="95399"/>
                  <a:pt x="2496547" y="91370"/>
                </a:cubicBezTo>
                <a:cubicBezTo>
                  <a:pt x="2495673" y="83927"/>
                  <a:pt x="2493704" y="72774"/>
                  <a:pt x="2490643" y="57910"/>
                </a:cubicBezTo>
                <a:cubicBezTo>
                  <a:pt x="2487581" y="43047"/>
                  <a:pt x="2483078" y="31230"/>
                  <a:pt x="2477134" y="22461"/>
                </a:cubicBezTo>
                <a:cubicBezTo>
                  <a:pt x="2472676" y="15885"/>
                  <a:pt x="2474587" y="12734"/>
                  <a:pt x="2482865" y="13010"/>
                </a:cubicBezTo>
                <a:close/>
                <a:moveTo>
                  <a:pt x="3519806" y="5361"/>
                </a:moveTo>
                <a:cubicBezTo>
                  <a:pt x="3532110" y="7232"/>
                  <a:pt x="3542485" y="10674"/>
                  <a:pt x="3550932" y="15686"/>
                </a:cubicBezTo>
                <a:cubicBezTo>
                  <a:pt x="3559378" y="20698"/>
                  <a:pt x="3562766" y="28785"/>
                  <a:pt x="3561095" y="39949"/>
                </a:cubicBezTo>
                <a:cubicBezTo>
                  <a:pt x="3559425" y="51113"/>
                  <a:pt x="3553602" y="54096"/>
                  <a:pt x="3543629" y="48898"/>
                </a:cubicBezTo>
                <a:cubicBezTo>
                  <a:pt x="3533655" y="43699"/>
                  <a:pt x="3525298" y="38218"/>
                  <a:pt x="3518559" y="32453"/>
                </a:cubicBezTo>
                <a:cubicBezTo>
                  <a:pt x="3512048" y="25942"/>
                  <a:pt x="3507552" y="19332"/>
                  <a:pt x="3505072" y="12620"/>
                </a:cubicBezTo>
                <a:cubicBezTo>
                  <a:pt x="3502591" y="5909"/>
                  <a:pt x="3507502" y="3489"/>
                  <a:pt x="3519806" y="5361"/>
                </a:cubicBezTo>
                <a:close/>
                <a:moveTo>
                  <a:pt x="851826" y="2575"/>
                </a:moveTo>
                <a:cubicBezTo>
                  <a:pt x="856945" y="2575"/>
                  <a:pt x="864312" y="4493"/>
                  <a:pt x="873927" y="8329"/>
                </a:cubicBezTo>
                <a:cubicBezTo>
                  <a:pt x="883542" y="12165"/>
                  <a:pt x="886998" y="15840"/>
                  <a:pt x="884295" y="19353"/>
                </a:cubicBezTo>
                <a:cubicBezTo>
                  <a:pt x="881592" y="22866"/>
                  <a:pt x="880240" y="35264"/>
                  <a:pt x="880240" y="56544"/>
                </a:cubicBezTo>
                <a:cubicBezTo>
                  <a:pt x="890379" y="56616"/>
                  <a:pt x="900352" y="55899"/>
                  <a:pt x="910161" y="54393"/>
                </a:cubicBezTo>
                <a:cubicBezTo>
                  <a:pt x="913502" y="36698"/>
                  <a:pt x="913373" y="24082"/>
                  <a:pt x="909774" y="16546"/>
                </a:cubicBezTo>
                <a:cubicBezTo>
                  <a:pt x="906174" y="9010"/>
                  <a:pt x="909018" y="6436"/>
                  <a:pt x="918303" y="8824"/>
                </a:cubicBezTo>
                <a:cubicBezTo>
                  <a:pt x="927588" y="11211"/>
                  <a:pt x="935490" y="14797"/>
                  <a:pt x="942008" y="19579"/>
                </a:cubicBezTo>
                <a:cubicBezTo>
                  <a:pt x="948525" y="24361"/>
                  <a:pt x="950379" y="28889"/>
                  <a:pt x="947568" y="33163"/>
                </a:cubicBezTo>
                <a:cubicBezTo>
                  <a:pt x="944757" y="37436"/>
                  <a:pt x="942111" y="42979"/>
                  <a:pt x="939630" y="49790"/>
                </a:cubicBezTo>
                <a:cubicBezTo>
                  <a:pt x="949554" y="49001"/>
                  <a:pt x="958520" y="47456"/>
                  <a:pt x="966529" y="45155"/>
                </a:cubicBezTo>
                <a:cubicBezTo>
                  <a:pt x="974538" y="42853"/>
                  <a:pt x="982629" y="45933"/>
                  <a:pt x="990804" y="54393"/>
                </a:cubicBezTo>
                <a:cubicBezTo>
                  <a:pt x="998977" y="62854"/>
                  <a:pt x="997020" y="67378"/>
                  <a:pt x="984931" y="67966"/>
                </a:cubicBezTo>
                <a:cubicBezTo>
                  <a:pt x="972842" y="68554"/>
                  <a:pt x="955943" y="69680"/>
                  <a:pt x="934231" y="71344"/>
                </a:cubicBezTo>
                <a:cubicBezTo>
                  <a:pt x="926646" y="89054"/>
                  <a:pt x="918425" y="102964"/>
                  <a:pt x="909570" y="113074"/>
                </a:cubicBezTo>
                <a:lnTo>
                  <a:pt x="905098" y="117380"/>
                </a:lnTo>
                <a:lnTo>
                  <a:pt x="916550" y="116020"/>
                </a:lnTo>
                <a:cubicBezTo>
                  <a:pt x="938447" y="113339"/>
                  <a:pt x="953995" y="110629"/>
                  <a:pt x="963195" y="107890"/>
                </a:cubicBezTo>
                <a:cubicBezTo>
                  <a:pt x="972394" y="105151"/>
                  <a:pt x="981206" y="106914"/>
                  <a:pt x="989631" y="113181"/>
                </a:cubicBezTo>
                <a:cubicBezTo>
                  <a:pt x="998056" y="119448"/>
                  <a:pt x="1005552" y="127062"/>
                  <a:pt x="1012120" y="136025"/>
                </a:cubicBezTo>
                <a:cubicBezTo>
                  <a:pt x="1018688" y="144988"/>
                  <a:pt x="1016788" y="149745"/>
                  <a:pt x="1006420" y="150297"/>
                </a:cubicBezTo>
                <a:cubicBezTo>
                  <a:pt x="996052" y="150849"/>
                  <a:pt x="983425" y="155409"/>
                  <a:pt x="968540" y="163978"/>
                </a:cubicBezTo>
                <a:cubicBezTo>
                  <a:pt x="953655" y="172546"/>
                  <a:pt x="949812" y="169836"/>
                  <a:pt x="957010" y="155847"/>
                </a:cubicBezTo>
                <a:cubicBezTo>
                  <a:pt x="964209" y="141858"/>
                  <a:pt x="966249" y="133759"/>
                  <a:pt x="963130" y="131551"/>
                </a:cubicBezTo>
                <a:cubicBezTo>
                  <a:pt x="960011" y="129343"/>
                  <a:pt x="949163" y="128902"/>
                  <a:pt x="930585" y="130228"/>
                </a:cubicBezTo>
                <a:lnTo>
                  <a:pt x="866267" y="136366"/>
                </a:lnTo>
                <a:lnTo>
                  <a:pt x="870189" y="137367"/>
                </a:lnTo>
                <a:cubicBezTo>
                  <a:pt x="873914" y="138717"/>
                  <a:pt x="877322" y="140385"/>
                  <a:pt x="880412" y="142371"/>
                </a:cubicBezTo>
                <a:cubicBezTo>
                  <a:pt x="886593" y="146343"/>
                  <a:pt x="888562" y="149756"/>
                  <a:pt x="886317" y="152610"/>
                </a:cubicBezTo>
                <a:cubicBezTo>
                  <a:pt x="884073" y="155463"/>
                  <a:pt x="882951" y="162131"/>
                  <a:pt x="882951" y="172614"/>
                </a:cubicBezTo>
                <a:cubicBezTo>
                  <a:pt x="899714" y="170076"/>
                  <a:pt x="910842" y="167194"/>
                  <a:pt x="916334" y="163967"/>
                </a:cubicBezTo>
                <a:cubicBezTo>
                  <a:pt x="921827" y="160740"/>
                  <a:pt x="927685" y="160798"/>
                  <a:pt x="933909" y="164139"/>
                </a:cubicBezTo>
                <a:cubicBezTo>
                  <a:pt x="940132" y="167480"/>
                  <a:pt x="946693" y="171496"/>
                  <a:pt x="953590" y="176185"/>
                </a:cubicBezTo>
                <a:cubicBezTo>
                  <a:pt x="960488" y="180874"/>
                  <a:pt x="962112" y="185990"/>
                  <a:pt x="958463" y="191532"/>
                </a:cubicBezTo>
                <a:cubicBezTo>
                  <a:pt x="954813" y="197075"/>
                  <a:pt x="952544" y="205589"/>
                  <a:pt x="951655" y="217076"/>
                </a:cubicBezTo>
                <a:cubicBezTo>
                  <a:pt x="950765" y="228562"/>
                  <a:pt x="949349" y="237708"/>
                  <a:pt x="947407" y="244512"/>
                </a:cubicBezTo>
                <a:cubicBezTo>
                  <a:pt x="945463" y="251317"/>
                  <a:pt x="940928" y="257261"/>
                  <a:pt x="933801" y="262344"/>
                </a:cubicBezTo>
                <a:cubicBezTo>
                  <a:pt x="926674" y="267428"/>
                  <a:pt x="921224" y="266091"/>
                  <a:pt x="917453" y="258333"/>
                </a:cubicBezTo>
                <a:cubicBezTo>
                  <a:pt x="913682" y="250575"/>
                  <a:pt x="907634" y="241773"/>
                  <a:pt x="899310" y="231929"/>
                </a:cubicBezTo>
                <a:cubicBezTo>
                  <a:pt x="890985" y="222084"/>
                  <a:pt x="891576" y="218514"/>
                  <a:pt x="901084" y="221217"/>
                </a:cubicBezTo>
                <a:cubicBezTo>
                  <a:pt x="910591" y="223920"/>
                  <a:pt x="916295" y="225192"/>
                  <a:pt x="918195" y="225035"/>
                </a:cubicBezTo>
                <a:cubicBezTo>
                  <a:pt x="920096" y="224877"/>
                  <a:pt x="921418" y="223490"/>
                  <a:pt x="922164" y="220873"/>
                </a:cubicBezTo>
                <a:cubicBezTo>
                  <a:pt x="922909" y="218255"/>
                  <a:pt x="923505" y="212648"/>
                  <a:pt x="923949" y="204051"/>
                </a:cubicBezTo>
                <a:cubicBezTo>
                  <a:pt x="924394" y="195455"/>
                  <a:pt x="923318" y="190342"/>
                  <a:pt x="920723" y="188715"/>
                </a:cubicBezTo>
                <a:cubicBezTo>
                  <a:pt x="918127" y="187087"/>
                  <a:pt x="913334" y="186492"/>
                  <a:pt x="906343" y="186929"/>
                </a:cubicBezTo>
                <a:cubicBezTo>
                  <a:pt x="899352" y="187367"/>
                  <a:pt x="891555" y="188309"/>
                  <a:pt x="882951" y="189758"/>
                </a:cubicBezTo>
                <a:cubicBezTo>
                  <a:pt x="882951" y="207353"/>
                  <a:pt x="882710" y="225694"/>
                  <a:pt x="882230" y="244781"/>
                </a:cubicBezTo>
                <a:cubicBezTo>
                  <a:pt x="881749" y="263868"/>
                  <a:pt x="880341" y="281360"/>
                  <a:pt x="878003" y="297256"/>
                </a:cubicBezTo>
                <a:cubicBezTo>
                  <a:pt x="875666" y="313152"/>
                  <a:pt x="871152" y="322476"/>
                  <a:pt x="864462" y="325230"/>
                </a:cubicBezTo>
                <a:cubicBezTo>
                  <a:pt x="857773" y="327983"/>
                  <a:pt x="854428" y="317185"/>
                  <a:pt x="854428" y="292835"/>
                </a:cubicBezTo>
                <a:lnTo>
                  <a:pt x="854428" y="193027"/>
                </a:lnTo>
                <a:lnTo>
                  <a:pt x="840554" y="195695"/>
                </a:lnTo>
                <a:cubicBezTo>
                  <a:pt x="830917" y="198419"/>
                  <a:pt x="824801" y="198878"/>
                  <a:pt x="822205" y="197071"/>
                </a:cubicBezTo>
                <a:lnTo>
                  <a:pt x="822205" y="233058"/>
                </a:lnTo>
                <a:cubicBezTo>
                  <a:pt x="820140" y="257666"/>
                  <a:pt x="816060" y="269970"/>
                  <a:pt x="809966" y="269970"/>
                </a:cubicBezTo>
                <a:cubicBezTo>
                  <a:pt x="804531" y="269970"/>
                  <a:pt x="800236" y="266209"/>
                  <a:pt x="797081" y="258688"/>
                </a:cubicBezTo>
                <a:cubicBezTo>
                  <a:pt x="793926" y="251166"/>
                  <a:pt x="793027" y="244333"/>
                  <a:pt x="794382" y="238188"/>
                </a:cubicBezTo>
                <a:cubicBezTo>
                  <a:pt x="795737" y="232044"/>
                  <a:pt x="796637" y="223812"/>
                  <a:pt x="797081" y="213494"/>
                </a:cubicBezTo>
                <a:cubicBezTo>
                  <a:pt x="797526" y="203177"/>
                  <a:pt x="796174" y="193784"/>
                  <a:pt x="793027" y="185316"/>
                </a:cubicBezTo>
                <a:cubicBezTo>
                  <a:pt x="789879" y="176848"/>
                  <a:pt x="791475" y="173557"/>
                  <a:pt x="797813" y="175443"/>
                </a:cubicBezTo>
                <a:cubicBezTo>
                  <a:pt x="804151" y="177328"/>
                  <a:pt x="809371" y="178454"/>
                  <a:pt x="813473" y="178820"/>
                </a:cubicBezTo>
                <a:cubicBezTo>
                  <a:pt x="817573" y="179186"/>
                  <a:pt x="831225" y="178623"/>
                  <a:pt x="854428" y="177131"/>
                </a:cubicBezTo>
                <a:cubicBezTo>
                  <a:pt x="854428" y="163207"/>
                  <a:pt x="852854" y="152226"/>
                  <a:pt x="849707" y="144188"/>
                </a:cubicBezTo>
                <a:lnTo>
                  <a:pt x="849521" y="138370"/>
                </a:lnTo>
                <a:lnTo>
                  <a:pt x="777184" y="148006"/>
                </a:lnTo>
                <a:cubicBezTo>
                  <a:pt x="773728" y="173905"/>
                  <a:pt x="767677" y="190582"/>
                  <a:pt x="759030" y="198039"/>
                </a:cubicBezTo>
                <a:cubicBezTo>
                  <a:pt x="750382" y="205496"/>
                  <a:pt x="744550" y="205202"/>
                  <a:pt x="741531" y="197157"/>
                </a:cubicBezTo>
                <a:cubicBezTo>
                  <a:pt x="738513" y="189113"/>
                  <a:pt x="739477" y="178479"/>
                  <a:pt x="744424" y="165258"/>
                </a:cubicBezTo>
                <a:cubicBezTo>
                  <a:pt x="749372" y="152036"/>
                  <a:pt x="751845" y="141467"/>
                  <a:pt x="751845" y="133551"/>
                </a:cubicBezTo>
                <a:cubicBezTo>
                  <a:pt x="751845" y="121807"/>
                  <a:pt x="755143" y="117494"/>
                  <a:pt x="761740" y="120613"/>
                </a:cubicBezTo>
                <a:cubicBezTo>
                  <a:pt x="768336" y="123732"/>
                  <a:pt x="772739" y="127120"/>
                  <a:pt x="774948" y="130777"/>
                </a:cubicBezTo>
                <a:cubicBezTo>
                  <a:pt x="781945" y="130906"/>
                  <a:pt x="801821" y="129149"/>
                  <a:pt x="834574" y="125507"/>
                </a:cubicBezTo>
                <a:lnTo>
                  <a:pt x="865629" y="121989"/>
                </a:lnTo>
                <a:lnTo>
                  <a:pt x="864914" y="121463"/>
                </a:lnTo>
                <a:cubicBezTo>
                  <a:pt x="859730" y="116042"/>
                  <a:pt x="857138" y="102103"/>
                  <a:pt x="857138" y="79647"/>
                </a:cubicBezTo>
                <a:lnTo>
                  <a:pt x="828960" y="83260"/>
                </a:lnTo>
                <a:cubicBezTo>
                  <a:pt x="829849" y="115942"/>
                  <a:pt x="826005" y="127321"/>
                  <a:pt x="817430" y="117397"/>
                </a:cubicBezTo>
                <a:cubicBezTo>
                  <a:pt x="808855" y="107474"/>
                  <a:pt x="804201" y="97142"/>
                  <a:pt x="803470" y="86401"/>
                </a:cubicBezTo>
                <a:cubicBezTo>
                  <a:pt x="792098" y="89054"/>
                  <a:pt x="783928" y="90843"/>
                  <a:pt x="778959" y="91768"/>
                </a:cubicBezTo>
                <a:cubicBezTo>
                  <a:pt x="773990" y="92693"/>
                  <a:pt x="766207" y="89609"/>
                  <a:pt x="755609" y="82518"/>
                </a:cubicBezTo>
                <a:cubicBezTo>
                  <a:pt x="745012" y="75427"/>
                  <a:pt x="747041" y="71591"/>
                  <a:pt x="761697" y="71010"/>
                </a:cubicBezTo>
                <a:cubicBezTo>
                  <a:pt x="776353" y="70429"/>
                  <a:pt x="789717" y="69028"/>
                  <a:pt x="801792" y="66805"/>
                </a:cubicBezTo>
                <a:cubicBezTo>
                  <a:pt x="799211" y="52164"/>
                  <a:pt x="795418" y="40720"/>
                  <a:pt x="790413" y="32474"/>
                </a:cubicBezTo>
                <a:cubicBezTo>
                  <a:pt x="785408" y="24229"/>
                  <a:pt x="786886" y="20798"/>
                  <a:pt x="794844" y="22182"/>
                </a:cubicBezTo>
                <a:cubicBezTo>
                  <a:pt x="802803" y="23566"/>
                  <a:pt x="810701" y="25351"/>
                  <a:pt x="818538" y="27538"/>
                </a:cubicBezTo>
                <a:cubicBezTo>
                  <a:pt x="826375" y="29725"/>
                  <a:pt x="829171" y="33654"/>
                  <a:pt x="826927" y="39325"/>
                </a:cubicBezTo>
                <a:cubicBezTo>
                  <a:pt x="824683" y="44997"/>
                  <a:pt x="824693" y="52988"/>
                  <a:pt x="826959" y="63299"/>
                </a:cubicBezTo>
                <a:lnTo>
                  <a:pt x="857138" y="61062"/>
                </a:lnTo>
                <a:cubicBezTo>
                  <a:pt x="856249" y="53963"/>
                  <a:pt x="854940" y="45872"/>
                  <a:pt x="853213" y="36787"/>
                </a:cubicBezTo>
                <a:cubicBezTo>
                  <a:pt x="851485" y="27703"/>
                  <a:pt x="849007" y="19730"/>
                  <a:pt x="845781" y="12868"/>
                </a:cubicBezTo>
                <a:cubicBezTo>
                  <a:pt x="842554" y="6006"/>
                  <a:pt x="844569" y="2575"/>
                  <a:pt x="851826" y="2575"/>
                </a:cubicBezTo>
                <a:close/>
                <a:moveTo>
                  <a:pt x="555953" y="2387"/>
                </a:moveTo>
                <a:cubicBezTo>
                  <a:pt x="559035" y="2548"/>
                  <a:pt x="562526" y="3106"/>
                  <a:pt x="566426" y="4059"/>
                </a:cubicBezTo>
                <a:cubicBezTo>
                  <a:pt x="574227" y="5967"/>
                  <a:pt x="583663" y="9688"/>
                  <a:pt x="594734" y="15223"/>
                </a:cubicBezTo>
                <a:cubicBezTo>
                  <a:pt x="607640" y="21174"/>
                  <a:pt x="614337" y="31600"/>
                  <a:pt x="614824" y="46499"/>
                </a:cubicBezTo>
                <a:cubicBezTo>
                  <a:pt x="615312" y="61399"/>
                  <a:pt x="609229" y="64858"/>
                  <a:pt x="596573" y="56878"/>
                </a:cubicBezTo>
                <a:cubicBezTo>
                  <a:pt x="583918" y="48898"/>
                  <a:pt x="574830" y="42154"/>
                  <a:pt x="569309" y="36647"/>
                </a:cubicBezTo>
                <a:lnTo>
                  <a:pt x="551756" y="19095"/>
                </a:lnTo>
                <a:cubicBezTo>
                  <a:pt x="544687" y="9688"/>
                  <a:pt x="543414" y="4353"/>
                  <a:pt x="547938" y="3091"/>
                </a:cubicBezTo>
                <a:cubicBezTo>
                  <a:pt x="550200" y="2460"/>
                  <a:pt x="552872" y="2226"/>
                  <a:pt x="555953" y="2387"/>
                </a:cubicBezTo>
                <a:close/>
                <a:moveTo>
                  <a:pt x="194004" y="2387"/>
                </a:moveTo>
                <a:cubicBezTo>
                  <a:pt x="197085" y="2548"/>
                  <a:pt x="200576" y="3106"/>
                  <a:pt x="204476" y="4059"/>
                </a:cubicBezTo>
                <a:cubicBezTo>
                  <a:pt x="212277" y="5967"/>
                  <a:pt x="221713" y="9688"/>
                  <a:pt x="232784" y="15223"/>
                </a:cubicBezTo>
                <a:cubicBezTo>
                  <a:pt x="245691" y="21174"/>
                  <a:pt x="252387" y="31600"/>
                  <a:pt x="252874" y="46499"/>
                </a:cubicBezTo>
                <a:cubicBezTo>
                  <a:pt x="253362" y="61399"/>
                  <a:pt x="247278" y="64858"/>
                  <a:pt x="234623" y="56878"/>
                </a:cubicBezTo>
                <a:cubicBezTo>
                  <a:pt x="221968" y="48898"/>
                  <a:pt x="212880" y="42154"/>
                  <a:pt x="207358" y="36647"/>
                </a:cubicBezTo>
                <a:lnTo>
                  <a:pt x="189806" y="19095"/>
                </a:lnTo>
                <a:cubicBezTo>
                  <a:pt x="182736" y="9688"/>
                  <a:pt x="181464" y="4353"/>
                  <a:pt x="185988" y="3091"/>
                </a:cubicBezTo>
                <a:cubicBezTo>
                  <a:pt x="188251" y="2460"/>
                  <a:pt x="190922" y="2226"/>
                  <a:pt x="194004" y="2387"/>
                </a:cubicBezTo>
                <a:close/>
                <a:moveTo>
                  <a:pt x="4296363" y="35"/>
                </a:moveTo>
                <a:cubicBezTo>
                  <a:pt x="4297787" y="-95"/>
                  <a:pt x="4299600" y="139"/>
                  <a:pt x="4301799" y="736"/>
                </a:cubicBezTo>
                <a:cubicBezTo>
                  <a:pt x="4310597" y="3124"/>
                  <a:pt x="4318724" y="6433"/>
                  <a:pt x="4326181" y="10663"/>
                </a:cubicBezTo>
                <a:cubicBezTo>
                  <a:pt x="4333638" y="14893"/>
                  <a:pt x="4335506" y="19640"/>
                  <a:pt x="4331784" y="24903"/>
                </a:cubicBezTo>
                <a:cubicBezTo>
                  <a:pt x="4328063" y="30166"/>
                  <a:pt x="4324073" y="38461"/>
                  <a:pt x="4319814" y="49790"/>
                </a:cubicBezTo>
                <a:cubicBezTo>
                  <a:pt x="4335316" y="48973"/>
                  <a:pt x="4348440" y="47195"/>
                  <a:pt x="4359189" y="44456"/>
                </a:cubicBezTo>
                <a:cubicBezTo>
                  <a:pt x="4369937" y="41717"/>
                  <a:pt x="4379333" y="45323"/>
                  <a:pt x="4387378" y="55275"/>
                </a:cubicBezTo>
                <a:cubicBezTo>
                  <a:pt x="4395423" y="65227"/>
                  <a:pt x="4392286" y="69978"/>
                  <a:pt x="4377967" y="69526"/>
                </a:cubicBezTo>
                <a:cubicBezTo>
                  <a:pt x="4363648" y="69074"/>
                  <a:pt x="4342543" y="70548"/>
                  <a:pt x="4314652" y="73946"/>
                </a:cubicBezTo>
                <a:cubicBezTo>
                  <a:pt x="4308729" y="90007"/>
                  <a:pt x="4302007" y="100823"/>
                  <a:pt x="4294486" y="106395"/>
                </a:cubicBezTo>
                <a:cubicBezTo>
                  <a:pt x="4286964" y="111966"/>
                  <a:pt x="4284114" y="110360"/>
                  <a:pt x="4285935" y="101576"/>
                </a:cubicBezTo>
                <a:cubicBezTo>
                  <a:pt x="4287756" y="92793"/>
                  <a:pt x="4289993" y="84135"/>
                  <a:pt x="4292646" y="75603"/>
                </a:cubicBezTo>
                <a:cubicBezTo>
                  <a:pt x="4277044" y="76492"/>
                  <a:pt x="4261291" y="78126"/>
                  <a:pt x="4245388" y="80507"/>
                </a:cubicBezTo>
                <a:cubicBezTo>
                  <a:pt x="4244341" y="103337"/>
                  <a:pt x="4240975" y="113070"/>
                  <a:pt x="4235289" y="109707"/>
                </a:cubicBezTo>
                <a:cubicBezTo>
                  <a:pt x="4229603" y="106344"/>
                  <a:pt x="4225556" y="97228"/>
                  <a:pt x="4223147" y="82357"/>
                </a:cubicBezTo>
                <a:cubicBezTo>
                  <a:pt x="4198926" y="86845"/>
                  <a:pt x="4182965" y="89989"/>
                  <a:pt x="4175265" y="91789"/>
                </a:cubicBezTo>
                <a:cubicBezTo>
                  <a:pt x="4167564" y="93589"/>
                  <a:pt x="4158207" y="89738"/>
                  <a:pt x="4147194" y="80238"/>
                </a:cubicBezTo>
                <a:cubicBezTo>
                  <a:pt x="4136180" y="70738"/>
                  <a:pt x="4138037" y="66446"/>
                  <a:pt x="4152765" y="67364"/>
                </a:cubicBezTo>
                <a:cubicBezTo>
                  <a:pt x="4167492" y="68282"/>
                  <a:pt x="4189827" y="66697"/>
                  <a:pt x="4219770" y="62610"/>
                </a:cubicBezTo>
                <a:cubicBezTo>
                  <a:pt x="4216399" y="50149"/>
                  <a:pt x="4211284" y="39727"/>
                  <a:pt x="4204422" y="31345"/>
                </a:cubicBezTo>
                <a:cubicBezTo>
                  <a:pt x="4197560" y="22963"/>
                  <a:pt x="4199550" y="18772"/>
                  <a:pt x="4210391" y="18772"/>
                </a:cubicBezTo>
                <a:cubicBezTo>
                  <a:pt x="4219081" y="18772"/>
                  <a:pt x="4227119" y="20106"/>
                  <a:pt x="4234504" y="22773"/>
                </a:cubicBezTo>
                <a:cubicBezTo>
                  <a:pt x="4241889" y="25441"/>
                  <a:pt x="4245126" y="30004"/>
                  <a:pt x="4244216" y="36465"/>
                </a:cubicBezTo>
                <a:cubicBezTo>
                  <a:pt x="4243305" y="42925"/>
                  <a:pt x="4243201" y="50070"/>
                  <a:pt x="4243904" y="57900"/>
                </a:cubicBezTo>
                <a:cubicBezTo>
                  <a:pt x="4260868" y="57039"/>
                  <a:pt x="4277675" y="55820"/>
                  <a:pt x="4294324" y="54243"/>
                </a:cubicBezTo>
                <a:cubicBezTo>
                  <a:pt x="4297708" y="34654"/>
                  <a:pt x="4297601" y="20242"/>
                  <a:pt x="4294002" y="11007"/>
                </a:cubicBezTo>
                <a:cubicBezTo>
                  <a:pt x="4291302" y="4081"/>
                  <a:pt x="4292089" y="423"/>
                  <a:pt x="4296363" y="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6586" y="3789038"/>
            <a:ext cx="4127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300-125-160=15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（元）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16584" y="4437112"/>
            <a:ext cx="3384376" cy="67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答：这个书包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元。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304416" y="2788955"/>
            <a:ext cx="7298793" cy="640045"/>
            <a:chOff x="2240284" y="1668602"/>
            <a:chExt cx="7298793" cy="640045"/>
          </a:xfrm>
        </p:grpSpPr>
        <p:sp>
          <p:nvSpPr>
            <p:cNvPr id="12" name="MH_Text_1"/>
            <p:cNvSpPr/>
            <p:nvPr>
              <p:custDataLst>
                <p:tags r:id="rId1"/>
              </p:custDataLst>
            </p:nvPr>
          </p:nvSpPr>
          <p:spPr>
            <a:xfrm>
              <a:off x="2285030" y="1668602"/>
              <a:ext cx="7111330" cy="64004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1AFEE"/>
              </a:solidFill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 anchorCtr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52525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240284" y="1732583"/>
              <a:ext cx="7298793" cy="523220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总钱数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衣服的钱数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剩下的钱数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书包的钱数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78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29145" y="1406517"/>
            <a:ext cx="8203752" cy="1592958"/>
          </a:xfrm>
          <a:custGeom>
            <a:avLst/>
            <a:gdLst/>
            <a:ahLst/>
            <a:cxnLst/>
            <a:rect l="l" t="t" r="r" b="b"/>
            <a:pathLst>
              <a:path w="8203752" h="1592958">
                <a:moveTo>
                  <a:pt x="5439517" y="1517704"/>
                </a:moveTo>
                <a:lnTo>
                  <a:pt x="5485570" y="1517704"/>
                </a:lnTo>
                <a:lnTo>
                  <a:pt x="5485570" y="1563736"/>
                </a:lnTo>
                <a:lnTo>
                  <a:pt x="5439517" y="1563736"/>
                </a:lnTo>
                <a:close/>
                <a:moveTo>
                  <a:pt x="1511755" y="1502217"/>
                </a:moveTo>
                <a:cubicBezTo>
                  <a:pt x="1508383" y="1502407"/>
                  <a:pt x="1505104" y="1503687"/>
                  <a:pt x="1501917" y="1506056"/>
                </a:cubicBezTo>
                <a:cubicBezTo>
                  <a:pt x="1495543" y="1510796"/>
                  <a:pt x="1492356" y="1517113"/>
                  <a:pt x="1492356" y="1525007"/>
                </a:cubicBezTo>
                <a:cubicBezTo>
                  <a:pt x="1492356" y="1532901"/>
                  <a:pt x="1495905" y="1538827"/>
                  <a:pt x="1503003" y="1542785"/>
                </a:cubicBezTo>
                <a:cubicBezTo>
                  <a:pt x="1510102" y="1546743"/>
                  <a:pt x="1517049" y="1546542"/>
                  <a:pt x="1523847" y="1542183"/>
                </a:cubicBezTo>
                <a:cubicBezTo>
                  <a:pt x="1530644" y="1537809"/>
                  <a:pt x="1533839" y="1531499"/>
                  <a:pt x="1533430" y="1523254"/>
                </a:cubicBezTo>
                <a:cubicBezTo>
                  <a:pt x="1533021" y="1515008"/>
                  <a:pt x="1529260" y="1508896"/>
                  <a:pt x="1522147" y="1504916"/>
                </a:cubicBezTo>
                <a:cubicBezTo>
                  <a:pt x="1518591" y="1502927"/>
                  <a:pt x="1515127" y="1502027"/>
                  <a:pt x="1511755" y="1502217"/>
                </a:cubicBezTo>
                <a:close/>
                <a:moveTo>
                  <a:pt x="1514237" y="1479297"/>
                </a:moveTo>
                <a:cubicBezTo>
                  <a:pt x="1519758" y="1479419"/>
                  <a:pt x="1525403" y="1480692"/>
                  <a:pt x="1531171" y="1483116"/>
                </a:cubicBezTo>
                <a:cubicBezTo>
                  <a:pt x="1542708" y="1487962"/>
                  <a:pt x="1550369" y="1495642"/>
                  <a:pt x="1554155" y="1506153"/>
                </a:cubicBezTo>
                <a:cubicBezTo>
                  <a:pt x="1557941" y="1516664"/>
                  <a:pt x="1558385" y="1527061"/>
                  <a:pt x="1555488" y="1537343"/>
                </a:cubicBezTo>
                <a:cubicBezTo>
                  <a:pt x="1552591" y="1547625"/>
                  <a:pt x="1547171" y="1555494"/>
                  <a:pt x="1539226" y="1560951"/>
                </a:cubicBezTo>
                <a:cubicBezTo>
                  <a:pt x="1531282" y="1566407"/>
                  <a:pt x="1521842" y="1569135"/>
                  <a:pt x="1510908" y="1569135"/>
                </a:cubicBezTo>
                <a:cubicBezTo>
                  <a:pt x="1499974" y="1569135"/>
                  <a:pt x="1490072" y="1564697"/>
                  <a:pt x="1481202" y="1555820"/>
                </a:cubicBezTo>
                <a:cubicBezTo>
                  <a:pt x="1472333" y="1546944"/>
                  <a:pt x="1467898" y="1537400"/>
                  <a:pt x="1467898" y="1527190"/>
                </a:cubicBezTo>
                <a:cubicBezTo>
                  <a:pt x="1467898" y="1516980"/>
                  <a:pt x="1470286" y="1508049"/>
                  <a:pt x="1475061" y="1500399"/>
                </a:cubicBezTo>
                <a:cubicBezTo>
                  <a:pt x="1479836" y="1492749"/>
                  <a:pt x="1487498" y="1486744"/>
                  <a:pt x="1498045" y="1482384"/>
                </a:cubicBezTo>
                <a:cubicBezTo>
                  <a:pt x="1503318" y="1480204"/>
                  <a:pt x="1508716" y="1479176"/>
                  <a:pt x="1514237" y="1479297"/>
                </a:cubicBezTo>
                <a:close/>
                <a:moveTo>
                  <a:pt x="2998349" y="1446311"/>
                </a:moveTo>
                <a:cubicBezTo>
                  <a:pt x="2994018" y="1447200"/>
                  <a:pt x="2984317" y="1448842"/>
                  <a:pt x="2969245" y="1451237"/>
                </a:cubicBezTo>
                <a:cubicBezTo>
                  <a:pt x="2968643" y="1455998"/>
                  <a:pt x="2968342" y="1468696"/>
                  <a:pt x="2968342" y="1489332"/>
                </a:cubicBezTo>
                <a:cubicBezTo>
                  <a:pt x="2975569" y="1488543"/>
                  <a:pt x="2985866" y="1486184"/>
                  <a:pt x="2999231" y="1482255"/>
                </a:cubicBezTo>
                <a:lnTo>
                  <a:pt x="2999231" y="1455668"/>
                </a:lnTo>
                <a:cubicBezTo>
                  <a:pt x="2999231" y="1449990"/>
                  <a:pt x="2998937" y="1446871"/>
                  <a:pt x="2998349" y="1446311"/>
                </a:cubicBezTo>
                <a:close/>
                <a:moveTo>
                  <a:pt x="2645924" y="1446311"/>
                </a:moveTo>
                <a:cubicBezTo>
                  <a:pt x="2641593" y="1447200"/>
                  <a:pt x="2631892" y="1448842"/>
                  <a:pt x="2616820" y="1451237"/>
                </a:cubicBezTo>
                <a:cubicBezTo>
                  <a:pt x="2616218" y="1455998"/>
                  <a:pt x="2615917" y="1468696"/>
                  <a:pt x="2615917" y="1489332"/>
                </a:cubicBezTo>
                <a:cubicBezTo>
                  <a:pt x="2623144" y="1488543"/>
                  <a:pt x="2633441" y="1486184"/>
                  <a:pt x="2646806" y="1482255"/>
                </a:cubicBezTo>
                <a:lnTo>
                  <a:pt x="2646806" y="1455668"/>
                </a:lnTo>
                <a:cubicBezTo>
                  <a:pt x="2646806" y="1449990"/>
                  <a:pt x="2646512" y="1446871"/>
                  <a:pt x="2645924" y="1446311"/>
                </a:cubicBezTo>
                <a:close/>
                <a:moveTo>
                  <a:pt x="4451965" y="1436847"/>
                </a:moveTo>
                <a:lnTo>
                  <a:pt x="4400839" y="1449103"/>
                </a:lnTo>
                <a:lnTo>
                  <a:pt x="4406460" y="1451958"/>
                </a:lnTo>
                <a:cubicBezTo>
                  <a:pt x="4418212" y="1458533"/>
                  <a:pt x="4423095" y="1464068"/>
                  <a:pt x="4421108" y="1468564"/>
                </a:cubicBezTo>
                <a:cubicBezTo>
                  <a:pt x="4419122" y="1473059"/>
                  <a:pt x="4416516" y="1476799"/>
                  <a:pt x="4413289" y="1479781"/>
                </a:cubicBezTo>
                <a:lnTo>
                  <a:pt x="4453621" y="1508240"/>
                </a:lnTo>
                <a:lnTo>
                  <a:pt x="4453621" y="1458379"/>
                </a:lnTo>
                <a:cubicBezTo>
                  <a:pt x="4453621" y="1445860"/>
                  <a:pt x="4453069" y="1438682"/>
                  <a:pt x="4451965" y="1436847"/>
                </a:cubicBezTo>
                <a:close/>
                <a:moveTo>
                  <a:pt x="3050597" y="1436847"/>
                </a:moveTo>
                <a:cubicBezTo>
                  <a:pt x="3044661" y="1436847"/>
                  <a:pt x="3034787" y="1438137"/>
                  <a:pt x="3020978" y="1440719"/>
                </a:cubicBezTo>
                <a:cubicBezTo>
                  <a:pt x="3026384" y="1444289"/>
                  <a:pt x="3028169" y="1448093"/>
                  <a:pt x="3026334" y="1452130"/>
                </a:cubicBezTo>
                <a:cubicBezTo>
                  <a:pt x="3024498" y="1456167"/>
                  <a:pt x="3023164" y="1464968"/>
                  <a:pt x="3022333" y="1478534"/>
                </a:cubicBezTo>
                <a:cubicBezTo>
                  <a:pt x="3030650" y="1476813"/>
                  <a:pt x="3040165" y="1474805"/>
                  <a:pt x="3050877" y="1472511"/>
                </a:cubicBezTo>
                <a:cubicBezTo>
                  <a:pt x="3052440" y="1464839"/>
                  <a:pt x="3053670" y="1456977"/>
                  <a:pt x="3054566" y="1448925"/>
                </a:cubicBezTo>
                <a:cubicBezTo>
                  <a:pt x="3055462" y="1440873"/>
                  <a:pt x="3054139" y="1436847"/>
                  <a:pt x="3050597" y="1436847"/>
                </a:cubicBezTo>
                <a:close/>
                <a:moveTo>
                  <a:pt x="2698172" y="1436847"/>
                </a:moveTo>
                <a:cubicBezTo>
                  <a:pt x="2692236" y="1436847"/>
                  <a:pt x="2682362" y="1438137"/>
                  <a:pt x="2668553" y="1440719"/>
                </a:cubicBezTo>
                <a:cubicBezTo>
                  <a:pt x="2673959" y="1444289"/>
                  <a:pt x="2675744" y="1448093"/>
                  <a:pt x="2673909" y="1452130"/>
                </a:cubicBezTo>
                <a:cubicBezTo>
                  <a:pt x="2672073" y="1456167"/>
                  <a:pt x="2670739" y="1464968"/>
                  <a:pt x="2669908" y="1478534"/>
                </a:cubicBezTo>
                <a:cubicBezTo>
                  <a:pt x="2678225" y="1476813"/>
                  <a:pt x="2687740" y="1474805"/>
                  <a:pt x="2698452" y="1472511"/>
                </a:cubicBezTo>
                <a:cubicBezTo>
                  <a:pt x="2700015" y="1464839"/>
                  <a:pt x="2701245" y="1456977"/>
                  <a:pt x="2702141" y="1448925"/>
                </a:cubicBezTo>
                <a:cubicBezTo>
                  <a:pt x="2703037" y="1440873"/>
                  <a:pt x="2701715" y="1436847"/>
                  <a:pt x="2698172" y="1436847"/>
                </a:cubicBezTo>
                <a:close/>
                <a:moveTo>
                  <a:pt x="3402197" y="1431102"/>
                </a:moveTo>
                <a:cubicBezTo>
                  <a:pt x="3404515" y="1431413"/>
                  <a:pt x="3407320" y="1432048"/>
                  <a:pt x="3410611" y="1433007"/>
                </a:cubicBezTo>
                <a:cubicBezTo>
                  <a:pt x="3423775" y="1436843"/>
                  <a:pt x="3433251" y="1442655"/>
                  <a:pt x="3439037" y="1450441"/>
                </a:cubicBezTo>
                <a:cubicBezTo>
                  <a:pt x="3444823" y="1458228"/>
                  <a:pt x="3446251" y="1467807"/>
                  <a:pt x="3443318" y="1479179"/>
                </a:cubicBezTo>
                <a:cubicBezTo>
                  <a:pt x="3440385" y="1490551"/>
                  <a:pt x="3431140" y="1487869"/>
                  <a:pt x="3415580" y="1471134"/>
                </a:cubicBezTo>
                <a:cubicBezTo>
                  <a:pt x="3403893" y="1454944"/>
                  <a:pt x="3396852" y="1443583"/>
                  <a:pt x="3394457" y="1437051"/>
                </a:cubicBezTo>
                <a:cubicBezTo>
                  <a:pt x="3392661" y="1432152"/>
                  <a:pt x="3395241" y="1430169"/>
                  <a:pt x="3402197" y="1431102"/>
                </a:cubicBezTo>
                <a:close/>
                <a:moveTo>
                  <a:pt x="1347392" y="1419098"/>
                </a:moveTo>
                <a:cubicBezTo>
                  <a:pt x="1343732" y="1419240"/>
                  <a:pt x="1338858" y="1419761"/>
                  <a:pt x="1332771" y="1420660"/>
                </a:cubicBezTo>
                <a:cubicBezTo>
                  <a:pt x="1320596" y="1422460"/>
                  <a:pt x="1305804" y="1424543"/>
                  <a:pt x="1288395" y="1426909"/>
                </a:cubicBezTo>
                <a:cubicBezTo>
                  <a:pt x="1290159" y="1453166"/>
                  <a:pt x="1291428" y="1471278"/>
                  <a:pt x="1292202" y="1481244"/>
                </a:cubicBezTo>
                <a:cubicBezTo>
                  <a:pt x="1308722" y="1480427"/>
                  <a:pt x="1328196" y="1478355"/>
                  <a:pt x="1350625" y="1475028"/>
                </a:cubicBezTo>
                <a:cubicBezTo>
                  <a:pt x="1352273" y="1465119"/>
                  <a:pt x="1353987" y="1453747"/>
                  <a:pt x="1355765" y="1440912"/>
                </a:cubicBezTo>
                <a:cubicBezTo>
                  <a:pt x="1357543" y="1428078"/>
                  <a:pt x="1357199" y="1421044"/>
                  <a:pt x="1354732" y="1419811"/>
                </a:cubicBezTo>
                <a:cubicBezTo>
                  <a:pt x="1353499" y="1419194"/>
                  <a:pt x="1351052" y="1418957"/>
                  <a:pt x="1347392" y="1419098"/>
                </a:cubicBezTo>
                <a:close/>
                <a:moveTo>
                  <a:pt x="4086354" y="1409851"/>
                </a:moveTo>
                <a:cubicBezTo>
                  <a:pt x="4058018" y="1414354"/>
                  <a:pt x="4043670" y="1416606"/>
                  <a:pt x="4043312" y="1416606"/>
                </a:cubicBezTo>
                <a:cubicBezTo>
                  <a:pt x="4048603" y="1442203"/>
                  <a:pt x="4052733" y="1458795"/>
                  <a:pt x="4055702" y="1466381"/>
                </a:cubicBezTo>
                <a:lnTo>
                  <a:pt x="4086354" y="1462896"/>
                </a:lnTo>
                <a:lnTo>
                  <a:pt x="4086354" y="1446311"/>
                </a:lnTo>
                <a:cubicBezTo>
                  <a:pt x="4077879" y="1447200"/>
                  <a:pt x="4068787" y="1445598"/>
                  <a:pt x="4059079" y="1441504"/>
                </a:cubicBezTo>
                <a:cubicBezTo>
                  <a:pt x="4049370" y="1437410"/>
                  <a:pt x="4058462" y="1432007"/>
                  <a:pt x="4086354" y="1425296"/>
                </a:cubicBezTo>
                <a:close/>
                <a:moveTo>
                  <a:pt x="514479" y="1409851"/>
                </a:moveTo>
                <a:cubicBezTo>
                  <a:pt x="486143" y="1414354"/>
                  <a:pt x="471796" y="1416606"/>
                  <a:pt x="471437" y="1416606"/>
                </a:cubicBezTo>
                <a:cubicBezTo>
                  <a:pt x="476728" y="1442203"/>
                  <a:pt x="480859" y="1458795"/>
                  <a:pt x="483827" y="1466381"/>
                </a:cubicBezTo>
                <a:lnTo>
                  <a:pt x="514479" y="1462896"/>
                </a:lnTo>
                <a:lnTo>
                  <a:pt x="514479" y="1446311"/>
                </a:lnTo>
                <a:cubicBezTo>
                  <a:pt x="506004" y="1447200"/>
                  <a:pt x="496912" y="1445598"/>
                  <a:pt x="487204" y="1441504"/>
                </a:cubicBezTo>
                <a:cubicBezTo>
                  <a:pt x="477496" y="1437410"/>
                  <a:pt x="486587" y="1432007"/>
                  <a:pt x="514479" y="1425296"/>
                </a:cubicBezTo>
                <a:close/>
                <a:moveTo>
                  <a:pt x="4141170" y="1403866"/>
                </a:moveTo>
                <a:cubicBezTo>
                  <a:pt x="4134074" y="1404063"/>
                  <a:pt x="4123954" y="1405413"/>
                  <a:pt x="4110811" y="1407915"/>
                </a:cubicBezTo>
                <a:lnTo>
                  <a:pt x="4110811" y="1421854"/>
                </a:lnTo>
                <a:cubicBezTo>
                  <a:pt x="4122456" y="1419144"/>
                  <a:pt x="4131214" y="1420983"/>
                  <a:pt x="4137086" y="1427372"/>
                </a:cubicBezTo>
                <a:cubicBezTo>
                  <a:pt x="4142958" y="1433760"/>
                  <a:pt x="4134114" y="1438998"/>
                  <a:pt x="4110553" y="1443085"/>
                </a:cubicBezTo>
                <a:lnTo>
                  <a:pt x="4109456" y="1459648"/>
                </a:lnTo>
                <a:cubicBezTo>
                  <a:pt x="4123524" y="1457855"/>
                  <a:pt x="4134953" y="1456959"/>
                  <a:pt x="4143744" y="1456959"/>
                </a:cubicBezTo>
                <a:cubicBezTo>
                  <a:pt x="4152276" y="1427691"/>
                  <a:pt x="4155492" y="1410948"/>
                  <a:pt x="4153391" y="1406732"/>
                </a:cubicBezTo>
                <a:cubicBezTo>
                  <a:pt x="4152340" y="1404624"/>
                  <a:pt x="4148267" y="1403669"/>
                  <a:pt x="4141170" y="1403866"/>
                </a:cubicBezTo>
                <a:close/>
                <a:moveTo>
                  <a:pt x="569296" y="1403866"/>
                </a:moveTo>
                <a:cubicBezTo>
                  <a:pt x="562199" y="1404063"/>
                  <a:pt x="552079" y="1405413"/>
                  <a:pt x="538936" y="1407915"/>
                </a:cubicBezTo>
                <a:lnTo>
                  <a:pt x="538936" y="1421854"/>
                </a:lnTo>
                <a:cubicBezTo>
                  <a:pt x="550581" y="1419144"/>
                  <a:pt x="559339" y="1420983"/>
                  <a:pt x="565211" y="1427372"/>
                </a:cubicBezTo>
                <a:cubicBezTo>
                  <a:pt x="571084" y="1433760"/>
                  <a:pt x="562240" y="1438998"/>
                  <a:pt x="538678" y="1443085"/>
                </a:cubicBezTo>
                <a:lnTo>
                  <a:pt x="537581" y="1459648"/>
                </a:lnTo>
                <a:cubicBezTo>
                  <a:pt x="551649" y="1457855"/>
                  <a:pt x="563078" y="1456959"/>
                  <a:pt x="571868" y="1456959"/>
                </a:cubicBezTo>
                <a:cubicBezTo>
                  <a:pt x="580401" y="1427691"/>
                  <a:pt x="583617" y="1410948"/>
                  <a:pt x="581516" y="1406732"/>
                </a:cubicBezTo>
                <a:cubicBezTo>
                  <a:pt x="580466" y="1404624"/>
                  <a:pt x="576392" y="1403669"/>
                  <a:pt x="569296" y="1403866"/>
                </a:cubicBezTo>
                <a:close/>
                <a:moveTo>
                  <a:pt x="3326065" y="1403775"/>
                </a:moveTo>
                <a:cubicBezTo>
                  <a:pt x="3321139" y="1404212"/>
                  <a:pt x="3308602" y="1406438"/>
                  <a:pt x="3288454" y="1410454"/>
                </a:cubicBezTo>
                <a:lnTo>
                  <a:pt x="3289637" y="1448850"/>
                </a:lnTo>
                <a:cubicBezTo>
                  <a:pt x="3297567" y="1448104"/>
                  <a:pt x="3304167" y="1446340"/>
                  <a:pt x="3309437" y="1443558"/>
                </a:cubicBezTo>
                <a:cubicBezTo>
                  <a:pt x="3314707" y="1440776"/>
                  <a:pt x="3320401" y="1442393"/>
                  <a:pt x="3326517" y="1448409"/>
                </a:cubicBezTo>
                <a:cubicBezTo>
                  <a:pt x="3332633" y="1454424"/>
                  <a:pt x="3330876" y="1459400"/>
                  <a:pt x="3321247" y="1463337"/>
                </a:cubicBezTo>
                <a:cubicBezTo>
                  <a:pt x="3311617" y="1467273"/>
                  <a:pt x="3301138" y="1469241"/>
                  <a:pt x="3289809" y="1469241"/>
                </a:cubicBezTo>
                <a:lnTo>
                  <a:pt x="3290971" y="1504174"/>
                </a:lnTo>
                <a:cubicBezTo>
                  <a:pt x="3295502" y="1504303"/>
                  <a:pt x="3302257" y="1502536"/>
                  <a:pt x="3311233" y="1498872"/>
                </a:cubicBezTo>
                <a:cubicBezTo>
                  <a:pt x="3320211" y="1495208"/>
                  <a:pt x="3326230" y="1495401"/>
                  <a:pt x="3329291" y="1499453"/>
                </a:cubicBezTo>
                <a:cubicBezTo>
                  <a:pt x="3332353" y="1503504"/>
                  <a:pt x="3334608" y="1503246"/>
                  <a:pt x="3336056" y="1498678"/>
                </a:cubicBezTo>
                <a:cubicBezTo>
                  <a:pt x="3337505" y="1494111"/>
                  <a:pt x="3338455" y="1478595"/>
                  <a:pt x="3338907" y="1452130"/>
                </a:cubicBezTo>
                <a:cubicBezTo>
                  <a:pt x="3339358" y="1425665"/>
                  <a:pt x="3338562" y="1410880"/>
                  <a:pt x="3336519" y="1407776"/>
                </a:cubicBezTo>
                <a:cubicBezTo>
                  <a:pt x="3334475" y="1404671"/>
                  <a:pt x="3330991" y="1403337"/>
                  <a:pt x="3326065" y="1403775"/>
                </a:cubicBezTo>
                <a:close/>
                <a:moveTo>
                  <a:pt x="1873727" y="1402075"/>
                </a:moveTo>
                <a:cubicBezTo>
                  <a:pt x="1877370" y="1399600"/>
                  <a:pt x="1879876" y="1405931"/>
                  <a:pt x="1881247" y="1421069"/>
                </a:cubicBezTo>
                <a:cubicBezTo>
                  <a:pt x="1883076" y="1441253"/>
                  <a:pt x="1877619" y="1461526"/>
                  <a:pt x="1864878" y="1481889"/>
                </a:cubicBezTo>
                <a:cubicBezTo>
                  <a:pt x="1852137" y="1502253"/>
                  <a:pt x="1842661" y="1506583"/>
                  <a:pt x="1836452" y="1494882"/>
                </a:cubicBezTo>
                <a:cubicBezTo>
                  <a:pt x="1830243" y="1483180"/>
                  <a:pt x="1830314" y="1472920"/>
                  <a:pt x="1836667" y="1464100"/>
                </a:cubicBezTo>
                <a:cubicBezTo>
                  <a:pt x="1843020" y="1455281"/>
                  <a:pt x="1848397" y="1446527"/>
                  <a:pt x="1852800" y="1437836"/>
                </a:cubicBezTo>
                <a:cubicBezTo>
                  <a:pt x="1858206" y="1428730"/>
                  <a:pt x="1863842" y="1418613"/>
                  <a:pt x="1869707" y="1407485"/>
                </a:cubicBezTo>
                <a:cubicBezTo>
                  <a:pt x="1871173" y="1404703"/>
                  <a:pt x="1872513" y="1402900"/>
                  <a:pt x="1873727" y="1402075"/>
                </a:cubicBezTo>
                <a:close/>
                <a:moveTo>
                  <a:pt x="4538082" y="1397539"/>
                </a:moveTo>
                <a:cubicBezTo>
                  <a:pt x="4548000" y="1397432"/>
                  <a:pt x="4556145" y="1401253"/>
                  <a:pt x="4562517" y="1409002"/>
                </a:cubicBezTo>
                <a:cubicBezTo>
                  <a:pt x="4571014" y="1419334"/>
                  <a:pt x="4565482" y="1424754"/>
                  <a:pt x="4545922" y="1425264"/>
                </a:cubicBezTo>
                <a:cubicBezTo>
                  <a:pt x="4526362" y="1425773"/>
                  <a:pt x="4503747" y="1427985"/>
                  <a:pt x="4478078" y="1431899"/>
                </a:cubicBezTo>
                <a:cubicBezTo>
                  <a:pt x="4481678" y="1435972"/>
                  <a:pt x="4482786" y="1440629"/>
                  <a:pt x="4481402" y="1445870"/>
                </a:cubicBezTo>
                <a:cubicBezTo>
                  <a:pt x="4480018" y="1451112"/>
                  <a:pt x="4478910" y="1457052"/>
                  <a:pt x="4478078" y="1463692"/>
                </a:cubicBezTo>
                <a:cubicBezTo>
                  <a:pt x="4488776" y="1461125"/>
                  <a:pt x="4498316" y="1458232"/>
                  <a:pt x="4506698" y="1455012"/>
                </a:cubicBezTo>
                <a:cubicBezTo>
                  <a:pt x="4515080" y="1451793"/>
                  <a:pt x="4523204" y="1453689"/>
                  <a:pt x="4531069" y="1460702"/>
                </a:cubicBezTo>
                <a:cubicBezTo>
                  <a:pt x="4538935" y="1467714"/>
                  <a:pt x="4535730" y="1473368"/>
                  <a:pt x="4521454" y="1477663"/>
                </a:cubicBezTo>
                <a:cubicBezTo>
                  <a:pt x="4507178" y="1481957"/>
                  <a:pt x="4492655" y="1483653"/>
                  <a:pt x="4477885" y="1482750"/>
                </a:cubicBezTo>
                <a:lnTo>
                  <a:pt x="4476702" y="1520522"/>
                </a:lnTo>
                <a:cubicBezTo>
                  <a:pt x="4502055" y="1533184"/>
                  <a:pt x="4525204" y="1541297"/>
                  <a:pt x="4546148" y="1544861"/>
                </a:cubicBezTo>
                <a:cubicBezTo>
                  <a:pt x="4567092" y="1548424"/>
                  <a:pt x="4586853" y="1551683"/>
                  <a:pt x="4605430" y="1554637"/>
                </a:cubicBezTo>
                <a:cubicBezTo>
                  <a:pt x="4624008" y="1557591"/>
                  <a:pt x="4626266" y="1561625"/>
                  <a:pt x="4612206" y="1566737"/>
                </a:cubicBezTo>
                <a:cubicBezTo>
                  <a:pt x="4598145" y="1571849"/>
                  <a:pt x="4582099" y="1576226"/>
                  <a:pt x="4564066" y="1579869"/>
                </a:cubicBezTo>
                <a:cubicBezTo>
                  <a:pt x="4546033" y="1583511"/>
                  <a:pt x="4532238" y="1583691"/>
                  <a:pt x="4522680" y="1580407"/>
                </a:cubicBezTo>
                <a:cubicBezTo>
                  <a:pt x="4513122" y="1577123"/>
                  <a:pt x="4496412" y="1566020"/>
                  <a:pt x="4472550" y="1547098"/>
                </a:cubicBezTo>
                <a:cubicBezTo>
                  <a:pt x="4448688" y="1528176"/>
                  <a:pt x="4425557" y="1509874"/>
                  <a:pt x="4403158" y="1492193"/>
                </a:cubicBezTo>
                <a:cubicBezTo>
                  <a:pt x="4398612" y="1499148"/>
                  <a:pt x="4390589" y="1508831"/>
                  <a:pt x="4379088" y="1521243"/>
                </a:cubicBezTo>
                <a:cubicBezTo>
                  <a:pt x="4367587" y="1533654"/>
                  <a:pt x="4356477" y="1543355"/>
                  <a:pt x="4345758" y="1550346"/>
                </a:cubicBezTo>
                <a:cubicBezTo>
                  <a:pt x="4335038" y="1557337"/>
                  <a:pt x="4323340" y="1562216"/>
                  <a:pt x="4310664" y="1564984"/>
                </a:cubicBezTo>
                <a:cubicBezTo>
                  <a:pt x="4297987" y="1567751"/>
                  <a:pt x="4298550" y="1563887"/>
                  <a:pt x="4312352" y="1553390"/>
                </a:cubicBezTo>
                <a:cubicBezTo>
                  <a:pt x="4326155" y="1542893"/>
                  <a:pt x="4340588" y="1528334"/>
                  <a:pt x="4355652" y="1509713"/>
                </a:cubicBezTo>
                <a:cubicBezTo>
                  <a:pt x="4370717" y="1491092"/>
                  <a:pt x="4380239" y="1477405"/>
                  <a:pt x="4384218" y="1468650"/>
                </a:cubicBezTo>
                <a:cubicBezTo>
                  <a:pt x="4386208" y="1464273"/>
                  <a:pt x="4387643" y="1460430"/>
                  <a:pt x="4388526" y="1457123"/>
                </a:cubicBezTo>
                <a:lnTo>
                  <a:pt x="4389118" y="1452116"/>
                </a:lnTo>
                <a:lnTo>
                  <a:pt x="4368042" y="1457744"/>
                </a:lnTo>
                <a:cubicBezTo>
                  <a:pt x="4358040" y="1460920"/>
                  <a:pt x="4347758" y="1457533"/>
                  <a:pt x="4337197" y="1447581"/>
                </a:cubicBezTo>
                <a:cubicBezTo>
                  <a:pt x="4326635" y="1437628"/>
                  <a:pt x="4325369" y="1433108"/>
                  <a:pt x="4333400" y="1434018"/>
                </a:cubicBezTo>
                <a:cubicBezTo>
                  <a:pt x="4341431" y="1434929"/>
                  <a:pt x="4348880" y="1434954"/>
                  <a:pt x="4355749" y="1434094"/>
                </a:cubicBezTo>
                <a:cubicBezTo>
                  <a:pt x="4362618" y="1433233"/>
                  <a:pt x="4375775" y="1431222"/>
                  <a:pt x="4395221" y="1428060"/>
                </a:cubicBezTo>
                <a:cubicBezTo>
                  <a:pt x="4414666" y="1424898"/>
                  <a:pt x="4437886" y="1420166"/>
                  <a:pt x="4464882" y="1413863"/>
                </a:cubicBezTo>
                <a:cubicBezTo>
                  <a:pt x="4491877" y="1407561"/>
                  <a:pt x="4512775" y="1402592"/>
                  <a:pt x="4527574" y="1398956"/>
                </a:cubicBezTo>
                <a:cubicBezTo>
                  <a:pt x="4531273" y="1398048"/>
                  <a:pt x="4534776" y="1397575"/>
                  <a:pt x="4538082" y="1397539"/>
                </a:cubicBezTo>
                <a:close/>
                <a:moveTo>
                  <a:pt x="2029786" y="1394289"/>
                </a:moveTo>
                <a:cubicBezTo>
                  <a:pt x="2037101" y="1395716"/>
                  <a:pt x="2047246" y="1399684"/>
                  <a:pt x="2060224" y="1406195"/>
                </a:cubicBezTo>
                <a:cubicBezTo>
                  <a:pt x="2073531" y="1411873"/>
                  <a:pt x="2084158" y="1421327"/>
                  <a:pt x="2092102" y="1434556"/>
                </a:cubicBezTo>
                <a:cubicBezTo>
                  <a:pt x="2100046" y="1447785"/>
                  <a:pt x="2101219" y="1461150"/>
                  <a:pt x="2095619" y="1474651"/>
                </a:cubicBezTo>
                <a:cubicBezTo>
                  <a:pt x="2090019" y="1488152"/>
                  <a:pt x="2081311" y="1485811"/>
                  <a:pt x="2069495" y="1467628"/>
                </a:cubicBezTo>
                <a:cubicBezTo>
                  <a:pt x="2057679" y="1449445"/>
                  <a:pt x="2046278" y="1432319"/>
                  <a:pt x="2035293" y="1416251"/>
                </a:cubicBezTo>
                <a:cubicBezTo>
                  <a:pt x="2024309" y="1400183"/>
                  <a:pt x="2022473" y="1392862"/>
                  <a:pt x="2029786" y="1394289"/>
                </a:cubicBezTo>
                <a:close/>
                <a:moveTo>
                  <a:pt x="1362272" y="1390086"/>
                </a:moveTo>
                <a:cubicBezTo>
                  <a:pt x="1366485" y="1390228"/>
                  <a:pt x="1371210" y="1391482"/>
                  <a:pt x="1376447" y="1393848"/>
                </a:cubicBezTo>
                <a:cubicBezTo>
                  <a:pt x="1386923" y="1398580"/>
                  <a:pt x="1395563" y="1403617"/>
                  <a:pt x="1402367" y="1408959"/>
                </a:cubicBezTo>
                <a:cubicBezTo>
                  <a:pt x="1409172" y="1414300"/>
                  <a:pt x="1408634" y="1420248"/>
                  <a:pt x="1400754" y="1426802"/>
                </a:cubicBezTo>
                <a:cubicBezTo>
                  <a:pt x="1392874" y="1433355"/>
                  <a:pt x="1383771" y="1449574"/>
                  <a:pt x="1373447" y="1475458"/>
                </a:cubicBezTo>
                <a:cubicBezTo>
                  <a:pt x="1386941" y="1488966"/>
                  <a:pt x="1388970" y="1496033"/>
                  <a:pt x="1379534" y="1496656"/>
                </a:cubicBezTo>
                <a:cubicBezTo>
                  <a:pt x="1370098" y="1497280"/>
                  <a:pt x="1358902" y="1497818"/>
                  <a:pt x="1345946" y="1498270"/>
                </a:cubicBezTo>
                <a:cubicBezTo>
                  <a:pt x="1332989" y="1498721"/>
                  <a:pt x="1315060" y="1500173"/>
                  <a:pt x="1292159" y="1502625"/>
                </a:cubicBezTo>
                <a:cubicBezTo>
                  <a:pt x="1291299" y="1515489"/>
                  <a:pt x="1288072" y="1522816"/>
                  <a:pt x="1282480" y="1524609"/>
                </a:cubicBezTo>
                <a:cubicBezTo>
                  <a:pt x="1276887" y="1526401"/>
                  <a:pt x="1272864" y="1518038"/>
                  <a:pt x="1270413" y="1499517"/>
                </a:cubicBezTo>
                <a:cubicBezTo>
                  <a:pt x="1267960" y="1480997"/>
                  <a:pt x="1265386" y="1464108"/>
                  <a:pt x="1262690" y="1448850"/>
                </a:cubicBezTo>
                <a:cubicBezTo>
                  <a:pt x="1259994" y="1433592"/>
                  <a:pt x="1256829" y="1421678"/>
                  <a:pt x="1253193" y="1413110"/>
                </a:cubicBezTo>
                <a:cubicBezTo>
                  <a:pt x="1249558" y="1404542"/>
                  <a:pt x="1252068" y="1400968"/>
                  <a:pt x="1260722" y="1402387"/>
                </a:cubicBezTo>
                <a:cubicBezTo>
                  <a:pt x="1269376" y="1403807"/>
                  <a:pt x="1275385" y="1405155"/>
                  <a:pt x="1278747" y="1406431"/>
                </a:cubicBezTo>
                <a:cubicBezTo>
                  <a:pt x="1282110" y="1407708"/>
                  <a:pt x="1292647" y="1407485"/>
                  <a:pt x="1310357" y="1405764"/>
                </a:cubicBezTo>
                <a:cubicBezTo>
                  <a:pt x="1331193" y="1401419"/>
                  <a:pt x="1344799" y="1397164"/>
                  <a:pt x="1351173" y="1392998"/>
                </a:cubicBezTo>
                <a:cubicBezTo>
                  <a:pt x="1354360" y="1390915"/>
                  <a:pt x="1358059" y="1389944"/>
                  <a:pt x="1362272" y="1390086"/>
                </a:cubicBezTo>
                <a:close/>
                <a:moveTo>
                  <a:pt x="5215196" y="1387957"/>
                </a:moveTo>
                <a:cubicBezTo>
                  <a:pt x="5217099" y="1388177"/>
                  <a:pt x="5219413" y="1388757"/>
                  <a:pt x="5222137" y="1389696"/>
                </a:cubicBezTo>
                <a:cubicBezTo>
                  <a:pt x="5230326" y="1392765"/>
                  <a:pt x="5237097" y="1397469"/>
                  <a:pt x="5242454" y="1403807"/>
                </a:cubicBezTo>
                <a:cubicBezTo>
                  <a:pt x="5247810" y="1410145"/>
                  <a:pt x="5247867" y="1415648"/>
                  <a:pt x="5242626" y="1420316"/>
                </a:cubicBezTo>
                <a:cubicBezTo>
                  <a:pt x="5237385" y="1424984"/>
                  <a:pt x="5229379" y="1437410"/>
                  <a:pt x="5218610" y="1457594"/>
                </a:cubicBezTo>
                <a:cubicBezTo>
                  <a:pt x="5207841" y="1477777"/>
                  <a:pt x="5194708" y="1496305"/>
                  <a:pt x="5179213" y="1513176"/>
                </a:cubicBezTo>
                <a:cubicBezTo>
                  <a:pt x="5163719" y="1530047"/>
                  <a:pt x="5145195" y="1545130"/>
                  <a:pt x="5123642" y="1558423"/>
                </a:cubicBezTo>
                <a:cubicBezTo>
                  <a:pt x="5102088" y="1571717"/>
                  <a:pt x="5078897" y="1581099"/>
                  <a:pt x="5054066" y="1586569"/>
                </a:cubicBezTo>
                <a:cubicBezTo>
                  <a:pt x="5029236" y="1592040"/>
                  <a:pt x="5027630" y="1589244"/>
                  <a:pt x="5049248" y="1578180"/>
                </a:cubicBezTo>
                <a:cubicBezTo>
                  <a:pt x="5070866" y="1567117"/>
                  <a:pt x="5091928" y="1553565"/>
                  <a:pt x="5112435" y="1537526"/>
                </a:cubicBezTo>
                <a:cubicBezTo>
                  <a:pt x="5132942" y="1521486"/>
                  <a:pt x="5150523" y="1505253"/>
                  <a:pt x="5165178" y="1488827"/>
                </a:cubicBezTo>
                <a:cubicBezTo>
                  <a:pt x="5179834" y="1472400"/>
                  <a:pt x="5191392" y="1454704"/>
                  <a:pt x="5199853" y="1435739"/>
                </a:cubicBezTo>
                <a:cubicBezTo>
                  <a:pt x="5208314" y="1416774"/>
                  <a:pt x="5211418" y="1403420"/>
                  <a:pt x="5209167" y="1395676"/>
                </a:cubicBezTo>
                <a:cubicBezTo>
                  <a:pt x="5207478" y="1389868"/>
                  <a:pt x="5209488" y="1387295"/>
                  <a:pt x="5215196" y="1387957"/>
                </a:cubicBezTo>
                <a:close/>
                <a:moveTo>
                  <a:pt x="5079607" y="1359324"/>
                </a:moveTo>
                <a:cubicBezTo>
                  <a:pt x="5081531" y="1359098"/>
                  <a:pt x="5083912" y="1360528"/>
                  <a:pt x="5086751" y="1363615"/>
                </a:cubicBezTo>
                <a:cubicBezTo>
                  <a:pt x="5092430" y="1369788"/>
                  <a:pt x="5095269" y="1378877"/>
                  <a:pt x="5095269" y="1390879"/>
                </a:cubicBezTo>
                <a:cubicBezTo>
                  <a:pt x="5095269" y="1402294"/>
                  <a:pt x="5090738" y="1415960"/>
                  <a:pt x="5081675" y="1431878"/>
                </a:cubicBezTo>
                <a:cubicBezTo>
                  <a:pt x="5072612" y="1447796"/>
                  <a:pt x="5065163" y="1450613"/>
                  <a:pt x="5059326" y="1440332"/>
                </a:cubicBezTo>
                <a:cubicBezTo>
                  <a:pt x="5053489" y="1430050"/>
                  <a:pt x="5052378" y="1421628"/>
                  <a:pt x="5055992" y="1415068"/>
                </a:cubicBezTo>
                <a:cubicBezTo>
                  <a:pt x="5059605" y="1408507"/>
                  <a:pt x="5063262" y="1400143"/>
                  <a:pt x="5066962" y="1389976"/>
                </a:cubicBezTo>
                <a:cubicBezTo>
                  <a:pt x="5070447" y="1380382"/>
                  <a:pt x="5073196" y="1372047"/>
                  <a:pt x="5075211" y="1364970"/>
                </a:cubicBezTo>
                <a:cubicBezTo>
                  <a:pt x="5076218" y="1361432"/>
                  <a:pt x="5077684" y="1359550"/>
                  <a:pt x="5079607" y="1359324"/>
                </a:cubicBezTo>
                <a:close/>
                <a:moveTo>
                  <a:pt x="2246632" y="1347789"/>
                </a:moveTo>
                <a:cubicBezTo>
                  <a:pt x="2239612" y="1348473"/>
                  <a:pt x="2229460" y="1350067"/>
                  <a:pt x="2216173" y="1352569"/>
                </a:cubicBezTo>
                <a:lnTo>
                  <a:pt x="2216173" y="1390793"/>
                </a:lnTo>
                <a:cubicBezTo>
                  <a:pt x="2220691" y="1390908"/>
                  <a:pt x="2226258" y="1389589"/>
                  <a:pt x="2232876" y="1386835"/>
                </a:cubicBezTo>
                <a:cubicBezTo>
                  <a:pt x="2239494" y="1384082"/>
                  <a:pt x="2245564" y="1385839"/>
                  <a:pt x="2251085" y="1392105"/>
                </a:cubicBezTo>
                <a:cubicBezTo>
                  <a:pt x="2256606" y="1398372"/>
                  <a:pt x="2253841" y="1402896"/>
                  <a:pt x="2242792" y="1405678"/>
                </a:cubicBezTo>
                <a:cubicBezTo>
                  <a:pt x="2231743" y="1408460"/>
                  <a:pt x="2222791" y="1409851"/>
                  <a:pt x="2215937" y="1409851"/>
                </a:cubicBezTo>
                <a:cubicBezTo>
                  <a:pt x="2215148" y="1427160"/>
                  <a:pt x="2214331" y="1439256"/>
                  <a:pt x="2213485" y="1446139"/>
                </a:cubicBezTo>
                <a:cubicBezTo>
                  <a:pt x="2219952" y="1446225"/>
                  <a:pt x="2227900" y="1445347"/>
                  <a:pt x="2237329" y="1443504"/>
                </a:cubicBezTo>
                <a:cubicBezTo>
                  <a:pt x="2246757" y="1441662"/>
                  <a:pt x="2253680" y="1441644"/>
                  <a:pt x="2258097" y="1443451"/>
                </a:cubicBezTo>
                <a:cubicBezTo>
                  <a:pt x="2259732" y="1418986"/>
                  <a:pt x="2260549" y="1397411"/>
                  <a:pt x="2260549" y="1378726"/>
                </a:cubicBezTo>
                <a:cubicBezTo>
                  <a:pt x="2260549" y="1360815"/>
                  <a:pt x="2259796" y="1350727"/>
                  <a:pt x="2258291" y="1348461"/>
                </a:cubicBezTo>
                <a:cubicBezTo>
                  <a:pt x="2257538" y="1347328"/>
                  <a:pt x="2253652" y="1347104"/>
                  <a:pt x="2246632" y="1347789"/>
                </a:cubicBezTo>
                <a:close/>
                <a:moveTo>
                  <a:pt x="938321" y="1347166"/>
                </a:moveTo>
                <a:cubicBezTo>
                  <a:pt x="944677" y="1346594"/>
                  <a:pt x="953091" y="1350413"/>
                  <a:pt x="963561" y="1358625"/>
                </a:cubicBezTo>
                <a:cubicBezTo>
                  <a:pt x="977521" y="1369573"/>
                  <a:pt x="978747" y="1377177"/>
                  <a:pt x="967239" y="1381436"/>
                </a:cubicBezTo>
                <a:cubicBezTo>
                  <a:pt x="955731" y="1385695"/>
                  <a:pt x="944166" y="1392518"/>
                  <a:pt x="932543" y="1401903"/>
                </a:cubicBezTo>
                <a:cubicBezTo>
                  <a:pt x="920920" y="1411289"/>
                  <a:pt x="903866" y="1425651"/>
                  <a:pt x="881380" y="1444989"/>
                </a:cubicBezTo>
                <a:cubicBezTo>
                  <a:pt x="858895" y="1464326"/>
                  <a:pt x="833427" y="1482614"/>
                  <a:pt x="804976" y="1499851"/>
                </a:cubicBezTo>
                <a:cubicBezTo>
                  <a:pt x="857977" y="1516385"/>
                  <a:pt x="893172" y="1526434"/>
                  <a:pt x="910559" y="1529997"/>
                </a:cubicBezTo>
                <a:cubicBezTo>
                  <a:pt x="927947" y="1533561"/>
                  <a:pt x="945044" y="1536228"/>
                  <a:pt x="961851" y="1537999"/>
                </a:cubicBezTo>
                <a:cubicBezTo>
                  <a:pt x="978657" y="1539770"/>
                  <a:pt x="996679" y="1539526"/>
                  <a:pt x="1015917" y="1537268"/>
                </a:cubicBezTo>
                <a:cubicBezTo>
                  <a:pt x="1035154" y="1535009"/>
                  <a:pt x="1045074" y="1536569"/>
                  <a:pt x="1045677" y="1541946"/>
                </a:cubicBezTo>
                <a:cubicBezTo>
                  <a:pt x="1046279" y="1547324"/>
                  <a:pt x="1037323" y="1554074"/>
                  <a:pt x="1018810" y="1562198"/>
                </a:cubicBezTo>
                <a:cubicBezTo>
                  <a:pt x="1000297" y="1570322"/>
                  <a:pt x="984630" y="1575535"/>
                  <a:pt x="971810" y="1577836"/>
                </a:cubicBezTo>
                <a:cubicBezTo>
                  <a:pt x="958990" y="1580138"/>
                  <a:pt x="947009" y="1578302"/>
                  <a:pt x="935866" y="1572330"/>
                </a:cubicBezTo>
                <a:cubicBezTo>
                  <a:pt x="924724" y="1566357"/>
                  <a:pt x="902604" y="1556885"/>
                  <a:pt x="869507" y="1543914"/>
                </a:cubicBezTo>
                <a:cubicBezTo>
                  <a:pt x="836410" y="1530944"/>
                  <a:pt x="813967" y="1522680"/>
                  <a:pt x="802179" y="1519124"/>
                </a:cubicBezTo>
                <a:cubicBezTo>
                  <a:pt x="790392" y="1515567"/>
                  <a:pt x="781444" y="1514635"/>
                  <a:pt x="775335" y="1516327"/>
                </a:cubicBezTo>
                <a:cubicBezTo>
                  <a:pt x="769226" y="1518020"/>
                  <a:pt x="763042" y="1520719"/>
                  <a:pt x="756782" y="1524426"/>
                </a:cubicBezTo>
                <a:cubicBezTo>
                  <a:pt x="750522" y="1528133"/>
                  <a:pt x="743464" y="1524960"/>
                  <a:pt x="735605" y="1514908"/>
                </a:cubicBezTo>
                <a:cubicBezTo>
                  <a:pt x="727747" y="1504855"/>
                  <a:pt x="728643" y="1498994"/>
                  <a:pt x="738294" y="1497323"/>
                </a:cubicBezTo>
                <a:cubicBezTo>
                  <a:pt x="747945" y="1495652"/>
                  <a:pt x="757177" y="1494602"/>
                  <a:pt x="765989" y="1494172"/>
                </a:cubicBezTo>
                <a:cubicBezTo>
                  <a:pt x="774801" y="1493742"/>
                  <a:pt x="783691" y="1491386"/>
                  <a:pt x="792661" y="1487106"/>
                </a:cubicBezTo>
                <a:cubicBezTo>
                  <a:pt x="801631" y="1482825"/>
                  <a:pt x="819467" y="1468671"/>
                  <a:pt x="846169" y="1444644"/>
                </a:cubicBezTo>
                <a:cubicBezTo>
                  <a:pt x="872870" y="1420617"/>
                  <a:pt x="895979" y="1399125"/>
                  <a:pt x="915496" y="1380167"/>
                </a:cubicBezTo>
                <a:cubicBezTo>
                  <a:pt x="892064" y="1386377"/>
                  <a:pt x="868854" y="1393088"/>
                  <a:pt x="845867" y="1400301"/>
                </a:cubicBezTo>
                <a:cubicBezTo>
                  <a:pt x="822880" y="1407514"/>
                  <a:pt x="807514" y="1412709"/>
                  <a:pt x="799770" y="1415885"/>
                </a:cubicBezTo>
                <a:cubicBezTo>
                  <a:pt x="792027" y="1419061"/>
                  <a:pt x="782157" y="1415681"/>
                  <a:pt x="770162" y="1405743"/>
                </a:cubicBezTo>
                <a:cubicBezTo>
                  <a:pt x="758166" y="1395805"/>
                  <a:pt x="756248" y="1390836"/>
                  <a:pt x="764407" y="1390836"/>
                </a:cubicBezTo>
                <a:cubicBezTo>
                  <a:pt x="770603" y="1390836"/>
                  <a:pt x="780992" y="1389951"/>
                  <a:pt x="795576" y="1388180"/>
                </a:cubicBezTo>
                <a:cubicBezTo>
                  <a:pt x="810160" y="1386409"/>
                  <a:pt x="828031" y="1382659"/>
                  <a:pt x="849190" y="1376930"/>
                </a:cubicBezTo>
                <a:cubicBezTo>
                  <a:pt x="870350" y="1371201"/>
                  <a:pt x="887887" y="1366315"/>
                  <a:pt x="901805" y="1362271"/>
                </a:cubicBezTo>
                <a:cubicBezTo>
                  <a:pt x="915722" y="1358227"/>
                  <a:pt x="926004" y="1353871"/>
                  <a:pt x="932650" y="1349203"/>
                </a:cubicBezTo>
                <a:cubicBezTo>
                  <a:pt x="934312" y="1348036"/>
                  <a:pt x="936202" y="1347357"/>
                  <a:pt x="938321" y="1347166"/>
                </a:cubicBezTo>
                <a:close/>
                <a:moveTo>
                  <a:pt x="5250187" y="1343610"/>
                </a:moveTo>
                <a:cubicBezTo>
                  <a:pt x="5254217" y="1342671"/>
                  <a:pt x="5262821" y="1344525"/>
                  <a:pt x="5275999" y="1349171"/>
                </a:cubicBezTo>
                <a:cubicBezTo>
                  <a:pt x="5291286" y="1352240"/>
                  <a:pt x="5299180" y="1360421"/>
                  <a:pt x="5299682" y="1373714"/>
                </a:cubicBezTo>
                <a:cubicBezTo>
                  <a:pt x="5300184" y="1387007"/>
                  <a:pt x="5294465" y="1391102"/>
                  <a:pt x="5282527" y="1385996"/>
                </a:cubicBezTo>
                <a:cubicBezTo>
                  <a:pt x="5270589" y="1380891"/>
                  <a:pt x="5257289" y="1373126"/>
                  <a:pt x="5242626" y="1362701"/>
                </a:cubicBezTo>
                <a:cubicBezTo>
                  <a:pt x="5227963" y="1352275"/>
                  <a:pt x="5224550" y="1346722"/>
                  <a:pt x="5232387" y="1346041"/>
                </a:cubicBezTo>
                <a:cubicBezTo>
                  <a:pt x="5240224" y="1345360"/>
                  <a:pt x="5246157" y="1344550"/>
                  <a:pt x="5250187" y="1343610"/>
                </a:cubicBezTo>
                <a:close/>
                <a:moveTo>
                  <a:pt x="2263023" y="1323248"/>
                </a:moveTo>
                <a:cubicBezTo>
                  <a:pt x="2266314" y="1322949"/>
                  <a:pt x="2269684" y="1323531"/>
                  <a:pt x="2273133" y="1324993"/>
                </a:cubicBezTo>
                <a:cubicBezTo>
                  <a:pt x="2280030" y="1327919"/>
                  <a:pt x="2286659" y="1332214"/>
                  <a:pt x="2293019" y="1337878"/>
                </a:cubicBezTo>
                <a:cubicBezTo>
                  <a:pt x="2299379" y="1343542"/>
                  <a:pt x="2300498" y="1349347"/>
                  <a:pt x="2296375" y="1355291"/>
                </a:cubicBezTo>
                <a:cubicBezTo>
                  <a:pt x="2292252" y="1361234"/>
                  <a:pt x="2289545" y="1368720"/>
                  <a:pt x="2288254" y="1377747"/>
                </a:cubicBezTo>
                <a:cubicBezTo>
                  <a:pt x="2286964" y="1386774"/>
                  <a:pt x="2287000" y="1403545"/>
                  <a:pt x="2288362" y="1428060"/>
                </a:cubicBezTo>
                <a:cubicBezTo>
                  <a:pt x="2289724" y="1452574"/>
                  <a:pt x="2286398" y="1471192"/>
                  <a:pt x="2278381" y="1483911"/>
                </a:cubicBezTo>
                <a:cubicBezTo>
                  <a:pt x="2270365" y="1496631"/>
                  <a:pt x="2264500" y="1498205"/>
                  <a:pt x="2260786" y="1488633"/>
                </a:cubicBezTo>
                <a:cubicBezTo>
                  <a:pt x="2257072" y="1479061"/>
                  <a:pt x="2254878" y="1470797"/>
                  <a:pt x="2254204" y="1463842"/>
                </a:cubicBezTo>
                <a:cubicBezTo>
                  <a:pt x="2239189" y="1464717"/>
                  <a:pt x="2225380" y="1465943"/>
                  <a:pt x="2212775" y="1467521"/>
                </a:cubicBezTo>
                <a:cubicBezTo>
                  <a:pt x="2207182" y="1490264"/>
                  <a:pt x="2200926" y="1496567"/>
                  <a:pt x="2194007" y="1486428"/>
                </a:cubicBezTo>
                <a:cubicBezTo>
                  <a:pt x="2187088" y="1476290"/>
                  <a:pt x="2184754" y="1466531"/>
                  <a:pt x="2187005" y="1457153"/>
                </a:cubicBezTo>
                <a:cubicBezTo>
                  <a:pt x="2189257" y="1447774"/>
                  <a:pt x="2190831" y="1428705"/>
                  <a:pt x="2191727" y="1399946"/>
                </a:cubicBezTo>
                <a:cubicBezTo>
                  <a:pt x="2192623" y="1371187"/>
                  <a:pt x="2191046" y="1352125"/>
                  <a:pt x="2186995" y="1342761"/>
                </a:cubicBezTo>
                <a:cubicBezTo>
                  <a:pt x="2182944" y="1333397"/>
                  <a:pt x="2184381" y="1329198"/>
                  <a:pt x="2191308" y="1330166"/>
                </a:cubicBezTo>
                <a:cubicBezTo>
                  <a:pt x="2198234" y="1331134"/>
                  <a:pt x="2202966" y="1332260"/>
                  <a:pt x="2205504" y="1333544"/>
                </a:cubicBezTo>
                <a:cubicBezTo>
                  <a:pt x="2208043" y="1334827"/>
                  <a:pt x="2211036" y="1335480"/>
                  <a:pt x="2214485" y="1335501"/>
                </a:cubicBezTo>
                <a:cubicBezTo>
                  <a:pt x="2217934" y="1335523"/>
                  <a:pt x="2223713" y="1335107"/>
                  <a:pt x="2231822" y="1334253"/>
                </a:cubicBezTo>
                <a:cubicBezTo>
                  <a:pt x="2239932" y="1333400"/>
                  <a:pt x="2247120" y="1330912"/>
                  <a:pt x="2253386" y="1326789"/>
                </a:cubicBezTo>
                <a:cubicBezTo>
                  <a:pt x="2256520" y="1324728"/>
                  <a:pt x="2259732" y="1323548"/>
                  <a:pt x="2263023" y="1323248"/>
                </a:cubicBezTo>
                <a:close/>
                <a:moveTo>
                  <a:pt x="4818840" y="1320777"/>
                </a:moveTo>
                <a:cubicBezTo>
                  <a:pt x="4814947" y="1324606"/>
                  <a:pt x="4810153" y="1328896"/>
                  <a:pt x="4804458" y="1333648"/>
                </a:cubicBezTo>
                <a:lnTo>
                  <a:pt x="4787877" y="1346755"/>
                </a:lnTo>
                <a:lnTo>
                  <a:pt x="4797922" y="1346428"/>
                </a:lnTo>
                <a:cubicBezTo>
                  <a:pt x="4808656" y="1348343"/>
                  <a:pt x="4816557" y="1351863"/>
                  <a:pt x="4821626" y="1356990"/>
                </a:cubicBezTo>
                <a:cubicBezTo>
                  <a:pt x="4826695" y="1362116"/>
                  <a:pt x="4828778" y="1366185"/>
                  <a:pt x="4827875" y="1369197"/>
                </a:cubicBezTo>
                <a:cubicBezTo>
                  <a:pt x="4830098" y="1365512"/>
                  <a:pt x="4835615" y="1358818"/>
                  <a:pt x="4844427" y="1349117"/>
                </a:cubicBezTo>
                <a:cubicBezTo>
                  <a:pt x="4853239" y="1339416"/>
                  <a:pt x="4858505" y="1332715"/>
                  <a:pt x="4860226" y="1329016"/>
                </a:cubicBezTo>
                <a:cubicBezTo>
                  <a:pt x="4861947" y="1325316"/>
                  <a:pt x="4860585" y="1323466"/>
                  <a:pt x="4856139" y="1323466"/>
                </a:cubicBezTo>
                <a:cubicBezTo>
                  <a:pt x="4850232" y="1323466"/>
                  <a:pt x="4843900" y="1323918"/>
                  <a:pt x="4837146" y="1324821"/>
                </a:cubicBezTo>
                <a:cubicBezTo>
                  <a:pt x="4830391" y="1325725"/>
                  <a:pt x="4824290" y="1324377"/>
                  <a:pt x="4818840" y="1320777"/>
                </a:cubicBezTo>
                <a:close/>
                <a:moveTo>
                  <a:pt x="4487476" y="1313309"/>
                </a:moveTo>
                <a:cubicBezTo>
                  <a:pt x="4485999" y="1313003"/>
                  <a:pt x="4484275" y="1313019"/>
                  <a:pt x="4482305" y="1313356"/>
                </a:cubicBezTo>
                <a:cubicBezTo>
                  <a:pt x="4474425" y="1314704"/>
                  <a:pt x="4457271" y="1317407"/>
                  <a:pt x="4430842" y="1321466"/>
                </a:cubicBezTo>
                <a:cubicBezTo>
                  <a:pt x="4431731" y="1323617"/>
                  <a:pt x="4432928" y="1330084"/>
                  <a:pt x="4434434" y="1340868"/>
                </a:cubicBezTo>
                <a:cubicBezTo>
                  <a:pt x="4438392" y="1340968"/>
                  <a:pt x="4448111" y="1339194"/>
                  <a:pt x="4463591" y="1335544"/>
                </a:cubicBezTo>
                <a:cubicBezTo>
                  <a:pt x="4479071" y="1331894"/>
                  <a:pt x="4487382" y="1333780"/>
                  <a:pt x="4488522" y="1341201"/>
                </a:cubicBezTo>
                <a:cubicBezTo>
                  <a:pt x="4489662" y="1348622"/>
                  <a:pt x="4483929" y="1353598"/>
                  <a:pt x="4471324" y="1356129"/>
                </a:cubicBezTo>
                <a:cubicBezTo>
                  <a:pt x="4458719" y="1358661"/>
                  <a:pt x="4447025" y="1359023"/>
                  <a:pt x="4436241" y="1357216"/>
                </a:cubicBezTo>
                <a:lnTo>
                  <a:pt x="4439833" y="1384061"/>
                </a:lnTo>
                <a:cubicBezTo>
                  <a:pt x="4446444" y="1382254"/>
                  <a:pt x="4454826" y="1380680"/>
                  <a:pt x="4464979" y="1379339"/>
                </a:cubicBezTo>
                <a:cubicBezTo>
                  <a:pt x="4475131" y="1377998"/>
                  <a:pt x="4482753" y="1377328"/>
                  <a:pt x="4487844" y="1377328"/>
                </a:cubicBezTo>
                <a:cubicBezTo>
                  <a:pt x="4492031" y="1353882"/>
                  <a:pt x="4494125" y="1336351"/>
                  <a:pt x="4494125" y="1324735"/>
                </a:cubicBezTo>
                <a:cubicBezTo>
                  <a:pt x="4494125" y="1318035"/>
                  <a:pt x="4491909" y="1314226"/>
                  <a:pt x="4487476" y="1313309"/>
                </a:cubicBezTo>
                <a:close/>
                <a:moveTo>
                  <a:pt x="5468082" y="1308624"/>
                </a:moveTo>
                <a:cubicBezTo>
                  <a:pt x="5494067" y="1304924"/>
                  <a:pt x="5514695" y="1317744"/>
                  <a:pt x="5529967" y="1347084"/>
                </a:cubicBezTo>
                <a:cubicBezTo>
                  <a:pt x="5539059" y="1379049"/>
                  <a:pt x="5526619" y="1410769"/>
                  <a:pt x="5492647" y="1442246"/>
                </a:cubicBezTo>
                <a:cubicBezTo>
                  <a:pt x="5482523" y="1457446"/>
                  <a:pt x="5477461" y="1475443"/>
                  <a:pt x="5477461" y="1496237"/>
                </a:cubicBezTo>
                <a:lnTo>
                  <a:pt x="5445023" y="1496237"/>
                </a:lnTo>
                <a:cubicBezTo>
                  <a:pt x="5444048" y="1459727"/>
                  <a:pt x="5458998" y="1426479"/>
                  <a:pt x="5489872" y="1396494"/>
                </a:cubicBezTo>
                <a:cubicBezTo>
                  <a:pt x="5496798" y="1386140"/>
                  <a:pt x="5499824" y="1375134"/>
                  <a:pt x="5498950" y="1363475"/>
                </a:cubicBezTo>
                <a:cubicBezTo>
                  <a:pt x="5494232" y="1347601"/>
                  <a:pt x="5485276" y="1340115"/>
                  <a:pt x="5472083" y="1341018"/>
                </a:cubicBezTo>
                <a:lnTo>
                  <a:pt x="5466792" y="1341018"/>
                </a:lnTo>
                <a:cubicBezTo>
                  <a:pt x="5450515" y="1341793"/>
                  <a:pt x="5442829" y="1355739"/>
                  <a:pt x="5443733" y="1382856"/>
                </a:cubicBezTo>
                <a:lnTo>
                  <a:pt x="5409918" y="1382856"/>
                </a:lnTo>
                <a:cubicBezTo>
                  <a:pt x="5408957" y="1345744"/>
                  <a:pt x="5420695" y="1322957"/>
                  <a:pt x="5445131" y="1314496"/>
                </a:cubicBezTo>
                <a:cubicBezTo>
                  <a:pt x="5449103" y="1311513"/>
                  <a:pt x="5456753" y="1309556"/>
                  <a:pt x="5468082" y="1308624"/>
                </a:cubicBezTo>
                <a:close/>
                <a:moveTo>
                  <a:pt x="3024674" y="1303262"/>
                </a:moveTo>
                <a:cubicBezTo>
                  <a:pt x="3025981" y="1303159"/>
                  <a:pt x="3027581" y="1303411"/>
                  <a:pt x="3029474" y="1304021"/>
                </a:cubicBezTo>
                <a:cubicBezTo>
                  <a:pt x="3037046" y="1306458"/>
                  <a:pt x="3044499" y="1310865"/>
                  <a:pt x="3051835" y="1317239"/>
                </a:cubicBezTo>
                <a:cubicBezTo>
                  <a:pt x="3059170" y="1323613"/>
                  <a:pt x="3060177" y="1328962"/>
                  <a:pt x="3054856" y="1333285"/>
                </a:cubicBezTo>
                <a:cubicBezTo>
                  <a:pt x="3049536" y="1337609"/>
                  <a:pt x="3041843" y="1347636"/>
                  <a:pt x="3031776" y="1363368"/>
                </a:cubicBezTo>
                <a:cubicBezTo>
                  <a:pt x="3046733" y="1372115"/>
                  <a:pt x="3066884" y="1381383"/>
                  <a:pt x="3092231" y="1391170"/>
                </a:cubicBezTo>
                <a:cubicBezTo>
                  <a:pt x="3117577" y="1400957"/>
                  <a:pt x="3136760" y="1406973"/>
                  <a:pt x="3149781" y="1409217"/>
                </a:cubicBezTo>
                <a:cubicBezTo>
                  <a:pt x="3162802" y="1411461"/>
                  <a:pt x="3174511" y="1413680"/>
                  <a:pt x="3184908" y="1415874"/>
                </a:cubicBezTo>
                <a:cubicBezTo>
                  <a:pt x="3195305" y="1418068"/>
                  <a:pt x="3190913" y="1421890"/>
                  <a:pt x="3171733" y="1427339"/>
                </a:cubicBezTo>
                <a:cubicBezTo>
                  <a:pt x="3152553" y="1432789"/>
                  <a:pt x="3137822" y="1435513"/>
                  <a:pt x="3127540" y="1435513"/>
                </a:cubicBezTo>
                <a:cubicBezTo>
                  <a:pt x="3116799" y="1435513"/>
                  <a:pt x="3107471" y="1432950"/>
                  <a:pt x="3099555" y="1427823"/>
                </a:cubicBezTo>
                <a:cubicBezTo>
                  <a:pt x="3091639" y="1422697"/>
                  <a:pt x="3081500" y="1416598"/>
                  <a:pt x="3069139" y="1409529"/>
                </a:cubicBezTo>
                <a:cubicBezTo>
                  <a:pt x="3056778" y="1402459"/>
                  <a:pt x="3040072" y="1392220"/>
                  <a:pt x="3019020" y="1378812"/>
                </a:cubicBezTo>
                <a:cubicBezTo>
                  <a:pt x="3008638" y="1391589"/>
                  <a:pt x="2996790" y="1402803"/>
                  <a:pt x="2983475" y="1412454"/>
                </a:cubicBezTo>
                <a:cubicBezTo>
                  <a:pt x="2976817" y="1417280"/>
                  <a:pt x="2969696" y="1421704"/>
                  <a:pt x="2962112" y="1425729"/>
                </a:cubicBezTo>
                <a:lnTo>
                  <a:pt x="2951367" y="1430567"/>
                </a:lnTo>
                <a:lnTo>
                  <a:pt x="2965223" y="1432706"/>
                </a:lnTo>
                <a:cubicBezTo>
                  <a:pt x="2968923" y="1432670"/>
                  <a:pt x="2976595" y="1431799"/>
                  <a:pt x="2988239" y="1430093"/>
                </a:cubicBezTo>
                <a:cubicBezTo>
                  <a:pt x="2999883" y="1428386"/>
                  <a:pt x="3011065" y="1426189"/>
                  <a:pt x="3021785" y="1423500"/>
                </a:cubicBezTo>
                <a:cubicBezTo>
                  <a:pt x="3032504" y="1420811"/>
                  <a:pt x="3041022" y="1417613"/>
                  <a:pt x="3047339" y="1413906"/>
                </a:cubicBezTo>
                <a:cubicBezTo>
                  <a:pt x="3053655" y="1410199"/>
                  <a:pt x="3060621" y="1409773"/>
                  <a:pt x="3068236" y="1412626"/>
                </a:cubicBezTo>
                <a:cubicBezTo>
                  <a:pt x="3075850" y="1415480"/>
                  <a:pt x="3083376" y="1419341"/>
                  <a:pt x="3090811" y="1424210"/>
                </a:cubicBezTo>
                <a:cubicBezTo>
                  <a:pt x="3098246" y="1429078"/>
                  <a:pt x="3098730" y="1434581"/>
                  <a:pt x="3092263" y="1440719"/>
                </a:cubicBezTo>
                <a:cubicBezTo>
                  <a:pt x="3085796" y="1446856"/>
                  <a:pt x="3080482" y="1456952"/>
                  <a:pt x="3076324" y="1471005"/>
                </a:cubicBezTo>
                <a:cubicBezTo>
                  <a:pt x="3088025" y="1480269"/>
                  <a:pt x="3086695" y="1486568"/>
                  <a:pt x="3072334" y="1489902"/>
                </a:cubicBezTo>
                <a:cubicBezTo>
                  <a:pt x="3057972" y="1493236"/>
                  <a:pt x="3043442" y="1496025"/>
                  <a:pt x="3028743" y="1498270"/>
                </a:cubicBezTo>
                <a:cubicBezTo>
                  <a:pt x="3014044" y="1500514"/>
                  <a:pt x="2993760" y="1503722"/>
                  <a:pt x="2967890" y="1507895"/>
                </a:cubicBezTo>
                <a:cubicBezTo>
                  <a:pt x="2967288" y="1512585"/>
                  <a:pt x="2969106" y="1520214"/>
                  <a:pt x="2973343" y="1530782"/>
                </a:cubicBezTo>
                <a:cubicBezTo>
                  <a:pt x="2977581" y="1541351"/>
                  <a:pt x="2988820" y="1548109"/>
                  <a:pt x="3007060" y="1551056"/>
                </a:cubicBezTo>
                <a:cubicBezTo>
                  <a:pt x="3025301" y="1554003"/>
                  <a:pt x="3044159" y="1554401"/>
                  <a:pt x="3063633" y="1552250"/>
                </a:cubicBezTo>
                <a:cubicBezTo>
                  <a:pt x="3083107" y="1550099"/>
                  <a:pt x="3096160" y="1545911"/>
                  <a:pt x="3102792" y="1539688"/>
                </a:cubicBezTo>
                <a:cubicBezTo>
                  <a:pt x="3109425" y="1533464"/>
                  <a:pt x="3113845" y="1525975"/>
                  <a:pt x="3116053" y="1517220"/>
                </a:cubicBezTo>
                <a:cubicBezTo>
                  <a:pt x="3118262" y="1508465"/>
                  <a:pt x="3120997" y="1499603"/>
                  <a:pt x="3124260" y="1490633"/>
                </a:cubicBezTo>
                <a:cubicBezTo>
                  <a:pt x="3127522" y="1481664"/>
                  <a:pt x="3130229" y="1486751"/>
                  <a:pt x="3132380" y="1505895"/>
                </a:cubicBezTo>
                <a:cubicBezTo>
                  <a:pt x="3134531" y="1525039"/>
                  <a:pt x="3138324" y="1538182"/>
                  <a:pt x="3143759" y="1545323"/>
                </a:cubicBezTo>
                <a:cubicBezTo>
                  <a:pt x="3149193" y="1552465"/>
                  <a:pt x="3142604" y="1560241"/>
                  <a:pt x="3123991" y="1568651"/>
                </a:cubicBezTo>
                <a:cubicBezTo>
                  <a:pt x="3105377" y="1577062"/>
                  <a:pt x="3081379" y="1581493"/>
                  <a:pt x="3051996" y="1581945"/>
                </a:cubicBezTo>
                <a:cubicBezTo>
                  <a:pt x="3022612" y="1582396"/>
                  <a:pt x="2999396" y="1579550"/>
                  <a:pt x="2982345" y="1573405"/>
                </a:cubicBezTo>
                <a:cubicBezTo>
                  <a:pt x="2965295" y="1567260"/>
                  <a:pt x="2954848" y="1557685"/>
                  <a:pt x="2951005" y="1544678"/>
                </a:cubicBezTo>
                <a:cubicBezTo>
                  <a:pt x="2947162" y="1531671"/>
                  <a:pt x="2945688" y="1515255"/>
                  <a:pt x="2946585" y="1495430"/>
                </a:cubicBezTo>
                <a:cubicBezTo>
                  <a:pt x="2947480" y="1475605"/>
                  <a:pt x="2947287" y="1462917"/>
                  <a:pt x="2946004" y="1457368"/>
                </a:cubicBezTo>
                <a:cubicBezTo>
                  <a:pt x="2944720" y="1451818"/>
                  <a:pt x="2942698" y="1445411"/>
                  <a:pt x="2939938" y="1438148"/>
                </a:cubicBezTo>
                <a:lnTo>
                  <a:pt x="2939899" y="1435731"/>
                </a:lnTo>
                <a:lnTo>
                  <a:pt x="2937969" y="1436600"/>
                </a:lnTo>
                <a:cubicBezTo>
                  <a:pt x="2920947" y="1443045"/>
                  <a:pt x="2905306" y="1446949"/>
                  <a:pt x="2891045" y="1448312"/>
                </a:cubicBezTo>
                <a:cubicBezTo>
                  <a:pt x="2876784" y="1449674"/>
                  <a:pt x="2870821" y="1448631"/>
                  <a:pt x="2873159" y="1445182"/>
                </a:cubicBezTo>
                <a:cubicBezTo>
                  <a:pt x="2875496" y="1441733"/>
                  <a:pt x="2883921" y="1437510"/>
                  <a:pt x="2898433" y="1432513"/>
                </a:cubicBezTo>
                <a:cubicBezTo>
                  <a:pt x="2912946" y="1427515"/>
                  <a:pt x="2929240" y="1419947"/>
                  <a:pt x="2947316" y="1409808"/>
                </a:cubicBezTo>
                <a:cubicBezTo>
                  <a:pt x="2965392" y="1399670"/>
                  <a:pt x="2981793" y="1385796"/>
                  <a:pt x="2996520" y="1368186"/>
                </a:cubicBezTo>
                <a:cubicBezTo>
                  <a:pt x="2980144" y="1359768"/>
                  <a:pt x="2968177" y="1354480"/>
                  <a:pt x="2960620" y="1352322"/>
                </a:cubicBezTo>
                <a:cubicBezTo>
                  <a:pt x="2953062" y="1350164"/>
                  <a:pt x="2949897" y="1347332"/>
                  <a:pt x="2951123" y="1343826"/>
                </a:cubicBezTo>
                <a:cubicBezTo>
                  <a:pt x="2952349" y="1340319"/>
                  <a:pt x="2957031" y="1337824"/>
                  <a:pt x="2965169" y="1336340"/>
                </a:cubicBezTo>
                <a:cubicBezTo>
                  <a:pt x="2973307" y="1334856"/>
                  <a:pt x="2979578" y="1335540"/>
                  <a:pt x="2983980" y="1338394"/>
                </a:cubicBezTo>
                <a:cubicBezTo>
                  <a:pt x="2988382" y="1341248"/>
                  <a:pt x="2996126" y="1346116"/>
                  <a:pt x="3007211" y="1353000"/>
                </a:cubicBezTo>
                <a:cubicBezTo>
                  <a:pt x="3018081" y="1335863"/>
                  <a:pt x="3022616" y="1322806"/>
                  <a:pt x="3020817" y="1313829"/>
                </a:cubicBezTo>
                <a:cubicBezTo>
                  <a:pt x="3019467" y="1307097"/>
                  <a:pt x="3020752" y="1303574"/>
                  <a:pt x="3024674" y="1303262"/>
                </a:cubicBezTo>
                <a:close/>
                <a:moveTo>
                  <a:pt x="2672249" y="1303262"/>
                </a:moveTo>
                <a:cubicBezTo>
                  <a:pt x="2673556" y="1303159"/>
                  <a:pt x="2675156" y="1303411"/>
                  <a:pt x="2677049" y="1304021"/>
                </a:cubicBezTo>
                <a:cubicBezTo>
                  <a:pt x="2684621" y="1306458"/>
                  <a:pt x="2692074" y="1310865"/>
                  <a:pt x="2699409" y="1317239"/>
                </a:cubicBezTo>
                <a:cubicBezTo>
                  <a:pt x="2706744" y="1323613"/>
                  <a:pt x="2707752" y="1328962"/>
                  <a:pt x="2702431" y="1333285"/>
                </a:cubicBezTo>
                <a:cubicBezTo>
                  <a:pt x="2697111" y="1337609"/>
                  <a:pt x="2689418" y="1347636"/>
                  <a:pt x="2679351" y="1363368"/>
                </a:cubicBezTo>
                <a:cubicBezTo>
                  <a:pt x="2694308" y="1372115"/>
                  <a:pt x="2714459" y="1381383"/>
                  <a:pt x="2739806" y="1391170"/>
                </a:cubicBezTo>
                <a:cubicBezTo>
                  <a:pt x="2765152" y="1400957"/>
                  <a:pt x="2784336" y="1406973"/>
                  <a:pt x="2797356" y="1409217"/>
                </a:cubicBezTo>
                <a:cubicBezTo>
                  <a:pt x="2810377" y="1411461"/>
                  <a:pt x="2822086" y="1413680"/>
                  <a:pt x="2832483" y="1415874"/>
                </a:cubicBezTo>
                <a:cubicBezTo>
                  <a:pt x="2842880" y="1418068"/>
                  <a:pt x="2838488" y="1421890"/>
                  <a:pt x="2819308" y="1427339"/>
                </a:cubicBezTo>
                <a:cubicBezTo>
                  <a:pt x="2800128" y="1432789"/>
                  <a:pt x="2785397" y="1435513"/>
                  <a:pt x="2775115" y="1435513"/>
                </a:cubicBezTo>
                <a:cubicBezTo>
                  <a:pt x="2764374" y="1435513"/>
                  <a:pt x="2755046" y="1432950"/>
                  <a:pt x="2747130" y="1427823"/>
                </a:cubicBezTo>
                <a:cubicBezTo>
                  <a:pt x="2739214" y="1422697"/>
                  <a:pt x="2729076" y="1416598"/>
                  <a:pt x="2716714" y="1409529"/>
                </a:cubicBezTo>
                <a:cubicBezTo>
                  <a:pt x="2704353" y="1402459"/>
                  <a:pt x="2687647" y="1392220"/>
                  <a:pt x="2666595" y="1378812"/>
                </a:cubicBezTo>
                <a:cubicBezTo>
                  <a:pt x="2656213" y="1391589"/>
                  <a:pt x="2644364" y="1402803"/>
                  <a:pt x="2631049" y="1412454"/>
                </a:cubicBezTo>
                <a:cubicBezTo>
                  <a:pt x="2624392" y="1417280"/>
                  <a:pt x="2617271" y="1421704"/>
                  <a:pt x="2609687" y="1425729"/>
                </a:cubicBezTo>
                <a:lnTo>
                  <a:pt x="2598942" y="1430567"/>
                </a:lnTo>
                <a:lnTo>
                  <a:pt x="2612798" y="1432706"/>
                </a:lnTo>
                <a:cubicBezTo>
                  <a:pt x="2616498" y="1432670"/>
                  <a:pt x="2624170" y="1431799"/>
                  <a:pt x="2635814" y="1430093"/>
                </a:cubicBezTo>
                <a:cubicBezTo>
                  <a:pt x="2647458" y="1428386"/>
                  <a:pt x="2658640" y="1426189"/>
                  <a:pt x="2669359" y="1423500"/>
                </a:cubicBezTo>
                <a:cubicBezTo>
                  <a:pt x="2680079" y="1420811"/>
                  <a:pt x="2688597" y="1417613"/>
                  <a:pt x="2694914" y="1413906"/>
                </a:cubicBezTo>
                <a:cubicBezTo>
                  <a:pt x="2701231" y="1410199"/>
                  <a:pt x="2708196" y="1409773"/>
                  <a:pt x="2715811" y="1412626"/>
                </a:cubicBezTo>
                <a:cubicBezTo>
                  <a:pt x="2723425" y="1415480"/>
                  <a:pt x="2730951" y="1419341"/>
                  <a:pt x="2738386" y="1424210"/>
                </a:cubicBezTo>
                <a:cubicBezTo>
                  <a:pt x="2745821" y="1429078"/>
                  <a:pt x="2746305" y="1434581"/>
                  <a:pt x="2739838" y="1440719"/>
                </a:cubicBezTo>
                <a:cubicBezTo>
                  <a:pt x="2733371" y="1446856"/>
                  <a:pt x="2728057" y="1456952"/>
                  <a:pt x="2723899" y="1471005"/>
                </a:cubicBezTo>
                <a:cubicBezTo>
                  <a:pt x="2735600" y="1480269"/>
                  <a:pt x="2734270" y="1486568"/>
                  <a:pt x="2719909" y="1489902"/>
                </a:cubicBezTo>
                <a:cubicBezTo>
                  <a:pt x="2705547" y="1493236"/>
                  <a:pt x="2691017" y="1496025"/>
                  <a:pt x="2676318" y="1498270"/>
                </a:cubicBezTo>
                <a:cubicBezTo>
                  <a:pt x="2661619" y="1500514"/>
                  <a:pt x="2641335" y="1503722"/>
                  <a:pt x="2615465" y="1507895"/>
                </a:cubicBezTo>
                <a:cubicBezTo>
                  <a:pt x="2614863" y="1512585"/>
                  <a:pt x="2616681" y="1520214"/>
                  <a:pt x="2620918" y="1530782"/>
                </a:cubicBezTo>
                <a:cubicBezTo>
                  <a:pt x="2625156" y="1541351"/>
                  <a:pt x="2636395" y="1548109"/>
                  <a:pt x="2654635" y="1551056"/>
                </a:cubicBezTo>
                <a:cubicBezTo>
                  <a:pt x="2672876" y="1554003"/>
                  <a:pt x="2691734" y="1554401"/>
                  <a:pt x="2711208" y="1552250"/>
                </a:cubicBezTo>
                <a:cubicBezTo>
                  <a:pt x="2730682" y="1550099"/>
                  <a:pt x="2743735" y="1545911"/>
                  <a:pt x="2750367" y="1539688"/>
                </a:cubicBezTo>
                <a:cubicBezTo>
                  <a:pt x="2757000" y="1533464"/>
                  <a:pt x="2761420" y="1525975"/>
                  <a:pt x="2763628" y="1517220"/>
                </a:cubicBezTo>
                <a:cubicBezTo>
                  <a:pt x="2765837" y="1508465"/>
                  <a:pt x="2768572" y="1499603"/>
                  <a:pt x="2771834" y="1490633"/>
                </a:cubicBezTo>
                <a:cubicBezTo>
                  <a:pt x="2775097" y="1481664"/>
                  <a:pt x="2777804" y="1486751"/>
                  <a:pt x="2779955" y="1505895"/>
                </a:cubicBezTo>
                <a:cubicBezTo>
                  <a:pt x="2782106" y="1525039"/>
                  <a:pt x="2785899" y="1538182"/>
                  <a:pt x="2791334" y="1545323"/>
                </a:cubicBezTo>
                <a:cubicBezTo>
                  <a:pt x="2796769" y="1552465"/>
                  <a:pt x="2790179" y="1560241"/>
                  <a:pt x="2771566" y="1568651"/>
                </a:cubicBezTo>
                <a:cubicBezTo>
                  <a:pt x="2752952" y="1577062"/>
                  <a:pt x="2728954" y="1581493"/>
                  <a:pt x="2699571" y="1581945"/>
                </a:cubicBezTo>
                <a:cubicBezTo>
                  <a:pt x="2670187" y="1582396"/>
                  <a:pt x="2646971" y="1579550"/>
                  <a:pt x="2629920" y="1573405"/>
                </a:cubicBezTo>
                <a:cubicBezTo>
                  <a:pt x="2612870" y="1567260"/>
                  <a:pt x="2602423" y="1557685"/>
                  <a:pt x="2598580" y="1544678"/>
                </a:cubicBezTo>
                <a:cubicBezTo>
                  <a:pt x="2594737" y="1531671"/>
                  <a:pt x="2593263" y="1515255"/>
                  <a:pt x="2594159" y="1495430"/>
                </a:cubicBezTo>
                <a:cubicBezTo>
                  <a:pt x="2595055" y="1475605"/>
                  <a:pt x="2594862" y="1462917"/>
                  <a:pt x="2593578" y="1457368"/>
                </a:cubicBezTo>
                <a:cubicBezTo>
                  <a:pt x="2592295" y="1451818"/>
                  <a:pt x="2590273" y="1445411"/>
                  <a:pt x="2587513" y="1438148"/>
                </a:cubicBezTo>
                <a:lnTo>
                  <a:pt x="2587474" y="1435731"/>
                </a:lnTo>
                <a:lnTo>
                  <a:pt x="2585544" y="1436600"/>
                </a:lnTo>
                <a:cubicBezTo>
                  <a:pt x="2568522" y="1443045"/>
                  <a:pt x="2552881" y="1446949"/>
                  <a:pt x="2538620" y="1448312"/>
                </a:cubicBezTo>
                <a:cubicBezTo>
                  <a:pt x="2524358" y="1449674"/>
                  <a:pt x="2518396" y="1448631"/>
                  <a:pt x="2520734" y="1445182"/>
                </a:cubicBezTo>
                <a:cubicBezTo>
                  <a:pt x="2523071" y="1441733"/>
                  <a:pt x="2531496" y="1437510"/>
                  <a:pt x="2546008" y="1432513"/>
                </a:cubicBezTo>
                <a:cubicBezTo>
                  <a:pt x="2560521" y="1427515"/>
                  <a:pt x="2576815" y="1419947"/>
                  <a:pt x="2594891" y="1409808"/>
                </a:cubicBezTo>
                <a:cubicBezTo>
                  <a:pt x="2612967" y="1399670"/>
                  <a:pt x="2629368" y="1385796"/>
                  <a:pt x="2644095" y="1368186"/>
                </a:cubicBezTo>
                <a:cubicBezTo>
                  <a:pt x="2627719" y="1359768"/>
                  <a:pt x="2615752" y="1354480"/>
                  <a:pt x="2608195" y="1352322"/>
                </a:cubicBezTo>
                <a:cubicBezTo>
                  <a:pt x="2600637" y="1350164"/>
                  <a:pt x="2597472" y="1347332"/>
                  <a:pt x="2598698" y="1343826"/>
                </a:cubicBezTo>
                <a:cubicBezTo>
                  <a:pt x="2599924" y="1340319"/>
                  <a:pt x="2604606" y="1337824"/>
                  <a:pt x="2612744" y="1336340"/>
                </a:cubicBezTo>
                <a:cubicBezTo>
                  <a:pt x="2620882" y="1334856"/>
                  <a:pt x="2627153" y="1335540"/>
                  <a:pt x="2631555" y="1338394"/>
                </a:cubicBezTo>
                <a:cubicBezTo>
                  <a:pt x="2635957" y="1341248"/>
                  <a:pt x="2643701" y="1346116"/>
                  <a:pt x="2654786" y="1353000"/>
                </a:cubicBezTo>
                <a:cubicBezTo>
                  <a:pt x="2665656" y="1335863"/>
                  <a:pt x="2670191" y="1322806"/>
                  <a:pt x="2668391" y="1313829"/>
                </a:cubicBezTo>
                <a:cubicBezTo>
                  <a:pt x="2667042" y="1307097"/>
                  <a:pt x="2668328" y="1303574"/>
                  <a:pt x="2672249" y="1303262"/>
                </a:cubicBezTo>
                <a:close/>
                <a:moveTo>
                  <a:pt x="1941971" y="1299794"/>
                </a:moveTo>
                <a:cubicBezTo>
                  <a:pt x="1950138" y="1301206"/>
                  <a:pt x="1959240" y="1304193"/>
                  <a:pt x="1969278" y="1308753"/>
                </a:cubicBezTo>
                <a:cubicBezTo>
                  <a:pt x="1980808" y="1314217"/>
                  <a:pt x="1985203" y="1320673"/>
                  <a:pt x="1982464" y="1328123"/>
                </a:cubicBezTo>
                <a:cubicBezTo>
                  <a:pt x="1979725" y="1335573"/>
                  <a:pt x="1977925" y="1345098"/>
                  <a:pt x="1977065" y="1356699"/>
                </a:cubicBezTo>
                <a:cubicBezTo>
                  <a:pt x="1976204" y="1368301"/>
                  <a:pt x="1975774" y="1385545"/>
                  <a:pt x="1975774" y="1408432"/>
                </a:cubicBezTo>
                <a:cubicBezTo>
                  <a:pt x="1975774" y="1430300"/>
                  <a:pt x="1976667" y="1450621"/>
                  <a:pt x="1978453" y="1469392"/>
                </a:cubicBezTo>
                <a:cubicBezTo>
                  <a:pt x="1980237" y="1488163"/>
                  <a:pt x="1980438" y="1505425"/>
                  <a:pt x="1979055" y="1521178"/>
                </a:cubicBezTo>
                <a:cubicBezTo>
                  <a:pt x="1977671" y="1536931"/>
                  <a:pt x="1972695" y="1550887"/>
                  <a:pt x="1964126" y="1563048"/>
                </a:cubicBezTo>
                <a:cubicBezTo>
                  <a:pt x="1955559" y="1575208"/>
                  <a:pt x="1948256" y="1576954"/>
                  <a:pt x="1942218" y="1568286"/>
                </a:cubicBezTo>
                <a:cubicBezTo>
                  <a:pt x="1936181" y="1559617"/>
                  <a:pt x="1930764" y="1552447"/>
                  <a:pt x="1925967" y="1546775"/>
                </a:cubicBezTo>
                <a:cubicBezTo>
                  <a:pt x="1921171" y="1541104"/>
                  <a:pt x="1915649" y="1534837"/>
                  <a:pt x="1909405" y="1527975"/>
                </a:cubicBezTo>
                <a:cubicBezTo>
                  <a:pt x="1903159" y="1521114"/>
                  <a:pt x="1904625" y="1518636"/>
                  <a:pt x="1913803" y="1520544"/>
                </a:cubicBezTo>
                <a:cubicBezTo>
                  <a:pt x="1922981" y="1522451"/>
                  <a:pt x="1930559" y="1524025"/>
                  <a:pt x="1936540" y="1525265"/>
                </a:cubicBezTo>
                <a:cubicBezTo>
                  <a:pt x="1942519" y="1526505"/>
                  <a:pt x="1946029" y="1525304"/>
                  <a:pt x="1947069" y="1521662"/>
                </a:cubicBezTo>
                <a:cubicBezTo>
                  <a:pt x="1948109" y="1518020"/>
                  <a:pt x="1949076" y="1510581"/>
                  <a:pt x="1949973" y="1499345"/>
                </a:cubicBezTo>
                <a:cubicBezTo>
                  <a:pt x="1950869" y="1488109"/>
                  <a:pt x="1951099" y="1457346"/>
                  <a:pt x="1950661" y="1407055"/>
                </a:cubicBezTo>
                <a:cubicBezTo>
                  <a:pt x="1950224" y="1356764"/>
                  <a:pt x="1946624" y="1325961"/>
                  <a:pt x="1939863" y="1314647"/>
                </a:cubicBezTo>
                <a:cubicBezTo>
                  <a:pt x="1933101" y="1303332"/>
                  <a:pt x="1933804" y="1298381"/>
                  <a:pt x="1941971" y="1299794"/>
                </a:cubicBezTo>
                <a:close/>
                <a:moveTo>
                  <a:pt x="2412100" y="1295753"/>
                </a:moveTo>
                <a:cubicBezTo>
                  <a:pt x="2415151" y="1295794"/>
                  <a:pt x="2418378" y="1296549"/>
                  <a:pt x="2421780" y="1298019"/>
                </a:cubicBezTo>
                <a:cubicBezTo>
                  <a:pt x="2428584" y="1300959"/>
                  <a:pt x="2435385" y="1305308"/>
                  <a:pt x="2442182" y="1311065"/>
                </a:cubicBezTo>
                <a:cubicBezTo>
                  <a:pt x="2448979" y="1316823"/>
                  <a:pt x="2449672" y="1322434"/>
                  <a:pt x="2444258" y="1327897"/>
                </a:cubicBezTo>
                <a:cubicBezTo>
                  <a:pt x="2438845" y="1333361"/>
                  <a:pt x="2436360" y="1353075"/>
                  <a:pt x="2436805" y="1387040"/>
                </a:cubicBezTo>
                <a:cubicBezTo>
                  <a:pt x="2437249" y="1421005"/>
                  <a:pt x="2438382" y="1455959"/>
                  <a:pt x="2440203" y="1491903"/>
                </a:cubicBezTo>
                <a:cubicBezTo>
                  <a:pt x="2442025" y="1527846"/>
                  <a:pt x="2438310" y="1553078"/>
                  <a:pt x="2429061" y="1567597"/>
                </a:cubicBezTo>
                <a:cubicBezTo>
                  <a:pt x="2419811" y="1582117"/>
                  <a:pt x="2412247" y="1583056"/>
                  <a:pt x="2406368" y="1570415"/>
                </a:cubicBezTo>
                <a:cubicBezTo>
                  <a:pt x="2400488" y="1557774"/>
                  <a:pt x="2391138" y="1546051"/>
                  <a:pt x="2378318" y="1535246"/>
                </a:cubicBezTo>
                <a:cubicBezTo>
                  <a:pt x="2365498" y="1524440"/>
                  <a:pt x="2365685" y="1520389"/>
                  <a:pt x="2378877" y="1523092"/>
                </a:cubicBezTo>
                <a:cubicBezTo>
                  <a:pt x="2392070" y="1525796"/>
                  <a:pt x="2400796" y="1527147"/>
                  <a:pt x="2405055" y="1527147"/>
                </a:cubicBezTo>
                <a:cubicBezTo>
                  <a:pt x="2407034" y="1527147"/>
                  <a:pt x="2408422" y="1524365"/>
                  <a:pt x="2409218" y="1518801"/>
                </a:cubicBezTo>
                <a:cubicBezTo>
                  <a:pt x="2410014" y="1513237"/>
                  <a:pt x="2410856" y="1504909"/>
                  <a:pt x="2411745" y="1493817"/>
                </a:cubicBezTo>
                <a:cubicBezTo>
                  <a:pt x="2412634" y="1482725"/>
                  <a:pt x="2412630" y="1458135"/>
                  <a:pt x="2411734" y="1420047"/>
                </a:cubicBezTo>
                <a:cubicBezTo>
                  <a:pt x="2410838" y="1381960"/>
                  <a:pt x="2409770" y="1355893"/>
                  <a:pt x="2408529" y="1341847"/>
                </a:cubicBezTo>
                <a:cubicBezTo>
                  <a:pt x="2407289" y="1327800"/>
                  <a:pt x="2404066" y="1320996"/>
                  <a:pt x="2398860" y="1321433"/>
                </a:cubicBezTo>
                <a:cubicBezTo>
                  <a:pt x="2393655" y="1321871"/>
                  <a:pt x="2377300" y="1323753"/>
                  <a:pt x="2349795" y="1327080"/>
                </a:cubicBezTo>
                <a:lnTo>
                  <a:pt x="2349795" y="1370552"/>
                </a:lnTo>
                <a:cubicBezTo>
                  <a:pt x="2357941" y="1370638"/>
                  <a:pt x="2366064" y="1369312"/>
                  <a:pt x="2374167" y="1366573"/>
                </a:cubicBezTo>
                <a:cubicBezTo>
                  <a:pt x="2382269" y="1363834"/>
                  <a:pt x="2388783" y="1365834"/>
                  <a:pt x="2393709" y="1372574"/>
                </a:cubicBezTo>
                <a:cubicBezTo>
                  <a:pt x="2398635" y="1379314"/>
                  <a:pt x="2394856" y="1384290"/>
                  <a:pt x="2382373" y="1387502"/>
                </a:cubicBezTo>
                <a:cubicBezTo>
                  <a:pt x="2369890" y="1390714"/>
                  <a:pt x="2359031" y="1391869"/>
                  <a:pt x="2349795" y="1390965"/>
                </a:cubicBezTo>
                <a:cubicBezTo>
                  <a:pt x="2349795" y="1402495"/>
                  <a:pt x="2348899" y="1415487"/>
                  <a:pt x="2347107" y="1429942"/>
                </a:cubicBezTo>
                <a:cubicBezTo>
                  <a:pt x="2356198" y="1430028"/>
                  <a:pt x="2365017" y="1428702"/>
                  <a:pt x="2373564" y="1425963"/>
                </a:cubicBezTo>
                <a:cubicBezTo>
                  <a:pt x="2382111" y="1423224"/>
                  <a:pt x="2389062" y="1425511"/>
                  <a:pt x="2394419" y="1432824"/>
                </a:cubicBezTo>
                <a:cubicBezTo>
                  <a:pt x="2399775" y="1440138"/>
                  <a:pt x="2395243" y="1445114"/>
                  <a:pt x="2380824" y="1447753"/>
                </a:cubicBezTo>
                <a:cubicBezTo>
                  <a:pt x="2366405" y="1450391"/>
                  <a:pt x="2354406" y="1450807"/>
                  <a:pt x="2344826" y="1449000"/>
                </a:cubicBezTo>
                <a:cubicBezTo>
                  <a:pt x="2338029" y="1482556"/>
                  <a:pt x="2326095" y="1510864"/>
                  <a:pt x="2309023" y="1533923"/>
                </a:cubicBezTo>
                <a:cubicBezTo>
                  <a:pt x="2291951" y="1556982"/>
                  <a:pt x="2274656" y="1571315"/>
                  <a:pt x="2257140" y="1576922"/>
                </a:cubicBezTo>
                <a:cubicBezTo>
                  <a:pt x="2239623" y="1582529"/>
                  <a:pt x="2236375" y="1580346"/>
                  <a:pt x="2247396" y="1570372"/>
                </a:cubicBezTo>
                <a:cubicBezTo>
                  <a:pt x="2258416" y="1560398"/>
                  <a:pt x="2270369" y="1546750"/>
                  <a:pt x="2283253" y="1529427"/>
                </a:cubicBezTo>
                <a:cubicBezTo>
                  <a:pt x="2296138" y="1512104"/>
                  <a:pt x="2305699" y="1492067"/>
                  <a:pt x="2311937" y="1469317"/>
                </a:cubicBezTo>
                <a:cubicBezTo>
                  <a:pt x="2318175" y="1446566"/>
                  <a:pt x="2321520" y="1418294"/>
                  <a:pt x="2321972" y="1384502"/>
                </a:cubicBezTo>
                <a:cubicBezTo>
                  <a:pt x="2322424" y="1350709"/>
                  <a:pt x="2320398" y="1328238"/>
                  <a:pt x="2315895" y="1317088"/>
                </a:cubicBezTo>
                <a:cubicBezTo>
                  <a:pt x="2311392" y="1305939"/>
                  <a:pt x="2312798" y="1301077"/>
                  <a:pt x="2320111" y="1302504"/>
                </a:cubicBezTo>
                <a:cubicBezTo>
                  <a:pt x="2327425" y="1303931"/>
                  <a:pt x="2333197" y="1305505"/>
                  <a:pt x="2337427" y="1307226"/>
                </a:cubicBezTo>
                <a:cubicBezTo>
                  <a:pt x="2341657" y="1308947"/>
                  <a:pt x="2348369" y="1308907"/>
                  <a:pt x="2357561" y="1307107"/>
                </a:cubicBezTo>
                <a:cubicBezTo>
                  <a:pt x="2366752" y="1305308"/>
                  <a:pt x="2375353" y="1303996"/>
                  <a:pt x="2383362" y="1303171"/>
                </a:cubicBezTo>
                <a:cubicBezTo>
                  <a:pt x="2391371" y="1302347"/>
                  <a:pt x="2398075" y="1300547"/>
                  <a:pt x="2403474" y="1297772"/>
                </a:cubicBezTo>
                <a:cubicBezTo>
                  <a:pt x="2406174" y="1296385"/>
                  <a:pt x="2409049" y="1295711"/>
                  <a:pt x="2412100" y="1295753"/>
                </a:cubicBezTo>
                <a:close/>
                <a:moveTo>
                  <a:pt x="837344" y="1294666"/>
                </a:moveTo>
                <a:cubicBezTo>
                  <a:pt x="840965" y="1293887"/>
                  <a:pt x="846878" y="1294807"/>
                  <a:pt x="855084" y="1297428"/>
                </a:cubicBezTo>
                <a:cubicBezTo>
                  <a:pt x="871496" y="1302669"/>
                  <a:pt x="882094" y="1309915"/>
                  <a:pt x="886877" y="1319164"/>
                </a:cubicBezTo>
                <a:cubicBezTo>
                  <a:pt x="891659" y="1328413"/>
                  <a:pt x="892301" y="1336842"/>
                  <a:pt x="888802" y="1344449"/>
                </a:cubicBezTo>
                <a:cubicBezTo>
                  <a:pt x="885303" y="1352057"/>
                  <a:pt x="879423" y="1353211"/>
                  <a:pt x="871163" y="1347912"/>
                </a:cubicBezTo>
                <a:cubicBezTo>
                  <a:pt x="862903" y="1342614"/>
                  <a:pt x="855080" y="1335813"/>
                  <a:pt x="847695" y="1327510"/>
                </a:cubicBezTo>
                <a:cubicBezTo>
                  <a:pt x="840066" y="1318934"/>
                  <a:pt x="835287" y="1310467"/>
                  <a:pt x="833359" y="1302106"/>
                </a:cubicBezTo>
                <a:cubicBezTo>
                  <a:pt x="832394" y="1297926"/>
                  <a:pt x="833723" y="1295446"/>
                  <a:pt x="837344" y="1294666"/>
                </a:cubicBezTo>
                <a:close/>
                <a:moveTo>
                  <a:pt x="1223764" y="1292739"/>
                </a:moveTo>
                <a:cubicBezTo>
                  <a:pt x="1226678" y="1292312"/>
                  <a:pt x="1230625" y="1292943"/>
                  <a:pt x="1235609" y="1294631"/>
                </a:cubicBezTo>
                <a:cubicBezTo>
                  <a:pt x="1245575" y="1298009"/>
                  <a:pt x="1253265" y="1302917"/>
                  <a:pt x="1258678" y="1309355"/>
                </a:cubicBezTo>
                <a:cubicBezTo>
                  <a:pt x="1264092" y="1315794"/>
                  <a:pt x="1262984" y="1320164"/>
                  <a:pt x="1255355" y="1322466"/>
                </a:cubicBezTo>
                <a:cubicBezTo>
                  <a:pt x="1247726" y="1324767"/>
                  <a:pt x="1238286" y="1328166"/>
                  <a:pt x="1227036" y="1332662"/>
                </a:cubicBezTo>
                <a:cubicBezTo>
                  <a:pt x="1215787" y="1337157"/>
                  <a:pt x="1205200" y="1340653"/>
                  <a:pt x="1195277" y="1343148"/>
                </a:cubicBezTo>
                <a:cubicBezTo>
                  <a:pt x="1209674" y="1348153"/>
                  <a:pt x="1215973" y="1353211"/>
                  <a:pt x="1214174" y="1358323"/>
                </a:cubicBezTo>
                <a:cubicBezTo>
                  <a:pt x="1212374" y="1363436"/>
                  <a:pt x="1211474" y="1372015"/>
                  <a:pt x="1211474" y="1384061"/>
                </a:cubicBezTo>
                <a:cubicBezTo>
                  <a:pt x="1220279" y="1382411"/>
                  <a:pt x="1228492" y="1379974"/>
                  <a:pt x="1236114" y="1376747"/>
                </a:cubicBezTo>
                <a:cubicBezTo>
                  <a:pt x="1243736" y="1373521"/>
                  <a:pt x="1250755" y="1375517"/>
                  <a:pt x="1257173" y="1382738"/>
                </a:cubicBezTo>
                <a:cubicBezTo>
                  <a:pt x="1263590" y="1389958"/>
                  <a:pt x="1261707" y="1394662"/>
                  <a:pt x="1251526" y="1396848"/>
                </a:cubicBezTo>
                <a:cubicBezTo>
                  <a:pt x="1241345" y="1399035"/>
                  <a:pt x="1228438" y="1401771"/>
                  <a:pt x="1212807" y="1405055"/>
                </a:cubicBezTo>
                <a:lnTo>
                  <a:pt x="1212807" y="1441644"/>
                </a:lnTo>
                <a:cubicBezTo>
                  <a:pt x="1225685" y="1444856"/>
                  <a:pt x="1235852" y="1448448"/>
                  <a:pt x="1243309" y="1452420"/>
                </a:cubicBezTo>
                <a:cubicBezTo>
                  <a:pt x="1250766" y="1456392"/>
                  <a:pt x="1254971" y="1463566"/>
                  <a:pt x="1255925" y="1473941"/>
                </a:cubicBezTo>
                <a:cubicBezTo>
                  <a:pt x="1256879" y="1484317"/>
                  <a:pt x="1252200" y="1487823"/>
                  <a:pt x="1241890" y="1484460"/>
                </a:cubicBezTo>
                <a:cubicBezTo>
                  <a:pt x="1231579" y="1481097"/>
                  <a:pt x="1221885" y="1471529"/>
                  <a:pt x="1212807" y="1455754"/>
                </a:cubicBezTo>
                <a:lnTo>
                  <a:pt x="1212807" y="1512370"/>
                </a:lnTo>
                <a:cubicBezTo>
                  <a:pt x="1212807" y="1534998"/>
                  <a:pt x="1211069" y="1553490"/>
                  <a:pt x="1207591" y="1567845"/>
                </a:cubicBezTo>
                <a:cubicBezTo>
                  <a:pt x="1204114" y="1582199"/>
                  <a:pt x="1198464" y="1583633"/>
                  <a:pt x="1190641" y="1572147"/>
                </a:cubicBezTo>
                <a:cubicBezTo>
                  <a:pt x="1182819" y="1560660"/>
                  <a:pt x="1179807" y="1551389"/>
                  <a:pt x="1181607" y="1544334"/>
                </a:cubicBezTo>
                <a:cubicBezTo>
                  <a:pt x="1183406" y="1537279"/>
                  <a:pt x="1184980" y="1525867"/>
                  <a:pt x="1186328" y="1510100"/>
                </a:cubicBezTo>
                <a:cubicBezTo>
                  <a:pt x="1187676" y="1494333"/>
                  <a:pt x="1188351" y="1471715"/>
                  <a:pt x="1188351" y="1442246"/>
                </a:cubicBezTo>
                <a:cubicBezTo>
                  <a:pt x="1187131" y="1453589"/>
                  <a:pt x="1179424" y="1467965"/>
                  <a:pt x="1165227" y="1485374"/>
                </a:cubicBezTo>
                <a:cubicBezTo>
                  <a:pt x="1151030" y="1502783"/>
                  <a:pt x="1134237" y="1516822"/>
                  <a:pt x="1114849" y="1527491"/>
                </a:cubicBezTo>
                <a:cubicBezTo>
                  <a:pt x="1095461" y="1538160"/>
                  <a:pt x="1091938" y="1536734"/>
                  <a:pt x="1104277" y="1523211"/>
                </a:cubicBezTo>
                <a:cubicBezTo>
                  <a:pt x="1116617" y="1509688"/>
                  <a:pt x="1131047" y="1491759"/>
                  <a:pt x="1147567" y="1469424"/>
                </a:cubicBezTo>
                <a:cubicBezTo>
                  <a:pt x="1164087" y="1447089"/>
                  <a:pt x="1175437" y="1428135"/>
                  <a:pt x="1181617" y="1412562"/>
                </a:cubicBezTo>
                <a:cubicBezTo>
                  <a:pt x="1173501" y="1416046"/>
                  <a:pt x="1164832" y="1419631"/>
                  <a:pt x="1155611" y="1423317"/>
                </a:cubicBezTo>
                <a:lnTo>
                  <a:pt x="1128853" y="1432674"/>
                </a:lnTo>
                <a:cubicBezTo>
                  <a:pt x="1118628" y="1435456"/>
                  <a:pt x="1108217" y="1432634"/>
                  <a:pt x="1097620" y="1424210"/>
                </a:cubicBezTo>
                <a:cubicBezTo>
                  <a:pt x="1087022" y="1415785"/>
                  <a:pt x="1087650" y="1411278"/>
                  <a:pt x="1099502" y="1410690"/>
                </a:cubicBezTo>
                <a:cubicBezTo>
                  <a:pt x="1111354" y="1410102"/>
                  <a:pt x="1123998" y="1408242"/>
                  <a:pt x="1137435" y="1405108"/>
                </a:cubicBezTo>
                <a:cubicBezTo>
                  <a:pt x="1150873" y="1401975"/>
                  <a:pt x="1167399" y="1397548"/>
                  <a:pt x="1187017" y="1391826"/>
                </a:cubicBezTo>
                <a:cubicBezTo>
                  <a:pt x="1187017" y="1383480"/>
                  <a:pt x="1186576" y="1375994"/>
                  <a:pt x="1185694" y="1369369"/>
                </a:cubicBezTo>
                <a:cubicBezTo>
                  <a:pt x="1184812" y="1362744"/>
                  <a:pt x="1183518" y="1356893"/>
                  <a:pt x="1181811" y="1351817"/>
                </a:cubicBezTo>
                <a:cubicBezTo>
                  <a:pt x="1173193" y="1354513"/>
                  <a:pt x="1165054" y="1355861"/>
                  <a:pt x="1157397" y="1355861"/>
                </a:cubicBezTo>
                <a:cubicBezTo>
                  <a:pt x="1148348" y="1355861"/>
                  <a:pt x="1148793" y="1352584"/>
                  <a:pt x="1158731" y="1346030"/>
                </a:cubicBezTo>
                <a:cubicBezTo>
                  <a:pt x="1168669" y="1339477"/>
                  <a:pt x="1178272" y="1333328"/>
                  <a:pt x="1187544" y="1327585"/>
                </a:cubicBezTo>
                <a:cubicBezTo>
                  <a:pt x="1196815" y="1321842"/>
                  <a:pt x="1203809" y="1316611"/>
                  <a:pt x="1208527" y="1311893"/>
                </a:cubicBezTo>
                <a:cubicBezTo>
                  <a:pt x="1213245" y="1307176"/>
                  <a:pt x="1216446" y="1302275"/>
                  <a:pt x="1218131" y="1297191"/>
                </a:cubicBezTo>
                <a:cubicBezTo>
                  <a:pt x="1218974" y="1294649"/>
                  <a:pt x="1220852" y="1293165"/>
                  <a:pt x="1223764" y="1292739"/>
                </a:cubicBezTo>
                <a:close/>
                <a:moveTo>
                  <a:pt x="2961905" y="1291120"/>
                </a:moveTo>
                <a:cubicBezTo>
                  <a:pt x="2963798" y="1290396"/>
                  <a:pt x="2966750" y="1290641"/>
                  <a:pt x="2970762" y="1291857"/>
                </a:cubicBezTo>
                <a:cubicBezTo>
                  <a:pt x="2978785" y="1294287"/>
                  <a:pt x="2986160" y="1297905"/>
                  <a:pt x="2992885" y="1302709"/>
                </a:cubicBezTo>
                <a:cubicBezTo>
                  <a:pt x="2999926" y="1307928"/>
                  <a:pt x="2999406" y="1313105"/>
                  <a:pt x="2991326" y="1318239"/>
                </a:cubicBezTo>
                <a:cubicBezTo>
                  <a:pt x="2983245" y="1323373"/>
                  <a:pt x="2974699" y="1328643"/>
                  <a:pt x="2965686" y="1334049"/>
                </a:cubicBezTo>
                <a:cubicBezTo>
                  <a:pt x="2956673" y="1339455"/>
                  <a:pt x="2946738" y="1343542"/>
                  <a:pt x="2935883" y="1346310"/>
                </a:cubicBezTo>
                <a:cubicBezTo>
                  <a:pt x="2925027" y="1349078"/>
                  <a:pt x="2923977" y="1346389"/>
                  <a:pt x="2932732" y="1338244"/>
                </a:cubicBezTo>
                <a:cubicBezTo>
                  <a:pt x="2941487" y="1330098"/>
                  <a:pt x="2948233" y="1322387"/>
                  <a:pt x="2952973" y="1315109"/>
                </a:cubicBezTo>
                <a:cubicBezTo>
                  <a:pt x="2957712" y="1307832"/>
                  <a:pt x="2959856" y="1301529"/>
                  <a:pt x="2959405" y="1296202"/>
                </a:cubicBezTo>
                <a:cubicBezTo>
                  <a:pt x="2959179" y="1293538"/>
                  <a:pt x="2960012" y="1291844"/>
                  <a:pt x="2961905" y="1291120"/>
                </a:cubicBezTo>
                <a:close/>
                <a:moveTo>
                  <a:pt x="2609480" y="1291120"/>
                </a:moveTo>
                <a:cubicBezTo>
                  <a:pt x="2611373" y="1290396"/>
                  <a:pt x="2614325" y="1290641"/>
                  <a:pt x="2618337" y="1291857"/>
                </a:cubicBezTo>
                <a:cubicBezTo>
                  <a:pt x="2626360" y="1294287"/>
                  <a:pt x="2633735" y="1297905"/>
                  <a:pt x="2640460" y="1302709"/>
                </a:cubicBezTo>
                <a:cubicBezTo>
                  <a:pt x="2647501" y="1307928"/>
                  <a:pt x="2646981" y="1313105"/>
                  <a:pt x="2638901" y="1318239"/>
                </a:cubicBezTo>
                <a:cubicBezTo>
                  <a:pt x="2630820" y="1323373"/>
                  <a:pt x="2622273" y="1328643"/>
                  <a:pt x="2613260" y="1334049"/>
                </a:cubicBezTo>
                <a:cubicBezTo>
                  <a:pt x="2604248" y="1339455"/>
                  <a:pt x="2594313" y="1343542"/>
                  <a:pt x="2583458" y="1346310"/>
                </a:cubicBezTo>
                <a:cubicBezTo>
                  <a:pt x="2572602" y="1349078"/>
                  <a:pt x="2571552" y="1346389"/>
                  <a:pt x="2580307" y="1338244"/>
                </a:cubicBezTo>
                <a:cubicBezTo>
                  <a:pt x="2589061" y="1330098"/>
                  <a:pt x="2595808" y="1322387"/>
                  <a:pt x="2600548" y="1315109"/>
                </a:cubicBezTo>
                <a:cubicBezTo>
                  <a:pt x="2605287" y="1307832"/>
                  <a:pt x="2607431" y="1301529"/>
                  <a:pt x="2606979" y="1296202"/>
                </a:cubicBezTo>
                <a:cubicBezTo>
                  <a:pt x="2606754" y="1293538"/>
                  <a:pt x="2607587" y="1291844"/>
                  <a:pt x="2609480" y="1291120"/>
                </a:cubicBezTo>
                <a:close/>
                <a:moveTo>
                  <a:pt x="4496429" y="1290993"/>
                </a:moveTo>
                <a:cubicBezTo>
                  <a:pt x="4499084" y="1290780"/>
                  <a:pt x="4501740" y="1291043"/>
                  <a:pt x="4504396" y="1291781"/>
                </a:cubicBezTo>
                <a:cubicBezTo>
                  <a:pt x="4509709" y="1293258"/>
                  <a:pt x="4516775" y="1296843"/>
                  <a:pt x="4525595" y="1302536"/>
                </a:cubicBezTo>
                <a:cubicBezTo>
                  <a:pt x="4534414" y="1308230"/>
                  <a:pt x="4537135" y="1313306"/>
                  <a:pt x="4533758" y="1317766"/>
                </a:cubicBezTo>
                <a:cubicBezTo>
                  <a:pt x="4530381" y="1322226"/>
                  <a:pt x="4527405" y="1327453"/>
                  <a:pt x="4524831" y="1333447"/>
                </a:cubicBezTo>
                <a:cubicBezTo>
                  <a:pt x="4522257" y="1339441"/>
                  <a:pt x="4518683" y="1350902"/>
                  <a:pt x="4514108" y="1367831"/>
                </a:cubicBezTo>
                <a:cubicBezTo>
                  <a:pt x="4509534" y="1384760"/>
                  <a:pt x="4504801" y="1394873"/>
                  <a:pt x="4499911" y="1398171"/>
                </a:cubicBezTo>
                <a:cubicBezTo>
                  <a:pt x="4495021" y="1401470"/>
                  <a:pt x="4490920" y="1399964"/>
                  <a:pt x="4487607" y="1393654"/>
                </a:cubicBezTo>
                <a:cubicBezTo>
                  <a:pt x="4477985" y="1395461"/>
                  <a:pt x="4461759" y="1397992"/>
                  <a:pt x="4438930" y="1401247"/>
                </a:cubicBezTo>
                <a:cubicBezTo>
                  <a:pt x="4438930" y="1405793"/>
                  <a:pt x="4436650" y="1409041"/>
                  <a:pt x="4432089" y="1410991"/>
                </a:cubicBezTo>
                <a:cubicBezTo>
                  <a:pt x="4427529" y="1412942"/>
                  <a:pt x="4423679" y="1407120"/>
                  <a:pt x="4420538" y="1393525"/>
                </a:cubicBezTo>
                <a:cubicBezTo>
                  <a:pt x="4417398" y="1379931"/>
                  <a:pt x="4413859" y="1365608"/>
                  <a:pt x="4409923" y="1350558"/>
                </a:cubicBezTo>
                <a:cubicBezTo>
                  <a:pt x="4405987" y="1335508"/>
                  <a:pt x="4401713" y="1324054"/>
                  <a:pt x="4397103" y="1316196"/>
                </a:cubicBezTo>
                <a:cubicBezTo>
                  <a:pt x="4392492" y="1308337"/>
                  <a:pt x="4394167" y="1304877"/>
                  <a:pt x="4402125" y="1305817"/>
                </a:cubicBezTo>
                <a:cubicBezTo>
                  <a:pt x="4410084" y="1306756"/>
                  <a:pt x="4415677" y="1307208"/>
                  <a:pt x="4418904" y="1307172"/>
                </a:cubicBezTo>
                <a:cubicBezTo>
                  <a:pt x="4422130" y="1307136"/>
                  <a:pt x="4433204" y="1305358"/>
                  <a:pt x="4452126" y="1301837"/>
                </a:cubicBezTo>
                <a:cubicBezTo>
                  <a:pt x="4471048" y="1298317"/>
                  <a:pt x="4483162" y="1295391"/>
                  <a:pt x="4488468" y="1293061"/>
                </a:cubicBezTo>
                <a:cubicBezTo>
                  <a:pt x="4491121" y="1291896"/>
                  <a:pt x="4493775" y="1291207"/>
                  <a:pt x="4496429" y="1290993"/>
                </a:cubicBezTo>
                <a:close/>
                <a:moveTo>
                  <a:pt x="3434293" y="1290682"/>
                </a:moveTo>
                <a:cubicBezTo>
                  <a:pt x="3436181" y="1290624"/>
                  <a:pt x="3438515" y="1291009"/>
                  <a:pt x="3441296" y="1291835"/>
                </a:cubicBezTo>
                <a:cubicBezTo>
                  <a:pt x="3452416" y="1295141"/>
                  <a:pt x="3460766" y="1298987"/>
                  <a:pt x="3466344" y="1303375"/>
                </a:cubicBezTo>
                <a:cubicBezTo>
                  <a:pt x="3471923" y="1307763"/>
                  <a:pt x="3472579" y="1312582"/>
                  <a:pt x="3468313" y="1317830"/>
                </a:cubicBezTo>
                <a:cubicBezTo>
                  <a:pt x="3464047" y="1323079"/>
                  <a:pt x="3459006" y="1331511"/>
                  <a:pt x="3453191" y="1343126"/>
                </a:cubicBezTo>
                <a:cubicBezTo>
                  <a:pt x="3447376" y="1354742"/>
                  <a:pt x="3438804" y="1366587"/>
                  <a:pt x="3427475" y="1378661"/>
                </a:cubicBezTo>
                <a:cubicBezTo>
                  <a:pt x="3455826" y="1377873"/>
                  <a:pt x="3473354" y="1374976"/>
                  <a:pt x="3480057" y="1369971"/>
                </a:cubicBezTo>
                <a:cubicBezTo>
                  <a:pt x="3486761" y="1364967"/>
                  <a:pt x="3494530" y="1364393"/>
                  <a:pt x="3503364" y="1368250"/>
                </a:cubicBezTo>
                <a:cubicBezTo>
                  <a:pt x="3512197" y="1372108"/>
                  <a:pt x="3519307" y="1376930"/>
                  <a:pt x="3524691" y="1382716"/>
                </a:cubicBezTo>
                <a:cubicBezTo>
                  <a:pt x="3530076" y="1388502"/>
                  <a:pt x="3530481" y="1393887"/>
                  <a:pt x="3525906" y="1398870"/>
                </a:cubicBezTo>
                <a:cubicBezTo>
                  <a:pt x="3521332" y="1403854"/>
                  <a:pt x="3518160" y="1415670"/>
                  <a:pt x="3516388" y="1434319"/>
                </a:cubicBezTo>
                <a:cubicBezTo>
                  <a:pt x="3514617" y="1452969"/>
                  <a:pt x="3513058" y="1471726"/>
                  <a:pt x="3511710" y="1490590"/>
                </a:cubicBezTo>
                <a:cubicBezTo>
                  <a:pt x="3510362" y="1509455"/>
                  <a:pt x="3506383" y="1525727"/>
                  <a:pt x="3499771" y="1539408"/>
                </a:cubicBezTo>
                <a:cubicBezTo>
                  <a:pt x="3493161" y="1553089"/>
                  <a:pt x="3482904" y="1563489"/>
                  <a:pt x="3469001" y="1570609"/>
                </a:cubicBezTo>
                <a:cubicBezTo>
                  <a:pt x="3455098" y="1577729"/>
                  <a:pt x="3447620" y="1575940"/>
                  <a:pt x="3446566" y="1565242"/>
                </a:cubicBezTo>
                <a:cubicBezTo>
                  <a:pt x="3445512" y="1554544"/>
                  <a:pt x="3439790" y="1542369"/>
                  <a:pt x="3429400" y="1528717"/>
                </a:cubicBezTo>
                <a:cubicBezTo>
                  <a:pt x="3419011" y="1515065"/>
                  <a:pt x="3420417" y="1511437"/>
                  <a:pt x="3433616" y="1517833"/>
                </a:cubicBezTo>
                <a:cubicBezTo>
                  <a:pt x="3446817" y="1524229"/>
                  <a:pt x="3456034" y="1527828"/>
                  <a:pt x="3461268" y="1528631"/>
                </a:cubicBezTo>
                <a:cubicBezTo>
                  <a:pt x="3466503" y="1529434"/>
                  <a:pt x="3471375" y="1524627"/>
                  <a:pt x="3475884" y="1514209"/>
                </a:cubicBezTo>
                <a:cubicBezTo>
                  <a:pt x="3480394" y="1503791"/>
                  <a:pt x="3483549" y="1488013"/>
                  <a:pt x="3485349" y="1466875"/>
                </a:cubicBezTo>
                <a:cubicBezTo>
                  <a:pt x="3487149" y="1445738"/>
                  <a:pt x="3488048" y="1428056"/>
                  <a:pt x="3488048" y="1413831"/>
                </a:cubicBezTo>
                <a:cubicBezTo>
                  <a:pt x="3488048" y="1400996"/>
                  <a:pt x="3486811" y="1393751"/>
                  <a:pt x="3484338" y="1392095"/>
                </a:cubicBezTo>
                <a:cubicBezTo>
                  <a:pt x="3481864" y="1390438"/>
                  <a:pt x="3475716" y="1390843"/>
                  <a:pt x="3465893" y="1393310"/>
                </a:cubicBezTo>
                <a:lnTo>
                  <a:pt x="3437757" y="1400365"/>
                </a:lnTo>
                <a:cubicBezTo>
                  <a:pt x="3430931" y="1401297"/>
                  <a:pt x="3424866" y="1399060"/>
                  <a:pt x="3419559" y="1393654"/>
                </a:cubicBezTo>
                <a:cubicBezTo>
                  <a:pt x="3405836" y="1409242"/>
                  <a:pt x="3391550" y="1421238"/>
                  <a:pt x="3376700" y="1429641"/>
                </a:cubicBezTo>
                <a:cubicBezTo>
                  <a:pt x="3372988" y="1431742"/>
                  <a:pt x="3370193" y="1433020"/>
                  <a:pt x="3368315" y="1433476"/>
                </a:cubicBezTo>
                <a:lnTo>
                  <a:pt x="3366653" y="1432843"/>
                </a:lnTo>
                <a:lnTo>
                  <a:pt x="3366335" y="1438406"/>
                </a:lnTo>
                <a:cubicBezTo>
                  <a:pt x="3366129" y="1445738"/>
                  <a:pt x="3366250" y="1454801"/>
                  <a:pt x="3366698" y="1465595"/>
                </a:cubicBezTo>
                <a:cubicBezTo>
                  <a:pt x="3367594" y="1487184"/>
                  <a:pt x="3366884" y="1503532"/>
                  <a:pt x="3364568" y="1514639"/>
                </a:cubicBezTo>
                <a:cubicBezTo>
                  <a:pt x="3362253" y="1525745"/>
                  <a:pt x="3359141" y="1534679"/>
                  <a:pt x="3355233" y="1541441"/>
                </a:cubicBezTo>
                <a:cubicBezTo>
                  <a:pt x="3351326" y="1548202"/>
                  <a:pt x="3347142" y="1548303"/>
                  <a:pt x="3342682" y="1541742"/>
                </a:cubicBezTo>
                <a:cubicBezTo>
                  <a:pt x="3338222" y="1535181"/>
                  <a:pt x="3334809" y="1529732"/>
                  <a:pt x="3332443" y="1525394"/>
                </a:cubicBezTo>
                <a:cubicBezTo>
                  <a:pt x="3330077" y="1521056"/>
                  <a:pt x="3327764" y="1518711"/>
                  <a:pt x="3325506" y="1518360"/>
                </a:cubicBezTo>
                <a:cubicBezTo>
                  <a:pt x="3323247" y="1518009"/>
                  <a:pt x="3312022" y="1519482"/>
                  <a:pt x="3291831" y="1522781"/>
                </a:cubicBezTo>
                <a:cubicBezTo>
                  <a:pt x="3287128" y="1542885"/>
                  <a:pt x="3281761" y="1548385"/>
                  <a:pt x="3275731" y="1539279"/>
                </a:cubicBezTo>
                <a:cubicBezTo>
                  <a:pt x="3269701" y="1530173"/>
                  <a:pt x="3266686" y="1518048"/>
                  <a:pt x="3266686" y="1502905"/>
                </a:cubicBezTo>
                <a:cubicBezTo>
                  <a:pt x="3266686" y="1488636"/>
                  <a:pt x="3266245" y="1470908"/>
                  <a:pt x="3265363" y="1449721"/>
                </a:cubicBezTo>
                <a:cubicBezTo>
                  <a:pt x="3264481" y="1428533"/>
                  <a:pt x="3261333" y="1413196"/>
                  <a:pt x="3255920" y="1403710"/>
                </a:cubicBezTo>
                <a:cubicBezTo>
                  <a:pt x="3250507" y="1394224"/>
                  <a:pt x="3251428" y="1389481"/>
                  <a:pt x="3258684" y="1389481"/>
                </a:cubicBezTo>
                <a:cubicBezTo>
                  <a:pt x="3263474" y="1389481"/>
                  <a:pt x="3269073" y="1389918"/>
                  <a:pt x="3275483" y="1390793"/>
                </a:cubicBezTo>
                <a:cubicBezTo>
                  <a:pt x="3282367" y="1382146"/>
                  <a:pt x="3290046" y="1368774"/>
                  <a:pt x="3298521" y="1350677"/>
                </a:cubicBezTo>
                <a:cubicBezTo>
                  <a:pt x="3306996" y="1332579"/>
                  <a:pt x="3309660" y="1318321"/>
                  <a:pt x="3306512" y="1307903"/>
                </a:cubicBezTo>
                <a:cubicBezTo>
                  <a:pt x="3303364" y="1297485"/>
                  <a:pt x="3311291" y="1296399"/>
                  <a:pt x="3330292" y="1304644"/>
                </a:cubicBezTo>
                <a:cubicBezTo>
                  <a:pt x="3346496" y="1312474"/>
                  <a:pt x="3351505" y="1319368"/>
                  <a:pt x="3345317" y="1325327"/>
                </a:cubicBezTo>
                <a:cubicBezTo>
                  <a:pt x="3339129" y="1331285"/>
                  <a:pt x="3332464" y="1339620"/>
                  <a:pt x="3325323" y="1350332"/>
                </a:cubicBezTo>
                <a:cubicBezTo>
                  <a:pt x="3318181" y="1361045"/>
                  <a:pt x="3307240" y="1374531"/>
                  <a:pt x="3292498" y="1390793"/>
                </a:cubicBezTo>
                <a:cubicBezTo>
                  <a:pt x="3309850" y="1388298"/>
                  <a:pt x="3321910" y="1384075"/>
                  <a:pt x="3328678" y="1378124"/>
                </a:cubicBezTo>
                <a:cubicBezTo>
                  <a:pt x="3335447" y="1372172"/>
                  <a:pt x="3342775" y="1371118"/>
                  <a:pt x="3350662" y="1374962"/>
                </a:cubicBezTo>
                <a:cubicBezTo>
                  <a:pt x="3358549" y="1378805"/>
                  <a:pt x="3365450" y="1382806"/>
                  <a:pt x="3371366" y="1386964"/>
                </a:cubicBezTo>
                <a:cubicBezTo>
                  <a:pt x="3377281" y="1391123"/>
                  <a:pt x="3378618" y="1396002"/>
                  <a:pt x="3375377" y="1401602"/>
                </a:cubicBezTo>
                <a:cubicBezTo>
                  <a:pt x="3372137" y="1407202"/>
                  <a:pt x="3369656" y="1413870"/>
                  <a:pt x="3367935" y="1421607"/>
                </a:cubicBezTo>
                <a:cubicBezTo>
                  <a:pt x="3367504" y="1423541"/>
                  <a:pt x="3367156" y="1425908"/>
                  <a:pt x="3366889" y="1428708"/>
                </a:cubicBezTo>
                <a:lnTo>
                  <a:pt x="3366868" y="1429080"/>
                </a:lnTo>
                <a:lnTo>
                  <a:pt x="3368057" y="1426346"/>
                </a:lnTo>
                <a:cubicBezTo>
                  <a:pt x="3369849" y="1423513"/>
                  <a:pt x="3372558" y="1419857"/>
                  <a:pt x="3376184" y="1415380"/>
                </a:cubicBezTo>
                <a:cubicBezTo>
                  <a:pt x="3390689" y="1397469"/>
                  <a:pt x="3403961" y="1376994"/>
                  <a:pt x="3415999" y="1353957"/>
                </a:cubicBezTo>
                <a:cubicBezTo>
                  <a:pt x="3428038" y="1330919"/>
                  <a:pt x="3432484" y="1313980"/>
                  <a:pt x="3429336" y="1303139"/>
                </a:cubicBezTo>
                <a:cubicBezTo>
                  <a:pt x="3426975" y="1295008"/>
                  <a:pt x="3428627" y="1290856"/>
                  <a:pt x="3434293" y="1290682"/>
                </a:cubicBezTo>
                <a:close/>
                <a:moveTo>
                  <a:pt x="3756110" y="1284242"/>
                </a:moveTo>
                <a:cubicBezTo>
                  <a:pt x="3761947" y="1285196"/>
                  <a:pt x="3769396" y="1287486"/>
                  <a:pt x="3778459" y="1291114"/>
                </a:cubicBezTo>
                <a:cubicBezTo>
                  <a:pt x="3787522" y="1294743"/>
                  <a:pt x="3790910" y="1299633"/>
                  <a:pt x="3788623" y="1305785"/>
                </a:cubicBezTo>
                <a:cubicBezTo>
                  <a:pt x="3786336" y="1311936"/>
                  <a:pt x="3784331" y="1332178"/>
                  <a:pt x="3782611" y="1366508"/>
                </a:cubicBezTo>
                <a:cubicBezTo>
                  <a:pt x="3792419" y="1364859"/>
                  <a:pt x="3804688" y="1361747"/>
                  <a:pt x="3819415" y="1357173"/>
                </a:cubicBezTo>
                <a:cubicBezTo>
                  <a:pt x="3834142" y="1352598"/>
                  <a:pt x="3846087" y="1354344"/>
                  <a:pt x="3855251" y="1362410"/>
                </a:cubicBezTo>
                <a:cubicBezTo>
                  <a:pt x="3864414" y="1370477"/>
                  <a:pt x="3863604" y="1375679"/>
                  <a:pt x="3852820" y="1378016"/>
                </a:cubicBezTo>
                <a:cubicBezTo>
                  <a:pt x="3842037" y="1380354"/>
                  <a:pt x="3819530" y="1383523"/>
                  <a:pt x="3785299" y="1387524"/>
                </a:cubicBezTo>
                <a:cubicBezTo>
                  <a:pt x="3802077" y="1411457"/>
                  <a:pt x="3820451" y="1432964"/>
                  <a:pt x="3840420" y="1452044"/>
                </a:cubicBezTo>
                <a:cubicBezTo>
                  <a:pt x="3860389" y="1471124"/>
                  <a:pt x="3878242" y="1484220"/>
                  <a:pt x="3893980" y="1491332"/>
                </a:cubicBezTo>
                <a:cubicBezTo>
                  <a:pt x="3909719" y="1498445"/>
                  <a:pt x="3912185" y="1503292"/>
                  <a:pt x="3901380" y="1505873"/>
                </a:cubicBezTo>
                <a:cubicBezTo>
                  <a:pt x="3890575" y="1508455"/>
                  <a:pt x="3878002" y="1509039"/>
                  <a:pt x="3863661" y="1507627"/>
                </a:cubicBezTo>
                <a:cubicBezTo>
                  <a:pt x="3849322" y="1506214"/>
                  <a:pt x="3839720" y="1501625"/>
                  <a:pt x="3834859" y="1493860"/>
                </a:cubicBezTo>
                <a:cubicBezTo>
                  <a:pt x="3829998" y="1486095"/>
                  <a:pt x="3823330" y="1475522"/>
                  <a:pt x="3814854" y="1462143"/>
                </a:cubicBezTo>
                <a:cubicBezTo>
                  <a:pt x="3806379" y="1448764"/>
                  <a:pt x="3795632" y="1427289"/>
                  <a:pt x="3782611" y="1397720"/>
                </a:cubicBezTo>
                <a:lnTo>
                  <a:pt x="3782611" y="1477179"/>
                </a:lnTo>
                <a:cubicBezTo>
                  <a:pt x="3786942" y="1476447"/>
                  <a:pt x="3791731" y="1475142"/>
                  <a:pt x="3796979" y="1473264"/>
                </a:cubicBezTo>
                <a:cubicBezTo>
                  <a:pt x="3802228" y="1471385"/>
                  <a:pt x="3808567" y="1473321"/>
                  <a:pt x="3815995" y="1479072"/>
                </a:cubicBezTo>
                <a:cubicBezTo>
                  <a:pt x="3823423" y="1484822"/>
                  <a:pt x="3823512" y="1489780"/>
                  <a:pt x="3816263" y="1493946"/>
                </a:cubicBezTo>
                <a:cubicBezTo>
                  <a:pt x="3809014" y="1498112"/>
                  <a:pt x="3797797" y="1501385"/>
                  <a:pt x="3782611" y="1503765"/>
                </a:cubicBezTo>
                <a:cubicBezTo>
                  <a:pt x="3783471" y="1522293"/>
                  <a:pt x="3782819" y="1541419"/>
                  <a:pt x="3780653" y="1561144"/>
                </a:cubicBezTo>
                <a:cubicBezTo>
                  <a:pt x="3778488" y="1580869"/>
                  <a:pt x="3773071" y="1585698"/>
                  <a:pt x="3764402" y="1575631"/>
                </a:cubicBezTo>
                <a:cubicBezTo>
                  <a:pt x="3755733" y="1565565"/>
                  <a:pt x="3752525" y="1555595"/>
                  <a:pt x="3754776" y="1545721"/>
                </a:cubicBezTo>
                <a:cubicBezTo>
                  <a:pt x="3757028" y="1535848"/>
                  <a:pt x="3758598" y="1522953"/>
                  <a:pt x="3759487" y="1507035"/>
                </a:cubicBezTo>
                <a:cubicBezTo>
                  <a:pt x="3748374" y="1507938"/>
                  <a:pt x="3737722" y="1506752"/>
                  <a:pt x="3727533" y="1503475"/>
                </a:cubicBezTo>
                <a:cubicBezTo>
                  <a:pt x="3717345" y="1500198"/>
                  <a:pt x="3716248" y="1496846"/>
                  <a:pt x="3724242" y="1493419"/>
                </a:cubicBezTo>
                <a:cubicBezTo>
                  <a:pt x="3732237" y="1489992"/>
                  <a:pt x="3743986" y="1486650"/>
                  <a:pt x="3759487" y="1483395"/>
                </a:cubicBezTo>
                <a:lnTo>
                  <a:pt x="3759487" y="1412562"/>
                </a:lnTo>
                <a:cubicBezTo>
                  <a:pt x="3751958" y="1434732"/>
                  <a:pt x="3740383" y="1454546"/>
                  <a:pt x="3724759" y="1472005"/>
                </a:cubicBezTo>
                <a:cubicBezTo>
                  <a:pt x="3709135" y="1489465"/>
                  <a:pt x="3694146" y="1501245"/>
                  <a:pt x="3679791" y="1507347"/>
                </a:cubicBezTo>
                <a:lnTo>
                  <a:pt x="3671820" y="1509947"/>
                </a:lnTo>
                <a:lnTo>
                  <a:pt x="3671773" y="1511383"/>
                </a:lnTo>
                <a:cubicBezTo>
                  <a:pt x="3670623" y="1532492"/>
                  <a:pt x="3668262" y="1547157"/>
                  <a:pt x="3664691" y="1555379"/>
                </a:cubicBezTo>
                <a:cubicBezTo>
                  <a:pt x="3659930" y="1566342"/>
                  <a:pt x="3654069" y="1565808"/>
                  <a:pt x="3647106" y="1553777"/>
                </a:cubicBezTo>
                <a:cubicBezTo>
                  <a:pt x="3640145" y="1541745"/>
                  <a:pt x="3638241" y="1531994"/>
                  <a:pt x="3641395" y="1524523"/>
                </a:cubicBezTo>
                <a:cubicBezTo>
                  <a:pt x="3644550" y="1517052"/>
                  <a:pt x="3647024" y="1504572"/>
                  <a:pt x="3648816" y="1487084"/>
                </a:cubicBezTo>
                <a:cubicBezTo>
                  <a:pt x="3650609" y="1469596"/>
                  <a:pt x="3651505" y="1451926"/>
                  <a:pt x="3651505" y="1434072"/>
                </a:cubicBezTo>
                <a:cubicBezTo>
                  <a:pt x="3651505" y="1417036"/>
                  <a:pt x="3651126" y="1407163"/>
                  <a:pt x="3650365" y="1404452"/>
                </a:cubicBezTo>
                <a:cubicBezTo>
                  <a:pt x="3642320" y="1417186"/>
                  <a:pt x="3632598" y="1428798"/>
                  <a:pt x="3621197" y="1439288"/>
                </a:cubicBezTo>
                <a:cubicBezTo>
                  <a:pt x="3609797" y="1449778"/>
                  <a:pt x="3598726" y="1457619"/>
                  <a:pt x="3587985" y="1462810"/>
                </a:cubicBezTo>
                <a:cubicBezTo>
                  <a:pt x="3577245" y="1468001"/>
                  <a:pt x="3577116" y="1464086"/>
                  <a:pt x="3587598" y="1451065"/>
                </a:cubicBezTo>
                <a:cubicBezTo>
                  <a:pt x="3598081" y="1438044"/>
                  <a:pt x="3609377" y="1423019"/>
                  <a:pt x="3621488" y="1405990"/>
                </a:cubicBezTo>
                <a:cubicBezTo>
                  <a:pt x="3633598" y="1388961"/>
                  <a:pt x="3644106" y="1370262"/>
                  <a:pt x="3653011" y="1349891"/>
                </a:cubicBezTo>
                <a:cubicBezTo>
                  <a:pt x="3661916" y="1329521"/>
                  <a:pt x="3665691" y="1314826"/>
                  <a:pt x="3664336" y="1305806"/>
                </a:cubicBezTo>
                <a:cubicBezTo>
                  <a:pt x="3662981" y="1296786"/>
                  <a:pt x="3667760" y="1294449"/>
                  <a:pt x="3678673" y="1298794"/>
                </a:cubicBezTo>
                <a:cubicBezTo>
                  <a:pt x="3689586" y="1303139"/>
                  <a:pt x="3696813" y="1307287"/>
                  <a:pt x="3700355" y="1311237"/>
                </a:cubicBezTo>
                <a:cubicBezTo>
                  <a:pt x="3703897" y="1315188"/>
                  <a:pt x="3704188" y="1318845"/>
                  <a:pt x="3701226" y="1322208"/>
                </a:cubicBezTo>
                <a:cubicBezTo>
                  <a:pt x="3698265" y="1325570"/>
                  <a:pt x="3694142" y="1332536"/>
                  <a:pt x="3688858" y="1343105"/>
                </a:cubicBezTo>
                <a:cubicBezTo>
                  <a:pt x="3683574" y="1353674"/>
                  <a:pt x="3673432" y="1369778"/>
                  <a:pt x="3658431" y="1391417"/>
                </a:cubicBezTo>
                <a:cubicBezTo>
                  <a:pt x="3672829" y="1397411"/>
                  <a:pt x="3678892" y="1406560"/>
                  <a:pt x="3676618" y="1418864"/>
                </a:cubicBezTo>
                <a:cubicBezTo>
                  <a:pt x="3674346" y="1431168"/>
                  <a:pt x="3672980" y="1454256"/>
                  <a:pt x="3672521" y="1488127"/>
                </a:cubicBezTo>
                <a:lnTo>
                  <a:pt x="3672052" y="1502720"/>
                </a:lnTo>
                <a:lnTo>
                  <a:pt x="3678759" y="1494914"/>
                </a:lnTo>
                <a:cubicBezTo>
                  <a:pt x="3692425" y="1480524"/>
                  <a:pt x="3705937" y="1463082"/>
                  <a:pt x="3719295" y="1442590"/>
                </a:cubicBezTo>
                <a:cubicBezTo>
                  <a:pt x="3732653" y="1422098"/>
                  <a:pt x="3742007" y="1405786"/>
                  <a:pt x="3747355" y="1393654"/>
                </a:cubicBezTo>
                <a:cubicBezTo>
                  <a:pt x="3738837" y="1396364"/>
                  <a:pt x="3730262" y="1398394"/>
                  <a:pt x="3721629" y="1399742"/>
                </a:cubicBezTo>
                <a:cubicBezTo>
                  <a:pt x="3712996" y="1401089"/>
                  <a:pt x="3704775" y="1398533"/>
                  <a:pt x="3696967" y="1392073"/>
                </a:cubicBezTo>
                <a:cubicBezTo>
                  <a:pt x="3689159" y="1385613"/>
                  <a:pt x="3690278" y="1381780"/>
                  <a:pt x="3700323" y="1380576"/>
                </a:cubicBezTo>
                <a:cubicBezTo>
                  <a:pt x="3710368" y="1379371"/>
                  <a:pt x="3720611" y="1377862"/>
                  <a:pt x="3731050" y="1376048"/>
                </a:cubicBezTo>
                <a:cubicBezTo>
                  <a:pt x="3741490" y="1374234"/>
                  <a:pt x="3750969" y="1372617"/>
                  <a:pt x="3759487" y="1371197"/>
                </a:cubicBezTo>
                <a:cubicBezTo>
                  <a:pt x="3759487" y="1351365"/>
                  <a:pt x="3758824" y="1335691"/>
                  <a:pt x="3757497" y="1324176"/>
                </a:cubicBezTo>
                <a:cubicBezTo>
                  <a:pt x="3756171" y="1312661"/>
                  <a:pt x="3754149" y="1302888"/>
                  <a:pt x="3751431" y="1294857"/>
                </a:cubicBezTo>
                <a:cubicBezTo>
                  <a:pt x="3748714" y="1286827"/>
                  <a:pt x="3750274" y="1283288"/>
                  <a:pt x="3756110" y="1284242"/>
                </a:cubicBezTo>
                <a:close/>
                <a:moveTo>
                  <a:pt x="184235" y="1284242"/>
                </a:moveTo>
                <a:cubicBezTo>
                  <a:pt x="190072" y="1285196"/>
                  <a:pt x="197521" y="1287486"/>
                  <a:pt x="206585" y="1291114"/>
                </a:cubicBezTo>
                <a:cubicBezTo>
                  <a:pt x="215648" y="1294743"/>
                  <a:pt x="219035" y="1299633"/>
                  <a:pt x="216748" y="1305785"/>
                </a:cubicBezTo>
                <a:cubicBezTo>
                  <a:pt x="214461" y="1311936"/>
                  <a:pt x="212457" y="1332178"/>
                  <a:pt x="210736" y="1366508"/>
                </a:cubicBezTo>
                <a:cubicBezTo>
                  <a:pt x="220545" y="1364859"/>
                  <a:pt x="232813" y="1361747"/>
                  <a:pt x="247540" y="1357173"/>
                </a:cubicBezTo>
                <a:cubicBezTo>
                  <a:pt x="262268" y="1352598"/>
                  <a:pt x="274213" y="1354344"/>
                  <a:pt x="283376" y="1362410"/>
                </a:cubicBezTo>
                <a:cubicBezTo>
                  <a:pt x="292540" y="1370477"/>
                  <a:pt x="291729" y="1375679"/>
                  <a:pt x="280946" y="1378016"/>
                </a:cubicBezTo>
                <a:cubicBezTo>
                  <a:pt x="270162" y="1380354"/>
                  <a:pt x="247655" y="1383523"/>
                  <a:pt x="213425" y="1387524"/>
                </a:cubicBezTo>
                <a:cubicBezTo>
                  <a:pt x="230203" y="1411457"/>
                  <a:pt x="248576" y="1432964"/>
                  <a:pt x="268545" y="1452044"/>
                </a:cubicBezTo>
                <a:cubicBezTo>
                  <a:pt x="288514" y="1471124"/>
                  <a:pt x="306367" y="1484220"/>
                  <a:pt x="322105" y="1491332"/>
                </a:cubicBezTo>
                <a:cubicBezTo>
                  <a:pt x="337844" y="1498445"/>
                  <a:pt x="340311" y="1503292"/>
                  <a:pt x="329505" y="1505873"/>
                </a:cubicBezTo>
                <a:cubicBezTo>
                  <a:pt x="318700" y="1508455"/>
                  <a:pt x="306127" y="1509039"/>
                  <a:pt x="291787" y="1507627"/>
                </a:cubicBezTo>
                <a:cubicBezTo>
                  <a:pt x="277447" y="1506214"/>
                  <a:pt x="267846" y="1501625"/>
                  <a:pt x="262985" y="1493860"/>
                </a:cubicBezTo>
                <a:cubicBezTo>
                  <a:pt x="258123" y="1486095"/>
                  <a:pt x="251455" y="1475522"/>
                  <a:pt x="242980" y="1462143"/>
                </a:cubicBezTo>
                <a:cubicBezTo>
                  <a:pt x="234505" y="1448764"/>
                  <a:pt x="223757" y="1427289"/>
                  <a:pt x="210736" y="1397720"/>
                </a:cubicBezTo>
                <a:lnTo>
                  <a:pt x="210736" y="1477179"/>
                </a:lnTo>
                <a:cubicBezTo>
                  <a:pt x="215067" y="1476447"/>
                  <a:pt x="219856" y="1475142"/>
                  <a:pt x="225105" y="1473264"/>
                </a:cubicBezTo>
                <a:cubicBezTo>
                  <a:pt x="230353" y="1471385"/>
                  <a:pt x="236692" y="1473321"/>
                  <a:pt x="244120" y="1479072"/>
                </a:cubicBezTo>
                <a:cubicBezTo>
                  <a:pt x="251548" y="1484822"/>
                  <a:pt x="251638" y="1489780"/>
                  <a:pt x="244389" y="1493946"/>
                </a:cubicBezTo>
                <a:cubicBezTo>
                  <a:pt x="237140" y="1498112"/>
                  <a:pt x="225922" y="1501385"/>
                  <a:pt x="210736" y="1503765"/>
                </a:cubicBezTo>
                <a:cubicBezTo>
                  <a:pt x="211597" y="1522293"/>
                  <a:pt x="210944" y="1541419"/>
                  <a:pt x="208779" y="1561144"/>
                </a:cubicBezTo>
                <a:cubicBezTo>
                  <a:pt x="206613" y="1580869"/>
                  <a:pt x="201196" y="1585698"/>
                  <a:pt x="192528" y="1575631"/>
                </a:cubicBezTo>
                <a:cubicBezTo>
                  <a:pt x="183859" y="1565565"/>
                  <a:pt x="180650" y="1555595"/>
                  <a:pt x="182902" y="1545721"/>
                </a:cubicBezTo>
                <a:cubicBezTo>
                  <a:pt x="185153" y="1535848"/>
                  <a:pt x="186724" y="1522953"/>
                  <a:pt x="187613" y="1507035"/>
                </a:cubicBezTo>
                <a:cubicBezTo>
                  <a:pt x="176499" y="1507938"/>
                  <a:pt x="165848" y="1506752"/>
                  <a:pt x="155659" y="1503475"/>
                </a:cubicBezTo>
                <a:cubicBezTo>
                  <a:pt x="145470" y="1500198"/>
                  <a:pt x="144373" y="1496846"/>
                  <a:pt x="152368" y="1493419"/>
                </a:cubicBezTo>
                <a:cubicBezTo>
                  <a:pt x="160363" y="1489992"/>
                  <a:pt x="172111" y="1486650"/>
                  <a:pt x="187613" y="1483395"/>
                </a:cubicBezTo>
                <a:lnTo>
                  <a:pt x="187613" y="1412562"/>
                </a:lnTo>
                <a:cubicBezTo>
                  <a:pt x="180084" y="1434732"/>
                  <a:pt x="168508" y="1454546"/>
                  <a:pt x="152884" y="1472005"/>
                </a:cubicBezTo>
                <a:cubicBezTo>
                  <a:pt x="137260" y="1489465"/>
                  <a:pt x="122271" y="1501245"/>
                  <a:pt x="107917" y="1507347"/>
                </a:cubicBezTo>
                <a:lnTo>
                  <a:pt x="99945" y="1509947"/>
                </a:lnTo>
                <a:lnTo>
                  <a:pt x="99899" y="1511383"/>
                </a:lnTo>
                <a:cubicBezTo>
                  <a:pt x="98748" y="1532492"/>
                  <a:pt x="96387" y="1547157"/>
                  <a:pt x="92817" y="1555379"/>
                </a:cubicBezTo>
                <a:cubicBezTo>
                  <a:pt x="88055" y="1566342"/>
                  <a:pt x="82194" y="1565808"/>
                  <a:pt x="75232" y="1553777"/>
                </a:cubicBezTo>
                <a:cubicBezTo>
                  <a:pt x="68270" y="1541745"/>
                  <a:pt x="66366" y="1531994"/>
                  <a:pt x="69521" y="1524523"/>
                </a:cubicBezTo>
                <a:cubicBezTo>
                  <a:pt x="72676" y="1517052"/>
                  <a:pt x="75149" y="1504572"/>
                  <a:pt x="76942" y="1487084"/>
                </a:cubicBezTo>
                <a:cubicBezTo>
                  <a:pt x="78734" y="1469596"/>
                  <a:pt x="79631" y="1451926"/>
                  <a:pt x="79631" y="1434072"/>
                </a:cubicBezTo>
                <a:cubicBezTo>
                  <a:pt x="79631" y="1417036"/>
                  <a:pt x="79250" y="1407163"/>
                  <a:pt x="78490" y="1404452"/>
                </a:cubicBezTo>
                <a:cubicBezTo>
                  <a:pt x="70446" y="1417186"/>
                  <a:pt x="60723" y="1428798"/>
                  <a:pt x="49322" y="1439288"/>
                </a:cubicBezTo>
                <a:cubicBezTo>
                  <a:pt x="37922" y="1449778"/>
                  <a:pt x="26852" y="1457619"/>
                  <a:pt x="16111" y="1462810"/>
                </a:cubicBezTo>
                <a:cubicBezTo>
                  <a:pt x="5370" y="1468001"/>
                  <a:pt x="5241" y="1464086"/>
                  <a:pt x="15724" y="1451065"/>
                </a:cubicBezTo>
                <a:cubicBezTo>
                  <a:pt x="26206" y="1438044"/>
                  <a:pt x="37503" y="1423019"/>
                  <a:pt x="49613" y="1405990"/>
                </a:cubicBezTo>
                <a:cubicBezTo>
                  <a:pt x="61724" y="1388961"/>
                  <a:pt x="72231" y="1370262"/>
                  <a:pt x="81136" y="1349891"/>
                </a:cubicBezTo>
                <a:cubicBezTo>
                  <a:pt x="90042" y="1329521"/>
                  <a:pt x="93817" y="1314826"/>
                  <a:pt x="92462" y="1305806"/>
                </a:cubicBezTo>
                <a:cubicBezTo>
                  <a:pt x="91106" y="1296786"/>
                  <a:pt x="95885" y="1294449"/>
                  <a:pt x="106798" y="1298794"/>
                </a:cubicBezTo>
                <a:cubicBezTo>
                  <a:pt x="117711" y="1303139"/>
                  <a:pt x="124939" y="1307287"/>
                  <a:pt x="128481" y="1311237"/>
                </a:cubicBezTo>
                <a:cubicBezTo>
                  <a:pt x="132023" y="1315188"/>
                  <a:pt x="132313" y="1318845"/>
                  <a:pt x="129352" y="1322208"/>
                </a:cubicBezTo>
                <a:cubicBezTo>
                  <a:pt x="126391" y="1325570"/>
                  <a:pt x="122268" y="1332536"/>
                  <a:pt x="116983" y="1343105"/>
                </a:cubicBezTo>
                <a:cubicBezTo>
                  <a:pt x="111699" y="1353674"/>
                  <a:pt x="101557" y="1369778"/>
                  <a:pt x="86557" y="1391417"/>
                </a:cubicBezTo>
                <a:cubicBezTo>
                  <a:pt x="100955" y="1397411"/>
                  <a:pt x="107017" y="1406560"/>
                  <a:pt x="104744" y="1418864"/>
                </a:cubicBezTo>
                <a:cubicBezTo>
                  <a:pt x="102471" y="1431168"/>
                  <a:pt x="101105" y="1454256"/>
                  <a:pt x="100646" y="1488127"/>
                </a:cubicBezTo>
                <a:lnTo>
                  <a:pt x="100177" y="1502720"/>
                </a:lnTo>
                <a:lnTo>
                  <a:pt x="106885" y="1494914"/>
                </a:lnTo>
                <a:cubicBezTo>
                  <a:pt x="120550" y="1480524"/>
                  <a:pt x="134063" y="1463082"/>
                  <a:pt x="147420" y="1442590"/>
                </a:cubicBezTo>
                <a:cubicBezTo>
                  <a:pt x="160779" y="1422098"/>
                  <a:pt x="170132" y="1405786"/>
                  <a:pt x="175481" y="1393654"/>
                </a:cubicBezTo>
                <a:cubicBezTo>
                  <a:pt x="166962" y="1396364"/>
                  <a:pt x="158387" y="1398394"/>
                  <a:pt x="149754" y="1399742"/>
                </a:cubicBezTo>
                <a:cubicBezTo>
                  <a:pt x="141122" y="1401089"/>
                  <a:pt x="132901" y="1398533"/>
                  <a:pt x="125093" y="1392073"/>
                </a:cubicBezTo>
                <a:cubicBezTo>
                  <a:pt x="117285" y="1385613"/>
                  <a:pt x="118403" y="1381780"/>
                  <a:pt x="128449" y="1380576"/>
                </a:cubicBezTo>
                <a:cubicBezTo>
                  <a:pt x="138494" y="1379371"/>
                  <a:pt x="148736" y="1377862"/>
                  <a:pt x="159176" y="1376048"/>
                </a:cubicBezTo>
                <a:cubicBezTo>
                  <a:pt x="169616" y="1374234"/>
                  <a:pt x="179094" y="1372617"/>
                  <a:pt x="187613" y="1371197"/>
                </a:cubicBezTo>
                <a:cubicBezTo>
                  <a:pt x="187613" y="1351365"/>
                  <a:pt x="186949" y="1335691"/>
                  <a:pt x="185623" y="1324176"/>
                </a:cubicBezTo>
                <a:cubicBezTo>
                  <a:pt x="184296" y="1312661"/>
                  <a:pt x="182274" y="1302888"/>
                  <a:pt x="179557" y="1294857"/>
                </a:cubicBezTo>
                <a:cubicBezTo>
                  <a:pt x="176840" y="1286827"/>
                  <a:pt x="178399" y="1283288"/>
                  <a:pt x="184235" y="1284242"/>
                </a:cubicBezTo>
                <a:close/>
                <a:moveTo>
                  <a:pt x="5149236" y="1281725"/>
                </a:moveTo>
                <a:cubicBezTo>
                  <a:pt x="5153411" y="1282055"/>
                  <a:pt x="5159155" y="1283371"/>
                  <a:pt x="5166469" y="1285672"/>
                </a:cubicBezTo>
                <a:cubicBezTo>
                  <a:pt x="5181096" y="1290046"/>
                  <a:pt x="5186610" y="1296445"/>
                  <a:pt x="5183010" y="1304870"/>
                </a:cubicBezTo>
                <a:cubicBezTo>
                  <a:pt x="5179411" y="1313295"/>
                  <a:pt x="5177611" y="1330715"/>
                  <a:pt x="5177611" y="1357130"/>
                </a:cubicBezTo>
                <a:cubicBezTo>
                  <a:pt x="5177611" y="1383989"/>
                  <a:pt x="5176894" y="1404854"/>
                  <a:pt x="5175460" y="1419725"/>
                </a:cubicBezTo>
                <a:cubicBezTo>
                  <a:pt x="5174026" y="1434595"/>
                  <a:pt x="5170807" y="1443192"/>
                  <a:pt x="5165802" y="1445516"/>
                </a:cubicBezTo>
                <a:cubicBezTo>
                  <a:pt x="5160797" y="1447839"/>
                  <a:pt x="5155638" y="1444128"/>
                  <a:pt x="5150325" y="1434384"/>
                </a:cubicBezTo>
                <a:cubicBezTo>
                  <a:pt x="5145012" y="1424640"/>
                  <a:pt x="5143929" y="1414910"/>
                  <a:pt x="5147077" y="1405194"/>
                </a:cubicBezTo>
                <a:cubicBezTo>
                  <a:pt x="5150225" y="1395479"/>
                  <a:pt x="5151799" y="1377213"/>
                  <a:pt x="5151799" y="1350397"/>
                </a:cubicBezTo>
                <a:cubicBezTo>
                  <a:pt x="5151799" y="1323394"/>
                  <a:pt x="5149550" y="1306347"/>
                  <a:pt x="5145055" y="1299256"/>
                </a:cubicBezTo>
                <a:cubicBezTo>
                  <a:pt x="5140559" y="1292165"/>
                  <a:pt x="5139348" y="1286977"/>
                  <a:pt x="5141420" y="1283693"/>
                </a:cubicBezTo>
                <a:cubicBezTo>
                  <a:pt x="5142456" y="1282051"/>
                  <a:pt x="5145061" y="1281395"/>
                  <a:pt x="5149236" y="1281725"/>
                </a:cubicBezTo>
                <a:close/>
                <a:moveTo>
                  <a:pt x="3066668" y="1279956"/>
                </a:moveTo>
                <a:cubicBezTo>
                  <a:pt x="3069750" y="1280117"/>
                  <a:pt x="3073241" y="1280675"/>
                  <a:pt x="3077141" y="1281628"/>
                </a:cubicBezTo>
                <a:cubicBezTo>
                  <a:pt x="3084942" y="1283536"/>
                  <a:pt x="3094378" y="1287257"/>
                  <a:pt x="3105449" y="1292792"/>
                </a:cubicBezTo>
                <a:cubicBezTo>
                  <a:pt x="3118355" y="1298744"/>
                  <a:pt x="3125052" y="1309169"/>
                  <a:pt x="3125539" y="1324068"/>
                </a:cubicBezTo>
                <a:cubicBezTo>
                  <a:pt x="3126027" y="1338968"/>
                  <a:pt x="3119943" y="1342427"/>
                  <a:pt x="3107288" y="1334447"/>
                </a:cubicBezTo>
                <a:cubicBezTo>
                  <a:pt x="3094632" y="1326467"/>
                  <a:pt x="3085544" y="1319723"/>
                  <a:pt x="3080023" y="1314217"/>
                </a:cubicBezTo>
                <a:lnTo>
                  <a:pt x="3062471" y="1296664"/>
                </a:lnTo>
                <a:cubicBezTo>
                  <a:pt x="3055401" y="1287257"/>
                  <a:pt x="3054129" y="1281922"/>
                  <a:pt x="3058653" y="1280660"/>
                </a:cubicBezTo>
                <a:cubicBezTo>
                  <a:pt x="3060915" y="1280029"/>
                  <a:pt x="3063587" y="1279795"/>
                  <a:pt x="3066668" y="1279956"/>
                </a:cubicBezTo>
                <a:close/>
                <a:moveTo>
                  <a:pt x="2714243" y="1279956"/>
                </a:moveTo>
                <a:cubicBezTo>
                  <a:pt x="2717325" y="1280117"/>
                  <a:pt x="2720816" y="1280675"/>
                  <a:pt x="2724716" y="1281628"/>
                </a:cubicBezTo>
                <a:cubicBezTo>
                  <a:pt x="2732517" y="1283536"/>
                  <a:pt x="2741953" y="1287257"/>
                  <a:pt x="2753024" y="1292792"/>
                </a:cubicBezTo>
                <a:cubicBezTo>
                  <a:pt x="2765930" y="1298744"/>
                  <a:pt x="2772627" y="1309169"/>
                  <a:pt x="2773114" y="1324068"/>
                </a:cubicBezTo>
                <a:cubicBezTo>
                  <a:pt x="2773602" y="1338968"/>
                  <a:pt x="2767518" y="1342427"/>
                  <a:pt x="2754863" y="1334447"/>
                </a:cubicBezTo>
                <a:cubicBezTo>
                  <a:pt x="2742208" y="1326467"/>
                  <a:pt x="2733120" y="1319723"/>
                  <a:pt x="2727598" y="1314217"/>
                </a:cubicBezTo>
                <a:lnTo>
                  <a:pt x="2710046" y="1296664"/>
                </a:lnTo>
                <a:cubicBezTo>
                  <a:pt x="2702976" y="1287257"/>
                  <a:pt x="2701704" y="1281922"/>
                  <a:pt x="2706228" y="1280660"/>
                </a:cubicBezTo>
                <a:cubicBezTo>
                  <a:pt x="2708490" y="1280029"/>
                  <a:pt x="2711162" y="1279795"/>
                  <a:pt x="2714243" y="1279956"/>
                </a:cubicBezTo>
                <a:close/>
                <a:moveTo>
                  <a:pt x="4132620" y="1279144"/>
                </a:moveTo>
                <a:cubicBezTo>
                  <a:pt x="4135235" y="1278348"/>
                  <a:pt x="4138022" y="1278574"/>
                  <a:pt x="4140979" y="1279822"/>
                </a:cubicBezTo>
                <a:cubicBezTo>
                  <a:pt x="4146895" y="1282317"/>
                  <a:pt x="4153692" y="1287788"/>
                  <a:pt x="4161371" y="1296234"/>
                </a:cubicBezTo>
                <a:cubicBezTo>
                  <a:pt x="4169050" y="1304680"/>
                  <a:pt x="4169165" y="1309531"/>
                  <a:pt x="4161715" y="1310786"/>
                </a:cubicBezTo>
                <a:cubicBezTo>
                  <a:pt x="4154266" y="1312040"/>
                  <a:pt x="4143790" y="1314245"/>
                  <a:pt x="4130289" y="1317400"/>
                </a:cubicBezTo>
                <a:cubicBezTo>
                  <a:pt x="4116788" y="1320555"/>
                  <a:pt x="4108044" y="1322412"/>
                  <a:pt x="4104057" y="1322971"/>
                </a:cubicBezTo>
                <a:cubicBezTo>
                  <a:pt x="4112159" y="1329453"/>
                  <a:pt x="4115737" y="1333830"/>
                  <a:pt x="4114791" y="1336103"/>
                </a:cubicBezTo>
                <a:cubicBezTo>
                  <a:pt x="4113844" y="1338376"/>
                  <a:pt x="4112970" y="1343112"/>
                  <a:pt x="4112166" y="1350311"/>
                </a:cubicBezTo>
                <a:cubicBezTo>
                  <a:pt x="4122793" y="1349537"/>
                  <a:pt x="4137262" y="1347780"/>
                  <a:pt x="4155574" y="1345041"/>
                </a:cubicBezTo>
                <a:cubicBezTo>
                  <a:pt x="4173887" y="1342302"/>
                  <a:pt x="4190052" y="1339796"/>
                  <a:pt x="4204069" y="1337523"/>
                </a:cubicBezTo>
                <a:cubicBezTo>
                  <a:pt x="4218087" y="1335250"/>
                  <a:pt x="4230118" y="1337114"/>
                  <a:pt x="4240164" y="1343116"/>
                </a:cubicBezTo>
                <a:cubicBezTo>
                  <a:pt x="4250209" y="1349117"/>
                  <a:pt x="4254600" y="1354541"/>
                  <a:pt x="4253339" y="1359388"/>
                </a:cubicBezTo>
                <a:cubicBezTo>
                  <a:pt x="4252077" y="1364235"/>
                  <a:pt x="4240371" y="1365985"/>
                  <a:pt x="4218223" y="1364637"/>
                </a:cubicBezTo>
                <a:cubicBezTo>
                  <a:pt x="4196075" y="1363289"/>
                  <a:pt x="4160593" y="1364766"/>
                  <a:pt x="4111779" y="1369068"/>
                </a:cubicBezTo>
                <a:cubicBezTo>
                  <a:pt x="4111134" y="1376252"/>
                  <a:pt x="4110811" y="1383494"/>
                  <a:pt x="4110811" y="1390793"/>
                </a:cubicBezTo>
                <a:cubicBezTo>
                  <a:pt x="4135749" y="1389115"/>
                  <a:pt x="4150466" y="1386896"/>
                  <a:pt x="4154961" y="1384136"/>
                </a:cubicBezTo>
                <a:cubicBezTo>
                  <a:pt x="4159457" y="1381375"/>
                  <a:pt x="4165322" y="1381680"/>
                  <a:pt x="4172557" y="1385050"/>
                </a:cubicBezTo>
                <a:cubicBezTo>
                  <a:pt x="4179791" y="1388420"/>
                  <a:pt x="4186606" y="1392525"/>
                  <a:pt x="4193002" y="1397365"/>
                </a:cubicBezTo>
                <a:cubicBezTo>
                  <a:pt x="4199398" y="1402205"/>
                  <a:pt x="4199778" y="1407478"/>
                  <a:pt x="4194142" y="1413186"/>
                </a:cubicBezTo>
                <a:cubicBezTo>
                  <a:pt x="4188507" y="1418893"/>
                  <a:pt x="4183480" y="1427479"/>
                  <a:pt x="4179063" y="1438944"/>
                </a:cubicBezTo>
                <a:cubicBezTo>
                  <a:pt x="4174647" y="1450409"/>
                  <a:pt x="4168735" y="1461702"/>
                  <a:pt x="4161328" y="1472823"/>
                </a:cubicBezTo>
                <a:cubicBezTo>
                  <a:pt x="4153921" y="1483944"/>
                  <a:pt x="4147780" y="1484105"/>
                  <a:pt x="4142905" y="1473307"/>
                </a:cubicBezTo>
                <a:cubicBezTo>
                  <a:pt x="4132809" y="1474167"/>
                  <a:pt x="4121660" y="1475365"/>
                  <a:pt x="4109456" y="1476899"/>
                </a:cubicBezTo>
                <a:lnTo>
                  <a:pt x="4109456" y="1498775"/>
                </a:lnTo>
                <a:cubicBezTo>
                  <a:pt x="4120555" y="1497054"/>
                  <a:pt x="4129873" y="1495276"/>
                  <a:pt x="4137409" y="1493441"/>
                </a:cubicBezTo>
                <a:cubicBezTo>
                  <a:pt x="4144945" y="1491605"/>
                  <a:pt x="4151842" y="1494405"/>
                  <a:pt x="4158102" y="1501840"/>
                </a:cubicBezTo>
                <a:cubicBezTo>
                  <a:pt x="4164361" y="1509276"/>
                  <a:pt x="4162257" y="1513567"/>
                  <a:pt x="4151788" y="1514714"/>
                </a:cubicBezTo>
                <a:cubicBezTo>
                  <a:pt x="4141320" y="1515861"/>
                  <a:pt x="4127138" y="1517654"/>
                  <a:pt x="4109241" y="1520092"/>
                </a:cubicBezTo>
                <a:lnTo>
                  <a:pt x="4108101" y="1544678"/>
                </a:lnTo>
                <a:cubicBezTo>
                  <a:pt x="4132953" y="1542928"/>
                  <a:pt x="4155191" y="1540917"/>
                  <a:pt x="4174815" y="1538644"/>
                </a:cubicBezTo>
                <a:cubicBezTo>
                  <a:pt x="4194440" y="1536371"/>
                  <a:pt x="4208250" y="1539293"/>
                  <a:pt x="4216244" y="1547410"/>
                </a:cubicBezTo>
                <a:cubicBezTo>
                  <a:pt x="4224239" y="1555526"/>
                  <a:pt x="4225425" y="1561176"/>
                  <a:pt x="4219804" y="1564360"/>
                </a:cubicBezTo>
                <a:cubicBezTo>
                  <a:pt x="4214183" y="1567544"/>
                  <a:pt x="4201104" y="1568010"/>
                  <a:pt x="4180569" y="1565758"/>
                </a:cubicBezTo>
                <a:cubicBezTo>
                  <a:pt x="4160034" y="1563507"/>
                  <a:pt x="4137617" y="1563492"/>
                  <a:pt x="4113317" y="1565715"/>
                </a:cubicBezTo>
                <a:cubicBezTo>
                  <a:pt x="4089018" y="1567938"/>
                  <a:pt x="4067783" y="1570634"/>
                  <a:pt x="4049614" y="1573803"/>
                </a:cubicBezTo>
                <a:cubicBezTo>
                  <a:pt x="4031445" y="1576972"/>
                  <a:pt x="4019600" y="1579012"/>
                  <a:pt x="4014079" y="1579923"/>
                </a:cubicBezTo>
                <a:cubicBezTo>
                  <a:pt x="4008558" y="1580833"/>
                  <a:pt x="4001901" y="1578525"/>
                  <a:pt x="3994107" y="1572996"/>
                </a:cubicBezTo>
                <a:cubicBezTo>
                  <a:pt x="3986313" y="1567468"/>
                  <a:pt x="3983420" y="1563396"/>
                  <a:pt x="3985428" y="1560779"/>
                </a:cubicBezTo>
                <a:cubicBezTo>
                  <a:pt x="3987435" y="1558161"/>
                  <a:pt x="3992755" y="1556853"/>
                  <a:pt x="4001388" y="1556853"/>
                </a:cubicBezTo>
                <a:cubicBezTo>
                  <a:pt x="4008487" y="1556853"/>
                  <a:pt x="4019400" y="1555960"/>
                  <a:pt x="4034127" y="1554175"/>
                </a:cubicBezTo>
                <a:cubicBezTo>
                  <a:pt x="4048854" y="1552390"/>
                  <a:pt x="4066263" y="1550292"/>
                  <a:pt x="4086354" y="1547883"/>
                </a:cubicBezTo>
                <a:lnTo>
                  <a:pt x="4086354" y="1523232"/>
                </a:lnTo>
                <a:cubicBezTo>
                  <a:pt x="4079901" y="1524093"/>
                  <a:pt x="4072999" y="1524985"/>
                  <a:pt x="4065650" y="1525910"/>
                </a:cubicBezTo>
                <a:cubicBezTo>
                  <a:pt x="4058301" y="1526835"/>
                  <a:pt x="4050464" y="1524523"/>
                  <a:pt x="4042139" y="1518973"/>
                </a:cubicBezTo>
                <a:cubicBezTo>
                  <a:pt x="4033815" y="1513424"/>
                  <a:pt x="4035801" y="1510039"/>
                  <a:pt x="4048098" y="1508820"/>
                </a:cubicBezTo>
                <a:cubicBezTo>
                  <a:pt x="4060394" y="1507601"/>
                  <a:pt x="4073147" y="1505823"/>
                  <a:pt x="4086354" y="1503486"/>
                </a:cubicBezTo>
                <a:lnTo>
                  <a:pt x="4086354" y="1478706"/>
                </a:lnTo>
                <a:cubicBezTo>
                  <a:pt x="4078008" y="1479566"/>
                  <a:pt x="4068163" y="1480807"/>
                  <a:pt x="4056820" y="1482427"/>
                </a:cubicBezTo>
                <a:cubicBezTo>
                  <a:pt x="4049019" y="1494344"/>
                  <a:pt x="4041021" y="1488221"/>
                  <a:pt x="4032825" y="1464057"/>
                </a:cubicBezTo>
                <a:cubicBezTo>
                  <a:pt x="4024630" y="1439894"/>
                  <a:pt x="4017553" y="1422768"/>
                  <a:pt x="4011595" y="1412680"/>
                </a:cubicBezTo>
                <a:cubicBezTo>
                  <a:pt x="4005636" y="1402592"/>
                  <a:pt x="4006325" y="1398010"/>
                  <a:pt x="4013660" y="1398935"/>
                </a:cubicBezTo>
                <a:cubicBezTo>
                  <a:pt x="4020995" y="1399860"/>
                  <a:pt x="4026842" y="1400312"/>
                  <a:pt x="4031201" y="1400290"/>
                </a:cubicBezTo>
                <a:cubicBezTo>
                  <a:pt x="4035561" y="1400269"/>
                  <a:pt x="4053945" y="1398630"/>
                  <a:pt x="4086354" y="1395375"/>
                </a:cubicBezTo>
                <a:lnTo>
                  <a:pt x="4086354" y="1372058"/>
                </a:lnTo>
                <a:cubicBezTo>
                  <a:pt x="4082253" y="1372058"/>
                  <a:pt x="4068740" y="1373635"/>
                  <a:pt x="4045818" y="1376790"/>
                </a:cubicBezTo>
                <a:cubicBezTo>
                  <a:pt x="4022895" y="1379945"/>
                  <a:pt x="4007275" y="1382422"/>
                  <a:pt x="3998958" y="1384222"/>
                </a:cubicBezTo>
                <a:cubicBezTo>
                  <a:pt x="3990640" y="1386022"/>
                  <a:pt x="3983276" y="1386204"/>
                  <a:pt x="3976866" y="1384770"/>
                </a:cubicBezTo>
                <a:cubicBezTo>
                  <a:pt x="3970456" y="1383336"/>
                  <a:pt x="3964606" y="1379712"/>
                  <a:pt x="3959314" y="1373897"/>
                </a:cubicBezTo>
                <a:cubicBezTo>
                  <a:pt x="3954022" y="1368082"/>
                  <a:pt x="3955901" y="1365174"/>
                  <a:pt x="3964950" y="1365174"/>
                </a:cubicBezTo>
                <a:cubicBezTo>
                  <a:pt x="3971288" y="1365174"/>
                  <a:pt x="3986152" y="1364074"/>
                  <a:pt x="4009541" y="1361873"/>
                </a:cubicBezTo>
                <a:cubicBezTo>
                  <a:pt x="4032930" y="1359671"/>
                  <a:pt x="4058534" y="1356886"/>
                  <a:pt x="4086354" y="1353516"/>
                </a:cubicBezTo>
                <a:cubicBezTo>
                  <a:pt x="4086354" y="1339921"/>
                  <a:pt x="4084877" y="1331260"/>
                  <a:pt x="4081923" y="1327531"/>
                </a:cubicBezTo>
                <a:cubicBezTo>
                  <a:pt x="4069131" y="1329310"/>
                  <a:pt x="4058835" y="1330428"/>
                  <a:pt x="4051034" y="1330887"/>
                </a:cubicBezTo>
                <a:cubicBezTo>
                  <a:pt x="4043233" y="1331346"/>
                  <a:pt x="4038171" y="1330346"/>
                  <a:pt x="4035848" y="1327886"/>
                </a:cubicBezTo>
                <a:cubicBezTo>
                  <a:pt x="4033525" y="1325427"/>
                  <a:pt x="4038203" y="1322290"/>
                  <a:pt x="4049883" y="1318476"/>
                </a:cubicBezTo>
                <a:cubicBezTo>
                  <a:pt x="4061563" y="1314661"/>
                  <a:pt x="4075914" y="1309481"/>
                  <a:pt x="4092936" y="1302934"/>
                </a:cubicBezTo>
                <a:cubicBezTo>
                  <a:pt x="4109958" y="1296388"/>
                  <a:pt x="4120742" y="1290276"/>
                  <a:pt x="4125288" y="1284597"/>
                </a:cubicBezTo>
                <a:cubicBezTo>
                  <a:pt x="4127561" y="1281757"/>
                  <a:pt x="4130005" y="1279940"/>
                  <a:pt x="4132620" y="1279144"/>
                </a:cubicBezTo>
                <a:close/>
                <a:moveTo>
                  <a:pt x="560745" y="1279144"/>
                </a:moveTo>
                <a:cubicBezTo>
                  <a:pt x="563361" y="1278348"/>
                  <a:pt x="566147" y="1278574"/>
                  <a:pt x="569105" y="1279822"/>
                </a:cubicBezTo>
                <a:cubicBezTo>
                  <a:pt x="575020" y="1282317"/>
                  <a:pt x="581817" y="1287788"/>
                  <a:pt x="589496" y="1296234"/>
                </a:cubicBezTo>
                <a:cubicBezTo>
                  <a:pt x="597175" y="1304680"/>
                  <a:pt x="597290" y="1309531"/>
                  <a:pt x="589840" y="1310786"/>
                </a:cubicBezTo>
                <a:cubicBezTo>
                  <a:pt x="582391" y="1312040"/>
                  <a:pt x="571916" y="1314245"/>
                  <a:pt x="558414" y="1317400"/>
                </a:cubicBezTo>
                <a:cubicBezTo>
                  <a:pt x="544913" y="1320555"/>
                  <a:pt x="536169" y="1322412"/>
                  <a:pt x="532182" y="1322971"/>
                </a:cubicBezTo>
                <a:cubicBezTo>
                  <a:pt x="540285" y="1329453"/>
                  <a:pt x="543862" y="1333830"/>
                  <a:pt x="542916" y="1336103"/>
                </a:cubicBezTo>
                <a:cubicBezTo>
                  <a:pt x="541970" y="1338376"/>
                  <a:pt x="541095" y="1343112"/>
                  <a:pt x="540292" y="1350311"/>
                </a:cubicBezTo>
                <a:cubicBezTo>
                  <a:pt x="550918" y="1349537"/>
                  <a:pt x="565387" y="1347780"/>
                  <a:pt x="583699" y="1345041"/>
                </a:cubicBezTo>
                <a:cubicBezTo>
                  <a:pt x="602012" y="1342302"/>
                  <a:pt x="618177" y="1339796"/>
                  <a:pt x="632194" y="1337523"/>
                </a:cubicBezTo>
                <a:cubicBezTo>
                  <a:pt x="646212" y="1335250"/>
                  <a:pt x="658244" y="1337114"/>
                  <a:pt x="668288" y="1343116"/>
                </a:cubicBezTo>
                <a:cubicBezTo>
                  <a:pt x="678334" y="1349117"/>
                  <a:pt x="682726" y="1354541"/>
                  <a:pt x="681464" y="1359388"/>
                </a:cubicBezTo>
                <a:cubicBezTo>
                  <a:pt x="680202" y="1364235"/>
                  <a:pt x="668497" y="1365985"/>
                  <a:pt x="646348" y="1364637"/>
                </a:cubicBezTo>
                <a:cubicBezTo>
                  <a:pt x="624200" y="1363289"/>
                  <a:pt x="588718" y="1364766"/>
                  <a:pt x="539904" y="1369068"/>
                </a:cubicBezTo>
                <a:cubicBezTo>
                  <a:pt x="539259" y="1376252"/>
                  <a:pt x="538936" y="1383494"/>
                  <a:pt x="538936" y="1390793"/>
                </a:cubicBezTo>
                <a:cubicBezTo>
                  <a:pt x="563874" y="1389115"/>
                  <a:pt x="578591" y="1386896"/>
                  <a:pt x="583086" y="1384136"/>
                </a:cubicBezTo>
                <a:cubicBezTo>
                  <a:pt x="587582" y="1381375"/>
                  <a:pt x="593447" y="1381680"/>
                  <a:pt x="600682" y="1385050"/>
                </a:cubicBezTo>
                <a:cubicBezTo>
                  <a:pt x="607916" y="1388420"/>
                  <a:pt x="614732" y="1392525"/>
                  <a:pt x="621127" y="1397365"/>
                </a:cubicBezTo>
                <a:cubicBezTo>
                  <a:pt x="627523" y="1402205"/>
                  <a:pt x="627903" y="1407478"/>
                  <a:pt x="622267" y="1413186"/>
                </a:cubicBezTo>
                <a:cubicBezTo>
                  <a:pt x="616632" y="1418893"/>
                  <a:pt x="611605" y="1427479"/>
                  <a:pt x="607189" y="1438944"/>
                </a:cubicBezTo>
                <a:cubicBezTo>
                  <a:pt x="602772" y="1450409"/>
                  <a:pt x="596860" y="1461702"/>
                  <a:pt x="589453" y="1472823"/>
                </a:cubicBezTo>
                <a:cubicBezTo>
                  <a:pt x="582046" y="1483944"/>
                  <a:pt x="575905" y="1484105"/>
                  <a:pt x="571030" y="1473307"/>
                </a:cubicBezTo>
                <a:cubicBezTo>
                  <a:pt x="560934" y="1474167"/>
                  <a:pt x="549785" y="1475365"/>
                  <a:pt x="537581" y="1476899"/>
                </a:cubicBezTo>
                <a:lnTo>
                  <a:pt x="537581" y="1498775"/>
                </a:lnTo>
                <a:cubicBezTo>
                  <a:pt x="548680" y="1497054"/>
                  <a:pt x="557998" y="1495276"/>
                  <a:pt x="565534" y="1493441"/>
                </a:cubicBezTo>
                <a:cubicBezTo>
                  <a:pt x="573070" y="1491605"/>
                  <a:pt x="579967" y="1494405"/>
                  <a:pt x="586227" y="1501840"/>
                </a:cubicBezTo>
                <a:cubicBezTo>
                  <a:pt x="592486" y="1509276"/>
                  <a:pt x="590382" y="1513567"/>
                  <a:pt x="579914" y="1514714"/>
                </a:cubicBezTo>
                <a:cubicBezTo>
                  <a:pt x="569445" y="1515861"/>
                  <a:pt x="555263" y="1517654"/>
                  <a:pt x="537366" y="1520092"/>
                </a:cubicBezTo>
                <a:lnTo>
                  <a:pt x="536226" y="1544678"/>
                </a:lnTo>
                <a:cubicBezTo>
                  <a:pt x="561078" y="1542928"/>
                  <a:pt x="583316" y="1540917"/>
                  <a:pt x="602940" y="1538644"/>
                </a:cubicBezTo>
                <a:cubicBezTo>
                  <a:pt x="622565" y="1536371"/>
                  <a:pt x="636374" y="1539293"/>
                  <a:pt x="644369" y="1547410"/>
                </a:cubicBezTo>
                <a:cubicBezTo>
                  <a:pt x="652364" y="1555526"/>
                  <a:pt x="653551" y="1561176"/>
                  <a:pt x="647929" y="1564360"/>
                </a:cubicBezTo>
                <a:cubicBezTo>
                  <a:pt x="642308" y="1567544"/>
                  <a:pt x="629230" y="1568010"/>
                  <a:pt x="608695" y="1565758"/>
                </a:cubicBezTo>
                <a:cubicBezTo>
                  <a:pt x="588159" y="1563507"/>
                  <a:pt x="565742" y="1563492"/>
                  <a:pt x="541443" y="1565715"/>
                </a:cubicBezTo>
                <a:cubicBezTo>
                  <a:pt x="517143" y="1567938"/>
                  <a:pt x="495909" y="1570634"/>
                  <a:pt x="477739" y="1573803"/>
                </a:cubicBezTo>
                <a:cubicBezTo>
                  <a:pt x="459570" y="1576972"/>
                  <a:pt x="447726" y="1579012"/>
                  <a:pt x="442205" y="1579923"/>
                </a:cubicBezTo>
                <a:cubicBezTo>
                  <a:pt x="436684" y="1580833"/>
                  <a:pt x="430026" y="1578525"/>
                  <a:pt x="422232" y="1572996"/>
                </a:cubicBezTo>
                <a:cubicBezTo>
                  <a:pt x="414438" y="1567468"/>
                  <a:pt x="411545" y="1563396"/>
                  <a:pt x="413553" y="1560779"/>
                </a:cubicBezTo>
                <a:cubicBezTo>
                  <a:pt x="415560" y="1558161"/>
                  <a:pt x="420881" y="1556853"/>
                  <a:pt x="429513" y="1556853"/>
                </a:cubicBezTo>
                <a:cubicBezTo>
                  <a:pt x="436612" y="1556853"/>
                  <a:pt x="447525" y="1555960"/>
                  <a:pt x="462252" y="1554175"/>
                </a:cubicBezTo>
                <a:cubicBezTo>
                  <a:pt x="476979" y="1552390"/>
                  <a:pt x="494389" y="1550292"/>
                  <a:pt x="514479" y="1547883"/>
                </a:cubicBezTo>
                <a:lnTo>
                  <a:pt x="514479" y="1523232"/>
                </a:lnTo>
                <a:cubicBezTo>
                  <a:pt x="508026" y="1524093"/>
                  <a:pt x="501125" y="1524985"/>
                  <a:pt x="493775" y="1525910"/>
                </a:cubicBezTo>
                <a:cubicBezTo>
                  <a:pt x="486426" y="1526835"/>
                  <a:pt x="478589" y="1524523"/>
                  <a:pt x="470265" y="1518973"/>
                </a:cubicBezTo>
                <a:cubicBezTo>
                  <a:pt x="461940" y="1513424"/>
                  <a:pt x="463926" y="1510039"/>
                  <a:pt x="476223" y="1508820"/>
                </a:cubicBezTo>
                <a:cubicBezTo>
                  <a:pt x="488520" y="1507601"/>
                  <a:pt x="501272" y="1505823"/>
                  <a:pt x="514479" y="1503486"/>
                </a:cubicBezTo>
                <a:lnTo>
                  <a:pt x="514479" y="1478706"/>
                </a:lnTo>
                <a:cubicBezTo>
                  <a:pt x="506133" y="1479566"/>
                  <a:pt x="496289" y="1480807"/>
                  <a:pt x="484945" y="1482427"/>
                </a:cubicBezTo>
                <a:cubicBezTo>
                  <a:pt x="477144" y="1494344"/>
                  <a:pt x="469146" y="1488221"/>
                  <a:pt x="460951" y="1464057"/>
                </a:cubicBezTo>
                <a:cubicBezTo>
                  <a:pt x="452755" y="1439894"/>
                  <a:pt x="445678" y="1422768"/>
                  <a:pt x="439720" y="1412680"/>
                </a:cubicBezTo>
                <a:cubicBezTo>
                  <a:pt x="433762" y="1402592"/>
                  <a:pt x="434450" y="1398010"/>
                  <a:pt x="441785" y="1398935"/>
                </a:cubicBezTo>
                <a:cubicBezTo>
                  <a:pt x="449120" y="1399860"/>
                  <a:pt x="454967" y="1400312"/>
                  <a:pt x="459327" y="1400290"/>
                </a:cubicBezTo>
                <a:cubicBezTo>
                  <a:pt x="463686" y="1400269"/>
                  <a:pt x="482070" y="1398630"/>
                  <a:pt x="514479" y="1395375"/>
                </a:cubicBezTo>
                <a:lnTo>
                  <a:pt x="514479" y="1372058"/>
                </a:lnTo>
                <a:cubicBezTo>
                  <a:pt x="510378" y="1372058"/>
                  <a:pt x="496866" y="1373635"/>
                  <a:pt x="473943" y="1376790"/>
                </a:cubicBezTo>
                <a:cubicBezTo>
                  <a:pt x="451020" y="1379945"/>
                  <a:pt x="435400" y="1382422"/>
                  <a:pt x="427083" y="1384222"/>
                </a:cubicBezTo>
                <a:cubicBezTo>
                  <a:pt x="418765" y="1386022"/>
                  <a:pt x="411402" y="1386204"/>
                  <a:pt x="404991" y="1384770"/>
                </a:cubicBezTo>
                <a:cubicBezTo>
                  <a:pt x="398581" y="1383336"/>
                  <a:pt x="392731" y="1379712"/>
                  <a:pt x="387439" y="1373897"/>
                </a:cubicBezTo>
                <a:cubicBezTo>
                  <a:pt x="382148" y="1368082"/>
                  <a:pt x="384026" y="1365174"/>
                  <a:pt x="393075" y="1365174"/>
                </a:cubicBezTo>
                <a:cubicBezTo>
                  <a:pt x="399413" y="1365174"/>
                  <a:pt x="414277" y="1364074"/>
                  <a:pt x="437666" y="1361873"/>
                </a:cubicBezTo>
                <a:cubicBezTo>
                  <a:pt x="461055" y="1359671"/>
                  <a:pt x="486659" y="1356886"/>
                  <a:pt x="514479" y="1353516"/>
                </a:cubicBezTo>
                <a:cubicBezTo>
                  <a:pt x="514479" y="1339921"/>
                  <a:pt x="513002" y="1331260"/>
                  <a:pt x="510048" y="1327531"/>
                </a:cubicBezTo>
                <a:cubicBezTo>
                  <a:pt x="497257" y="1329310"/>
                  <a:pt x="486960" y="1330428"/>
                  <a:pt x="479159" y="1330887"/>
                </a:cubicBezTo>
                <a:cubicBezTo>
                  <a:pt x="471358" y="1331346"/>
                  <a:pt x="466296" y="1330346"/>
                  <a:pt x="463973" y="1327886"/>
                </a:cubicBezTo>
                <a:cubicBezTo>
                  <a:pt x="461650" y="1325427"/>
                  <a:pt x="466328" y="1322290"/>
                  <a:pt x="478008" y="1318476"/>
                </a:cubicBezTo>
                <a:cubicBezTo>
                  <a:pt x="489688" y="1314661"/>
                  <a:pt x="504039" y="1309481"/>
                  <a:pt x="521061" y="1302934"/>
                </a:cubicBezTo>
                <a:cubicBezTo>
                  <a:pt x="538083" y="1296388"/>
                  <a:pt x="548867" y="1290276"/>
                  <a:pt x="553413" y="1284597"/>
                </a:cubicBezTo>
                <a:cubicBezTo>
                  <a:pt x="555686" y="1281757"/>
                  <a:pt x="558130" y="1279940"/>
                  <a:pt x="560745" y="1279144"/>
                </a:cubicBezTo>
                <a:close/>
                <a:moveTo>
                  <a:pt x="4815070" y="1273932"/>
                </a:moveTo>
                <a:cubicBezTo>
                  <a:pt x="4816437" y="1273963"/>
                  <a:pt x="4818009" y="1274345"/>
                  <a:pt x="4819787" y="1275079"/>
                </a:cubicBezTo>
                <a:cubicBezTo>
                  <a:pt x="4826900" y="1278011"/>
                  <a:pt x="4833403" y="1282220"/>
                  <a:pt x="4839297" y="1287705"/>
                </a:cubicBezTo>
                <a:cubicBezTo>
                  <a:pt x="4845191" y="1293190"/>
                  <a:pt x="4846485" y="1297259"/>
                  <a:pt x="4843180" y="1299912"/>
                </a:cubicBezTo>
                <a:cubicBezTo>
                  <a:pt x="4839874" y="1302565"/>
                  <a:pt x="4834773" y="1304974"/>
                  <a:pt x="4827875" y="1307140"/>
                </a:cubicBezTo>
                <a:cubicBezTo>
                  <a:pt x="4847693" y="1307140"/>
                  <a:pt x="4861169" y="1305336"/>
                  <a:pt x="4868304" y="1301730"/>
                </a:cubicBezTo>
                <a:cubicBezTo>
                  <a:pt x="4875438" y="1298123"/>
                  <a:pt x="4882385" y="1298012"/>
                  <a:pt x="4889147" y="1301396"/>
                </a:cubicBezTo>
                <a:cubicBezTo>
                  <a:pt x="4895908" y="1304781"/>
                  <a:pt x="4902010" y="1309119"/>
                  <a:pt x="4907452" y="1314410"/>
                </a:cubicBezTo>
                <a:cubicBezTo>
                  <a:pt x="4912894" y="1319702"/>
                  <a:pt x="4912418" y="1323774"/>
                  <a:pt x="4906022" y="1326628"/>
                </a:cubicBezTo>
                <a:cubicBezTo>
                  <a:pt x="4899626" y="1329482"/>
                  <a:pt x="4893564" y="1334436"/>
                  <a:pt x="4887834" y="1341492"/>
                </a:cubicBezTo>
                <a:cubicBezTo>
                  <a:pt x="4882106" y="1348547"/>
                  <a:pt x="4874018" y="1357065"/>
                  <a:pt x="4863571" y="1367046"/>
                </a:cubicBezTo>
                <a:cubicBezTo>
                  <a:pt x="4853124" y="1377027"/>
                  <a:pt x="4842430" y="1385893"/>
                  <a:pt x="4831489" y="1393643"/>
                </a:cubicBezTo>
                <a:lnTo>
                  <a:pt x="4826939" y="1396155"/>
                </a:lnTo>
                <a:lnTo>
                  <a:pt x="4830971" y="1395727"/>
                </a:lnTo>
                <a:cubicBezTo>
                  <a:pt x="4832590" y="1395917"/>
                  <a:pt x="4834480" y="1396441"/>
                  <a:pt x="4836641" y="1397300"/>
                </a:cubicBezTo>
                <a:cubicBezTo>
                  <a:pt x="4845280" y="1400735"/>
                  <a:pt x="4851604" y="1405008"/>
                  <a:pt x="4855613" y="1410120"/>
                </a:cubicBezTo>
                <a:cubicBezTo>
                  <a:pt x="4859621" y="1415232"/>
                  <a:pt x="4859581" y="1419237"/>
                  <a:pt x="4855494" y="1422134"/>
                </a:cubicBezTo>
                <a:cubicBezTo>
                  <a:pt x="4851407" y="1425030"/>
                  <a:pt x="4847156" y="1427196"/>
                  <a:pt x="4842738" y="1428630"/>
                </a:cubicBezTo>
                <a:cubicBezTo>
                  <a:pt x="4851329" y="1428630"/>
                  <a:pt x="4860563" y="1427554"/>
                  <a:pt x="4870444" y="1425403"/>
                </a:cubicBezTo>
                <a:cubicBezTo>
                  <a:pt x="4880324" y="1423252"/>
                  <a:pt x="4888011" y="1420546"/>
                  <a:pt x="4893503" y="1417283"/>
                </a:cubicBezTo>
                <a:cubicBezTo>
                  <a:pt x="4898995" y="1414021"/>
                  <a:pt x="4905839" y="1414318"/>
                  <a:pt x="4914034" y="1418176"/>
                </a:cubicBezTo>
                <a:cubicBezTo>
                  <a:pt x="4922229" y="1422033"/>
                  <a:pt x="4929715" y="1427221"/>
                  <a:pt x="4936491" y="1433739"/>
                </a:cubicBezTo>
                <a:cubicBezTo>
                  <a:pt x="4943267" y="1440256"/>
                  <a:pt x="4943242" y="1445429"/>
                  <a:pt x="4936416" y="1449258"/>
                </a:cubicBezTo>
                <a:cubicBezTo>
                  <a:pt x="4929590" y="1453087"/>
                  <a:pt x="4921266" y="1460802"/>
                  <a:pt x="4911442" y="1472403"/>
                </a:cubicBezTo>
                <a:cubicBezTo>
                  <a:pt x="4901620" y="1484005"/>
                  <a:pt x="4886078" y="1499531"/>
                  <a:pt x="4864819" y="1518984"/>
                </a:cubicBezTo>
                <a:cubicBezTo>
                  <a:pt x="4843559" y="1538436"/>
                  <a:pt x="4819206" y="1554791"/>
                  <a:pt x="4791759" y="1568049"/>
                </a:cubicBezTo>
                <a:cubicBezTo>
                  <a:pt x="4764312" y="1581307"/>
                  <a:pt x="4737349" y="1589301"/>
                  <a:pt x="4710870" y="1592033"/>
                </a:cubicBezTo>
                <a:cubicBezTo>
                  <a:pt x="4684391" y="1594765"/>
                  <a:pt x="4683193" y="1591449"/>
                  <a:pt x="4707277" y="1582085"/>
                </a:cubicBezTo>
                <a:cubicBezTo>
                  <a:pt x="4731362" y="1572720"/>
                  <a:pt x="4755375" y="1561384"/>
                  <a:pt x="4779316" y="1548077"/>
                </a:cubicBezTo>
                <a:cubicBezTo>
                  <a:pt x="4803257" y="1534769"/>
                  <a:pt x="4820289" y="1523612"/>
                  <a:pt x="4830413" y="1514607"/>
                </a:cubicBezTo>
                <a:cubicBezTo>
                  <a:pt x="4824089" y="1510706"/>
                  <a:pt x="4815761" y="1502826"/>
                  <a:pt x="4805429" y="1490967"/>
                </a:cubicBezTo>
                <a:cubicBezTo>
                  <a:pt x="4795097" y="1479107"/>
                  <a:pt x="4792939" y="1472271"/>
                  <a:pt x="4798954" y="1470457"/>
                </a:cubicBezTo>
                <a:cubicBezTo>
                  <a:pt x="4804970" y="1468643"/>
                  <a:pt x="4814194" y="1470177"/>
                  <a:pt x="4826627" y="1475060"/>
                </a:cubicBezTo>
                <a:cubicBezTo>
                  <a:pt x="4839060" y="1479943"/>
                  <a:pt x="4845628" y="1489647"/>
                  <a:pt x="4846331" y="1504174"/>
                </a:cubicBezTo>
                <a:cubicBezTo>
                  <a:pt x="4855967" y="1494279"/>
                  <a:pt x="4866074" y="1482499"/>
                  <a:pt x="4876649" y="1468833"/>
                </a:cubicBezTo>
                <a:cubicBezTo>
                  <a:pt x="4887225" y="1455166"/>
                  <a:pt x="4892513" y="1446283"/>
                  <a:pt x="4892513" y="1442181"/>
                </a:cubicBezTo>
                <a:cubicBezTo>
                  <a:pt x="4892513" y="1440432"/>
                  <a:pt x="4888355" y="1440457"/>
                  <a:pt x="4880037" y="1442257"/>
                </a:cubicBezTo>
                <a:cubicBezTo>
                  <a:pt x="4871720" y="1444056"/>
                  <a:pt x="4863224" y="1445630"/>
                  <a:pt x="4854548" y="1446978"/>
                </a:cubicBezTo>
                <a:cubicBezTo>
                  <a:pt x="4845872" y="1448326"/>
                  <a:pt x="4838429" y="1446304"/>
                  <a:pt x="4832220" y="1440912"/>
                </a:cubicBezTo>
                <a:cubicBezTo>
                  <a:pt x="4819285" y="1454765"/>
                  <a:pt x="4803647" y="1466502"/>
                  <a:pt x="4785306" y="1476125"/>
                </a:cubicBezTo>
                <a:cubicBezTo>
                  <a:pt x="4766965" y="1485747"/>
                  <a:pt x="4749879" y="1492404"/>
                  <a:pt x="4734047" y="1496097"/>
                </a:cubicBezTo>
                <a:cubicBezTo>
                  <a:pt x="4718215" y="1499790"/>
                  <a:pt x="4718172" y="1496574"/>
                  <a:pt x="4733918" y="1486450"/>
                </a:cubicBezTo>
                <a:cubicBezTo>
                  <a:pt x="4749664" y="1476325"/>
                  <a:pt x="4765728" y="1465287"/>
                  <a:pt x="4782112" y="1453335"/>
                </a:cubicBezTo>
                <a:cubicBezTo>
                  <a:pt x="4798495" y="1441382"/>
                  <a:pt x="4809519" y="1430827"/>
                  <a:pt x="4815184" y="1421671"/>
                </a:cubicBezTo>
                <a:cubicBezTo>
                  <a:pt x="4820848" y="1412515"/>
                  <a:pt x="4823680" y="1406302"/>
                  <a:pt x="4823680" y="1403033"/>
                </a:cubicBezTo>
                <a:cubicBezTo>
                  <a:pt x="4823680" y="1401219"/>
                  <a:pt x="4823951" y="1399739"/>
                  <a:pt x="4824491" y="1398593"/>
                </a:cubicBezTo>
                <a:lnTo>
                  <a:pt x="4826902" y="1396177"/>
                </a:lnTo>
                <a:lnTo>
                  <a:pt x="4785542" y="1419015"/>
                </a:lnTo>
                <a:cubicBezTo>
                  <a:pt x="4765854" y="1428178"/>
                  <a:pt x="4747265" y="1433219"/>
                  <a:pt x="4729777" y="1434137"/>
                </a:cubicBezTo>
                <a:cubicBezTo>
                  <a:pt x="4712289" y="1435054"/>
                  <a:pt x="4710680" y="1431939"/>
                  <a:pt x="4724948" y="1424790"/>
                </a:cubicBezTo>
                <a:cubicBezTo>
                  <a:pt x="4739217" y="1417642"/>
                  <a:pt x="4753162" y="1410776"/>
                  <a:pt x="4766786" y="1404194"/>
                </a:cubicBezTo>
                <a:cubicBezTo>
                  <a:pt x="4780409" y="1397612"/>
                  <a:pt x="4794871" y="1389675"/>
                  <a:pt x="4810172" y="1380382"/>
                </a:cubicBezTo>
                <a:cubicBezTo>
                  <a:pt x="4795301" y="1369283"/>
                  <a:pt x="4786858" y="1360371"/>
                  <a:pt x="4784844" y="1353645"/>
                </a:cubicBezTo>
                <a:lnTo>
                  <a:pt x="4786291" y="1348009"/>
                </a:lnTo>
                <a:lnTo>
                  <a:pt x="4784672" y="1349289"/>
                </a:lnTo>
                <a:cubicBezTo>
                  <a:pt x="4769679" y="1360639"/>
                  <a:pt x="4752858" y="1368849"/>
                  <a:pt x="4734208" y="1373918"/>
                </a:cubicBezTo>
                <a:cubicBezTo>
                  <a:pt x="4715559" y="1378988"/>
                  <a:pt x="4714501" y="1375811"/>
                  <a:pt x="4731036" y="1364389"/>
                </a:cubicBezTo>
                <a:cubicBezTo>
                  <a:pt x="4747570" y="1352967"/>
                  <a:pt x="4764452" y="1338645"/>
                  <a:pt x="4781682" y="1321423"/>
                </a:cubicBezTo>
                <a:cubicBezTo>
                  <a:pt x="4798911" y="1304200"/>
                  <a:pt x="4807792" y="1291437"/>
                  <a:pt x="4808322" y="1283134"/>
                </a:cubicBezTo>
                <a:cubicBezTo>
                  <a:pt x="4808720" y="1276907"/>
                  <a:pt x="4810969" y="1273840"/>
                  <a:pt x="4815070" y="1273932"/>
                </a:cubicBezTo>
                <a:close/>
                <a:moveTo>
                  <a:pt x="598809" y="1120269"/>
                </a:moveTo>
                <a:cubicBezTo>
                  <a:pt x="593058" y="1122492"/>
                  <a:pt x="589082" y="1125066"/>
                  <a:pt x="586881" y="1127991"/>
                </a:cubicBezTo>
                <a:cubicBezTo>
                  <a:pt x="584680" y="1130917"/>
                  <a:pt x="583579" y="1133713"/>
                  <a:pt x="583579" y="1136380"/>
                </a:cubicBezTo>
                <a:cubicBezTo>
                  <a:pt x="583579" y="1140912"/>
                  <a:pt x="586691" y="1144733"/>
                  <a:pt x="592915" y="1147845"/>
                </a:cubicBezTo>
                <a:cubicBezTo>
                  <a:pt x="599138" y="1150957"/>
                  <a:pt x="610847" y="1152513"/>
                  <a:pt x="628041" y="1152513"/>
                </a:cubicBezTo>
                <a:cubicBezTo>
                  <a:pt x="642395" y="1152513"/>
                  <a:pt x="652495" y="1150763"/>
                  <a:pt x="658338" y="1147265"/>
                </a:cubicBezTo>
                <a:cubicBezTo>
                  <a:pt x="664182" y="1143765"/>
                  <a:pt x="667103" y="1139686"/>
                  <a:pt x="667103" y="1135025"/>
                </a:cubicBezTo>
                <a:cubicBezTo>
                  <a:pt x="667103" y="1132688"/>
                  <a:pt x="665498" y="1130092"/>
                  <a:pt x="662285" y="1127238"/>
                </a:cubicBezTo>
                <a:cubicBezTo>
                  <a:pt x="659073" y="1124385"/>
                  <a:pt x="649910" y="1122958"/>
                  <a:pt x="634795" y="1122958"/>
                </a:cubicBezTo>
                <a:cubicBezTo>
                  <a:pt x="630980" y="1122958"/>
                  <a:pt x="625901" y="1122732"/>
                  <a:pt x="619555" y="1122280"/>
                </a:cubicBezTo>
                <a:cubicBezTo>
                  <a:pt x="613210" y="1121829"/>
                  <a:pt x="606294" y="1121158"/>
                  <a:pt x="598809" y="1120269"/>
                </a:cubicBezTo>
                <a:close/>
                <a:moveTo>
                  <a:pt x="771815" y="1081950"/>
                </a:moveTo>
                <a:cubicBezTo>
                  <a:pt x="779775" y="1082395"/>
                  <a:pt x="786027" y="1085621"/>
                  <a:pt x="790571" y="1091628"/>
                </a:cubicBezTo>
                <a:cubicBezTo>
                  <a:pt x="796630" y="1099637"/>
                  <a:pt x="798749" y="1108338"/>
                  <a:pt x="796927" y="1117731"/>
                </a:cubicBezTo>
                <a:cubicBezTo>
                  <a:pt x="795006" y="1132171"/>
                  <a:pt x="790005" y="1144859"/>
                  <a:pt x="781924" y="1155793"/>
                </a:cubicBezTo>
                <a:cubicBezTo>
                  <a:pt x="773843" y="1166728"/>
                  <a:pt x="761737" y="1175128"/>
                  <a:pt x="745604" y="1180993"/>
                </a:cubicBezTo>
                <a:lnTo>
                  <a:pt x="737408" y="1169872"/>
                </a:lnTo>
                <a:cubicBezTo>
                  <a:pt x="746916" y="1163576"/>
                  <a:pt x="753792" y="1157672"/>
                  <a:pt x="758037" y="1152158"/>
                </a:cubicBezTo>
                <a:cubicBezTo>
                  <a:pt x="762281" y="1146644"/>
                  <a:pt x="764404" y="1141191"/>
                  <a:pt x="764404" y="1135800"/>
                </a:cubicBezTo>
                <a:cubicBezTo>
                  <a:pt x="763859" y="1133620"/>
                  <a:pt x="760123" y="1130917"/>
                  <a:pt x="753197" y="1127690"/>
                </a:cubicBezTo>
                <a:cubicBezTo>
                  <a:pt x="746270" y="1124464"/>
                  <a:pt x="742807" y="1117458"/>
                  <a:pt x="742807" y="1106675"/>
                </a:cubicBezTo>
                <a:cubicBezTo>
                  <a:pt x="742807" y="1102817"/>
                  <a:pt x="743815" y="1098619"/>
                  <a:pt x="745829" y="1094080"/>
                </a:cubicBezTo>
                <a:cubicBezTo>
                  <a:pt x="747845" y="1089542"/>
                  <a:pt x="753663" y="1085659"/>
                  <a:pt x="763285" y="1082432"/>
                </a:cubicBezTo>
                <a:cubicBezTo>
                  <a:pt x="766318" y="1081963"/>
                  <a:pt x="769161" y="1081802"/>
                  <a:pt x="771815" y="1081950"/>
                </a:cubicBezTo>
                <a:close/>
                <a:moveTo>
                  <a:pt x="7931523" y="1042587"/>
                </a:moveTo>
                <a:cubicBezTo>
                  <a:pt x="7938347" y="1042329"/>
                  <a:pt x="7944293" y="1045290"/>
                  <a:pt x="7949359" y="1051468"/>
                </a:cubicBezTo>
                <a:cubicBezTo>
                  <a:pt x="7956113" y="1059707"/>
                  <a:pt x="7954441" y="1064676"/>
                  <a:pt x="7944347" y="1066375"/>
                </a:cubicBezTo>
                <a:cubicBezTo>
                  <a:pt x="7934251" y="1068074"/>
                  <a:pt x="7922613" y="1069605"/>
                  <a:pt x="7909435" y="1070967"/>
                </a:cubicBezTo>
                <a:cubicBezTo>
                  <a:pt x="7896256" y="1072330"/>
                  <a:pt x="7884343" y="1073678"/>
                  <a:pt x="7873695" y="1075011"/>
                </a:cubicBezTo>
                <a:cubicBezTo>
                  <a:pt x="7863048" y="1076345"/>
                  <a:pt x="7854451" y="1077697"/>
                  <a:pt x="7847905" y="1079066"/>
                </a:cubicBezTo>
                <a:cubicBezTo>
                  <a:pt x="7841358" y="1080436"/>
                  <a:pt x="7833999" y="1076592"/>
                  <a:pt x="7825825" y="1067537"/>
                </a:cubicBezTo>
                <a:cubicBezTo>
                  <a:pt x="7817651" y="1058481"/>
                  <a:pt x="7818891" y="1054412"/>
                  <a:pt x="7829546" y="1055329"/>
                </a:cubicBezTo>
                <a:cubicBezTo>
                  <a:pt x="7840200" y="1056247"/>
                  <a:pt x="7847685" y="1056269"/>
                  <a:pt x="7852003" y="1055394"/>
                </a:cubicBezTo>
                <a:cubicBezTo>
                  <a:pt x="7857122" y="1054548"/>
                  <a:pt x="7867999" y="1053225"/>
                  <a:pt x="7884634" y="1051425"/>
                </a:cubicBezTo>
                <a:cubicBezTo>
                  <a:pt x="7901267" y="1049626"/>
                  <a:pt x="7914525" y="1047123"/>
                  <a:pt x="7924407" y="1043918"/>
                </a:cubicBezTo>
                <a:cubicBezTo>
                  <a:pt x="7926876" y="1043117"/>
                  <a:pt x="7929249" y="1042673"/>
                  <a:pt x="7931523" y="1042587"/>
                </a:cubicBezTo>
                <a:close/>
                <a:moveTo>
                  <a:pt x="7579099" y="1042587"/>
                </a:moveTo>
                <a:cubicBezTo>
                  <a:pt x="7585923" y="1042329"/>
                  <a:pt x="7591868" y="1045290"/>
                  <a:pt x="7596933" y="1051468"/>
                </a:cubicBezTo>
                <a:cubicBezTo>
                  <a:pt x="7603687" y="1059707"/>
                  <a:pt x="7602016" y="1064676"/>
                  <a:pt x="7591921" y="1066375"/>
                </a:cubicBezTo>
                <a:cubicBezTo>
                  <a:pt x="7581825" y="1068074"/>
                  <a:pt x="7570189" y="1069605"/>
                  <a:pt x="7557011" y="1070967"/>
                </a:cubicBezTo>
                <a:cubicBezTo>
                  <a:pt x="7543831" y="1072330"/>
                  <a:pt x="7531918" y="1073678"/>
                  <a:pt x="7521271" y="1075011"/>
                </a:cubicBezTo>
                <a:cubicBezTo>
                  <a:pt x="7510623" y="1076345"/>
                  <a:pt x="7502026" y="1077697"/>
                  <a:pt x="7495479" y="1079066"/>
                </a:cubicBezTo>
                <a:cubicBezTo>
                  <a:pt x="7488933" y="1080436"/>
                  <a:pt x="7481573" y="1076592"/>
                  <a:pt x="7473399" y="1067537"/>
                </a:cubicBezTo>
                <a:cubicBezTo>
                  <a:pt x="7465225" y="1058481"/>
                  <a:pt x="7466466" y="1054412"/>
                  <a:pt x="7477121" y="1055329"/>
                </a:cubicBezTo>
                <a:cubicBezTo>
                  <a:pt x="7487775" y="1056247"/>
                  <a:pt x="7495261" y="1056269"/>
                  <a:pt x="7499577" y="1055394"/>
                </a:cubicBezTo>
                <a:cubicBezTo>
                  <a:pt x="7504697" y="1054548"/>
                  <a:pt x="7515574" y="1053225"/>
                  <a:pt x="7532209" y="1051425"/>
                </a:cubicBezTo>
                <a:cubicBezTo>
                  <a:pt x="7548843" y="1049626"/>
                  <a:pt x="7562101" y="1047123"/>
                  <a:pt x="7571981" y="1043918"/>
                </a:cubicBezTo>
                <a:cubicBezTo>
                  <a:pt x="7574451" y="1043117"/>
                  <a:pt x="7576823" y="1042673"/>
                  <a:pt x="7579099" y="1042587"/>
                </a:cubicBezTo>
                <a:close/>
                <a:moveTo>
                  <a:pt x="2474474" y="1017686"/>
                </a:moveTo>
                <a:cubicBezTo>
                  <a:pt x="2470143" y="1018575"/>
                  <a:pt x="2460442" y="1020217"/>
                  <a:pt x="2445370" y="1022612"/>
                </a:cubicBezTo>
                <a:cubicBezTo>
                  <a:pt x="2444768" y="1027373"/>
                  <a:pt x="2444467" y="1040071"/>
                  <a:pt x="2444467" y="1060707"/>
                </a:cubicBezTo>
                <a:cubicBezTo>
                  <a:pt x="2451694" y="1059918"/>
                  <a:pt x="2461991" y="1057559"/>
                  <a:pt x="2475356" y="1053630"/>
                </a:cubicBezTo>
                <a:lnTo>
                  <a:pt x="2475356" y="1027043"/>
                </a:lnTo>
                <a:cubicBezTo>
                  <a:pt x="2475356" y="1021365"/>
                  <a:pt x="2475062" y="1018246"/>
                  <a:pt x="2474474" y="1017686"/>
                </a:cubicBezTo>
                <a:close/>
                <a:moveTo>
                  <a:pt x="2112524" y="1017686"/>
                </a:moveTo>
                <a:cubicBezTo>
                  <a:pt x="2108193" y="1018575"/>
                  <a:pt x="2098492" y="1020217"/>
                  <a:pt x="2083420" y="1022612"/>
                </a:cubicBezTo>
                <a:cubicBezTo>
                  <a:pt x="2082818" y="1027373"/>
                  <a:pt x="2082517" y="1040071"/>
                  <a:pt x="2082517" y="1060707"/>
                </a:cubicBezTo>
                <a:cubicBezTo>
                  <a:pt x="2089745" y="1059918"/>
                  <a:pt x="2100041" y="1057559"/>
                  <a:pt x="2113406" y="1053630"/>
                </a:cubicBezTo>
                <a:lnTo>
                  <a:pt x="2113406" y="1027043"/>
                </a:lnTo>
                <a:cubicBezTo>
                  <a:pt x="2113406" y="1021365"/>
                  <a:pt x="2113112" y="1018246"/>
                  <a:pt x="2112524" y="1017686"/>
                </a:cubicBezTo>
                <a:close/>
                <a:moveTo>
                  <a:pt x="2526722" y="1008222"/>
                </a:moveTo>
                <a:cubicBezTo>
                  <a:pt x="2520786" y="1008222"/>
                  <a:pt x="2510912" y="1009512"/>
                  <a:pt x="2497103" y="1012094"/>
                </a:cubicBezTo>
                <a:cubicBezTo>
                  <a:pt x="2502509" y="1015664"/>
                  <a:pt x="2504294" y="1019468"/>
                  <a:pt x="2502459" y="1023505"/>
                </a:cubicBezTo>
                <a:cubicBezTo>
                  <a:pt x="2500623" y="1027542"/>
                  <a:pt x="2499290" y="1036343"/>
                  <a:pt x="2498458" y="1049909"/>
                </a:cubicBezTo>
                <a:cubicBezTo>
                  <a:pt x="2506775" y="1048188"/>
                  <a:pt x="2516290" y="1046180"/>
                  <a:pt x="2527002" y="1043886"/>
                </a:cubicBezTo>
                <a:cubicBezTo>
                  <a:pt x="2528565" y="1036214"/>
                  <a:pt x="2529795" y="1028352"/>
                  <a:pt x="2530691" y="1020300"/>
                </a:cubicBezTo>
                <a:cubicBezTo>
                  <a:pt x="2531587" y="1012248"/>
                  <a:pt x="2530265" y="1008222"/>
                  <a:pt x="2526722" y="1008222"/>
                </a:cubicBezTo>
                <a:close/>
                <a:moveTo>
                  <a:pt x="2164773" y="1008222"/>
                </a:moveTo>
                <a:cubicBezTo>
                  <a:pt x="2158836" y="1008222"/>
                  <a:pt x="2148962" y="1009512"/>
                  <a:pt x="2135153" y="1012094"/>
                </a:cubicBezTo>
                <a:cubicBezTo>
                  <a:pt x="2140559" y="1015664"/>
                  <a:pt x="2142344" y="1019468"/>
                  <a:pt x="2140509" y="1023505"/>
                </a:cubicBezTo>
                <a:cubicBezTo>
                  <a:pt x="2138673" y="1027542"/>
                  <a:pt x="2137340" y="1036343"/>
                  <a:pt x="2136508" y="1049909"/>
                </a:cubicBezTo>
                <a:cubicBezTo>
                  <a:pt x="2144825" y="1048188"/>
                  <a:pt x="2154340" y="1046180"/>
                  <a:pt x="2165052" y="1043886"/>
                </a:cubicBezTo>
                <a:cubicBezTo>
                  <a:pt x="2166615" y="1036214"/>
                  <a:pt x="2167845" y="1028352"/>
                  <a:pt x="2168741" y="1020300"/>
                </a:cubicBezTo>
                <a:cubicBezTo>
                  <a:pt x="2169637" y="1012248"/>
                  <a:pt x="2168314" y="1008222"/>
                  <a:pt x="2164773" y="1008222"/>
                </a:cubicBezTo>
                <a:close/>
                <a:moveTo>
                  <a:pt x="6088247" y="1002477"/>
                </a:moveTo>
                <a:cubicBezTo>
                  <a:pt x="6090565" y="1002788"/>
                  <a:pt x="6093370" y="1003423"/>
                  <a:pt x="6096661" y="1004382"/>
                </a:cubicBezTo>
                <a:cubicBezTo>
                  <a:pt x="6109826" y="1008218"/>
                  <a:pt x="6119301" y="1014030"/>
                  <a:pt x="6125087" y="1021816"/>
                </a:cubicBezTo>
                <a:cubicBezTo>
                  <a:pt x="6130873" y="1029603"/>
                  <a:pt x="6132300" y="1039182"/>
                  <a:pt x="6129367" y="1050554"/>
                </a:cubicBezTo>
                <a:cubicBezTo>
                  <a:pt x="6126435" y="1061926"/>
                  <a:pt x="6117190" y="1059244"/>
                  <a:pt x="6101630" y="1042509"/>
                </a:cubicBezTo>
                <a:cubicBezTo>
                  <a:pt x="6089943" y="1026319"/>
                  <a:pt x="6082902" y="1014958"/>
                  <a:pt x="6080507" y="1008426"/>
                </a:cubicBezTo>
                <a:cubicBezTo>
                  <a:pt x="6078711" y="1003527"/>
                  <a:pt x="6081291" y="1001544"/>
                  <a:pt x="6088247" y="1002477"/>
                </a:cubicBezTo>
                <a:close/>
                <a:moveTo>
                  <a:pt x="2868797" y="1002477"/>
                </a:moveTo>
                <a:cubicBezTo>
                  <a:pt x="2871116" y="1002788"/>
                  <a:pt x="2873920" y="1003423"/>
                  <a:pt x="2877211" y="1004382"/>
                </a:cubicBezTo>
                <a:cubicBezTo>
                  <a:pt x="2890376" y="1008218"/>
                  <a:pt x="2899851" y="1014030"/>
                  <a:pt x="2905637" y="1021816"/>
                </a:cubicBezTo>
                <a:cubicBezTo>
                  <a:pt x="2911424" y="1029603"/>
                  <a:pt x="2912851" y="1039182"/>
                  <a:pt x="2909918" y="1050554"/>
                </a:cubicBezTo>
                <a:cubicBezTo>
                  <a:pt x="2906985" y="1061926"/>
                  <a:pt x="2897740" y="1059244"/>
                  <a:pt x="2882180" y="1042509"/>
                </a:cubicBezTo>
                <a:cubicBezTo>
                  <a:pt x="2870493" y="1026319"/>
                  <a:pt x="2863452" y="1014958"/>
                  <a:pt x="2861057" y="1008426"/>
                </a:cubicBezTo>
                <a:cubicBezTo>
                  <a:pt x="2859261" y="1003527"/>
                  <a:pt x="2861841" y="1001544"/>
                  <a:pt x="2868797" y="1002477"/>
                </a:cubicBezTo>
                <a:close/>
                <a:moveTo>
                  <a:pt x="621287" y="997424"/>
                </a:moveTo>
                <a:cubicBezTo>
                  <a:pt x="613572" y="997424"/>
                  <a:pt x="607832" y="999686"/>
                  <a:pt x="604068" y="1004210"/>
                </a:cubicBezTo>
                <a:cubicBezTo>
                  <a:pt x="600303" y="1008734"/>
                  <a:pt x="598421" y="1014998"/>
                  <a:pt x="598421" y="1022999"/>
                </a:cubicBezTo>
                <a:cubicBezTo>
                  <a:pt x="598421" y="1031618"/>
                  <a:pt x="600368" y="1038261"/>
                  <a:pt x="604262" y="1042929"/>
                </a:cubicBezTo>
                <a:cubicBezTo>
                  <a:pt x="608155" y="1047597"/>
                  <a:pt x="613830" y="1049930"/>
                  <a:pt x="621287" y="1049930"/>
                </a:cubicBezTo>
                <a:cubicBezTo>
                  <a:pt x="628715" y="1049930"/>
                  <a:pt x="634383" y="1047582"/>
                  <a:pt x="638290" y="1042886"/>
                </a:cubicBezTo>
                <a:cubicBezTo>
                  <a:pt x="642198" y="1038189"/>
                  <a:pt x="644152" y="1031561"/>
                  <a:pt x="644152" y="1022999"/>
                </a:cubicBezTo>
                <a:cubicBezTo>
                  <a:pt x="644152" y="1015041"/>
                  <a:pt x="642259" y="1008788"/>
                  <a:pt x="638474" y="1004242"/>
                </a:cubicBezTo>
                <a:cubicBezTo>
                  <a:pt x="634688" y="999696"/>
                  <a:pt x="628959" y="997424"/>
                  <a:pt x="621287" y="997424"/>
                </a:cubicBezTo>
                <a:close/>
                <a:moveTo>
                  <a:pt x="7243367" y="990473"/>
                </a:moveTo>
                <a:cubicBezTo>
                  <a:pt x="7239707" y="990615"/>
                  <a:pt x="7234833" y="991135"/>
                  <a:pt x="7228745" y="992035"/>
                </a:cubicBezTo>
                <a:cubicBezTo>
                  <a:pt x="7216571" y="993835"/>
                  <a:pt x="7201778" y="995918"/>
                  <a:pt x="7184369" y="998284"/>
                </a:cubicBezTo>
                <a:cubicBezTo>
                  <a:pt x="7186133" y="1024541"/>
                  <a:pt x="7187403" y="1042653"/>
                  <a:pt x="7188177" y="1052619"/>
                </a:cubicBezTo>
                <a:cubicBezTo>
                  <a:pt x="7204697" y="1051802"/>
                  <a:pt x="7224170" y="1049730"/>
                  <a:pt x="7246599" y="1046403"/>
                </a:cubicBezTo>
                <a:cubicBezTo>
                  <a:pt x="7248247" y="1036494"/>
                  <a:pt x="7249961" y="1025122"/>
                  <a:pt x="7251739" y="1012287"/>
                </a:cubicBezTo>
                <a:cubicBezTo>
                  <a:pt x="7253517" y="999453"/>
                  <a:pt x="7253173" y="992419"/>
                  <a:pt x="7250707" y="991186"/>
                </a:cubicBezTo>
                <a:cubicBezTo>
                  <a:pt x="7249473" y="990569"/>
                  <a:pt x="7247027" y="990331"/>
                  <a:pt x="7243367" y="990473"/>
                </a:cubicBezTo>
                <a:close/>
                <a:moveTo>
                  <a:pt x="6772403" y="981226"/>
                </a:moveTo>
                <a:cubicBezTo>
                  <a:pt x="6744067" y="985729"/>
                  <a:pt x="6729720" y="987981"/>
                  <a:pt x="6729362" y="987981"/>
                </a:cubicBezTo>
                <a:cubicBezTo>
                  <a:pt x="6734653" y="1013578"/>
                  <a:pt x="6738783" y="1030170"/>
                  <a:pt x="6741752" y="1037756"/>
                </a:cubicBezTo>
                <a:lnTo>
                  <a:pt x="6772403" y="1034271"/>
                </a:lnTo>
                <a:lnTo>
                  <a:pt x="6772403" y="1017686"/>
                </a:lnTo>
                <a:cubicBezTo>
                  <a:pt x="6763929" y="1018575"/>
                  <a:pt x="6754837" y="1016973"/>
                  <a:pt x="6745129" y="1012879"/>
                </a:cubicBezTo>
                <a:cubicBezTo>
                  <a:pt x="6735421" y="1008785"/>
                  <a:pt x="6744511" y="1003382"/>
                  <a:pt x="6772403" y="996671"/>
                </a:cubicBezTo>
                <a:close/>
                <a:moveTo>
                  <a:pt x="3552954" y="981226"/>
                </a:moveTo>
                <a:cubicBezTo>
                  <a:pt x="3524618" y="985729"/>
                  <a:pt x="3510270" y="987981"/>
                  <a:pt x="3509912" y="987981"/>
                </a:cubicBezTo>
                <a:cubicBezTo>
                  <a:pt x="3515203" y="1013578"/>
                  <a:pt x="3519333" y="1030170"/>
                  <a:pt x="3522302" y="1037756"/>
                </a:cubicBezTo>
                <a:lnTo>
                  <a:pt x="3552954" y="1034271"/>
                </a:lnTo>
                <a:lnTo>
                  <a:pt x="3552954" y="1017686"/>
                </a:lnTo>
                <a:cubicBezTo>
                  <a:pt x="3544479" y="1018575"/>
                  <a:pt x="3535387" y="1016973"/>
                  <a:pt x="3525679" y="1012879"/>
                </a:cubicBezTo>
                <a:cubicBezTo>
                  <a:pt x="3515971" y="1008785"/>
                  <a:pt x="3525062" y="1003382"/>
                  <a:pt x="3552954" y="996671"/>
                </a:cubicBezTo>
                <a:close/>
                <a:moveTo>
                  <a:pt x="7809499" y="979893"/>
                </a:moveTo>
                <a:lnTo>
                  <a:pt x="7788633" y="987206"/>
                </a:lnTo>
                <a:lnTo>
                  <a:pt x="7775921" y="1034550"/>
                </a:lnTo>
                <a:cubicBezTo>
                  <a:pt x="7780395" y="1038107"/>
                  <a:pt x="7784840" y="1041878"/>
                  <a:pt x="7789257" y="1045865"/>
                </a:cubicBezTo>
                <a:cubicBezTo>
                  <a:pt x="7794735" y="1035597"/>
                  <a:pt x="7799029" y="1024491"/>
                  <a:pt x="7802142" y="1012545"/>
                </a:cubicBezTo>
                <a:cubicBezTo>
                  <a:pt x="7805253" y="1000600"/>
                  <a:pt x="7807705" y="989716"/>
                  <a:pt x="7809499" y="979893"/>
                </a:cubicBezTo>
                <a:close/>
                <a:moveTo>
                  <a:pt x="7457073" y="979893"/>
                </a:moveTo>
                <a:lnTo>
                  <a:pt x="7436209" y="987206"/>
                </a:lnTo>
                <a:lnTo>
                  <a:pt x="7423495" y="1034550"/>
                </a:lnTo>
                <a:cubicBezTo>
                  <a:pt x="7427970" y="1038107"/>
                  <a:pt x="7432415" y="1041878"/>
                  <a:pt x="7436832" y="1045865"/>
                </a:cubicBezTo>
                <a:cubicBezTo>
                  <a:pt x="7442309" y="1035597"/>
                  <a:pt x="7446604" y="1024491"/>
                  <a:pt x="7449717" y="1012545"/>
                </a:cubicBezTo>
                <a:cubicBezTo>
                  <a:pt x="7452828" y="1000600"/>
                  <a:pt x="7455281" y="989716"/>
                  <a:pt x="7457073" y="979893"/>
                </a:cubicBezTo>
                <a:close/>
                <a:moveTo>
                  <a:pt x="6827221" y="975241"/>
                </a:moveTo>
                <a:cubicBezTo>
                  <a:pt x="6820124" y="975438"/>
                  <a:pt x="6810004" y="976788"/>
                  <a:pt x="6796861" y="979290"/>
                </a:cubicBezTo>
                <a:lnTo>
                  <a:pt x="6796861" y="993229"/>
                </a:lnTo>
                <a:cubicBezTo>
                  <a:pt x="6808505" y="990519"/>
                  <a:pt x="6817263" y="992358"/>
                  <a:pt x="6823136" y="998746"/>
                </a:cubicBezTo>
                <a:cubicBezTo>
                  <a:pt x="6829008" y="1005135"/>
                  <a:pt x="6820163" y="1010373"/>
                  <a:pt x="6796603" y="1014460"/>
                </a:cubicBezTo>
                <a:lnTo>
                  <a:pt x="6795505" y="1031023"/>
                </a:lnTo>
                <a:cubicBezTo>
                  <a:pt x="6809573" y="1029230"/>
                  <a:pt x="6821003" y="1028334"/>
                  <a:pt x="6829793" y="1028334"/>
                </a:cubicBezTo>
                <a:cubicBezTo>
                  <a:pt x="6838325" y="999065"/>
                  <a:pt x="6841541" y="982323"/>
                  <a:pt x="6839441" y="978107"/>
                </a:cubicBezTo>
                <a:cubicBezTo>
                  <a:pt x="6838390" y="975999"/>
                  <a:pt x="6834317" y="975044"/>
                  <a:pt x="6827221" y="975241"/>
                </a:cubicBezTo>
                <a:close/>
                <a:moveTo>
                  <a:pt x="3607770" y="975241"/>
                </a:moveTo>
                <a:cubicBezTo>
                  <a:pt x="3600674" y="975438"/>
                  <a:pt x="3590554" y="976788"/>
                  <a:pt x="3577411" y="979290"/>
                </a:cubicBezTo>
                <a:lnTo>
                  <a:pt x="3577411" y="993229"/>
                </a:lnTo>
                <a:cubicBezTo>
                  <a:pt x="3589055" y="990519"/>
                  <a:pt x="3597814" y="992358"/>
                  <a:pt x="3603686" y="998746"/>
                </a:cubicBezTo>
                <a:cubicBezTo>
                  <a:pt x="3609559" y="1005135"/>
                  <a:pt x="3600714" y="1010373"/>
                  <a:pt x="3577153" y="1014460"/>
                </a:cubicBezTo>
                <a:lnTo>
                  <a:pt x="3576056" y="1031023"/>
                </a:lnTo>
                <a:cubicBezTo>
                  <a:pt x="3590124" y="1029230"/>
                  <a:pt x="3601553" y="1028334"/>
                  <a:pt x="3610343" y="1028334"/>
                </a:cubicBezTo>
                <a:cubicBezTo>
                  <a:pt x="3618876" y="999065"/>
                  <a:pt x="3622092" y="982323"/>
                  <a:pt x="3619991" y="978107"/>
                </a:cubicBezTo>
                <a:cubicBezTo>
                  <a:pt x="3618941" y="975999"/>
                  <a:pt x="3614867" y="975044"/>
                  <a:pt x="3607770" y="975241"/>
                </a:cubicBezTo>
                <a:close/>
                <a:moveTo>
                  <a:pt x="6012115" y="975150"/>
                </a:moveTo>
                <a:cubicBezTo>
                  <a:pt x="6007189" y="975587"/>
                  <a:pt x="5994652" y="977813"/>
                  <a:pt x="5974504" y="981829"/>
                </a:cubicBezTo>
                <a:lnTo>
                  <a:pt x="5975687" y="1020225"/>
                </a:lnTo>
                <a:cubicBezTo>
                  <a:pt x="5983618" y="1019479"/>
                  <a:pt x="5990217" y="1017715"/>
                  <a:pt x="5995487" y="1014933"/>
                </a:cubicBezTo>
                <a:cubicBezTo>
                  <a:pt x="6000757" y="1012151"/>
                  <a:pt x="6006451" y="1013768"/>
                  <a:pt x="6012566" y="1019784"/>
                </a:cubicBezTo>
                <a:cubicBezTo>
                  <a:pt x="6018683" y="1025799"/>
                  <a:pt x="6016926" y="1030775"/>
                  <a:pt x="6007296" y="1034712"/>
                </a:cubicBezTo>
                <a:cubicBezTo>
                  <a:pt x="5997667" y="1038648"/>
                  <a:pt x="5987188" y="1040616"/>
                  <a:pt x="5975859" y="1040616"/>
                </a:cubicBezTo>
                <a:lnTo>
                  <a:pt x="5977021" y="1075549"/>
                </a:lnTo>
                <a:cubicBezTo>
                  <a:pt x="5981553" y="1075678"/>
                  <a:pt x="5988307" y="1073911"/>
                  <a:pt x="5997284" y="1070247"/>
                </a:cubicBezTo>
                <a:cubicBezTo>
                  <a:pt x="6006261" y="1066583"/>
                  <a:pt x="6012280" y="1066777"/>
                  <a:pt x="6015341" y="1070828"/>
                </a:cubicBezTo>
                <a:cubicBezTo>
                  <a:pt x="6018403" y="1074879"/>
                  <a:pt x="6020658" y="1074621"/>
                  <a:pt x="6022107" y="1070053"/>
                </a:cubicBezTo>
                <a:cubicBezTo>
                  <a:pt x="6023555" y="1065486"/>
                  <a:pt x="6024505" y="1049970"/>
                  <a:pt x="6024956" y="1023505"/>
                </a:cubicBezTo>
                <a:cubicBezTo>
                  <a:pt x="6025408" y="997040"/>
                  <a:pt x="6024612" y="982255"/>
                  <a:pt x="6022569" y="979151"/>
                </a:cubicBezTo>
                <a:cubicBezTo>
                  <a:pt x="6020525" y="976046"/>
                  <a:pt x="6017041" y="974712"/>
                  <a:pt x="6012115" y="975150"/>
                </a:cubicBezTo>
                <a:close/>
                <a:moveTo>
                  <a:pt x="2792665" y="975150"/>
                </a:moveTo>
                <a:cubicBezTo>
                  <a:pt x="2787739" y="975587"/>
                  <a:pt x="2775203" y="977813"/>
                  <a:pt x="2755054" y="981829"/>
                </a:cubicBezTo>
                <a:lnTo>
                  <a:pt x="2756237" y="1020225"/>
                </a:lnTo>
                <a:cubicBezTo>
                  <a:pt x="2764168" y="1019479"/>
                  <a:pt x="2770768" y="1017715"/>
                  <a:pt x="2776038" y="1014933"/>
                </a:cubicBezTo>
                <a:cubicBezTo>
                  <a:pt x="2781308" y="1012151"/>
                  <a:pt x="2787001" y="1013768"/>
                  <a:pt x="2793117" y="1019784"/>
                </a:cubicBezTo>
                <a:cubicBezTo>
                  <a:pt x="2799233" y="1025799"/>
                  <a:pt x="2797476" y="1030775"/>
                  <a:pt x="2787847" y="1034712"/>
                </a:cubicBezTo>
                <a:cubicBezTo>
                  <a:pt x="2778217" y="1038648"/>
                  <a:pt x="2767738" y="1040616"/>
                  <a:pt x="2756410" y="1040616"/>
                </a:cubicBezTo>
                <a:lnTo>
                  <a:pt x="2757571" y="1075549"/>
                </a:lnTo>
                <a:cubicBezTo>
                  <a:pt x="2762103" y="1075678"/>
                  <a:pt x="2768857" y="1073911"/>
                  <a:pt x="2777834" y="1070247"/>
                </a:cubicBezTo>
                <a:cubicBezTo>
                  <a:pt x="2786811" y="1066583"/>
                  <a:pt x="2792830" y="1066777"/>
                  <a:pt x="2795892" y="1070828"/>
                </a:cubicBezTo>
                <a:cubicBezTo>
                  <a:pt x="2798953" y="1074879"/>
                  <a:pt x="2801209" y="1074621"/>
                  <a:pt x="2802657" y="1070053"/>
                </a:cubicBezTo>
                <a:cubicBezTo>
                  <a:pt x="2804105" y="1065486"/>
                  <a:pt x="2805055" y="1049970"/>
                  <a:pt x="2805507" y="1023505"/>
                </a:cubicBezTo>
                <a:cubicBezTo>
                  <a:pt x="2805959" y="997040"/>
                  <a:pt x="2805163" y="982255"/>
                  <a:pt x="2803119" y="979151"/>
                </a:cubicBezTo>
                <a:cubicBezTo>
                  <a:pt x="2801076" y="976046"/>
                  <a:pt x="2797591" y="974712"/>
                  <a:pt x="2792665" y="975150"/>
                </a:cubicBezTo>
                <a:close/>
                <a:moveTo>
                  <a:pt x="4559777" y="973450"/>
                </a:moveTo>
                <a:cubicBezTo>
                  <a:pt x="4563419" y="970975"/>
                  <a:pt x="4565925" y="977306"/>
                  <a:pt x="4567297" y="992444"/>
                </a:cubicBezTo>
                <a:cubicBezTo>
                  <a:pt x="4569125" y="1012628"/>
                  <a:pt x="4563669" y="1032901"/>
                  <a:pt x="4550927" y="1053264"/>
                </a:cubicBezTo>
                <a:cubicBezTo>
                  <a:pt x="4538186" y="1073628"/>
                  <a:pt x="4528711" y="1077958"/>
                  <a:pt x="4522502" y="1066257"/>
                </a:cubicBezTo>
                <a:cubicBezTo>
                  <a:pt x="4516293" y="1054555"/>
                  <a:pt x="4516364" y="1044295"/>
                  <a:pt x="4522717" y="1035475"/>
                </a:cubicBezTo>
                <a:cubicBezTo>
                  <a:pt x="4529070" y="1026656"/>
                  <a:pt x="4534447" y="1017902"/>
                  <a:pt x="4538849" y="1009211"/>
                </a:cubicBezTo>
                <a:cubicBezTo>
                  <a:pt x="4544256" y="1000105"/>
                  <a:pt x="4549892" y="989988"/>
                  <a:pt x="4555756" y="978860"/>
                </a:cubicBezTo>
                <a:cubicBezTo>
                  <a:pt x="4557223" y="976078"/>
                  <a:pt x="4558563" y="974275"/>
                  <a:pt x="4559777" y="973450"/>
                </a:cubicBezTo>
                <a:close/>
                <a:moveTo>
                  <a:pt x="1340328" y="973450"/>
                </a:moveTo>
                <a:cubicBezTo>
                  <a:pt x="1343969" y="970975"/>
                  <a:pt x="1346476" y="977306"/>
                  <a:pt x="1347847" y="992444"/>
                </a:cubicBezTo>
                <a:cubicBezTo>
                  <a:pt x="1349676" y="1012628"/>
                  <a:pt x="1344219" y="1032901"/>
                  <a:pt x="1331478" y="1053264"/>
                </a:cubicBezTo>
                <a:cubicBezTo>
                  <a:pt x="1318737" y="1073628"/>
                  <a:pt x="1309262" y="1077958"/>
                  <a:pt x="1303052" y="1066257"/>
                </a:cubicBezTo>
                <a:cubicBezTo>
                  <a:pt x="1296843" y="1054555"/>
                  <a:pt x="1296915" y="1044295"/>
                  <a:pt x="1303267" y="1035475"/>
                </a:cubicBezTo>
                <a:cubicBezTo>
                  <a:pt x="1309620" y="1026656"/>
                  <a:pt x="1314998" y="1017902"/>
                  <a:pt x="1319400" y="1009211"/>
                </a:cubicBezTo>
                <a:cubicBezTo>
                  <a:pt x="1324807" y="1000105"/>
                  <a:pt x="1330442" y="989988"/>
                  <a:pt x="1336307" y="978860"/>
                </a:cubicBezTo>
                <a:cubicBezTo>
                  <a:pt x="1337773" y="976078"/>
                  <a:pt x="1339114" y="974275"/>
                  <a:pt x="1340328" y="973450"/>
                </a:cubicBezTo>
                <a:close/>
                <a:moveTo>
                  <a:pt x="690813" y="966750"/>
                </a:moveTo>
                <a:cubicBezTo>
                  <a:pt x="695578" y="966563"/>
                  <a:pt x="700775" y="967001"/>
                  <a:pt x="706403" y="968062"/>
                </a:cubicBezTo>
                <a:lnTo>
                  <a:pt x="706403" y="1000134"/>
                </a:lnTo>
                <a:cubicBezTo>
                  <a:pt x="696795" y="998298"/>
                  <a:pt x="689277" y="997165"/>
                  <a:pt x="683850" y="996735"/>
                </a:cubicBezTo>
                <a:cubicBezTo>
                  <a:pt x="678422" y="996305"/>
                  <a:pt x="673793" y="996370"/>
                  <a:pt x="669965" y="996929"/>
                </a:cubicBezTo>
                <a:cubicBezTo>
                  <a:pt x="672388" y="997359"/>
                  <a:pt x="674568" y="999754"/>
                  <a:pt x="676504" y="1004113"/>
                </a:cubicBezTo>
                <a:cubicBezTo>
                  <a:pt x="678440" y="1008473"/>
                  <a:pt x="679408" y="1014768"/>
                  <a:pt x="679408" y="1022999"/>
                </a:cubicBezTo>
                <a:cubicBezTo>
                  <a:pt x="679408" y="1039505"/>
                  <a:pt x="673826" y="1053092"/>
                  <a:pt x="662662" y="1063762"/>
                </a:cubicBezTo>
                <a:cubicBezTo>
                  <a:pt x="651498" y="1074431"/>
                  <a:pt x="637706" y="1079765"/>
                  <a:pt x="621287" y="1079765"/>
                </a:cubicBezTo>
                <a:cubicBezTo>
                  <a:pt x="617228" y="1079765"/>
                  <a:pt x="612145" y="1079059"/>
                  <a:pt x="606036" y="1077646"/>
                </a:cubicBezTo>
                <a:cubicBezTo>
                  <a:pt x="599927" y="1076234"/>
                  <a:pt x="595661" y="1074689"/>
                  <a:pt x="593237" y="1073011"/>
                </a:cubicBezTo>
                <a:cubicBezTo>
                  <a:pt x="592463" y="1073972"/>
                  <a:pt x="591785" y="1075033"/>
                  <a:pt x="591205" y="1076194"/>
                </a:cubicBezTo>
                <a:cubicBezTo>
                  <a:pt x="590624" y="1077356"/>
                  <a:pt x="590333" y="1078969"/>
                  <a:pt x="590333" y="1081034"/>
                </a:cubicBezTo>
                <a:cubicBezTo>
                  <a:pt x="590333" y="1084476"/>
                  <a:pt x="592943" y="1087129"/>
                  <a:pt x="598163" y="1088993"/>
                </a:cubicBezTo>
                <a:cubicBezTo>
                  <a:pt x="603383" y="1090857"/>
                  <a:pt x="613794" y="1091789"/>
                  <a:pt x="629396" y="1091789"/>
                </a:cubicBezTo>
                <a:cubicBezTo>
                  <a:pt x="656600" y="1091789"/>
                  <a:pt x="675335" y="1095701"/>
                  <a:pt x="685603" y="1103523"/>
                </a:cubicBezTo>
                <a:cubicBezTo>
                  <a:pt x="695870" y="1111346"/>
                  <a:pt x="701004" y="1120950"/>
                  <a:pt x="701004" y="1132336"/>
                </a:cubicBezTo>
                <a:cubicBezTo>
                  <a:pt x="701004" y="1148455"/>
                  <a:pt x="693497" y="1160146"/>
                  <a:pt x="678483" y="1167409"/>
                </a:cubicBezTo>
                <a:cubicBezTo>
                  <a:pt x="663469" y="1174672"/>
                  <a:pt x="646203" y="1178304"/>
                  <a:pt x="626686" y="1178304"/>
                </a:cubicBezTo>
                <a:cubicBezTo>
                  <a:pt x="601619" y="1178304"/>
                  <a:pt x="582744" y="1174887"/>
                  <a:pt x="570060" y="1168054"/>
                </a:cubicBezTo>
                <a:cubicBezTo>
                  <a:pt x="557376" y="1161221"/>
                  <a:pt x="551034" y="1151559"/>
                  <a:pt x="551034" y="1139069"/>
                </a:cubicBezTo>
                <a:cubicBezTo>
                  <a:pt x="551034" y="1133247"/>
                  <a:pt x="553443" y="1127443"/>
                  <a:pt x="558262" y="1121657"/>
                </a:cubicBezTo>
                <a:cubicBezTo>
                  <a:pt x="563080" y="1115870"/>
                  <a:pt x="568766" y="1111995"/>
                  <a:pt x="575319" y="1110030"/>
                </a:cubicBezTo>
                <a:cubicBezTo>
                  <a:pt x="570874" y="1109112"/>
                  <a:pt x="566837" y="1106323"/>
                  <a:pt x="563209" y="1101663"/>
                </a:cubicBezTo>
                <a:cubicBezTo>
                  <a:pt x="559581" y="1097002"/>
                  <a:pt x="557767" y="1091029"/>
                  <a:pt x="557767" y="1083745"/>
                </a:cubicBezTo>
                <a:cubicBezTo>
                  <a:pt x="557767" y="1077822"/>
                  <a:pt x="559975" y="1072652"/>
                  <a:pt x="564392" y="1068236"/>
                </a:cubicBezTo>
                <a:cubicBezTo>
                  <a:pt x="568809" y="1063819"/>
                  <a:pt x="573355" y="1060793"/>
                  <a:pt x="578030" y="1059158"/>
                </a:cubicBezTo>
                <a:cubicBezTo>
                  <a:pt x="573971" y="1056491"/>
                  <a:pt x="570479" y="1051748"/>
                  <a:pt x="567554" y="1044929"/>
                </a:cubicBezTo>
                <a:cubicBezTo>
                  <a:pt x="564629" y="1038110"/>
                  <a:pt x="563166" y="1030801"/>
                  <a:pt x="563166" y="1022999"/>
                </a:cubicBezTo>
                <a:cubicBezTo>
                  <a:pt x="563166" y="1007153"/>
                  <a:pt x="568683" y="993960"/>
                  <a:pt x="579718" y="983420"/>
                </a:cubicBezTo>
                <a:cubicBezTo>
                  <a:pt x="590753" y="972880"/>
                  <a:pt x="604609" y="967610"/>
                  <a:pt x="621287" y="967610"/>
                </a:cubicBezTo>
                <a:cubicBezTo>
                  <a:pt x="629963" y="967610"/>
                  <a:pt x="637556" y="968858"/>
                  <a:pt x="644066" y="971353"/>
                </a:cubicBezTo>
                <a:cubicBezTo>
                  <a:pt x="650577" y="973848"/>
                  <a:pt x="655280" y="976637"/>
                  <a:pt x="658177" y="979721"/>
                </a:cubicBezTo>
                <a:cubicBezTo>
                  <a:pt x="663469" y="975562"/>
                  <a:pt x="670015" y="972049"/>
                  <a:pt x="677816" y="969181"/>
                </a:cubicBezTo>
                <a:cubicBezTo>
                  <a:pt x="681717" y="967746"/>
                  <a:pt x="686049" y="966936"/>
                  <a:pt x="690813" y="966750"/>
                </a:cubicBezTo>
                <a:close/>
                <a:moveTo>
                  <a:pt x="4715836" y="965664"/>
                </a:moveTo>
                <a:cubicBezTo>
                  <a:pt x="4723150" y="967090"/>
                  <a:pt x="4733296" y="971059"/>
                  <a:pt x="4746273" y="977570"/>
                </a:cubicBezTo>
                <a:cubicBezTo>
                  <a:pt x="4759581" y="983248"/>
                  <a:pt x="4770207" y="992702"/>
                  <a:pt x="4778152" y="1005931"/>
                </a:cubicBezTo>
                <a:cubicBezTo>
                  <a:pt x="4786097" y="1019160"/>
                  <a:pt x="4787269" y="1032525"/>
                  <a:pt x="4781668" y="1046026"/>
                </a:cubicBezTo>
                <a:cubicBezTo>
                  <a:pt x="4776069" y="1059528"/>
                  <a:pt x="4767361" y="1057186"/>
                  <a:pt x="4755544" y="1039003"/>
                </a:cubicBezTo>
                <a:cubicBezTo>
                  <a:pt x="4743728" y="1020820"/>
                  <a:pt x="4732328" y="1003694"/>
                  <a:pt x="4721343" y="987626"/>
                </a:cubicBezTo>
                <a:cubicBezTo>
                  <a:pt x="4710359" y="971557"/>
                  <a:pt x="4708523" y="964237"/>
                  <a:pt x="4715836" y="965664"/>
                </a:cubicBezTo>
                <a:close/>
                <a:moveTo>
                  <a:pt x="1496387" y="965664"/>
                </a:moveTo>
                <a:cubicBezTo>
                  <a:pt x="1503700" y="967090"/>
                  <a:pt x="1513846" y="971059"/>
                  <a:pt x="1526824" y="977570"/>
                </a:cubicBezTo>
                <a:cubicBezTo>
                  <a:pt x="1540132" y="983248"/>
                  <a:pt x="1550758" y="992702"/>
                  <a:pt x="1558703" y="1005931"/>
                </a:cubicBezTo>
                <a:cubicBezTo>
                  <a:pt x="1566647" y="1019160"/>
                  <a:pt x="1567819" y="1032525"/>
                  <a:pt x="1562220" y="1046026"/>
                </a:cubicBezTo>
                <a:cubicBezTo>
                  <a:pt x="1556619" y="1059528"/>
                  <a:pt x="1547911" y="1057186"/>
                  <a:pt x="1536095" y="1039003"/>
                </a:cubicBezTo>
                <a:cubicBezTo>
                  <a:pt x="1524279" y="1020820"/>
                  <a:pt x="1512878" y="1003694"/>
                  <a:pt x="1501893" y="987626"/>
                </a:cubicBezTo>
                <a:cubicBezTo>
                  <a:pt x="1490909" y="971557"/>
                  <a:pt x="1489073" y="964237"/>
                  <a:pt x="1496387" y="965664"/>
                </a:cubicBezTo>
                <a:close/>
                <a:moveTo>
                  <a:pt x="7258247" y="961461"/>
                </a:moveTo>
                <a:cubicBezTo>
                  <a:pt x="7262459" y="961603"/>
                  <a:pt x="7267184" y="962856"/>
                  <a:pt x="7272422" y="965223"/>
                </a:cubicBezTo>
                <a:cubicBezTo>
                  <a:pt x="7282897" y="969955"/>
                  <a:pt x="7291537" y="974992"/>
                  <a:pt x="7298341" y="980334"/>
                </a:cubicBezTo>
                <a:cubicBezTo>
                  <a:pt x="7305146" y="985675"/>
                  <a:pt x="7304608" y="991623"/>
                  <a:pt x="7296729" y="998176"/>
                </a:cubicBezTo>
                <a:cubicBezTo>
                  <a:pt x="7288848" y="1004730"/>
                  <a:pt x="7279746" y="1020949"/>
                  <a:pt x="7269421" y="1046833"/>
                </a:cubicBezTo>
                <a:cubicBezTo>
                  <a:pt x="7282915" y="1060341"/>
                  <a:pt x="7284945" y="1067408"/>
                  <a:pt x="7275509" y="1068031"/>
                </a:cubicBezTo>
                <a:cubicBezTo>
                  <a:pt x="7266072" y="1068655"/>
                  <a:pt x="7254877" y="1069193"/>
                  <a:pt x="7241920" y="1069645"/>
                </a:cubicBezTo>
                <a:cubicBezTo>
                  <a:pt x="7228963" y="1070096"/>
                  <a:pt x="7211035" y="1071548"/>
                  <a:pt x="7188134" y="1074000"/>
                </a:cubicBezTo>
                <a:cubicBezTo>
                  <a:pt x="7187273" y="1086864"/>
                  <a:pt x="7184047" y="1094191"/>
                  <a:pt x="7178455" y="1095984"/>
                </a:cubicBezTo>
                <a:cubicBezTo>
                  <a:pt x="7172861" y="1097776"/>
                  <a:pt x="7168839" y="1089413"/>
                  <a:pt x="7166387" y="1070892"/>
                </a:cubicBezTo>
                <a:cubicBezTo>
                  <a:pt x="7163935" y="1052372"/>
                  <a:pt x="7161360" y="1035483"/>
                  <a:pt x="7158665" y="1020225"/>
                </a:cubicBezTo>
                <a:cubicBezTo>
                  <a:pt x="7155969" y="1004967"/>
                  <a:pt x="7152803" y="993053"/>
                  <a:pt x="7149167" y="984485"/>
                </a:cubicBezTo>
                <a:cubicBezTo>
                  <a:pt x="7145533" y="975917"/>
                  <a:pt x="7148041" y="972343"/>
                  <a:pt x="7156697" y="973762"/>
                </a:cubicBezTo>
                <a:cubicBezTo>
                  <a:pt x="7165351" y="975182"/>
                  <a:pt x="7171359" y="976530"/>
                  <a:pt x="7174722" y="977806"/>
                </a:cubicBezTo>
                <a:cubicBezTo>
                  <a:pt x="7178085" y="979082"/>
                  <a:pt x="7188621" y="978860"/>
                  <a:pt x="7206331" y="977139"/>
                </a:cubicBezTo>
                <a:cubicBezTo>
                  <a:pt x="7227167" y="972794"/>
                  <a:pt x="7240773" y="968539"/>
                  <a:pt x="7247147" y="964373"/>
                </a:cubicBezTo>
                <a:cubicBezTo>
                  <a:pt x="7250334" y="962290"/>
                  <a:pt x="7254034" y="961319"/>
                  <a:pt x="7258247" y="961461"/>
                </a:cubicBezTo>
                <a:close/>
                <a:moveTo>
                  <a:pt x="5388266" y="928461"/>
                </a:moveTo>
                <a:cubicBezTo>
                  <a:pt x="5391464" y="928461"/>
                  <a:pt x="5397451" y="929799"/>
                  <a:pt x="5406227" y="932473"/>
                </a:cubicBezTo>
                <a:cubicBezTo>
                  <a:pt x="5415003" y="935148"/>
                  <a:pt x="5418474" y="939148"/>
                  <a:pt x="5416638" y="944476"/>
                </a:cubicBezTo>
                <a:cubicBezTo>
                  <a:pt x="5414803" y="949803"/>
                  <a:pt x="5413663" y="956052"/>
                  <a:pt x="5413218" y="963222"/>
                </a:cubicBezTo>
                <a:cubicBezTo>
                  <a:pt x="5412774" y="970392"/>
                  <a:pt x="5411871" y="980283"/>
                  <a:pt x="5410508" y="992896"/>
                </a:cubicBezTo>
                <a:cubicBezTo>
                  <a:pt x="5409146" y="1005508"/>
                  <a:pt x="5407160" y="1016969"/>
                  <a:pt x="5404549" y="1027280"/>
                </a:cubicBezTo>
                <a:cubicBezTo>
                  <a:pt x="5418947" y="1034723"/>
                  <a:pt x="5424773" y="1041036"/>
                  <a:pt x="5422027" y="1046220"/>
                </a:cubicBezTo>
                <a:cubicBezTo>
                  <a:pt x="5419281" y="1051404"/>
                  <a:pt x="5417255" y="1060481"/>
                  <a:pt x="5415950" y="1073452"/>
                </a:cubicBezTo>
                <a:cubicBezTo>
                  <a:pt x="5414645" y="1086423"/>
                  <a:pt x="5415832" y="1096575"/>
                  <a:pt x="5419510" y="1103911"/>
                </a:cubicBezTo>
                <a:cubicBezTo>
                  <a:pt x="5423188" y="1111246"/>
                  <a:pt x="5432703" y="1115103"/>
                  <a:pt x="5448054" y="1115483"/>
                </a:cubicBezTo>
                <a:cubicBezTo>
                  <a:pt x="5463405" y="1115863"/>
                  <a:pt x="5475093" y="1114877"/>
                  <a:pt x="5483116" y="1112525"/>
                </a:cubicBezTo>
                <a:cubicBezTo>
                  <a:pt x="5491140" y="1110173"/>
                  <a:pt x="5498722" y="1097576"/>
                  <a:pt x="5505863" y="1074732"/>
                </a:cubicBezTo>
                <a:cubicBezTo>
                  <a:pt x="5513004" y="1051888"/>
                  <a:pt x="5516575" y="1048138"/>
                  <a:pt x="5516575" y="1063482"/>
                </a:cubicBezTo>
                <a:cubicBezTo>
                  <a:pt x="5516575" y="1075915"/>
                  <a:pt x="5516790" y="1086175"/>
                  <a:pt x="5517220" y="1094263"/>
                </a:cubicBezTo>
                <a:cubicBezTo>
                  <a:pt x="5517651" y="1102351"/>
                  <a:pt x="5519228" y="1110453"/>
                  <a:pt x="5521953" y="1118570"/>
                </a:cubicBezTo>
                <a:cubicBezTo>
                  <a:pt x="5524678" y="1126686"/>
                  <a:pt x="5518898" y="1133498"/>
                  <a:pt x="5504615" y="1139005"/>
                </a:cubicBezTo>
                <a:cubicBezTo>
                  <a:pt x="5490333" y="1144511"/>
                  <a:pt x="5469679" y="1145619"/>
                  <a:pt x="5442655" y="1142328"/>
                </a:cubicBezTo>
                <a:cubicBezTo>
                  <a:pt x="5415631" y="1139037"/>
                  <a:pt x="5400922" y="1128482"/>
                  <a:pt x="5398527" y="1110665"/>
                </a:cubicBezTo>
                <a:cubicBezTo>
                  <a:pt x="5396132" y="1092847"/>
                  <a:pt x="5395612" y="1078639"/>
                  <a:pt x="5396967" y="1068042"/>
                </a:cubicBezTo>
                <a:cubicBezTo>
                  <a:pt x="5398323" y="1057445"/>
                  <a:pt x="5399186" y="1050554"/>
                  <a:pt x="5399559" y="1047371"/>
                </a:cubicBezTo>
                <a:cubicBezTo>
                  <a:pt x="5393479" y="1067734"/>
                  <a:pt x="5383018" y="1085569"/>
                  <a:pt x="5368176" y="1100878"/>
                </a:cubicBezTo>
                <a:cubicBezTo>
                  <a:pt x="5353333" y="1116186"/>
                  <a:pt x="5337212" y="1126618"/>
                  <a:pt x="5319810" y="1132175"/>
                </a:cubicBezTo>
                <a:cubicBezTo>
                  <a:pt x="5302408" y="1137732"/>
                  <a:pt x="5297923" y="1137058"/>
                  <a:pt x="5306355" y="1130153"/>
                </a:cubicBezTo>
                <a:cubicBezTo>
                  <a:pt x="5314787" y="1123248"/>
                  <a:pt x="5325431" y="1113587"/>
                  <a:pt x="5338287" y="1101168"/>
                </a:cubicBezTo>
                <a:cubicBezTo>
                  <a:pt x="5351143" y="1088749"/>
                  <a:pt x="5361554" y="1074796"/>
                  <a:pt x="5369520" y="1059309"/>
                </a:cubicBezTo>
                <a:cubicBezTo>
                  <a:pt x="5377486" y="1043821"/>
                  <a:pt x="5382591" y="1027111"/>
                  <a:pt x="5384836" y="1009179"/>
                </a:cubicBezTo>
                <a:cubicBezTo>
                  <a:pt x="5387080" y="991246"/>
                  <a:pt x="5387983" y="975788"/>
                  <a:pt x="5387546" y="962803"/>
                </a:cubicBezTo>
                <a:cubicBezTo>
                  <a:pt x="5387108" y="949818"/>
                  <a:pt x="5385757" y="940848"/>
                  <a:pt x="5383491" y="935893"/>
                </a:cubicBezTo>
                <a:cubicBezTo>
                  <a:pt x="5381225" y="930939"/>
                  <a:pt x="5382817" y="928461"/>
                  <a:pt x="5388266" y="928461"/>
                </a:cubicBezTo>
                <a:close/>
                <a:moveTo>
                  <a:pt x="3919152" y="927870"/>
                </a:moveTo>
                <a:cubicBezTo>
                  <a:pt x="3928280" y="929297"/>
                  <a:pt x="3935278" y="931437"/>
                  <a:pt x="3940147" y="934291"/>
                </a:cubicBezTo>
                <a:cubicBezTo>
                  <a:pt x="3945015" y="937144"/>
                  <a:pt x="3946958" y="939837"/>
                  <a:pt x="3945976" y="942368"/>
                </a:cubicBezTo>
                <a:cubicBezTo>
                  <a:pt x="3944993" y="944899"/>
                  <a:pt x="3943685" y="948351"/>
                  <a:pt x="3942050" y="952725"/>
                </a:cubicBezTo>
                <a:cubicBezTo>
                  <a:pt x="3946839" y="952797"/>
                  <a:pt x="3956207" y="951241"/>
                  <a:pt x="3970153" y="948057"/>
                </a:cubicBezTo>
                <a:cubicBezTo>
                  <a:pt x="3984099" y="944874"/>
                  <a:pt x="3994151" y="947749"/>
                  <a:pt x="4000311" y="956683"/>
                </a:cubicBezTo>
                <a:cubicBezTo>
                  <a:pt x="4006470" y="965617"/>
                  <a:pt x="4004032" y="970360"/>
                  <a:pt x="3992997" y="970912"/>
                </a:cubicBezTo>
                <a:cubicBezTo>
                  <a:pt x="3981963" y="971464"/>
                  <a:pt x="3964901" y="972981"/>
                  <a:pt x="3941813" y="975462"/>
                </a:cubicBezTo>
                <a:lnTo>
                  <a:pt x="3940716" y="993229"/>
                </a:lnTo>
                <a:cubicBezTo>
                  <a:pt x="3961997" y="992369"/>
                  <a:pt x="3979922" y="991279"/>
                  <a:pt x="3994492" y="989959"/>
                </a:cubicBezTo>
                <a:cubicBezTo>
                  <a:pt x="4009062" y="988640"/>
                  <a:pt x="4024298" y="986830"/>
                  <a:pt x="4040201" y="984528"/>
                </a:cubicBezTo>
                <a:cubicBezTo>
                  <a:pt x="4056105" y="982227"/>
                  <a:pt x="4068018" y="986500"/>
                  <a:pt x="4075941" y="997348"/>
                </a:cubicBezTo>
                <a:cubicBezTo>
                  <a:pt x="4083864" y="1008197"/>
                  <a:pt x="4077429" y="1012721"/>
                  <a:pt x="4056635" y="1010921"/>
                </a:cubicBezTo>
                <a:cubicBezTo>
                  <a:pt x="4035842" y="1009122"/>
                  <a:pt x="4004846" y="1009211"/>
                  <a:pt x="3963646" y="1011190"/>
                </a:cubicBezTo>
                <a:cubicBezTo>
                  <a:pt x="3977155" y="1012768"/>
                  <a:pt x="3983232" y="1015489"/>
                  <a:pt x="3981877" y="1019353"/>
                </a:cubicBezTo>
                <a:cubicBezTo>
                  <a:pt x="3980521" y="1023218"/>
                  <a:pt x="3979844" y="1027115"/>
                  <a:pt x="3979844" y="1031044"/>
                </a:cubicBezTo>
                <a:cubicBezTo>
                  <a:pt x="3985637" y="1031044"/>
                  <a:pt x="3993342" y="1029689"/>
                  <a:pt x="4002957" y="1026979"/>
                </a:cubicBezTo>
                <a:cubicBezTo>
                  <a:pt x="4012572" y="1024269"/>
                  <a:pt x="4022147" y="1027664"/>
                  <a:pt x="4031684" y="1037164"/>
                </a:cubicBezTo>
                <a:cubicBezTo>
                  <a:pt x="4041220" y="1046664"/>
                  <a:pt x="4039431" y="1051192"/>
                  <a:pt x="4026317" y="1050748"/>
                </a:cubicBezTo>
                <a:cubicBezTo>
                  <a:pt x="4013203" y="1050303"/>
                  <a:pt x="3997711" y="1050468"/>
                  <a:pt x="3979844" y="1051242"/>
                </a:cubicBezTo>
                <a:cubicBezTo>
                  <a:pt x="3979844" y="1087093"/>
                  <a:pt x="3980066" y="1109016"/>
                  <a:pt x="3980510" y="1117010"/>
                </a:cubicBezTo>
                <a:cubicBezTo>
                  <a:pt x="3980955" y="1125005"/>
                  <a:pt x="3979729" y="1133107"/>
                  <a:pt x="3976832" y="1141317"/>
                </a:cubicBezTo>
                <a:cubicBezTo>
                  <a:pt x="3973935" y="1149527"/>
                  <a:pt x="3968203" y="1156844"/>
                  <a:pt x="3959635" y="1163268"/>
                </a:cubicBezTo>
                <a:cubicBezTo>
                  <a:pt x="3951066" y="1169693"/>
                  <a:pt x="3945172" y="1168829"/>
                  <a:pt x="3941953" y="1160676"/>
                </a:cubicBezTo>
                <a:cubicBezTo>
                  <a:pt x="3938734" y="1152524"/>
                  <a:pt x="3930947" y="1142823"/>
                  <a:pt x="3918593" y="1131573"/>
                </a:cubicBezTo>
                <a:cubicBezTo>
                  <a:pt x="3906239" y="1120323"/>
                  <a:pt x="3907117" y="1116498"/>
                  <a:pt x="3921228" y="1120097"/>
                </a:cubicBezTo>
                <a:cubicBezTo>
                  <a:pt x="3935339" y="1123696"/>
                  <a:pt x="3943739" y="1125564"/>
                  <a:pt x="3946428" y="1125700"/>
                </a:cubicBezTo>
                <a:cubicBezTo>
                  <a:pt x="3949117" y="1125837"/>
                  <a:pt x="3951281" y="1122416"/>
                  <a:pt x="3952924" y="1115440"/>
                </a:cubicBezTo>
                <a:cubicBezTo>
                  <a:pt x="3954566" y="1108463"/>
                  <a:pt x="3955387" y="1087573"/>
                  <a:pt x="3955387" y="1052770"/>
                </a:cubicBezTo>
                <a:cubicBezTo>
                  <a:pt x="3931410" y="1055466"/>
                  <a:pt x="3913162" y="1057488"/>
                  <a:pt x="3900643" y="1058836"/>
                </a:cubicBezTo>
                <a:lnTo>
                  <a:pt x="3881151" y="1061683"/>
                </a:lnTo>
                <a:lnTo>
                  <a:pt x="3884101" y="1062460"/>
                </a:lnTo>
                <a:cubicBezTo>
                  <a:pt x="3895057" y="1066325"/>
                  <a:pt x="3902281" y="1071036"/>
                  <a:pt x="3905773" y="1076592"/>
                </a:cubicBezTo>
                <a:cubicBezTo>
                  <a:pt x="3909265" y="1082149"/>
                  <a:pt x="3909827" y="1089466"/>
                  <a:pt x="3907461" y="1098544"/>
                </a:cubicBezTo>
                <a:cubicBezTo>
                  <a:pt x="3905095" y="1107621"/>
                  <a:pt x="3900933" y="1110109"/>
                  <a:pt x="3894975" y="1106008"/>
                </a:cubicBezTo>
                <a:cubicBezTo>
                  <a:pt x="3889017" y="1101906"/>
                  <a:pt x="3883707" y="1096593"/>
                  <a:pt x="3879046" y="1090069"/>
                </a:cubicBezTo>
                <a:cubicBezTo>
                  <a:pt x="3875275" y="1082511"/>
                  <a:pt x="3872435" y="1075054"/>
                  <a:pt x="3870528" y="1067698"/>
                </a:cubicBezTo>
                <a:lnTo>
                  <a:pt x="3870305" y="1063267"/>
                </a:lnTo>
                <a:lnTo>
                  <a:pt x="3868248" y="1063568"/>
                </a:lnTo>
                <a:cubicBezTo>
                  <a:pt x="3859171" y="1065375"/>
                  <a:pt x="3849828" y="1061980"/>
                  <a:pt x="3840220" y="1053383"/>
                </a:cubicBezTo>
                <a:cubicBezTo>
                  <a:pt x="3830613" y="1044786"/>
                  <a:pt x="3832139" y="1040487"/>
                  <a:pt x="3844802" y="1040487"/>
                </a:cubicBezTo>
                <a:cubicBezTo>
                  <a:pt x="3855672" y="1040487"/>
                  <a:pt x="3869101" y="1040269"/>
                  <a:pt x="3885091" y="1039831"/>
                </a:cubicBezTo>
                <a:cubicBezTo>
                  <a:pt x="3901080" y="1039394"/>
                  <a:pt x="3924067" y="1037519"/>
                  <a:pt x="3954053" y="1034206"/>
                </a:cubicBezTo>
                <a:cubicBezTo>
                  <a:pt x="3953221" y="1022705"/>
                  <a:pt x="3951457" y="1015844"/>
                  <a:pt x="3948761" y="1013621"/>
                </a:cubicBezTo>
                <a:cubicBezTo>
                  <a:pt x="3912997" y="1016331"/>
                  <a:pt x="3885729" y="1018583"/>
                  <a:pt x="3866957" y="1020375"/>
                </a:cubicBezTo>
                <a:cubicBezTo>
                  <a:pt x="3848186" y="1022168"/>
                  <a:pt x="3833824" y="1024190"/>
                  <a:pt x="3823872" y="1026441"/>
                </a:cubicBezTo>
                <a:cubicBezTo>
                  <a:pt x="3813920" y="1028692"/>
                  <a:pt x="3802982" y="1025068"/>
                  <a:pt x="3791059" y="1015568"/>
                </a:cubicBezTo>
                <a:cubicBezTo>
                  <a:pt x="3779134" y="1006067"/>
                  <a:pt x="3783031" y="1002002"/>
                  <a:pt x="3802749" y="1003371"/>
                </a:cubicBezTo>
                <a:cubicBezTo>
                  <a:pt x="3822467" y="1004741"/>
                  <a:pt x="3860748" y="1002407"/>
                  <a:pt x="3917593" y="996370"/>
                </a:cubicBezTo>
                <a:lnTo>
                  <a:pt x="3917593" y="978538"/>
                </a:lnTo>
                <a:cubicBezTo>
                  <a:pt x="3897129" y="980330"/>
                  <a:pt x="3883316" y="981452"/>
                  <a:pt x="3876153" y="981904"/>
                </a:cubicBezTo>
                <a:cubicBezTo>
                  <a:pt x="3868990" y="982356"/>
                  <a:pt x="3860834" y="979186"/>
                  <a:pt x="3851685" y="972396"/>
                </a:cubicBezTo>
                <a:cubicBezTo>
                  <a:pt x="3842536" y="965606"/>
                  <a:pt x="3845641" y="962211"/>
                  <a:pt x="3860999" y="962211"/>
                </a:cubicBezTo>
                <a:cubicBezTo>
                  <a:pt x="3874322" y="962211"/>
                  <a:pt x="3893186" y="960584"/>
                  <a:pt x="3917593" y="957328"/>
                </a:cubicBezTo>
                <a:cubicBezTo>
                  <a:pt x="3917593" y="949111"/>
                  <a:pt x="3915571" y="941791"/>
                  <a:pt x="3911527" y="935366"/>
                </a:cubicBezTo>
                <a:cubicBezTo>
                  <a:pt x="3907483" y="928942"/>
                  <a:pt x="3910025" y="926443"/>
                  <a:pt x="3919152" y="927870"/>
                </a:cubicBezTo>
                <a:close/>
                <a:moveTo>
                  <a:pt x="4932682" y="919164"/>
                </a:moveTo>
                <a:cubicBezTo>
                  <a:pt x="4925662" y="919848"/>
                  <a:pt x="4915510" y="921442"/>
                  <a:pt x="4902223" y="923944"/>
                </a:cubicBezTo>
                <a:lnTo>
                  <a:pt x="4902223" y="962168"/>
                </a:lnTo>
                <a:cubicBezTo>
                  <a:pt x="4906740" y="962283"/>
                  <a:pt x="4912308" y="960964"/>
                  <a:pt x="4918926" y="958210"/>
                </a:cubicBezTo>
                <a:cubicBezTo>
                  <a:pt x="4925544" y="955457"/>
                  <a:pt x="4931614" y="957214"/>
                  <a:pt x="4937134" y="963480"/>
                </a:cubicBezTo>
                <a:cubicBezTo>
                  <a:pt x="4942656" y="969747"/>
                  <a:pt x="4939891" y="974271"/>
                  <a:pt x="4928842" y="977053"/>
                </a:cubicBezTo>
                <a:cubicBezTo>
                  <a:pt x="4917793" y="979835"/>
                  <a:pt x="4908841" y="981226"/>
                  <a:pt x="4901987" y="981226"/>
                </a:cubicBezTo>
                <a:cubicBezTo>
                  <a:pt x="4901198" y="998535"/>
                  <a:pt x="4900381" y="1010631"/>
                  <a:pt x="4899534" y="1017514"/>
                </a:cubicBezTo>
                <a:cubicBezTo>
                  <a:pt x="4906002" y="1017600"/>
                  <a:pt x="4913950" y="1016722"/>
                  <a:pt x="4923378" y="1014879"/>
                </a:cubicBezTo>
                <a:cubicBezTo>
                  <a:pt x="4932807" y="1013037"/>
                  <a:pt x="4939730" y="1013019"/>
                  <a:pt x="4944147" y="1014826"/>
                </a:cubicBezTo>
                <a:cubicBezTo>
                  <a:pt x="4945782" y="990361"/>
                  <a:pt x="4946599" y="968786"/>
                  <a:pt x="4946599" y="950101"/>
                </a:cubicBezTo>
                <a:cubicBezTo>
                  <a:pt x="4946599" y="932190"/>
                  <a:pt x="4945846" y="922102"/>
                  <a:pt x="4944340" y="919836"/>
                </a:cubicBezTo>
                <a:cubicBezTo>
                  <a:pt x="4943587" y="918703"/>
                  <a:pt x="4939701" y="918479"/>
                  <a:pt x="4932682" y="919164"/>
                </a:cubicBezTo>
                <a:close/>
                <a:moveTo>
                  <a:pt x="1722757" y="919164"/>
                </a:moveTo>
                <a:cubicBezTo>
                  <a:pt x="1715738" y="919848"/>
                  <a:pt x="1705585" y="921442"/>
                  <a:pt x="1692299" y="923944"/>
                </a:cubicBezTo>
                <a:lnTo>
                  <a:pt x="1692299" y="962168"/>
                </a:lnTo>
                <a:cubicBezTo>
                  <a:pt x="1696816" y="962283"/>
                  <a:pt x="1702383" y="960964"/>
                  <a:pt x="1709001" y="958210"/>
                </a:cubicBezTo>
                <a:cubicBezTo>
                  <a:pt x="1715619" y="955457"/>
                  <a:pt x="1721689" y="957214"/>
                  <a:pt x="1727210" y="963480"/>
                </a:cubicBezTo>
                <a:cubicBezTo>
                  <a:pt x="1732731" y="969747"/>
                  <a:pt x="1729967" y="974271"/>
                  <a:pt x="1718918" y="977053"/>
                </a:cubicBezTo>
                <a:cubicBezTo>
                  <a:pt x="1707868" y="979835"/>
                  <a:pt x="1698917" y="981226"/>
                  <a:pt x="1692062" y="981226"/>
                </a:cubicBezTo>
                <a:cubicBezTo>
                  <a:pt x="1691274" y="998535"/>
                  <a:pt x="1690456" y="1010631"/>
                  <a:pt x="1689610" y="1017514"/>
                </a:cubicBezTo>
                <a:cubicBezTo>
                  <a:pt x="1696078" y="1017600"/>
                  <a:pt x="1704025" y="1016722"/>
                  <a:pt x="1713454" y="1014879"/>
                </a:cubicBezTo>
                <a:cubicBezTo>
                  <a:pt x="1722883" y="1013037"/>
                  <a:pt x="1729806" y="1013019"/>
                  <a:pt x="1734223" y="1014826"/>
                </a:cubicBezTo>
                <a:cubicBezTo>
                  <a:pt x="1735857" y="990361"/>
                  <a:pt x="1736675" y="968786"/>
                  <a:pt x="1736675" y="950101"/>
                </a:cubicBezTo>
                <a:cubicBezTo>
                  <a:pt x="1736675" y="932190"/>
                  <a:pt x="1735921" y="922102"/>
                  <a:pt x="1734416" y="919836"/>
                </a:cubicBezTo>
                <a:cubicBezTo>
                  <a:pt x="1733663" y="918703"/>
                  <a:pt x="1729777" y="918479"/>
                  <a:pt x="1722757" y="919164"/>
                </a:cubicBezTo>
                <a:close/>
                <a:moveTo>
                  <a:pt x="3874067" y="911683"/>
                </a:moveTo>
                <a:cubicBezTo>
                  <a:pt x="3883739" y="913117"/>
                  <a:pt x="3891415" y="915928"/>
                  <a:pt x="3897093" y="920115"/>
                </a:cubicBezTo>
                <a:cubicBezTo>
                  <a:pt x="3902772" y="924303"/>
                  <a:pt x="3904737" y="930587"/>
                  <a:pt x="3902987" y="938969"/>
                </a:cubicBezTo>
                <a:cubicBezTo>
                  <a:pt x="3901238" y="947351"/>
                  <a:pt x="3896014" y="949588"/>
                  <a:pt x="3887318" y="945681"/>
                </a:cubicBezTo>
                <a:cubicBezTo>
                  <a:pt x="3878620" y="941773"/>
                  <a:pt x="3871848" y="935940"/>
                  <a:pt x="3867000" y="928182"/>
                </a:cubicBezTo>
                <a:cubicBezTo>
                  <a:pt x="3862039" y="915749"/>
                  <a:pt x="3864394" y="910249"/>
                  <a:pt x="3874067" y="911683"/>
                </a:cubicBezTo>
                <a:close/>
                <a:moveTo>
                  <a:pt x="5312786" y="901730"/>
                </a:moveTo>
                <a:cubicBezTo>
                  <a:pt x="5316705" y="902052"/>
                  <a:pt x="5320559" y="903373"/>
                  <a:pt x="5324349" y="905693"/>
                </a:cubicBezTo>
                <a:cubicBezTo>
                  <a:pt x="5331927" y="910332"/>
                  <a:pt x="5331895" y="915272"/>
                  <a:pt x="5324251" y="920513"/>
                </a:cubicBezTo>
                <a:cubicBezTo>
                  <a:pt x="5316608" y="925755"/>
                  <a:pt x="5304685" y="930426"/>
                  <a:pt x="5288480" y="934527"/>
                </a:cubicBezTo>
                <a:cubicBezTo>
                  <a:pt x="5295679" y="938112"/>
                  <a:pt x="5298601" y="943232"/>
                  <a:pt x="5297246" y="949886"/>
                </a:cubicBezTo>
                <a:cubicBezTo>
                  <a:pt x="5295890" y="956540"/>
                  <a:pt x="5295213" y="965137"/>
                  <a:pt x="5295213" y="975677"/>
                </a:cubicBezTo>
                <a:cubicBezTo>
                  <a:pt x="5295629" y="975046"/>
                  <a:pt x="5299023" y="973536"/>
                  <a:pt x="5305398" y="971149"/>
                </a:cubicBezTo>
                <a:cubicBezTo>
                  <a:pt x="5311772" y="968761"/>
                  <a:pt x="5317293" y="969708"/>
                  <a:pt x="5321961" y="973988"/>
                </a:cubicBezTo>
                <a:cubicBezTo>
                  <a:pt x="5326629" y="978269"/>
                  <a:pt x="5326105" y="982736"/>
                  <a:pt x="5320391" y="987389"/>
                </a:cubicBezTo>
                <a:cubicBezTo>
                  <a:pt x="5314676" y="992042"/>
                  <a:pt x="5306219" y="996370"/>
                  <a:pt x="5295019" y="1000370"/>
                </a:cubicBezTo>
                <a:cubicBezTo>
                  <a:pt x="5294259" y="1016647"/>
                  <a:pt x="5293879" y="1034063"/>
                  <a:pt x="5293879" y="1052619"/>
                </a:cubicBezTo>
                <a:cubicBezTo>
                  <a:pt x="5309682" y="1045650"/>
                  <a:pt x="5321506" y="1040982"/>
                  <a:pt x="5329349" y="1038616"/>
                </a:cubicBezTo>
                <a:cubicBezTo>
                  <a:pt x="5337194" y="1036250"/>
                  <a:pt x="5338570" y="1038347"/>
                  <a:pt x="5333479" y="1044908"/>
                </a:cubicBezTo>
                <a:cubicBezTo>
                  <a:pt x="5328389" y="1051468"/>
                  <a:pt x="5319953" y="1058022"/>
                  <a:pt x="5308173" y="1064568"/>
                </a:cubicBezTo>
                <a:cubicBezTo>
                  <a:pt x="5296392" y="1071114"/>
                  <a:pt x="5283805" y="1078313"/>
                  <a:pt x="5270411" y="1086164"/>
                </a:cubicBezTo>
                <a:cubicBezTo>
                  <a:pt x="5257018" y="1094016"/>
                  <a:pt x="5247413" y="1100311"/>
                  <a:pt x="5241598" y="1105051"/>
                </a:cubicBezTo>
                <a:cubicBezTo>
                  <a:pt x="5235783" y="1109790"/>
                  <a:pt x="5227717" y="1106513"/>
                  <a:pt x="5217399" y="1095220"/>
                </a:cubicBezTo>
                <a:cubicBezTo>
                  <a:pt x="5207081" y="1083927"/>
                  <a:pt x="5207802" y="1078281"/>
                  <a:pt x="5219561" y="1078281"/>
                </a:cubicBezTo>
                <a:cubicBezTo>
                  <a:pt x="5228610" y="1078281"/>
                  <a:pt x="5245674" y="1072007"/>
                  <a:pt x="5270755" y="1059459"/>
                </a:cubicBezTo>
                <a:lnTo>
                  <a:pt x="5270755" y="1006888"/>
                </a:lnTo>
                <a:cubicBezTo>
                  <a:pt x="5265923" y="1008652"/>
                  <a:pt x="5261044" y="1009767"/>
                  <a:pt x="5256118" y="1010233"/>
                </a:cubicBezTo>
                <a:cubicBezTo>
                  <a:pt x="5251192" y="1010699"/>
                  <a:pt x="5245427" y="1009434"/>
                  <a:pt x="5238824" y="1006437"/>
                </a:cubicBezTo>
                <a:cubicBezTo>
                  <a:pt x="5232220" y="1003439"/>
                  <a:pt x="5232216" y="1000546"/>
                  <a:pt x="5238812" y="997757"/>
                </a:cubicBezTo>
                <a:cubicBezTo>
                  <a:pt x="5245409" y="994968"/>
                  <a:pt x="5256057" y="990304"/>
                  <a:pt x="5270755" y="983765"/>
                </a:cubicBezTo>
                <a:cubicBezTo>
                  <a:pt x="5270755" y="961738"/>
                  <a:pt x="5269744" y="946946"/>
                  <a:pt x="5267722" y="939389"/>
                </a:cubicBezTo>
                <a:cubicBezTo>
                  <a:pt x="5255863" y="940292"/>
                  <a:pt x="5246431" y="938898"/>
                  <a:pt x="5239426" y="935205"/>
                </a:cubicBezTo>
                <a:cubicBezTo>
                  <a:pt x="5232420" y="931512"/>
                  <a:pt x="5233378" y="928383"/>
                  <a:pt x="5242297" y="925816"/>
                </a:cubicBezTo>
                <a:cubicBezTo>
                  <a:pt x="5251217" y="923249"/>
                  <a:pt x="5261180" y="919768"/>
                  <a:pt x="5272186" y="915373"/>
                </a:cubicBezTo>
                <a:cubicBezTo>
                  <a:pt x="5283192" y="910977"/>
                  <a:pt x="5292742" y="907105"/>
                  <a:pt x="5300838" y="903757"/>
                </a:cubicBezTo>
                <a:cubicBezTo>
                  <a:pt x="5304885" y="902083"/>
                  <a:pt x="5308868" y="901407"/>
                  <a:pt x="5312786" y="901730"/>
                </a:cubicBezTo>
                <a:close/>
                <a:moveTo>
                  <a:pt x="4949073" y="894623"/>
                </a:moveTo>
                <a:cubicBezTo>
                  <a:pt x="4952364" y="894324"/>
                  <a:pt x="4955734" y="894905"/>
                  <a:pt x="4959182" y="896368"/>
                </a:cubicBezTo>
                <a:cubicBezTo>
                  <a:pt x="4966080" y="899294"/>
                  <a:pt x="4972709" y="903588"/>
                  <a:pt x="4979068" y="909253"/>
                </a:cubicBezTo>
                <a:cubicBezTo>
                  <a:pt x="4985429" y="914917"/>
                  <a:pt x="4986547" y="920721"/>
                  <a:pt x="4982424" y="926665"/>
                </a:cubicBezTo>
                <a:cubicBezTo>
                  <a:pt x="4978302" y="932609"/>
                  <a:pt x="4975595" y="940095"/>
                  <a:pt x="4974304" y="949122"/>
                </a:cubicBezTo>
                <a:cubicBezTo>
                  <a:pt x="4973014" y="958149"/>
                  <a:pt x="4973050" y="974920"/>
                  <a:pt x="4974412" y="999435"/>
                </a:cubicBezTo>
                <a:cubicBezTo>
                  <a:pt x="4975774" y="1023949"/>
                  <a:pt x="4972447" y="1042567"/>
                  <a:pt x="4964431" y="1055286"/>
                </a:cubicBezTo>
                <a:cubicBezTo>
                  <a:pt x="4956415" y="1068006"/>
                  <a:pt x="4950550" y="1069580"/>
                  <a:pt x="4946836" y="1060008"/>
                </a:cubicBezTo>
                <a:cubicBezTo>
                  <a:pt x="4943122" y="1050436"/>
                  <a:pt x="4940928" y="1042172"/>
                  <a:pt x="4940253" y="1035217"/>
                </a:cubicBezTo>
                <a:cubicBezTo>
                  <a:pt x="4925239" y="1036092"/>
                  <a:pt x="4911430" y="1037318"/>
                  <a:pt x="4898825" y="1038896"/>
                </a:cubicBezTo>
                <a:cubicBezTo>
                  <a:pt x="4893232" y="1061639"/>
                  <a:pt x="4886976" y="1067942"/>
                  <a:pt x="4880056" y="1057803"/>
                </a:cubicBezTo>
                <a:cubicBezTo>
                  <a:pt x="4873138" y="1047665"/>
                  <a:pt x="4870804" y="1037906"/>
                  <a:pt x="4873055" y="1028528"/>
                </a:cubicBezTo>
                <a:cubicBezTo>
                  <a:pt x="4875307" y="1019149"/>
                  <a:pt x="4876880" y="1000080"/>
                  <a:pt x="4877776" y="971321"/>
                </a:cubicBezTo>
                <a:cubicBezTo>
                  <a:pt x="4878673" y="942562"/>
                  <a:pt x="4877096" y="923500"/>
                  <a:pt x="4873044" y="914136"/>
                </a:cubicBezTo>
                <a:cubicBezTo>
                  <a:pt x="4868993" y="904771"/>
                  <a:pt x="4870431" y="900573"/>
                  <a:pt x="4877357" y="901541"/>
                </a:cubicBezTo>
                <a:cubicBezTo>
                  <a:pt x="4884284" y="902509"/>
                  <a:pt x="4889016" y="903635"/>
                  <a:pt x="4891554" y="904918"/>
                </a:cubicBezTo>
                <a:cubicBezTo>
                  <a:pt x="4894092" y="906202"/>
                  <a:pt x="4897086" y="906854"/>
                  <a:pt x="4900534" y="906876"/>
                </a:cubicBezTo>
                <a:cubicBezTo>
                  <a:pt x="4903983" y="906897"/>
                  <a:pt x="4909762" y="906482"/>
                  <a:pt x="4917872" y="905628"/>
                </a:cubicBezTo>
                <a:cubicBezTo>
                  <a:pt x="4925981" y="904775"/>
                  <a:pt x="4933170" y="902287"/>
                  <a:pt x="4939436" y="898164"/>
                </a:cubicBezTo>
                <a:cubicBezTo>
                  <a:pt x="4942570" y="896103"/>
                  <a:pt x="4945782" y="894922"/>
                  <a:pt x="4949073" y="894623"/>
                </a:cubicBezTo>
                <a:close/>
                <a:moveTo>
                  <a:pt x="1739148" y="894623"/>
                </a:moveTo>
                <a:cubicBezTo>
                  <a:pt x="1742440" y="894324"/>
                  <a:pt x="1745809" y="894905"/>
                  <a:pt x="1749258" y="896368"/>
                </a:cubicBezTo>
                <a:cubicBezTo>
                  <a:pt x="1756155" y="899294"/>
                  <a:pt x="1762784" y="903588"/>
                  <a:pt x="1769144" y="909253"/>
                </a:cubicBezTo>
                <a:cubicBezTo>
                  <a:pt x="1775504" y="914917"/>
                  <a:pt x="1776623" y="920721"/>
                  <a:pt x="1772500" y="926665"/>
                </a:cubicBezTo>
                <a:cubicBezTo>
                  <a:pt x="1768377" y="932609"/>
                  <a:pt x="1765671" y="940095"/>
                  <a:pt x="1764380" y="949122"/>
                </a:cubicBezTo>
                <a:cubicBezTo>
                  <a:pt x="1763089" y="958149"/>
                  <a:pt x="1763125" y="974920"/>
                  <a:pt x="1764487" y="999435"/>
                </a:cubicBezTo>
                <a:cubicBezTo>
                  <a:pt x="1765849" y="1023949"/>
                  <a:pt x="1762523" y="1042567"/>
                  <a:pt x="1754506" y="1055286"/>
                </a:cubicBezTo>
                <a:cubicBezTo>
                  <a:pt x="1746490" y="1068006"/>
                  <a:pt x="1740625" y="1069580"/>
                  <a:pt x="1736911" y="1060008"/>
                </a:cubicBezTo>
                <a:cubicBezTo>
                  <a:pt x="1733197" y="1050436"/>
                  <a:pt x="1731003" y="1042172"/>
                  <a:pt x="1730329" y="1035217"/>
                </a:cubicBezTo>
                <a:cubicBezTo>
                  <a:pt x="1715314" y="1036092"/>
                  <a:pt x="1701505" y="1037318"/>
                  <a:pt x="1688900" y="1038896"/>
                </a:cubicBezTo>
                <a:cubicBezTo>
                  <a:pt x="1683308" y="1061639"/>
                  <a:pt x="1677052" y="1067942"/>
                  <a:pt x="1670133" y="1057803"/>
                </a:cubicBezTo>
                <a:cubicBezTo>
                  <a:pt x="1663213" y="1047665"/>
                  <a:pt x="1660880" y="1037906"/>
                  <a:pt x="1663131" y="1028528"/>
                </a:cubicBezTo>
                <a:cubicBezTo>
                  <a:pt x="1665382" y="1019149"/>
                  <a:pt x="1666956" y="1000080"/>
                  <a:pt x="1667853" y="971321"/>
                </a:cubicBezTo>
                <a:cubicBezTo>
                  <a:pt x="1668748" y="942562"/>
                  <a:pt x="1667171" y="923500"/>
                  <a:pt x="1663120" y="914136"/>
                </a:cubicBezTo>
                <a:cubicBezTo>
                  <a:pt x="1659069" y="904771"/>
                  <a:pt x="1660506" y="900573"/>
                  <a:pt x="1667433" y="901541"/>
                </a:cubicBezTo>
                <a:cubicBezTo>
                  <a:pt x="1674359" y="902509"/>
                  <a:pt x="1679092" y="903635"/>
                  <a:pt x="1681629" y="904918"/>
                </a:cubicBezTo>
                <a:cubicBezTo>
                  <a:pt x="1684168" y="906202"/>
                  <a:pt x="1687161" y="906854"/>
                  <a:pt x="1690610" y="906876"/>
                </a:cubicBezTo>
                <a:cubicBezTo>
                  <a:pt x="1694059" y="906897"/>
                  <a:pt x="1699838" y="906482"/>
                  <a:pt x="1707947" y="905628"/>
                </a:cubicBezTo>
                <a:cubicBezTo>
                  <a:pt x="1716057" y="904775"/>
                  <a:pt x="1723245" y="902287"/>
                  <a:pt x="1729512" y="898164"/>
                </a:cubicBezTo>
                <a:cubicBezTo>
                  <a:pt x="1732645" y="896103"/>
                  <a:pt x="1735857" y="894922"/>
                  <a:pt x="1739148" y="894623"/>
                </a:cubicBezTo>
                <a:close/>
                <a:moveTo>
                  <a:pt x="32932" y="892023"/>
                </a:moveTo>
                <a:lnTo>
                  <a:pt x="147281" y="892023"/>
                </a:lnTo>
                <a:lnTo>
                  <a:pt x="147281" y="923191"/>
                </a:lnTo>
                <a:lnTo>
                  <a:pt x="60143" y="923191"/>
                </a:lnTo>
                <a:cubicBezTo>
                  <a:pt x="55998" y="945706"/>
                  <a:pt x="51754" y="962297"/>
                  <a:pt x="47408" y="972966"/>
                </a:cubicBezTo>
                <a:cubicBezTo>
                  <a:pt x="57332" y="967589"/>
                  <a:pt x="68567" y="965140"/>
                  <a:pt x="81115" y="965621"/>
                </a:cubicBezTo>
                <a:cubicBezTo>
                  <a:pt x="93663" y="966101"/>
                  <a:pt x="105676" y="968973"/>
                  <a:pt x="117156" y="974235"/>
                </a:cubicBezTo>
                <a:cubicBezTo>
                  <a:pt x="128635" y="979498"/>
                  <a:pt x="136942" y="986564"/>
                  <a:pt x="142075" y="995434"/>
                </a:cubicBezTo>
                <a:cubicBezTo>
                  <a:pt x="147209" y="1004303"/>
                  <a:pt x="150930" y="1013115"/>
                  <a:pt x="153239" y="1021870"/>
                </a:cubicBezTo>
                <a:cubicBezTo>
                  <a:pt x="155548" y="1030625"/>
                  <a:pt x="156466" y="1040140"/>
                  <a:pt x="155993" y="1050414"/>
                </a:cubicBezTo>
                <a:cubicBezTo>
                  <a:pt x="155519" y="1060689"/>
                  <a:pt x="153408" y="1071215"/>
                  <a:pt x="149657" y="1081991"/>
                </a:cubicBezTo>
                <a:cubicBezTo>
                  <a:pt x="145908" y="1092768"/>
                  <a:pt x="140197" y="1101756"/>
                  <a:pt x="132525" y="1108955"/>
                </a:cubicBezTo>
                <a:cubicBezTo>
                  <a:pt x="124853" y="1116153"/>
                  <a:pt x="115596" y="1121861"/>
                  <a:pt x="104755" y="1126077"/>
                </a:cubicBezTo>
                <a:cubicBezTo>
                  <a:pt x="93913" y="1130293"/>
                  <a:pt x="81366" y="1131938"/>
                  <a:pt x="67112" y="1131014"/>
                </a:cubicBezTo>
                <a:cubicBezTo>
                  <a:pt x="52857" y="1130089"/>
                  <a:pt x="39299" y="1124862"/>
                  <a:pt x="26436" y="1115332"/>
                </a:cubicBezTo>
                <a:cubicBezTo>
                  <a:pt x="13573" y="1105803"/>
                  <a:pt x="4761" y="1088864"/>
                  <a:pt x="0" y="1064514"/>
                </a:cubicBezTo>
                <a:lnTo>
                  <a:pt x="31555" y="1055308"/>
                </a:lnTo>
                <a:cubicBezTo>
                  <a:pt x="38138" y="1080877"/>
                  <a:pt x="48308" y="1094693"/>
                  <a:pt x="62068" y="1096758"/>
                </a:cubicBezTo>
                <a:cubicBezTo>
                  <a:pt x="75827" y="1098823"/>
                  <a:pt x="86998" y="1097382"/>
                  <a:pt x="95581" y="1092435"/>
                </a:cubicBezTo>
                <a:cubicBezTo>
                  <a:pt x="104163" y="1087487"/>
                  <a:pt x="110401" y="1080482"/>
                  <a:pt x="114295" y="1071419"/>
                </a:cubicBezTo>
                <a:cubicBezTo>
                  <a:pt x="118188" y="1062356"/>
                  <a:pt x="119916" y="1052261"/>
                  <a:pt x="119479" y="1041133"/>
                </a:cubicBezTo>
                <a:cubicBezTo>
                  <a:pt x="119041" y="1030005"/>
                  <a:pt x="116159" y="1020752"/>
                  <a:pt x="110832" y="1013374"/>
                </a:cubicBezTo>
                <a:cubicBezTo>
                  <a:pt x="105504" y="1005996"/>
                  <a:pt x="98732" y="1001044"/>
                  <a:pt x="90515" y="998521"/>
                </a:cubicBezTo>
                <a:cubicBezTo>
                  <a:pt x="82298" y="995997"/>
                  <a:pt x="72995" y="996011"/>
                  <a:pt x="62605" y="998564"/>
                </a:cubicBezTo>
                <a:cubicBezTo>
                  <a:pt x="52216" y="1001116"/>
                  <a:pt x="43242" y="1007491"/>
                  <a:pt x="35686" y="1017686"/>
                </a:cubicBezTo>
                <a:lnTo>
                  <a:pt x="6754" y="1014395"/>
                </a:lnTo>
                <a:cubicBezTo>
                  <a:pt x="8561" y="1006379"/>
                  <a:pt x="17287" y="965588"/>
                  <a:pt x="32932" y="892023"/>
                </a:cubicBezTo>
                <a:close/>
                <a:moveTo>
                  <a:pt x="376792" y="890668"/>
                </a:moveTo>
                <a:lnTo>
                  <a:pt x="412047" y="890668"/>
                </a:lnTo>
                <a:lnTo>
                  <a:pt x="412047" y="1036422"/>
                </a:lnTo>
                <a:lnTo>
                  <a:pt x="473266" y="970299"/>
                </a:lnTo>
                <a:lnTo>
                  <a:pt x="513296" y="970299"/>
                </a:lnTo>
                <a:lnTo>
                  <a:pt x="460639" y="1025280"/>
                </a:lnTo>
                <a:lnTo>
                  <a:pt x="522739" y="1128357"/>
                </a:lnTo>
                <a:lnTo>
                  <a:pt x="485139" y="1128357"/>
                </a:lnTo>
                <a:lnTo>
                  <a:pt x="438031" y="1046015"/>
                </a:lnTo>
                <a:lnTo>
                  <a:pt x="412047" y="1073398"/>
                </a:lnTo>
                <a:lnTo>
                  <a:pt x="412047" y="1128357"/>
                </a:lnTo>
                <a:lnTo>
                  <a:pt x="376792" y="1128357"/>
                </a:lnTo>
                <a:close/>
                <a:moveTo>
                  <a:pt x="1142918" y="889708"/>
                </a:moveTo>
                <a:cubicBezTo>
                  <a:pt x="1146608" y="889502"/>
                  <a:pt x="1150007" y="889886"/>
                  <a:pt x="1153114" y="890861"/>
                </a:cubicBezTo>
                <a:cubicBezTo>
                  <a:pt x="1159331" y="892812"/>
                  <a:pt x="1164755" y="896357"/>
                  <a:pt x="1169387" y="901498"/>
                </a:cubicBezTo>
                <a:cubicBezTo>
                  <a:pt x="1174019" y="906639"/>
                  <a:pt x="1170584" y="910862"/>
                  <a:pt x="1159083" y="914168"/>
                </a:cubicBezTo>
                <a:cubicBezTo>
                  <a:pt x="1147583" y="917473"/>
                  <a:pt x="1133465" y="920026"/>
                  <a:pt x="1116729" y="921826"/>
                </a:cubicBezTo>
                <a:cubicBezTo>
                  <a:pt x="1099995" y="923625"/>
                  <a:pt x="1082973" y="925902"/>
                  <a:pt x="1065664" y="928655"/>
                </a:cubicBezTo>
                <a:cubicBezTo>
                  <a:pt x="1076463" y="939597"/>
                  <a:pt x="1079201" y="946440"/>
                  <a:pt x="1073881" y="949187"/>
                </a:cubicBezTo>
                <a:cubicBezTo>
                  <a:pt x="1068561" y="951933"/>
                  <a:pt x="1056823" y="969761"/>
                  <a:pt x="1038669" y="1002672"/>
                </a:cubicBezTo>
                <a:cubicBezTo>
                  <a:pt x="1108721" y="994699"/>
                  <a:pt x="1147145" y="989106"/>
                  <a:pt x="1153942" y="985894"/>
                </a:cubicBezTo>
                <a:cubicBezTo>
                  <a:pt x="1160740" y="982682"/>
                  <a:pt x="1168591" y="983209"/>
                  <a:pt x="1177496" y="987475"/>
                </a:cubicBezTo>
                <a:cubicBezTo>
                  <a:pt x="1186401" y="991741"/>
                  <a:pt x="1194511" y="996714"/>
                  <a:pt x="1201825" y="1002392"/>
                </a:cubicBezTo>
                <a:cubicBezTo>
                  <a:pt x="1209138" y="1008071"/>
                  <a:pt x="1210734" y="1013445"/>
                  <a:pt x="1206611" y="1018515"/>
                </a:cubicBezTo>
                <a:cubicBezTo>
                  <a:pt x="1202487" y="1023584"/>
                  <a:pt x="1200011" y="1029872"/>
                  <a:pt x="1199179" y="1037379"/>
                </a:cubicBezTo>
                <a:cubicBezTo>
                  <a:pt x="1198347" y="1044886"/>
                  <a:pt x="1197931" y="1056290"/>
                  <a:pt x="1197931" y="1071591"/>
                </a:cubicBezTo>
                <a:cubicBezTo>
                  <a:pt x="1197931" y="1086462"/>
                  <a:pt x="1196028" y="1099139"/>
                  <a:pt x="1192220" y="1109621"/>
                </a:cubicBezTo>
                <a:cubicBezTo>
                  <a:pt x="1188413" y="1120104"/>
                  <a:pt x="1181999" y="1128773"/>
                  <a:pt x="1172979" y="1135627"/>
                </a:cubicBezTo>
                <a:cubicBezTo>
                  <a:pt x="1163959" y="1142482"/>
                  <a:pt x="1157607" y="1140897"/>
                  <a:pt x="1153921" y="1130874"/>
                </a:cubicBezTo>
                <a:cubicBezTo>
                  <a:pt x="1150236" y="1120850"/>
                  <a:pt x="1143127" y="1110023"/>
                  <a:pt x="1132594" y="1098393"/>
                </a:cubicBezTo>
                <a:cubicBezTo>
                  <a:pt x="1122061" y="1086763"/>
                  <a:pt x="1123064" y="1082995"/>
                  <a:pt x="1135605" y="1087089"/>
                </a:cubicBezTo>
                <a:cubicBezTo>
                  <a:pt x="1148145" y="1091184"/>
                  <a:pt x="1156509" y="1093209"/>
                  <a:pt x="1160697" y="1093166"/>
                </a:cubicBezTo>
                <a:cubicBezTo>
                  <a:pt x="1164884" y="1093123"/>
                  <a:pt x="1167612" y="1085698"/>
                  <a:pt x="1168881" y="1070892"/>
                </a:cubicBezTo>
                <a:cubicBezTo>
                  <a:pt x="1170151" y="1056086"/>
                  <a:pt x="1170358" y="1043008"/>
                  <a:pt x="1169506" y="1031657"/>
                </a:cubicBezTo>
                <a:cubicBezTo>
                  <a:pt x="1168652" y="1020307"/>
                  <a:pt x="1166466" y="1013564"/>
                  <a:pt x="1162944" y="1011427"/>
                </a:cubicBezTo>
                <a:cubicBezTo>
                  <a:pt x="1159424" y="1009290"/>
                  <a:pt x="1153924" y="1008441"/>
                  <a:pt x="1146446" y="1008878"/>
                </a:cubicBezTo>
                <a:cubicBezTo>
                  <a:pt x="1138968" y="1009315"/>
                  <a:pt x="1124639" y="1010581"/>
                  <a:pt x="1103458" y="1012675"/>
                </a:cubicBezTo>
                <a:cubicBezTo>
                  <a:pt x="1110657" y="1016561"/>
                  <a:pt x="1113565" y="1020537"/>
                  <a:pt x="1112180" y="1024602"/>
                </a:cubicBezTo>
                <a:cubicBezTo>
                  <a:pt x="1110797" y="1028667"/>
                  <a:pt x="1109208" y="1038075"/>
                  <a:pt x="1107416" y="1052824"/>
                </a:cubicBezTo>
                <a:cubicBezTo>
                  <a:pt x="1105623" y="1067572"/>
                  <a:pt x="1103802" y="1079356"/>
                  <a:pt x="1101952" y="1088176"/>
                </a:cubicBezTo>
                <a:cubicBezTo>
                  <a:pt x="1100102" y="1096995"/>
                  <a:pt x="1097937" y="1103423"/>
                  <a:pt x="1095456" y="1107460"/>
                </a:cubicBezTo>
                <a:cubicBezTo>
                  <a:pt x="1092975" y="1111496"/>
                  <a:pt x="1089386" y="1112870"/>
                  <a:pt x="1084690" y="1111579"/>
                </a:cubicBezTo>
                <a:cubicBezTo>
                  <a:pt x="1079994" y="1110288"/>
                  <a:pt x="1077872" y="1102849"/>
                  <a:pt x="1078323" y="1089262"/>
                </a:cubicBezTo>
                <a:cubicBezTo>
                  <a:pt x="1078775" y="1075675"/>
                  <a:pt x="1079001" y="1051364"/>
                  <a:pt x="1079001" y="1016331"/>
                </a:cubicBezTo>
                <a:cubicBezTo>
                  <a:pt x="1055297" y="1018095"/>
                  <a:pt x="1040949" y="1019192"/>
                  <a:pt x="1035958" y="1019622"/>
                </a:cubicBezTo>
                <a:cubicBezTo>
                  <a:pt x="1038597" y="1021515"/>
                  <a:pt x="1040601" y="1025426"/>
                  <a:pt x="1041971" y="1031356"/>
                </a:cubicBezTo>
                <a:cubicBezTo>
                  <a:pt x="1043340" y="1037286"/>
                  <a:pt x="1043781" y="1049644"/>
                  <a:pt x="1043293" y="1068429"/>
                </a:cubicBezTo>
                <a:cubicBezTo>
                  <a:pt x="1042806" y="1087215"/>
                  <a:pt x="1039035" y="1097174"/>
                  <a:pt x="1031979" y="1098307"/>
                </a:cubicBezTo>
                <a:cubicBezTo>
                  <a:pt x="1024924" y="1099440"/>
                  <a:pt x="1020436" y="1089825"/>
                  <a:pt x="1018514" y="1069462"/>
                </a:cubicBezTo>
                <a:cubicBezTo>
                  <a:pt x="1016592" y="1049099"/>
                  <a:pt x="1014885" y="1033640"/>
                  <a:pt x="1013394" y="1023085"/>
                </a:cubicBezTo>
                <a:lnTo>
                  <a:pt x="983323" y="1025473"/>
                </a:lnTo>
                <a:cubicBezTo>
                  <a:pt x="985072" y="1044187"/>
                  <a:pt x="986176" y="1060675"/>
                  <a:pt x="986635" y="1074936"/>
                </a:cubicBezTo>
                <a:cubicBezTo>
                  <a:pt x="987094" y="1089197"/>
                  <a:pt x="986453" y="1101892"/>
                  <a:pt x="984710" y="1113020"/>
                </a:cubicBezTo>
                <a:cubicBezTo>
                  <a:pt x="982968" y="1124148"/>
                  <a:pt x="977325" y="1125414"/>
                  <a:pt x="967781" y="1116817"/>
                </a:cubicBezTo>
                <a:cubicBezTo>
                  <a:pt x="958238" y="1108220"/>
                  <a:pt x="955273" y="1095697"/>
                  <a:pt x="958887" y="1079249"/>
                </a:cubicBezTo>
                <a:cubicBezTo>
                  <a:pt x="959776" y="1065253"/>
                  <a:pt x="959787" y="1052659"/>
                  <a:pt x="958920" y="1041466"/>
                </a:cubicBezTo>
                <a:cubicBezTo>
                  <a:pt x="958051" y="1030274"/>
                  <a:pt x="955352" y="1021239"/>
                  <a:pt x="950821" y="1014363"/>
                </a:cubicBezTo>
                <a:cubicBezTo>
                  <a:pt x="946289" y="1007487"/>
                  <a:pt x="947651" y="1004049"/>
                  <a:pt x="954908" y="1004049"/>
                </a:cubicBezTo>
                <a:cubicBezTo>
                  <a:pt x="960988" y="1004049"/>
                  <a:pt x="966025" y="1004719"/>
                  <a:pt x="970019" y="1006060"/>
                </a:cubicBezTo>
                <a:cubicBezTo>
                  <a:pt x="974013" y="1007401"/>
                  <a:pt x="989955" y="1007275"/>
                  <a:pt x="1017847" y="1005684"/>
                </a:cubicBezTo>
                <a:cubicBezTo>
                  <a:pt x="1024501" y="990698"/>
                  <a:pt x="1030057" y="976308"/>
                  <a:pt x="1034517" y="962512"/>
                </a:cubicBezTo>
                <a:cubicBezTo>
                  <a:pt x="1038977" y="948717"/>
                  <a:pt x="1041207" y="938758"/>
                  <a:pt x="1041207" y="932634"/>
                </a:cubicBezTo>
                <a:cubicBezTo>
                  <a:pt x="1028946" y="935345"/>
                  <a:pt x="1019557" y="936460"/>
                  <a:pt x="1013039" y="935979"/>
                </a:cubicBezTo>
                <a:cubicBezTo>
                  <a:pt x="1006522" y="935499"/>
                  <a:pt x="999463" y="931491"/>
                  <a:pt x="991862" y="923955"/>
                </a:cubicBezTo>
                <a:cubicBezTo>
                  <a:pt x="984262" y="916419"/>
                  <a:pt x="987320" y="912372"/>
                  <a:pt x="1001036" y="911813"/>
                </a:cubicBezTo>
                <a:cubicBezTo>
                  <a:pt x="1014753" y="911253"/>
                  <a:pt x="1029316" y="910067"/>
                  <a:pt x="1044724" y="908253"/>
                </a:cubicBezTo>
                <a:cubicBezTo>
                  <a:pt x="1060133" y="906439"/>
                  <a:pt x="1076226" y="903986"/>
                  <a:pt x="1093004" y="900896"/>
                </a:cubicBezTo>
                <a:cubicBezTo>
                  <a:pt x="1109782" y="897806"/>
                  <a:pt x="1122441" y="894873"/>
                  <a:pt x="1130980" y="892098"/>
                </a:cubicBezTo>
                <a:cubicBezTo>
                  <a:pt x="1135250" y="890711"/>
                  <a:pt x="1139229" y="889914"/>
                  <a:pt x="1142918" y="889708"/>
                </a:cubicBezTo>
                <a:close/>
                <a:moveTo>
                  <a:pt x="280191" y="887288"/>
                </a:moveTo>
                <a:cubicBezTo>
                  <a:pt x="287791" y="888376"/>
                  <a:pt x="294857" y="890596"/>
                  <a:pt x="301389" y="893948"/>
                </a:cubicBezTo>
                <a:cubicBezTo>
                  <a:pt x="314453" y="900652"/>
                  <a:pt x="323549" y="910346"/>
                  <a:pt x="328675" y="923030"/>
                </a:cubicBezTo>
                <a:cubicBezTo>
                  <a:pt x="333802" y="935714"/>
                  <a:pt x="334476" y="949692"/>
                  <a:pt x="330697" y="964965"/>
                </a:cubicBezTo>
                <a:cubicBezTo>
                  <a:pt x="326918" y="980237"/>
                  <a:pt x="316662" y="992412"/>
                  <a:pt x="299926" y="1001489"/>
                </a:cubicBezTo>
                <a:cubicBezTo>
                  <a:pt x="311930" y="1005619"/>
                  <a:pt x="321452" y="1013334"/>
                  <a:pt x="328492" y="1024634"/>
                </a:cubicBezTo>
                <a:cubicBezTo>
                  <a:pt x="335533" y="1035934"/>
                  <a:pt x="337885" y="1050769"/>
                  <a:pt x="335548" y="1069139"/>
                </a:cubicBezTo>
                <a:cubicBezTo>
                  <a:pt x="333210" y="1087509"/>
                  <a:pt x="324872" y="1102423"/>
                  <a:pt x="310531" y="1113881"/>
                </a:cubicBezTo>
                <a:cubicBezTo>
                  <a:pt x="296191" y="1125338"/>
                  <a:pt x="279987" y="1130834"/>
                  <a:pt x="261918" y="1130368"/>
                </a:cubicBezTo>
                <a:cubicBezTo>
                  <a:pt x="243849" y="1129902"/>
                  <a:pt x="228150" y="1124198"/>
                  <a:pt x="214821" y="1113257"/>
                </a:cubicBezTo>
                <a:cubicBezTo>
                  <a:pt x="201492" y="1102315"/>
                  <a:pt x="192913" y="1085487"/>
                  <a:pt x="189084" y="1062772"/>
                </a:cubicBezTo>
                <a:lnTo>
                  <a:pt x="220640" y="1056663"/>
                </a:lnTo>
                <a:cubicBezTo>
                  <a:pt x="224741" y="1070501"/>
                  <a:pt x="230513" y="1080708"/>
                  <a:pt x="237956" y="1087283"/>
                </a:cubicBezTo>
                <a:cubicBezTo>
                  <a:pt x="245398" y="1093858"/>
                  <a:pt x="254450" y="1097174"/>
                  <a:pt x="265112" y="1097232"/>
                </a:cubicBezTo>
                <a:cubicBezTo>
                  <a:pt x="275774" y="1097289"/>
                  <a:pt x="284439" y="1092954"/>
                  <a:pt x="291108" y="1084229"/>
                </a:cubicBezTo>
                <a:cubicBezTo>
                  <a:pt x="297776" y="1075503"/>
                  <a:pt x="300680" y="1065504"/>
                  <a:pt x="299819" y="1054232"/>
                </a:cubicBezTo>
                <a:cubicBezTo>
                  <a:pt x="298959" y="1042961"/>
                  <a:pt x="294639" y="1034249"/>
                  <a:pt x="286859" y="1028097"/>
                </a:cubicBezTo>
                <a:cubicBezTo>
                  <a:pt x="279080" y="1021945"/>
                  <a:pt x="264930" y="1017407"/>
                  <a:pt x="244409" y="1014481"/>
                </a:cubicBezTo>
                <a:lnTo>
                  <a:pt x="244409" y="990927"/>
                </a:lnTo>
                <a:cubicBezTo>
                  <a:pt x="264513" y="989020"/>
                  <a:pt x="278538" y="984313"/>
                  <a:pt x="286483" y="976806"/>
                </a:cubicBezTo>
                <a:cubicBezTo>
                  <a:pt x="294427" y="969299"/>
                  <a:pt x="297980" y="959583"/>
                  <a:pt x="297141" y="947659"/>
                </a:cubicBezTo>
                <a:cubicBezTo>
                  <a:pt x="296302" y="935736"/>
                  <a:pt x="291089" y="927103"/>
                  <a:pt x="281503" y="921761"/>
                </a:cubicBezTo>
                <a:cubicBezTo>
                  <a:pt x="271917" y="916419"/>
                  <a:pt x="261642" y="915853"/>
                  <a:pt x="250679" y="920062"/>
                </a:cubicBezTo>
                <a:cubicBezTo>
                  <a:pt x="239716" y="924271"/>
                  <a:pt x="230470" y="937015"/>
                  <a:pt x="222941" y="958296"/>
                </a:cubicBezTo>
                <a:lnTo>
                  <a:pt x="191773" y="953456"/>
                </a:lnTo>
                <a:cubicBezTo>
                  <a:pt x="197337" y="934384"/>
                  <a:pt x="205063" y="919198"/>
                  <a:pt x="214950" y="907898"/>
                </a:cubicBezTo>
                <a:cubicBezTo>
                  <a:pt x="224838" y="896598"/>
                  <a:pt x="238450" y="889772"/>
                  <a:pt x="255787" y="887420"/>
                </a:cubicBezTo>
                <a:cubicBezTo>
                  <a:pt x="264456" y="886244"/>
                  <a:pt x="272590" y="886200"/>
                  <a:pt x="280191" y="887288"/>
                </a:cubicBezTo>
                <a:close/>
                <a:moveTo>
                  <a:pt x="5430238" y="878786"/>
                </a:moveTo>
                <a:cubicBezTo>
                  <a:pt x="5433773" y="878705"/>
                  <a:pt x="5437475" y="879626"/>
                  <a:pt x="5441343" y="881548"/>
                </a:cubicBezTo>
                <a:cubicBezTo>
                  <a:pt x="5449079" y="885391"/>
                  <a:pt x="5455906" y="889470"/>
                  <a:pt x="5461821" y="893787"/>
                </a:cubicBezTo>
                <a:cubicBezTo>
                  <a:pt x="5467736" y="898103"/>
                  <a:pt x="5469077" y="902154"/>
                  <a:pt x="5465843" y="905940"/>
                </a:cubicBezTo>
                <a:cubicBezTo>
                  <a:pt x="5462609" y="909726"/>
                  <a:pt x="5460573" y="914975"/>
                  <a:pt x="5459734" y="921686"/>
                </a:cubicBezTo>
                <a:cubicBezTo>
                  <a:pt x="5458896" y="928397"/>
                  <a:pt x="5458247" y="942371"/>
                  <a:pt x="5457787" y="963609"/>
                </a:cubicBezTo>
                <a:cubicBezTo>
                  <a:pt x="5457329" y="984847"/>
                  <a:pt x="5456185" y="1001869"/>
                  <a:pt x="5454357" y="1014675"/>
                </a:cubicBezTo>
                <a:cubicBezTo>
                  <a:pt x="5452528" y="1027481"/>
                  <a:pt x="5449230" y="1037031"/>
                  <a:pt x="5444462" y="1043327"/>
                </a:cubicBezTo>
                <a:cubicBezTo>
                  <a:pt x="5439694" y="1049622"/>
                  <a:pt x="5434973" y="1047195"/>
                  <a:pt x="5430297" y="1036045"/>
                </a:cubicBezTo>
                <a:cubicBezTo>
                  <a:pt x="5425623" y="1024896"/>
                  <a:pt x="5423963" y="1016493"/>
                  <a:pt x="5425318" y="1010835"/>
                </a:cubicBezTo>
                <a:cubicBezTo>
                  <a:pt x="5426673" y="1005178"/>
                  <a:pt x="5428025" y="995405"/>
                  <a:pt x="5429372" y="981517"/>
                </a:cubicBezTo>
                <a:cubicBezTo>
                  <a:pt x="5430721" y="967628"/>
                  <a:pt x="5431394" y="952661"/>
                  <a:pt x="5431394" y="936614"/>
                </a:cubicBezTo>
                <a:cubicBezTo>
                  <a:pt x="5431394" y="920424"/>
                  <a:pt x="5430383" y="910766"/>
                  <a:pt x="5428361" y="907640"/>
                </a:cubicBezTo>
                <a:cubicBezTo>
                  <a:pt x="5426339" y="904513"/>
                  <a:pt x="5422145" y="903395"/>
                  <a:pt x="5415778" y="904284"/>
                </a:cubicBezTo>
                <a:cubicBezTo>
                  <a:pt x="5388016" y="909676"/>
                  <a:pt x="5372578" y="912630"/>
                  <a:pt x="5369466" y="913146"/>
                </a:cubicBezTo>
                <a:cubicBezTo>
                  <a:pt x="5370313" y="946874"/>
                  <a:pt x="5370510" y="972403"/>
                  <a:pt x="5370058" y="989734"/>
                </a:cubicBezTo>
                <a:cubicBezTo>
                  <a:pt x="5369606" y="1007064"/>
                  <a:pt x="5368025" y="1020777"/>
                  <a:pt x="5365315" y="1030872"/>
                </a:cubicBezTo>
                <a:cubicBezTo>
                  <a:pt x="5362604" y="1040968"/>
                  <a:pt x="5359070" y="1045091"/>
                  <a:pt x="5354710" y="1043241"/>
                </a:cubicBezTo>
                <a:cubicBezTo>
                  <a:pt x="5350351" y="1041391"/>
                  <a:pt x="5347192" y="1036501"/>
                  <a:pt x="5345235" y="1028571"/>
                </a:cubicBezTo>
                <a:cubicBezTo>
                  <a:pt x="5343278" y="1020640"/>
                  <a:pt x="5342750" y="1014130"/>
                  <a:pt x="5343654" y="1009039"/>
                </a:cubicBezTo>
                <a:cubicBezTo>
                  <a:pt x="5344557" y="1003948"/>
                  <a:pt x="5345461" y="996129"/>
                  <a:pt x="5346364" y="985582"/>
                </a:cubicBezTo>
                <a:cubicBezTo>
                  <a:pt x="5347267" y="975035"/>
                  <a:pt x="5347942" y="964961"/>
                  <a:pt x="5348386" y="955360"/>
                </a:cubicBezTo>
                <a:cubicBezTo>
                  <a:pt x="5348831" y="945759"/>
                  <a:pt x="5348623" y="936470"/>
                  <a:pt x="5347762" y="927494"/>
                </a:cubicBezTo>
                <a:cubicBezTo>
                  <a:pt x="5346902" y="918517"/>
                  <a:pt x="5344203" y="910353"/>
                  <a:pt x="5339664" y="903004"/>
                </a:cubicBezTo>
                <a:cubicBezTo>
                  <a:pt x="5335125" y="895655"/>
                  <a:pt x="5336831" y="892450"/>
                  <a:pt x="5344783" y="893389"/>
                </a:cubicBezTo>
                <a:cubicBezTo>
                  <a:pt x="5352735" y="894328"/>
                  <a:pt x="5358593" y="895006"/>
                  <a:pt x="5362357" y="895422"/>
                </a:cubicBezTo>
                <a:cubicBezTo>
                  <a:pt x="5366122" y="895838"/>
                  <a:pt x="5375091" y="894751"/>
                  <a:pt x="5389267" y="892163"/>
                </a:cubicBezTo>
                <a:cubicBezTo>
                  <a:pt x="5403442" y="889574"/>
                  <a:pt x="5413731" y="886197"/>
                  <a:pt x="5420134" y="882032"/>
                </a:cubicBezTo>
                <a:cubicBezTo>
                  <a:pt x="5423335" y="879949"/>
                  <a:pt x="5426703" y="878867"/>
                  <a:pt x="5430238" y="878786"/>
                </a:cubicBezTo>
                <a:close/>
                <a:moveTo>
                  <a:pt x="4335474" y="875229"/>
                </a:moveTo>
                <a:cubicBezTo>
                  <a:pt x="4341669" y="874901"/>
                  <a:pt x="4348767" y="877735"/>
                  <a:pt x="4356769" y="883731"/>
                </a:cubicBezTo>
                <a:cubicBezTo>
                  <a:pt x="4367438" y="891725"/>
                  <a:pt x="4365366" y="897375"/>
                  <a:pt x="4350552" y="900681"/>
                </a:cubicBezTo>
                <a:cubicBezTo>
                  <a:pt x="4335739" y="903986"/>
                  <a:pt x="4313899" y="907317"/>
                  <a:pt x="4285032" y="910672"/>
                </a:cubicBezTo>
                <a:cubicBezTo>
                  <a:pt x="4301237" y="915649"/>
                  <a:pt x="4307758" y="921392"/>
                  <a:pt x="4304596" y="927902"/>
                </a:cubicBezTo>
                <a:cubicBezTo>
                  <a:pt x="4301434" y="934413"/>
                  <a:pt x="4300247" y="946286"/>
                  <a:pt x="4301036" y="963523"/>
                </a:cubicBezTo>
                <a:cubicBezTo>
                  <a:pt x="4347799" y="958260"/>
                  <a:pt x="4376039" y="954697"/>
                  <a:pt x="4385754" y="952833"/>
                </a:cubicBezTo>
                <a:cubicBezTo>
                  <a:pt x="4395469" y="950968"/>
                  <a:pt x="4406082" y="952739"/>
                  <a:pt x="4417590" y="958146"/>
                </a:cubicBezTo>
                <a:cubicBezTo>
                  <a:pt x="4429098" y="963552"/>
                  <a:pt x="4434851" y="969424"/>
                  <a:pt x="4434851" y="975763"/>
                </a:cubicBezTo>
                <a:cubicBezTo>
                  <a:pt x="4434851" y="983908"/>
                  <a:pt x="4421572" y="986855"/>
                  <a:pt x="4395014" y="984603"/>
                </a:cubicBezTo>
                <a:cubicBezTo>
                  <a:pt x="4368456" y="982352"/>
                  <a:pt x="4337646" y="982904"/>
                  <a:pt x="4302584" y="986260"/>
                </a:cubicBezTo>
                <a:cubicBezTo>
                  <a:pt x="4303445" y="1013391"/>
                  <a:pt x="4304327" y="1036881"/>
                  <a:pt x="4305230" y="1056728"/>
                </a:cubicBezTo>
                <a:cubicBezTo>
                  <a:pt x="4306134" y="1076574"/>
                  <a:pt x="4306123" y="1093933"/>
                  <a:pt x="4305198" y="1108804"/>
                </a:cubicBezTo>
                <a:cubicBezTo>
                  <a:pt x="4304273" y="1123675"/>
                  <a:pt x="4298817" y="1137402"/>
                  <a:pt x="4288829" y="1149986"/>
                </a:cubicBezTo>
                <a:cubicBezTo>
                  <a:pt x="4278841" y="1162569"/>
                  <a:pt x="4270692" y="1164408"/>
                  <a:pt x="4264382" y="1155503"/>
                </a:cubicBezTo>
                <a:cubicBezTo>
                  <a:pt x="4258072" y="1146598"/>
                  <a:pt x="4247536" y="1136897"/>
                  <a:pt x="4232773" y="1126400"/>
                </a:cubicBezTo>
                <a:cubicBezTo>
                  <a:pt x="4218009" y="1115903"/>
                  <a:pt x="4220831" y="1112228"/>
                  <a:pt x="4241237" y="1115376"/>
                </a:cubicBezTo>
                <a:cubicBezTo>
                  <a:pt x="4261643" y="1118523"/>
                  <a:pt x="4272671" y="1115074"/>
                  <a:pt x="4274320" y="1105029"/>
                </a:cubicBezTo>
                <a:cubicBezTo>
                  <a:pt x="4275969" y="1094984"/>
                  <a:pt x="4277016" y="1080643"/>
                  <a:pt x="4277460" y="1062008"/>
                </a:cubicBezTo>
                <a:cubicBezTo>
                  <a:pt x="4277905" y="1043373"/>
                  <a:pt x="4277310" y="1018697"/>
                  <a:pt x="4275675" y="987981"/>
                </a:cubicBezTo>
                <a:cubicBezTo>
                  <a:pt x="4245202" y="994104"/>
                  <a:pt x="4223287" y="998549"/>
                  <a:pt x="4209929" y="1001317"/>
                </a:cubicBezTo>
                <a:cubicBezTo>
                  <a:pt x="4196571" y="1004085"/>
                  <a:pt x="4186221" y="1006153"/>
                  <a:pt x="4178879" y="1007523"/>
                </a:cubicBezTo>
                <a:cubicBezTo>
                  <a:pt x="4171536" y="1008892"/>
                  <a:pt x="4163072" y="1005282"/>
                  <a:pt x="4153486" y="996692"/>
                </a:cubicBezTo>
                <a:cubicBezTo>
                  <a:pt x="4143899" y="988102"/>
                  <a:pt x="4143630" y="983808"/>
                  <a:pt x="4152679" y="983808"/>
                </a:cubicBezTo>
                <a:cubicBezTo>
                  <a:pt x="4159777" y="983808"/>
                  <a:pt x="4174408" y="982474"/>
                  <a:pt x="4196571" y="979807"/>
                </a:cubicBezTo>
                <a:cubicBezTo>
                  <a:pt x="4218734" y="977139"/>
                  <a:pt x="4244571" y="973282"/>
                  <a:pt x="4274083" y="968234"/>
                </a:cubicBezTo>
                <a:cubicBezTo>
                  <a:pt x="4274083" y="947685"/>
                  <a:pt x="4271774" y="929523"/>
                  <a:pt x="4267157" y="913748"/>
                </a:cubicBezTo>
                <a:cubicBezTo>
                  <a:pt x="4259700" y="915498"/>
                  <a:pt x="4250967" y="917283"/>
                  <a:pt x="4240957" y="919105"/>
                </a:cubicBezTo>
                <a:cubicBezTo>
                  <a:pt x="4230948" y="920926"/>
                  <a:pt x="4221369" y="918122"/>
                  <a:pt x="4212220" y="910694"/>
                </a:cubicBezTo>
                <a:cubicBezTo>
                  <a:pt x="4203070" y="903266"/>
                  <a:pt x="4205129" y="898985"/>
                  <a:pt x="4218393" y="897852"/>
                </a:cubicBezTo>
                <a:cubicBezTo>
                  <a:pt x="4231658" y="896719"/>
                  <a:pt x="4251641" y="893708"/>
                  <a:pt x="4278342" y="888818"/>
                </a:cubicBezTo>
                <a:cubicBezTo>
                  <a:pt x="4305044" y="883928"/>
                  <a:pt x="4322123" y="879859"/>
                  <a:pt x="4329580" y="876611"/>
                </a:cubicBezTo>
                <a:cubicBezTo>
                  <a:pt x="4331444" y="875799"/>
                  <a:pt x="4333409" y="875338"/>
                  <a:pt x="4335474" y="875229"/>
                </a:cubicBezTo>
                <a:close/>
                <a:moveTo>
                  <a:pt x="2500799" y="874637"/>
                </a:moveTo>
                <a:cubicBezTo>
                  <a:pt x="2502106" y="874533"/>
                  <a:pt x="2503706" y="874786"/>
                  <a:pt x="2505599" y="875396"/>
                </a:cubicBezTo>
                <a:cubicBezTo>
                  <a:pt x="2513171" y="877833"/>
                  <a:pt x="2520624" y="882239"/>
                  <a:pt x="2527959" y="888614"/>
                </a:cubicBezTo>
                <a:cubicBezTo>
                  <a:pt x="2535294" y="894988"/>
                  <a:pt x="2536302" y="900337"/>
                  <a:pt x="2530981" y="904660"/>
                </a:cubicBezTo>
                <a:cubicBezTo>
                  <a:pt x="2525661" y="908984"/>
                  <a:pt x="2517968" y="919011"/>
                  <a:pt x="2507901" y="934743"/>
                </a:cubicBezTo>
                <a:cubicBezTo>
                  <a:pt x="2522857" y="943490"/>
                  <a:pt x="2543009" y="952757"/>
                  <a:pt x="2568356" y="962545"/>
                </a:cubicBezTo>
                <a:cubicBezTo>
                  <a:pt x="2593702" y="972332"/>
                  <a:pt x="2612886" y="978347"/>
                  <a:pt x="2625906" y="980592"/>
                </a:cubicBezTo>
                <a:cubicBezTo>
                  <a:pt x="2638927" y="982836"/>
                  <a:pt x="2650636" y="985055"/>
                  <a:pt x="2661033" y="987249"/>
                </a:cubicBezTo>
                <a:cubicBezTo>
                  <a:pt x="2671429" y="989443"/>
                  <a:pt x="2667038" y="993265"/>
                  <a:pt x="2647858" y="998714"/>
                </a:cubicBezTo>
                <a:cubicBezTo>
                  <a:pt x="2628678" y="1004163"/>
                  <a:pt x="2613947" y="1006888"/>
                  <a:pt x="2603665" y="1006888"/>
                </a:cubicBezTo>
                <a:cubicBezTo>
                  <a:pt x="2592924" y="1006888"/>
                  <a:pt x="2583596" y="1004325"/>
                  <a:pt x="2575680" y="999198"/>
                </a:cubicBezTo>
                <a:cubicBezTo>
                  <a:pt x="2567764" y="994072"/>
                  <a:pt x="2557626" y="987973"/>
                  <a:pt x="2545264" y="980904"/>
                </a:cubicBezTo>
                <a:cubicBezTo>
                  <a:pt x="2532903" y="973834"/>
                  <a:pt x="2516197" y="963595"/>
                  <a:pt x="2495145" y="950187"/>
                </a:cubicBezTo>
                <a:cubicBezTo>
                  <a:pt x="2484763" y="962964"/>
                  <a:pt x="2472914" y="974178"/>
                  <a:pt x="2459599" y="983829"/>
                </a:cubicBezTo>
                <a:cubicBezTo>
                  <a:pt x="2452942" y="988654"/>
                  <a:pt x="2445821" y="993079"/>
                  <a:pt x="2438237" y="997104"/>
                </a:cubicBezTo>
                <a:lnTo>
                  <a:pt x="2427492" y="1001942"/>
                </a:lnTo>
                <a:lnTo>
                  <a:pt x="2441348" y="1004081"/>
                </a:lnTo>
                <a:cubicBezTo>
                  <a:pt x="2445048" y="1004045"/>
                  <a:pt x="2452720" y="1003174"/>
                  <a:pt x="2464364" y="1001468"/>
                </a:cubicBezTo>
                <a:cubicBezTo>
                  <a:pt x="2476008" y="999761"/>
                  <a:pt x="2487190" y="997563"/>
                  <a:pt x="2497909" y="994875"/>
                </a:cubicBezTo>
                <a:cubicBezTo>
                  <a:pt x="2508629" y="992186"/>
                  <a:pt x="2517147" y="988988"/>
                  <a:pt x="2523464" y="985281"/>
                </a:cubicBezTo>
                <a:cubicBezTo>
                  <a:pt x="2529781" y="981574"/>
                  <a:pt x="2536746" y="981147"/>
                  <a:pt x="2544361" y="984001"/>
                </a:cubicBezTo>
                <a:cubicBezTo>
                  <a:pt x="2551975" y="986855"/>
                  <a:pt x="2559500" y="990716"/>
                  <a:pt x="2566936" y="995584"/>
                </a:cubicBezTo>
                <a:cubicBezTo>
                  <a:pt x="2574371" y="1000453"/>
                  <a:pt x="2574855" y="1005956"/>
                  <a:pt x="2568388" y="1012094"/>
                </a:cubicBezTo>
                <a:cubicBezTo>
                  <a:pt x="2561921" y="1018231"/>
                  <a:pt x="2556607" y="1028327"/>
                  <a:pt x="2552449" y="1042380"/>
                </a:cubicBezTo>
                <a:cubicBezTo>
                  <a:pt x="2564150" y="1051644"/>
                  <a:pt x="2562820" y="1057943"/>
                  <a:pt x="2548459" y="1061277"/>
                </a:cubicBezTo>
                <a:cubicBezTo>
                  <a:pt x="2534097" y="1064611"/>
                  <a:pt x="2519567" y="1067400"/>
                  <a:pt x="2504868" y="1069645"/>
                </a:cubicBezTo>
                <a:cubicBezTo>
                  <a:pt x="2490169" y="1071889"/>
                  <a:pt x="2469885" y="1075097"/>
                  <a:pt x="2444015" y="1079270"/>
                </a:cubicBezTo>
                <a:cubicBezTo>
                  <a:pt x="2443413" y="1083960"/>
                  <a:pt x="2445231" y="1091589"/>
                  <a:pt x="2449468" y="1102157"/>
                </a:cubicBezTo>
                <a:cubicBezTo>
                  <a:pt x="2453706" y="1112726"/>
                  <a:pt x="2464945" y="1119484"/>
                  <a:pt x="2483185" y="1122431"/>
                </a:cubicBezTo>
                <a:cubicBezTo>
                  <a:pt x="2501426" y="1125378"/>
                  <a:pt x="2520284" y="1125776"/>
                  <a:pt x="2539758" y="1123625"/>
                </a:cubicBezTo>
                <a:cubicBezTo>
                  <a:pt x="2559232" y="1121474"/>
                  <a:pt x="2572285" y="1117286"/>
                  <a:pt x="2578917" y="1111063"/>
                </a:cubicBezTo>
                <a:cubicBezTo>
                  <a:pt x="2585549" y="1104839"/>
                  <a:pt x="2589970" y="1097350"/>
                  <a:pt x="2592178" y="1088595"/>
                </a:cubicBezTo>
                <a:cubicBezTo>
                  <a:pt x="2594387" y="1079840"/>
                  <a:pt x="2597122" y="1070978"/>
                  <a:pt x="2600384" y="1062008"/>
                </a:cubicBezTo>
                <a:cubicBezTo>
                  <a:pt x="2603647" y="1053039"/>
                  <a:pt x="2606354" y="1058126"/>
                  <a:pt x="2608505" y="1077270"/>
                </a:cubicBezTo>
                <a:cubicBezTo>
                  <a:pt x="2610656" y="1096414"/>
                  <a:pt x="2614449" y="1109557"/>
                  <a:pt x="2619884" y="1116698"/>
                </a:cubicBezTo>
                <a:cubicBezTo>
                  <a:pt x="2625318" y="1123840"/>
                  <a:pt x="2618729" y="1131616"/>
                  <a:pt x="2600116" y="1140026"/>
                </a:cubicBezTo>
                <a:cubicBezTo>
                  <a:pt x="2581502" y="1148437"/>
                  <a:pt x="2557504" y="1152868"/>
                  <a:pt x="2528121" y="1153320"/>
                </a:cubicBezTo>
                <a:cubicBezTo>
                  <a:pt x="2498737" y="1153771"/>
                  <a:pt x="2475521" y="1150925"/>
                  <a:pt x="2458470" y="1144780"/>
                </a:cubicBezTo>
                <a:cubicBezTo>
                  <a:pt x="2441420" y="1138635"/>
                  <a:pt x="2430973" y="1129060"/>
                  <a:pt x="2427130" y="1116053"/>
                </a:cubicBezTo>
                <a:cubicBezTo>
                  <a:pt x="2423287" y="1103046"/>
                  <a:pt x="2421813" y="1086631"/>
                  <a:pt x="2422709" y="1066805"/>
                </a:cubicBezTo>
                <a:cubicBezTo>
                  <a:pt x="2423606" y="1046980"/>
                  <a:pt x="2423412" y="1034292"/>
                  <a:pt x="2422128" y="1028743"/>
                </a:cubicBezTo>
                <a:cubicBezTo>
                  <a:pt x="2420845" y="1023193"/>
                  <a:pt x="2418823" y="1016787"/>
                  <a:pt x="2416063" y="1009523"/>
                </a:cubicBezTo>
                <a:lnTo>
                  <a:pt x="2416024" y="1007106"/>
                </a:lnTo>
                <a:lnTo>
                  <a:pt x="2414094" y="1007975"/>
                </a:lnTo>
                <a:cubicBezTo>
                  <a:pt x="2397073" y="1014420"/>
                  <a:pt x="2381431" y="1018325"/>
                  <a:pt x="2367170" y="1019687"/>
                </a:cubicBezTo>
                <a:cubicBezTo>
                  <a:pt x="2352908" y="1021049"/>
                  <a:pt x="2346946" y="1020006"/>
                  <a:pt x="2349284" y="1016557"/>
                </a:cubicBezTo>
                <a:cubicBezTo>
                  <a:pt x="2351621" y="1013108"/>
                  <a:pt x="2360046" y="1008885"/>
                  <a:pt x="2374558" y="1003887"/>
                </a:cubicBezTo>
                <a:cubicBezTo>
                  <a:pt x="2389071" y="998890"/>
                  <a:pt x="2405365" y="991322"/>
                  <a:pt x="2423441" y="981183"/>
                </a:cubicBezTo>
                <a:cubicBezTo>
                  <a:pt x="2441517" y="971045"/>
                  <a:pt x="2457918" y="957171"/>
                  <a:pt x="2472645" y="939561"/>
                </a:cubicBezTo>
                <a:cubicBezTo>
                  <a:pt x="2456269" y="931143"/>
                  <a:pt x="2444302" y="925855"/>
                  <a:pt x="2436745" y="923697"/>
                </a:cubicBezTo>
                <a:cubicBezTo>
                  <a:pt x="2429188" y="921539"/>
                  <a:pt x="2426022" y="918707"/>
                  <a:pt x="2427248" y="915200"/>
                </a:cubicBezTo>
                <a:cubicBezTo>
                  <a:pt x="2428474" y="911694"/>
                  <a:pt x="2433156" y="909199"/>
                  <a:pt x="2441294" y="907715"/>
                </a:cubicBezTo>
                <a:cubicBezTo>
                  <a:pt x="2449432" y="906231"/>
                  <a:pt x="2455703" y="906915"/>
                  <a:pt x="2460105" y="909769"/>
                </a:cubicBezTo>
                <a:cubicBezTo>
                  <a:pt x="2464507" y="912623"/>
                  <a:pt x="2472251" y="917491"/>
                  <a:pt x="2483336" y="924375"/>
                </a:cubicBezTo>
                <a:cubicBezTo>
                  <a:pt x="2494206" y="907238"/>
                  <a:pt x="2498741" y="894181"/>
                  <a:pt x="2496941" y="885204"/>
                </a:cubicBezTo>
                <a:cubicBezTo>
                  <a:pt x="2495591" y="878472"/>
                  <a:pt x="2496877" y="874949"/>
                  <a:pt x="2500799" y="874637"/>
                </a:cubicBezTo>
                <a:close/>
                <a:moveTo>
                  <a:pt x="2138849" y="874637"/>
                </a:moveTo>
                <a:cubicBezTo>
                  <a:pt x="2140156" y="874533"/>
                  <a:pt x="2141756" y="874786"/>
                  <a:pt x="2143649" y="875396"/>
                </a:cubicBezTo>
                <a:cubicBezTo>
                  <a:pt x="2151221" y="877833"/>
                  <a:pt x="2158674" y="882239"/>
                  <a:pt x="2166009" y="888614"/>
                </a:cubicBezTo>
                <a:cubicBezTo>
                  <a:pt x="2173344" y="894988"/>
                  <a:pt x="2174352" y="900337"/>
                  <a:pt x="2169032" y="904660"/>
                </a:cubicBezTo>
                <a:cubicBezTo>
                  <a:pt x="2163711" y="908984"/>
                  <a:pt x="2156018" y="919011"/>
                  <a:pt x="2145951" y="934743"/>
                </a:cubicBezTo>
                <a:cubicBezTo>
                  <a:pt x="2160908" y="943490"/>
                  <a:pt x="2181059" y="952757"/>
                  <a:pt x="2206406" y="962545"/>
                </a:cubicBezTo>
                <a:cubicBezTo>
                  <a:pt x="2231752" y="972332"/>
                  <a:pt x="2250936" y="978347"/>
                  <a:pt x="2263957" y="980592"/>
                </a:cubicBezTo>
                <a:cubicBezTo>
                  <a:pt x="2276977" y="982836"/>
                  <a:pt x="2288686" y="985055"/>
                  <a:pt x="2299083" y="987249"/>
                </a:cubicBezTo>
                <a:cubicBezTo>
                  <a:pt x="2309480" y="989443"/>
                  <a:pt x="2305088" y="993265"/>
                  <a:pt x="2285908" y="998714"/>
                </a:cubicBezTo>
                <a:cubicBezTo>
                  <a:pt x="2266728" y="1004163"/>
                  <a:pt x="2251997" y="1006888"/>
                  <a:pt x="2241715" y="1006888"/>
                </a:cubicBezTo>
                <a:cubicBezTo>
                  <a:pt x="2230974" y="1006888"/>
                  <a:pt x="2221646" y="1004325"/>
                  <a:pt x="2213730" y="999198"/>
                </a:cubicBezTo>
                <a:cubicBezTo>
                  <a:pt x="2205814" y="994072"/>
                  <a:pt x="2195676" y="987973"/>
                  <a:pt x="2183314" y="980904"/>
                </a:cubicBezTo>
                <a:cubicBezTo>
                  <a:pt x="2170953" y="973834"/>
                  <a:pt x="2154247" y="963595"/>
                  <a:pt x="2133195" y="950187"/>
                </a:cubicBezTo>
                <a:cubicBezTo>
                  <a:pt x="2122813" y="962964"/>
                  <a:pt x="2110964" y="974178"/>
                  <a:pt x="2097650" y="983829"/>
                </a:cubicBezTo>
                <a:cubicBezTo>
                  <a:pt x="2090992" y="988654"/>
                  <a:pt x="2083871" y="993079"/>
                  <a:pt x="2076287" y="997104"/>
                </a:cubicBezTo>
                <a:lnTo>
                  <a:pt x="2065542" y="1001942"/>
                </a:lnTo>
                <a:lnTo>
                  <a:pt x="2079398" y="1004081"/>
                </a:lnTo>
                <a:cubicBezTo>
                  <a:pt x="2083098" y="1004045"/>
                  <a:pt x="2090770" y="1003174"/>
                  <a:pt x="2102414" y="1001468"/>
                </a:cubicBezTo>
                <a:cubicBezTo>
                  <a:pt x="2114058" y="999761"/>
                  <a:pt x="2125240" y="997563"/>
                  <a:pt x="2135959" y="994875"/>
                </a:cubicBezTo>
                <a:cubicBezTo>
                  <a:pt x="2146679" y="992186"/>
                  <a:pt x="2155197" y="988988"/>
                  <a:pt x="2161514" y="985281"/>
                </a:cubicBezTo>
                <a:cubicBezTo>
                  <a:pt x="2167831" y="981574"/>
                  <a:pt x="2174796" y="981147"/>
                  <a:pt x="2182411" y="984001"/>
                </a:cubicBezTo>
                <a:cubicBezTo>
                  <a:pt x="2190026" y="986855"/>
                  <a:pt x="2197551" y="990716"/>
                  <a:pt x="2204986" y="995584"/>
                </a:cubicBezTo>
                <a:cubicBezTo>
                  <a:pt x="2212421" y="1000453"/>
                  <a:pt x="2212905" y="1005956"/>
                  <a:pt x="2206438" y="1012094"/>
                </a:cubicBezTo>
                <a:cubicBezTo>
                  <a:pt x="2199971" y="1018231"/>
                  <a:pt x="2194657" y="1028327"/>
                  <a:pt x="2190499" y="1042380"/>
                </a:cubicBezTo>
                <a:cubicBezTo>
                  <a:pt x="2202200" y="1051644"/>
                  <a:pt x="2200870" y="1057943"/>
                  <a:pt x="2186509" y="1061277"/>
                </a:cubicBezTo>
                <a:cubicBezTo>
                  <a:pt x="2172147" y="1064611"/>
                  <a:pt x="2157617" y="1067400"/>
                  <a:pt x="2142918" y="1069645"/>
                </a:cubicBezTo>
                <a:cubicBezTo>
                  <a:pt x="2128219" y="1071889"/>
                  <a:pt x="2107935" y="1075097"/>
                  <a:pt x="2082065" y="1079270"/>
                </a:cubicBezTo>
                <a:cubicBezTo>
                  <a:pt x="2081463" y="1083960"/>
                  <a:pt x="2083281" y="1091589"/>
                  <a:pt x="2087518" y="1102157"/>
                </a:cubicBezTo>
                <a:cubicBezTo>
                  <a:pt x="2091756" y="1112726"/>
                  <a:pt x="2102995" y="1119484"/>
                  <a:pt x="2121236" y="1122431"/>
                </a:cubicBezTo>
                <a:cubicBezTo>
                  <a:pt x="2139476" y="1125378"/>
                  <a:pt x="2158334" y="1125776"/>
                  <a:pt x="2177808" y="1123625"/>
                </a:cubicBezTo>
                <a:cubicBezTo>
                  <a:pt x="2197282" y="1121474"/>
                  <a:pt x="2210335" y="1117286"/>
                  <a:pt x="2216967" y="1111063"/>
                </a:cubicBezTo>
                <a:cubicBezTo>
                  <a:pt x="2223600" y="1104839"/>
                  <a:pt x="2228020" y="1097350"/>
                  <a:pt x="2230228" y="1088595"/>
                </a:cubicBezTo>
                <a:cubicBezTo>
                  <a:pt x="2232437" y="1079840"/>
                  <a:pt x="2235172" y="1070978"/>
                  <a:pt x="2238435" y="1062008"/>
                </a:cubicBezTo>
                <a:cubicBezTo>
                  <a:pt x="2241697" y="1053039"/>
                  <a:pt x="2244404" y="1058126"/>
                  <a:pt x="2246555" y="1077270"/>
                </a:cubicBezTo>
                <a:cubicBezTo>
                  <a:pt x="2248706" y="1096414"/>
                  <a:pt x="2252499" y="1109557"/>
                  <a:pt x="2257934" y="1116698"/>
                </a:cubicBezTo>
                <a:cubicBezTo>
                  <a:pt x="2263369" y="1123840"/>
                  <a:pt x="2256779" y="1131616"/>
                  <a:pt x="2238166" y="1140026"/>
                </a:cubicBezTo>
                <a:cubicBezTo>
                  <a:pt x="2219552" y="1148437"/>
                  <a:pt x="2195554" y="1152868"/>
                  <a:pt x="2166171" y="1153320"/>
                </a:cubicBezTo>
                <a:cubicBezTo>
                  <a:pt x="2136787" y="1153771"/>
                  <a:pt x="2113571" y="1150925"/>
                  <a:pt x="2096520" y="1144780"/>
                </a:cubicBezTo>
                <a:cubicBezTo>
                  <a:pt x="2079470" y="1138635"/>
                  <a:pt x="2069023" y="1129060"/>
                  <a:pt x="2065180" y="1116053"/>
                </a:cubicBezTo>
                <a:cubicBezTo>
                  <a:pt x="2061337" y="1103046"/>
                  <a:pt x="2059863" y="1086631"/>
                  <a:pt x="2060760" y="1066805"/>
                </a:cubicBezTo>
                <a:cubicBezTo>
                  <a:pt x="2061656" y="1046980"/>
                  <a:pt x="2061462" y="1034292"/>
                  <a:pt x="2060179" y="1028743"/>
                </a:cubicBezTo>
                <a:cubicBezTo>
                  <a:pt x="2058896" y="1023193"/>
                  <a:pt x="2056873" y="1016787"/>
                  <a:pt x="2054113" y="1009523"/>
                </a:cubicBezTo>
                <a:lnTo>
                  <a:pt x="2054074" y="1007106"/>
                </a:lnTo>
                <a:lnTo>
                  <a:pt x="2052145" y="1007975"/>
                </a:lnTo>
                <a:cubicBezTo>
                  <a:pt x="2035123" y="1014420"/>
                  <a:pt x="2019482" y="1018325"/>
                  <a:pt x="2005220" y="1019687"/>
                </a:cubicBezTo>
                <a:cubicBezTo>
                  <a:pt x="1990959" y="1021049"/>
                  <a:pt x="1984996" y="1020006"/>
                  <a:pt x="1987335" y="1016557"/>
                </a:cubicBezTo>
                <a:cubicBezTo>
                  <a:pt x="1989672" y="1013108"/>
                  <a:pt x="1998097" y="1008885"/>
                  <a:pt x="2012609" y="1003887"/>
                </a:cubicBezTo>
                <a:cubicBezTo>
                  <a:pt x="2027121" y="998890"/>
                  <a:pt x="2043415" y="991322"/>
                  <a:pt x="2061491" y="981183"/>
                </a:cubicBezTo>
                <a:cubicBezTo>
                  <a:pt x="2079567" y="971045"/>
                  <a:pt x="2095968" y="957171"/>
                  <a:pt x="2110695" y="939561"/>
                </a:cubicBezTo>
                <a:cubicBezTo>
                  <a:pt x="2094319" y="931143"/>
                  <a:pt x="2082352" y="925855"/>
                  <a:pt x="2074795" y="923697"/>
                </a:cubicBezTo>
                <a:cubicBezTo>
                  <a:pt x="2067237" y="921539"/>
                  <a:pt x="2064072" y="918707"/>
                  <a:pt x="2065298" y="915200"/>
                </a:cubicBezTo>
                <a:cubicBezTo>
                  <a:pt x="2066524" y="911694"/>
                  <a:pt x="2071206" y="909199"/>
                  <a:pt x="2079344" y="907715"/>
                </a:cubicBezTo>
                <a:cubicBezTo>
                  <a:pt x="2087482" y="906231"/>
                  <a:pt x="2093753" y="906915"/>
                  <a:pt x="2098155" y="909769"/>
                </a:cubicBezTo>
                <a:cubicBezTo>
                  <a:pt x="2102557" y="912623"/>
                  <a:pt x="2110301" y="917491"/>
                  <a:pt x="2121386" y="924375"/>
                </a:cubicBezTo>
                <a:cubicBezTo>
                  <a:pt x="2132256" y="907238"/>
                  <a:pt x="2136791" y="894181"/>
                  <a:pt x="2134991" y="885204"/>
                </a:cubicBezTo>
                <a:cubicBezTo>
                  <a:pt x="2133642" y="878472"/>
                  <a:pt x="2134928" y="874949"/>
                  <a:pt x="2138849" y="874637"/>
                </a:cubicBezTo>
                <a:close/>
                <a:moveTo>
                  <a:pt x="7938423" y="872914"/>
                </a:moveTo>
                <a:cubicBezTo>
                  <a:pt x="7941307" y="873195"/>
                  <a:pt x="7944339" y="874320"/>
                  <a:pt x="7947519" y="876288"/>
                </a:cubicBezTo>
                <a:cubicBezTo>
                  <a:pt x="7953879" y="880225"/>
                  <a:pt x="7958815" y="884122"/>
                  <a:pt x="7962329" y="887979"/>
                </a:cubicBezTo>
                <a:cubicBezTo>
                  <a:pt x="7965841" y="891837"/>
                  <a:pt x="7965755" y="896038"/>
                  <a:pt x="7962071" y="900584"/>
                </a:cubicBezTo>
                <a:cubicBezTo>
                  <a:pt x="7958385" y="905130"/>
                  <a:pt x="7955460" y="912931"/>
                  <a:pt x="7953295" y="923987"/>
                </a:cubicBezTo>
                <a:cubicBezTo>
                  <a:pt x="7951129" y="935044"/>
                  <a:pt x="7948659" y="948886"/>
                  <a:pt x="7945884" y="965513"/>
                </a:cubicBezTo>
                <a:cubicBezTo>
                  <a:pt x="7943109" y="982140"/>
                  <a:pt x="7940445" y="992727"/>
                  <a:pt x="7937893" y="997273"/>
                </a:cubicBezTo>
                <a:cubicBezTo>
                  <a:pt x="7951171" y="995624"/>
                  <a:pt x="7960615" y="993412"/>
                  <a:pt x="7966223" y="990637"/>
                </a:cubicBezTo>
                <a:cubicBezTo>
                  <a:pt x="7971829" y="987862"/>
                  <a:pt x="7977591" y="988472"/>
                  <a:pt x="7983505" y="992465"/>
                </a:cubicBezTo>
                <a:cubicBezTo>
                  <a:pt x="7989421" y="996459"/>
                  <a:pt x="7994769" y="1001224"/>
                  <a:pt x="7999553" y="1006759"/>
                </a:cubicBezTo>
                <a:cubicBezTo>
                  <a:pt x="8004335" y="1012294"/>
                  <a:pt x="8004898" y="1017988"/>
                  <a:pt x="8001241" y="1023838"/>
                </a:cubicBezTo>
                <a:cubicBezTo>
                  <a:pt x="7997585" y="1029689"/>
                  <a:pt x="7994870" y="1040365"/>
                  <a:pt x="7993099" y="1055867"/>
                </a:cubicBezTo>
                <a:cubicBezTo>
                  <a:pt x="7991328" y="1071369"/>
                  <a:pt x="7988371" y="1088118"/>
                  <a:pt x="7984227" y="1106115"/>
                </a:cubicBezTo>
                <a:cubicBezTo>
                  <a:pt x="7980081" y="1124112"/>
                  <a:pt x="7971875" y="1138617"/>
                  <a:pt x="7959608" y="1149631"/>
                </a:cubicBezTo>
                <a:cubicBezTo>
                  <a:pt x="7947339" y="1160644"/>
                  <a:pt x="7939567" y="1161318"/>
                  <a:pt x="7936291" y="1151653"/>
                </a:cubicBezTo>
                <a:cubicBezTo>
                  <a:pt x="7933013" y="1141987"/>
                  <a:pt x="7926811" y="1131164"/>
                  <a:pt x="7917684" y="1119183"/>
                </a:cubicBezTo>
                <a:cubicBezTo>
                  <a:pt x="7908556" y="1107202"/>
                  <a:pt x="7910095" y="1103495"/>
                  <a:pt x="7922299" y="1108062"/>
                </a:cubicBezTo>
                <a:cubicBezTo>
                  <a:pt x="7934501" y="1112629"/>
                  <a:pt x="7941765" y="1115103"/>
                  <a:pt x="7944089" y="1115483"/>
                </a:cubicBezTo>
                <a:cubicBezTo>
                  <a:pt x="7946411" y="1115863"/>
                  <a:pt x="7949096" y="1113493"/>
                  <a:pt x="7952143" y="1108374"/>
                </a:cubicBezTo>
                <a:cubicBezTo>
                  <a:pt x="7955191" y="1103254"/>
                  <a:pt x="7958051" y="1093342"/>
                  <a:pt x="7960727" y="1078636"/>
                </a:cubicBezTo>
                <a:cubicBezTo>
                  <a:pt x="7963401" y="1063930"/>
                  <a:pt x="7965186" y="1050805"/>
                  <a:pt x="7966083" y="1039261"/>
                </a:cubicBezTo>
                <a:cubicBezTo>
                  <a:pt x="7966979" y="1027717"/>
                  <a:pt x="7966035" y="1020558"/>
                  <a:pt x="7963254" y="1017783"/>
                </a:cubicBezTo>
                <a:cubicBezTo>
                  <a:pt x="7960471" y="1015008"/>
                  <a:pt x="7952893" y="1014073"/>
                  <a:pt x="7940517" y="1014976"/>
                </a:cubicBezTo>
                <a:cubicBezTo>
                  <a:pt x="7928141" y="1015880"/>
                  <a:pt x="7914991" y="1017636"/>
                  <a:pt x="7901067" y="1020246"/>
                </a:cubicBezTo>
                <a:cubicBezTo>
                  <a:pt x="7887143" y="1022856"/>
                  <a:pt x="7876832" y="1026230"/>
                  <a:pt x="7870136" y="1030367"/>
                </a:cubicBezTo>
                <a:cubicBezTo>
                  <a:pt x="7863439" y="1034504"/>
                  <a:pt x="7858635" y="1032511"/>
                  <a:pt x="7855724" y="1024387"/>
                </a:cubicBezTo>
                <a:cubicBezTo>
                  <a:pt x="7852813" y="1016263"/>
                  <a:pt x="7852709" y="1009878"/>
                  <a:pt x="7855412" y="1005232"/>
                </a:cubicBezTo>
                <a:cubicBezTo>
                  <a:pt x="7858115" y="1000586"/>
                  <a:pt x="7860588" y="988798"/>
                  <a:pt x="7862833" y="969869"/>
                </a:cubicBezTo>
                <a:cubicBezTo>
                  <a:pt x="7865077" y="950940"/>
                  <a:pt x="7864399" y="937051"/>
                  <a:pt x="7860801" y="928203"/>
                </a:cubicBezTo>
                <a:cubicBezTo>
                  <a:pt x="7857201" y="919355"/>
                  <a:pt x="7860054" y="916358"/>
                  <a:pt x="7869361" y="919212"/>
                </a:cubicBezTo>
                <a:cubicBezTo>
                  <a:pt x="7878668" y="922066"/>
                  <a:pt x="7885669" y="925138"/>
                  <a:pt x="7890366" y="928429"/>
                </a:cubicBezTo>
                <a:cubicBezTo>
                  <a:pt x="7895063" y="931720"/>
                  <a:pt x="7896256" y="935918"/>
                  <a:pt x="7893948" y="941024"/>
                </a:cubicBezTo>
                <a:cubicBezTo>
                  <a:pt x="7891639" y="946129"/>
                  <a:pt x="7889161" y="957063"/>
                  <a:pt x="7886515" y="973827"/>
                </a:cubicBezTo>
                <a:cubicBezTo>
                  <a:pt x="7883870" y="990590"/>
                  <a:pt x="7882547" y="1000234"/>
                  <a:pt x="7882547" y="1002758"/>
                </a:cubicBezTo>
                <a:cubicBezTo>
                  <a:pt x="7882547" y="1002701"/>
                  <a:pt x="7884841" y="1002468"/>
                  <a:pt x="7889431" y="1002059"/>
                </a:cubicBezTo>
                <a:cubicBezTo>
                  <a:pt x="7894019" y="1001650"/>
                  <a:pt x="7903821" y="1000715"/>
                  <a:pt x="7918835" y="999252"/>
                </a:cubicBezTo>
                <a:cubicBezTo>
                  <a:pt x="7915235" y="993903"/>
                  <a:pt x="7915013" y="984532"/>
                  <a:pt x="7918169" y="971138"/>
                </a:cubicBezTo>
                <a:cubicBezTo>
                  <a:pt x="7921323" y="957744"/>
                  <a:pt x="7923797" y="942651"/>
                  <a:pt x="7925589" y="925859"/>
                </a:cubicBezTo>
                <a:cubicBezTo>
                  <a:pt x="7927381" y="909066"/>
                  <a:pt x="7927138" y="900376"/>
                  <a:pt x="7924858" y="899788"/>
                </a:cubicBezTo>
                <a:cubicBezTo>
                  <a:pt x="7922578" y="899200"/>
                  <a:pt x="7915039" y="900028"/>
                  <a:pt x="7902240" y="902273"/>
                </a:cubicBezTo>
                <a:cubicBezTo>
                  <a:pt x="7889441" y="904517"/>
                  <a:pt x="7878919" y="906539"/>
                  <a:pt x="7870673" y="908339"/>
                </a:cubicBezTo>
                <a:cubicBezTo>
                  <a:pt x="7862427" y="910138"/>
                  <a:pt x="7855121" y="907417"/>
                  <a:pt x="7848755" y="900175"/>
                </a:cubicBezTo>
                <a:cubicBezTo>
                  <a:pt x="7842387" y="892934"/>
                  <a:pt x="7843276" y="889313"/>
                  <a:pt x="7851422" y="889313"/>
                </a:cubicBezTo>
                <a:cubicBezTo>
                  <a:pt x="7856913" y="889313"/>
                  <a:pt x="7864866" y="888879"/>
                  <a:pt x="7875277" y="888011"/>
                </a:cubicBezTo>
                <a:cubicBezTo>
                  <a:pt x="7885688" y="887144"/>
                  <a:pt x="7896153" y="885394"/>
                  <a:pt x="7906671" y="882763"/>
                </a:cubicBezTo>
                <a:cubicBezTo>
                  <a:pt x="7917189" y="880131"/>
                  <a:pt x="7925037" y="877410"/>
                  <a:pt x="7930214" y="874600"/>
                </a:cubicBezTo>
                <a:cubicBezTo>
                  <a:pt x="7932803" y="873194"/>
                  <a:pt x="7935539" y="872632"/>
                  <a:pt x="7938423" y="872914"/>
                </a:cubicBezTo>
                <a:close/>
                <a:moveTo>
                  <a:pt x="7585997" y="872914"/>
                </a:moveTo>
                <a:cubicBezTo>
                  <a:pt x="7588882" y="873195"/>
                  <a:pt x="7591914" y="874320"/>
                  <a:pt x="7595094" y="876288"/>
                </a:cubicBezTo>
                <a:cubicBezTo>
                  <a:pt x="7601453" y="880225"/>
                  <a:pt x="7606391" y="884122"/>
                  <a:pt x="7609904" y="887979"/>
                </a:cubicBezTo>
                <a:cubicBezTo>
                  <a:pt x="7613417" y="891837"/>
                  <a:pt x="7613331" y="896038"/>
                  <a:pt x="7609646" y="900584"/>
                </a:cubicBezTo>
                <a:cubicBezTo>
                  <a:pt x="7605960" y="905130"/>
                  <a:pt x="7603035" y="912931"/>
                  <a:pt x="7600870" y="923987"/>
                </a:cubicBezTo>
                <a:cubicBezTo>
                  <a:pt x="7598703" y="935044"/>
                  <a:pt x="7596234" y="948886"/>
                  <a:pt x="7593459" y="965513"/>
                </a:cubicBezTo>
                <a:cubicBezTo>
                  <a:pt x="7590685" y="982140"/>
                  <a:pt x="7588021" y="992727"/>
                  <a:pt x="7585469" y="997273"/>
                </a:cubicBezTo>
                <a:cubicBezTo>
                  <a:pt x="7598747" y="995624"/>
                  <a:pt x="7608189" y="993412"/>
                  <a:pt x="7613797" y="990637"/>
                </a:cubicBezTo>
                <a:cubicBezTo>
                  <a:pt x="7619404" y="987862"/>
                  <a:pt x="7625165" y="988472"/>
                  <a:pt x="7631081" y="992465"/>
                </a:cubicBezTo>
                <a:cubicBezTo>
                  <a:pt x="7636996" y="996459"/>
                  <a:pt x="7642345" y="1001224"/>
                  <a:pt x="7647127" y="1006759"/>
                </a:cubicBezTo>
                <a:cubicBezTo>
                  <a:pt x="7651909" y="1012294"/>
                  <a:pt x="7652473" y="1017988"/>
                  <a:pt x="7648817" y="1023838"/>
                </a:cubicBezTo>
                <a:cubicBezTo>
                  <a:pt x="7645159" y="1029689"/>
                  <a:pt x="7642445" y="1040365"/>
                  <a:pt x="7640675" y="1055867"/>
                </a:cubicBezTo>
                <a:cubicBezTo>
                  <a:pt x="7638903" y="1071369"/>
                  <a:pt x="7635945" y="1088118"/>
                  <a:pt x="7631801" y="1106115"/>
                </a:cubicBezTo>
                <a:cubicBezTo>
                  <a:pt x="7627657" y="1124112"/>
                  <a:pt x="7619451" y="1138617"/>
                  <a:pt x="7607183" y="1149631"/>
                </a:cubicBezTo>
                <a:cubicBezTo>
                  <a:pt x="7594915" y="1160644"/>
                  <a:pt x="7587142" y="1161318"/>
                  <a:pt x="7583865" y="1151653"/>
                </a:cubicBezTo>
                <a:cubicBezTo>
                  <a:pt x="7580589" y="1141987"/>
                  <a:pt x="7574387" y="1131164"/>
                  <a:pt x="7565259" y="1119183"/>
                </a:cubicBezTo>
                <a:cubicBezTo>
                  <a:pt x="7556131" y="1107202"/>
                  <a:pt x="7557669" y="1103495"/>
                  <a:pt x="7569873" y="1108062"/>
                </a:cubicBezTo>
                <a:cubicBezTo>
                  <a:pt x="7582076" y="1112629"/>
                  <a:pt x="7589341" y="1115103"/>
                  <a:pt x="7591663" y="1115483"/>
                </a:cubicBezTo>
                <a:cubicBezTo>
                  <a:pt x="7593987" y="1115863"/>
                  <a:pt x="7596671" y="1113493"/>
                  <a:pt x="7599719" y="1108374"/>
                </a:cubicBezTo>
                <a:cubicBezTo>
                  <a:pt x="7602765" y="1103254"/>
                  <a:pt x="7605627" y="1093342"/>
                  <a:pt x="7608301" y="1078636"/>
                </a:cubicBezTo>
                <a:cubicBezTo>
                  <a:pt x="7610975" y="1063930"/>
                  <a:pt x="7612761" y="1050805"/>
                  <a:pt x="7613657" y="1039261"/>
                </a:cubicBezTo>
                <a:cubicBezTo>
                  <a:pt x="7614553" y="1027717"/>
                  <a:pt x="7613611" y="1020558"/>
                  <a:pt x="7610829" y="1017783"/>
                </a:cubicBezTo>
                <a:cubicBezTo>
                  <a:pt x="7608047" y="1015008"/>
                  <a:pt x="7600467" y="1014073"/>
                  <a:pt x="7588093" y="1014976"/>
                </a:cubicBezTo>
                <a:cubicBezTo>
                  <a:pt x="7575717" y="1015880"/>
                  <a:pt x="7562567" y="1017636"/>
                  <a:pt x="7548643" y="1020246"/>
                </a:cubicBezTo>
                <a:cubicBezTo>
                  <a:pt x="7534718" y="1022856"/>
                  <a:pt x="7524407" y="1026230"/>
                  <a:pt x="7517711" y="1030367"/>
                </a:cubicBezTo>
                <a:cubicBezTo>
                  <a:pt x="7511013" y="1034504"/>
                  <a:pt x="7506209" y="1032511"/>
                  <a:pt x="7503299" y="1024387"/>
                </a:cubicBezTo>
                <a:cubicBezTo>
                  <a:pt x="7500387" y="1016263"/>
                  <a:pt x="7500283" y="1009878"/>
                  <a:pt x="7502987" y="1005232"/>
                </a:cubicBezTo>
                <a:cubicBezTo>
                  <a:pt x="7505689" y="1000586"/>
                  <a:pt x="7508163" y="988798"/>
                  <a:pt x="7510408" y="969869"/>
                </a:cubicBezTo>
                <a:cubicBezTo>
                  <a:pt x="7512652" y="950940"/>
                  <a:pt x="7511974" y="937051"/>
                  <a:pt x="7508375" y="928203"/>
                </a:cubicBezTo>
                <a:cubicBezTo>
                  <a:pt x="7504775" y="919355"/>
                  <a:pt x="7507629" y="916358"/>
                  <a:pt x="7516937" y="919212"/>
                </a:cubicBezTo>
                <a:cubicBezTo>
                  <a:pt x="7526243" y="922066"/>
                  <a:pt x="7533245" y="925138"/>
                  <a:pt x="7537941" y="928429"/>
                </a:cubicBezTo>
                <a:cubicBezTo>
                  <a:pt x="7542637" y="931720"/>
                  <a:pt x="7543831" y="935918"/>
                  <a:pt x="7541523" y="941024"/>
                </a:cubicBezTo>
                <a:cubicBezTo>
                  <a:pt x="7539213" y="946129"/>
                  <a:pt x="7536737" y="957063"/>
                  <a:pt x="7534091" y="973827"/>
                </a:cubicBezTo>
                <a:cubicBezTo>
                  <a:pt x="7531445" y="990590"/>
                  <a:pt x="7530123" y="1000234"/>
                  <a:pt x="7530123" y="1002758"/>
                </a:cubicBezTo>
                <a:cubicBezTo>
                  <a:pt x="7530123" y="1002701"/>
                  <a:pt x="7532417" y="1002468"/>
                  <a:pt x="7537005" y="1002059"/>
                </a:cubicBezTo>
                <a:cubicBezTo>
                  <a:pt x="7541594" y="1001650"/>
                  <a:pt x="7551396" y="1000715"/>
                  <a:pt x="7566411" y="999252"/>
                </a:cubicBezTo>
                <a:cubicBezTo>
                  <a:pt x="7562811" y="993903"/>
                  <a:pt x="7562588" y="984532"/>
                  <a:pt x="7565743" y="971138"/>
                </a:cubicBezTo>
                <a:cubicBezTo>
                  <a:pt x="7568898" y="957744"/>
                  <a:pt x="7571371" y="942651"/>
                  <a:pt x="7573165" y="925859"/>
                </a:cubicBezTo>
                <a:cubicBezTo>
                  <a:pt x="7574957" y="909066"/>
                  <a:pt x="7574713" y="900376"/>
                  <a:pt x="7572433" y="899788"/>
                </a:cubicBezTo>
                <a:cubicBezTo>
                  <a:pt x="7570153" y="899200"/>
                  <a:pt x="7562613" y="900028"/>
                  <a:pt x="7549815" y="902273"/>
                </a:cubicBezTo>
                <a:cubicBezTo>
                  <a:pt x="7537016" y="904517"/>
                  <a:pt x="7526493" y="906539"/>
                  <a:pt x="7518249" y="908339"/>
                </a:cubicBezTo>
                <a:cubicBezTo>
                  <a:pt x="7510003" y="910138"/>
                  <a:pt x="7502697" y="907417"/>
                  <a:pt x="7496329" y="900175"/>
                </a:cubicBezTo>
                <a:cubicBezTo>
                  <a:pt x="7489963" y="892934"/>
                  <a:pt x="7490851" y="889313"/>
                  <a:pt x="7498997" y="889313"/>
                </a:cubicBezTo>
                <a:cubicBezTo>
                  <a:pt x="7504489" y="889313"/>
                  <a:pt x="7512441" y="888879"/>
                  <a:pt x="7522852" y="888011"/>
                </a:cubicBezTo>
                <a:cubicBezTo>
                  <a:pt x="7533263" y="887144"/>
                  <a:pt x="7543727" y="885394"/>
                  <a:pt x="7554246" y="882763"/>
                </a:cubicBezTo>
                <a:cubicBezTo>
                  <a:pt x="7564765" y="880131"/>
                  <a:pt x="7572611" y="877410"/>
                  <a:pt x="7577789" y="874600"/>
                </a:cubicBezTo>
                <a:cubicBezTo>
                  <a:pt x="7580377" y="873194"/>
                  <a:pt x="7583113" y="872632"/>
                  <a:pt x="7585997" y="872914"/>
                </a:cubicBezTo>
                <a:close/>
                <a:moveTo>
                  <a:pt x="4628020" y="871169"/>
                </a:moveTo>
                <a:cubicBezTo>
                  <a:pt x="4636187" y="872581"/>
                  <a:pt x="4645290" y="875568"/>
                  <a:pt x="4655328" y="880128"/>
                </a:cubicBezTo>
                <a:cubicBezTo>
                  <a:pt x="4666857" y="885591"/>
                  <a:pt x="4671253" y="892048"/>
                  <a:pt x="4668514" y="899498"/>
                </a:cubicBezTo>
                <a:cubicBezTo>
                  <a:pt x="4665775" y="906948"/>
                  <a:pt x="4663975" y="916473"/>
                  <a:pt x="4663114" y="928074"/>
                </a:cubicBezTo>
                <a:cubicBezTo>
                  <a:pt x="4662254" y="939675"/>
                  <a:pt x="4661824" y="956920"/>
                  <a:pt x="4661824" y="979807"/>
                </a:cubicBezTo>
                <a:cubicBezTo>
                  <a:pt x="4661824" y="1001675"/>
                  <a:pt x="4662717" y="1021996"/>
                  <a:pt x="4664502" y="1040767"/>
                </a:cubicBezTo>
                <a:cubicBezTo>
                  <a:pt x="4666287" y="1059538"/>
                  <a:pt x="4666488" y="1076800"/>
                  <a:pt x="4665104" y="1092553"/>
                </a:cubicBezTo>
                <a:cubicBezTo>
                  <a:pt x="4663721" y="1108306"/>
                  <a:pt x="4658745" y="1122262"/>
                  <a:pt x="4650176" y="1134423"/>
                </a:cubicBezTo>
                <a:cubicBezTo>
                  <a:pt x="4641608" y="1146583"/>
                  <a:pt x="4634305" y="1148329"/>
                  <a:pt x="4628268" y="1139661"/>
                </a:cubicBezTo>
                <a:cubicBezTo>
                  <a:pt x="4622231" y="1130992"/>
                  <a:pt x="4616814" y="1123822"/>
                  <a:pt x="4612017" y="1118150"/>
                </a:cubicBezTo>
                <a:cubicBezTo>
                  <a:pt x="4607220" y="1112479"/>
                  <a:pt x="4601699" y="1106212"/>
                  <a:pt x="4595454" y="1099350"/>
                </a:cubicBezTo>
                <a:cubicBezTo>
                  <a:pt x="4589209" y="1092489"/>
                  <a:pt x="4590675" y="1090011"/>
                  <a:pt x="4599853" y="1091919"/>
                </a:cubicBezTo>
                <a:cubicBezTo>
                  <a:pt x="4609031" y="1093826"/>
                  <a:pt x="4616609" y="1095400"/>
                  <a:pt x="4622589" y="1096640"/>
                </a:cubicBezTo>
                <a:cubicBezTo>
                  <a:pt x="4628569" y="1097880"/>
                  <a:pt x="4632079" y="1096679"/>
                  <a:pt x="4633118" y="1093037"/>
                </a:cubicBezTo>
                <a:cubicBezTo>
                  <a:pt x="4634158" y="1089395"/>
                  <a:pt x="4635126" y="1081956"/>
                  <a:pt x="4636022" y="1070720"/>
                </a:cubicBezTo>
                <a:cubicBezTo>
                  <a:pt x="4636919" y="1059485"/>
                  <a:pt x="4637148" y="1028721"/>
                  <a:pt x="4636711" y="978430"/>
                </a:cubicBezTo>
                <a:cubicBezTo>
                  <a:pt x="4636273" y="928139"/>
                  <a:pt x="4632674" y="897336"/>
                  <a:pt x="4625912" y="886022"/>
                </a:cubicBezTo>
                <a:cubicBezTo>
                  <a:pt x="4619151" y="874707"/>
                  <a:pt x="4619854" y="869756"/>
                  <a:pt x="4628020" y="871169"/>
                </a:cubicBezTo>
                <a:close/>
                <a:moveTo>
                  <a:pt x="1408571" y="871169"/>
                </a:moveTo>
                <a:cubicBezTo>
                  <a:pt x="1416738" y="872581"/>
                  <a:pt x="1425840" y="875568"/>
                  <a:pt x="1435878" y="880128"/>
                </a:cubicBezTo>
                <a:cubicBezTo>
                  <a:pt x="1447408" y="885591"/>
                  <a:pt x="1451803" y="892048"/>
                  <a:pt x="1449064" y="899498"/>
                </a:cubicBezTo>
                <a:cubicBezTo>
                  <a:pt x="1446325" y="906948"/>
                  <a:pt x="1444526" y="916473"/>
                  <a:pt x="1443665" y="928074"/>
                </a:cubicBezTo>
                <a:cubicBezTo>
                  <a:pt x="1442805" y="939675"/>
                  <a:pt x="1442374" y="956920"/>
                  <a:pt x="1442374" y="979807"/>
                </a:cubicBezTo>
                <a:cubicBezTo>
                  <a:pt x="1442374" y="1001675"/>
                  <a:pt x="1443267" y="1021996"/>
                  <a:pt x="1445053" y="1040767"/>
                </a:cubicBezTo>
                <a:cubicBezTo>
                  <a:pt x="1446838" y="1059538"/>
                  <a:pt x="1447039" y="1076800"/>
                  <a:pt x="1445655" y="1092553"/>
                </a:cubicBezTo>
                <a:cubicBezTo>
                  <a:pt x="1444271" y="1108306"/>
                  <a:pt x="1439295" y="1122262"/>
                  <a:pt x="1430726" y="1134423"/>
                </a:cubicBezTo>
                <a:cubicBezTo>
                  <a:pt x="1422158" y="1146583"/>
                  <a:pt x="1414855" y="1148329"/>
                  <a:pt x="1408818" y="1139661"/>
                </a:cubicBezTo>
                <a:cubicBezTo>
                  <a:pt x="1402781" y="1130992"/>
                  <a:pt x="1397364" y="1123822"/>
                  <a:pt x="1392568" y="1118150"/>
                </a:cubicBezTo>
                <a:cubicBezTo>
                  <a:pt x="1387770" y="1112479"/>
                  <a:pt x="1382250" y="1106212"/>
                  <a:pt x="1376004" y="1099350"/>
                </a:cubicBezTo>
                <a:cubicBezTo>
                  <a:pt x="1369759" y="1092489"/>
                  <a:pt x="1371226" y="1090011"/>
                  <a:pt x="1380403" y="1091919"/>
                </a:cubicBezTo>
                <a:cubicBezTo>
                  <a:pt x="1389581" y="1093826"/>
                  <a:pt x="1397160" y="1095400"/>
                  <a:pt x="1403140" y="1096640"/>
                </a:cubicBezTo>
                <a:cubicBezTo>
                  <a:pt x="1409120" y="1097880"/>
                  <a:pt x="1412629" y="1096679"/>
                  <a:pt x="1413669" y="1093037"/>
                </a:cubicBezTo>
                <a:cubicBezTo>
                  <a:pt x="1414708" y="1089395"/>
                  <a:pt x="1415677" y="1081956"/>
                  <a:pt x="1416573" y="1070720"/>
                </a:cubicBezTo>
                <a:cubicBezTo>
                  <a:pt x="1417469" y="1059485"/>
                  <a:pt x="1417698" y="1028721"/>
                  <a:pt x="1417261" y="978430"/>
                </a:cubicBezTo>
                <a:cubicBezTo>
                  <a:pt x="1416823" y="928139"/>
                  <a:pt x="1413224" y="897336"/>
                  <a:pt x="1406463" y="886022"/>
                </a:cubicBezTo>
                <a:cubicBezTo>
                  <a:pt x="1399702" y="874707"/>
                  <a:pt x="1400404" y="869756"/>
                  <a:pt x="1408571" y="871169"/>
                </a:cubicBezTo>
                <a:close/>
                <a:moveTo>
                  <a:pt x="5098150" y="867128"/>
                </a:moveTo>
                <a:cubicBezTo>
                  <a:pt x="5101201" y="867169"/>
                  <a:pt x="5104427" y="867924"/>
                  <a:pt x="5107829" y="869394"/>
                </a:cubicBezTo>
                <a:cubicBezTo>
                  <a:pt x="5114634" y="872334"/>
                  <a:pt x="5121435" y="876683"/>
                  <a:pt x="5128232" y="882440"/>
                </a:cubicBezTo>
                <a:cubicBezTo>
                  <a:pt x="5135029" y="888198"/>
                  <a:pt x="5135721" y="893808"/>
                  <a:pt x="5130307" y="899272"/>
                </a:cubicBezTo>
                <a:cubicBezTo>
                  <a:pt x="5124894" y="904736"/>
                  <a:pt x="5122410" y="924450"/>
                  <a:pt x="5122854" y="958415"/>
                </a:cubicBezTo>
                <a:cubicBezTo>
                  <a:pt x="5123299" y="992379"/>
                  <a:pt x="5124432" y="1027334"/>
                  <a:pt x="5126253" y="1063278"/>
                </a:cubicBezTo>
                <a:cubicBezTo>
                  <a:pt x="5128074" y="1099221"/>
                  <a:pt x="5124360" y="1124453"/>
                  <a:pt x="5115111" y="1138972"/>
                </a:cubicBezTo>
                <a:cubicBezTo>
                  <a:pt x="5105861" y="1153492"/>
                  <a:pt x="5098297" y="1154431"/>
                  <a:pt x="5092417" y="1141790"/>
                </a:cubicBezTo>
                <a:cubicBezTo>
                  <a:pt x="5086538" y="1129149"/>
                  <a:pt x="5077188" y="1117426"/>
                  <a:pt x="5064368" y="1106621"/>
                </a:cubicBezTo>
                <a:cubicBezTo>
                  <a:pt x="5051548" y="1095815"/>
                  <a:pt x="5051734" y="1091764"/>
                  <a:pt x="5064927" y="1094467"/>
                </a:cubicBezTo>
                <a:cubicBezTo>
                  <a:pt x="5078121" y="1097171"/>
                  <a:pt x="5086846" y="1098522"/>
                  <a:pt x="5091105" y="1098522"/>
                </a:cubicBezTo>
                <a:cubicBezTo>
                  <a:pt x="5093084" y="1098522"/>
                  <a:pt x="5094471" y="1095740"/>
                  <a:pt x="5095267" y="1090176"/>
                </a:cubicBezTo>
                <a:cubicBezTo>
                  <a:pt x="5096063" y="1084612"/>
                  <a:pt x="5096906" y="1076284"/>
                  <a:pt x="5097795" y="1065192"/>
                </a:cubicBezTo>
                <a:cubicBezTo>
                  <a:pt x="5098684" y="1054100"/>
                  <a:pt x="5098680" y="1029510"/>
                  <a:pt x="5097784" y="991422"/>
                </a:cubicBezTo>
                <a:cubicBezTo>
                  <a:pt x="5096888" y="953335"/>
                  <a:pt x="5095819" y="927268"/>
                  <a:pt x="5094579" y="913221"/>
                </a:cubicBezTo>
                <a:cubicBezTo>
                  <a:pt x="5093339" y="899175"/>
                  <a:pt x="5090116" y="892371"/>
                  <a:pt x="5084910" y="892808"/>
                </a:cubicBezTo>
                <a:cubicBezTo>
                  <a:pt x="5079705" y="893246"/>
                  <a:pt x="5063350" y="895128"/>
                  <a:pt x="5035845" y="898455"/>
                </a:cubicBezTo>
                <a:lnTo>
                  <a:pt x="5035845" y="941927"/>
                </a:lnTo>
                <a:cubicBezTo>
                  <a:pt x="5043991" y="942013"/>
                  <a:pt x="5052115" y="940686"/>
                  <a:pt x="5060216" y="937948"/>
                </a:cubicBezTo>
                <a:cubicBezTo>
                  <a:pt x="5068319" y="935209"/>
                  <a:pt x="5074832" y="937209"/>
                  <a:pt x="5079758" y="943949"/>
                </a:cubicBezTo>
                <a:cubicBezTo>
                  <a:pt x="5084684" y="950689"/>
                  <a:pt x="5080906" y="955665"/>
                  <a:pt x="5068422" y="958877"/>
                </a:cubicBezTo>
                <a:cubicBezTo>
                  <a:pt x="5055939" y="962089"/>
                  <a:pt x="5045081" y="963244"/>
                  <a:pt x="5035845" y="962340"/>
                </a:cubicBezTo>
                <a:cubicBezTo>
                  <a:pt x="5035845" y="973870"/>
                  <a:pt x="5034949" y="986862"/>
                  <a:pt x="5033156" y="1001317"/>
                </a:cubicBezTo>
                <a:cubicBezTo>
                  <a:pt x="5042248" y="1001403"/>
                  <a:pt x="5051068" y="1000076"/>
                  <a:pt x="5059614" y="997338"/>
                </a:cubicBezTo>
                <a:cubicBezTo>
                  <a:pt x="5068161" y="994599"/>
                  <a:pt x="5075112" y="996886"/>
                  <a:pt x="5080468" y="1004199"/>
                </a:cubicBezTo>
                <a:cubicBezTo>
                  <a:pt x="5085824" y="1011513"/>
                  <a:pt x="5081293" y="1016489"/>
                  <a:pt x="5066874" y="1019128"/>
                </a:cubicBezTo>
                <a:cubicBezTo>
                  <a:pt x="5052455" y="1021766"/>
                  <a:pt x="5040456" y="1022182"/>
                  <a:pt x="5030876" y="1020375"/>
                </a:cubicBezTo>
                <a:cubicBezTo>
                  <a:pt x="5024079" y="1053931"/>
                  <a:pt x="5012144" y="1082239"/>
                  <a:pt x="4995072" y="1105298"/>
                </a:cubicBezTo>
                <a:cubicBezTo>
                  <a:pt x="4978000" y="1128357"/>
                  <a:pt x="4960706" y="1142690"/>
                  <a:pt x="4943189" y="1148297"/>
                </a:cubicBezTo>
                <a:cubicBezTo>
                  <a:pt x="4925673" y="1153904"/>
                  <a:pt x="4922425" y="1151721"/>
                  <a:pt x="4933445" y="1141747"/>
                </a:cubicBezTo>
                <a:cubicBezTo>
                  <a:pt x="4944466" y="1131773"/>
                  <a:pt x="4956418" y="1118125"/>
                  <a:pt x="4969303" y="1100802"/>
                </a:cubicBezTo>
                <a:cubicBezTo>
                  <a:pt x="4982187" y="1083479"/>
                  <a:pt x="4991749" y="1063442"/>
                  <a:pt x="4997987" y="1040692"/>
                </a:cubicBezTo>
                <a:cubicBezTo>
                  <a:pt x="5004225" y="1017941"/>
                  <a:pt x="5007570" y="989669"/>
                  <a:pt x="5008021" y="955876"/>
                </a:cubicBezTo>
                <a:cubicBezTo>
                  <a:pt x="5008473" y="922084"/>
                  <a:pt x="5006448" y="899613"/>
                  <a:pt x="5001945" y="888463"/>
                </a:cubicBezTo>
                <a:cubicBezTo>
                  <a:pt x="4997442" y="877314"/>
                  <a:pt x="4998847" y="872452"/>
                  <a:pt x="5006161" y="873879"/>
                </a:cubicBezTo>
                <a:cubicBezTo>
                  <a:pt x="5013474" y="875306"/>
                  <a:pt x="5019247" y="876880"/>
                  <a:pt x="5023477" y="878601"/>
                </a:cubicBezTo>
                <a:cubicBezTo>
                  <a:pt x="5027707" y="880321"/>
                  <a:pt x="5034419" y="880282"/>
                  <a:pt x="5043610" y="878482"/>
                </a:cubicBezTo>
                <a:cubicBezTo>
                  <a:pt x="5052803" y="876683"/>
                  <a:pt x="5061403" y="875370"/>
                  <a:pt x="5069412" y="874546"/>
                </a:cubicBezTo>
                <a:cubicBezTo>
                  <a:pt x="5077421" y="873721"/>
                  <a:pt x="5084125" y="871922"/>
                  <a:pt x="5089524" y="869147"/>
                </a:cubicBezTo>
                <a:cubicBezTo>
                  <a:pt x="5092224" y="867759"/>
                  <a:pt x="5095099" y="867086"/>
                  <a:pt x="5098150" y="867128"/>
                </a:cubicBezTo>
                <a:close/>
                <a:moveTo>
                  <a:pt x="1888226" y="867128"/>
                </a:moveTo>
                <a:cubicBezTo>
                  <a:pt x="1891277" y="867169"/>
                  <a:pt x="1894503" y="867924"/>
                  <a:pt x="1897905" y="869394"/>
                </a:cubicBezTo>
                <a:cubicBezTo>
                  <a:pt x="1904709" y="872334"/>
                  <a:pt x="1911510" y="876683"/>
                  <a:pt x="1918308" y="882440"/>
                </a:cubicBezTo>
                <a:cubicBezTo>
                  <a:pt x="1925105" y="888198"/>
                  <a:pt x="1925797" y="893808"/>
                  <a:pt x="1920383" y="899272"/>
                </a:cubicBezTo>
                <a:cubicBezTo>
                  <a:pt x="1914970" y="904736"/>
                  <a:pt x="1912485" y="924450"/>
                  <a:pt x="1912930" y="958415"/>
                </a:cubicBezTo>
                <a:cubicBezTo>
                  <a:pt x="1913374" y="992379"/>
                  <a:pt x="1914508" y="1027334"/>
                  <a:pt x="1916329" y="1063278"/>
                </a:cubicBezTo>
                <a:cubicBezTo>
                  <a:pt x="1918150" y="1099221"/>
                  <a:pt x="1914436" y="1124453"/>
                  <a:pt x="1905186" y="1138972"/>
                </a:cubicBezTo>
                <a:cubicBezTo>
                  <a:pt x="1895937" y="1153492"/>
                  <a:pt x="1888372" y="1154431"/>
                  <a:pt x="1882493" y="1141790"/>
                </a:cubicBezTo>
                <a:cubicBezTo>
                  <a:pt x="1876614" y="1129149"/>
                  <a:pt x="1867263" y="1117426"/>
                  <a:pt x="1854443" y="1106621"/>
                </a:cubicBezTo>
                <a:cubicBezTo>
                  <a:pt x="1841623" y="1095815"/>
                  <a:pt x="1841810" y="1091764"/>
                  <a:pt x="1855003" y="1094467"/>
                </a:cubicBezTo>
                <a:cubicBezTo>
                  <a:pt x="1868195" y="1097171"/>
                  <a:pt x="1876921" y="1098522"/>
                  <a:pt x="1881181" y="1098522"/>
                </a:cubicBezTo>
                <a:cubicBezTo>
                  <a:pt x="1883160" y="1098522"/>
                  <a:pt x="1884547" y="1095740"/>
                  <a:pt x="1885343" y="1090176"/>
                </a:cubicBezTo>
                <a:cubicBezTo>
                  <a:pt x="1886139" y="1084612"/>
                  <a:pt x="1886982" y="1076284"/>
                  <a:pt x="1887871" y="1065192"/>
                </a:cubicBezTo>
                <a:cubicBezTo>
                  <a:pt x="1888759" y="1054100"/>
                  <a:pt x="1888756" y="1029510"/>
                  <a:pt x="1887860" y="991422"/>
                </a:cubicBezTo>
                <a:cubicBezTo>
                  <a:pt x="1886963" y="953335"/>
                  <a:pt x="1885895" y="927268"/>
                  <a:pt x="1884655" y="913221"/>
                </a:cubicBezTo>
                <a:cubicBezTo>
                  <a:pt x="1883415" y="899175"/>
                  <a:pt x="1880192" y="892371"/>
                  <a:pt x="1874985" y="892808"/>
                </a:cubicBezTo>
                <a:cubicBezTo>
                  <a:pt x="1869781" y="893246"/>
                  <a:pt x="1853426" y="895128"/>
                  <a:pt x="1825921" y="898455"/>
                </a:cubicBezTo>
                <a:lnTo>
                  <a:pt x="1825921" y="941927"/>
                </a:lnTo>
                <a:cubicBezTo>
                  <a:pt x="1834066" y="942013"/>
                  <a:pt x="1842190" y="940686"/>
                  <a:pt x="1850292" y="937948"/>
                </a:cubicBezTo>
                <a:cubicBezTo>
                  <a:pt x="1858394" y="935209"/>
                  <a:pt x="1864909" y="937209"/>
                  <a:pt x="1869835" y="943949"/>
                </a:cubicBezTo>
                <a:cubicBezTo>
                  <a:pt x="1874760" y="950689"/>
                  <a:pt x="1870981" y="955665"/>
                  <a:pt x="1858498" y="958877"/>
                </a:cubicBezTo>
                <a:cubicBezTo>
                  <a:pt x="1846015" y="962089"/>
                  <a:pt x="1835156" y="963244"/>
                  <a:pt x="1825921" y="962340"/>
                </a:cubicBezTo>
                <a:cubicBezTo>
                  <a:pt x="1825921" y="973870"/>
                  <a:pt x="1825024" y="986862"/>
                  <a:pt x="1823232" y="1001317"/>
                </a:cubicBezTo>
                <a:cubicBezTo>
                  <a:pt x="1832324" y="1001403"/>
                  <a:pt x="1841143" y="1000076"/>
                  <a:pt x="1849689" y="997338"/>
                </a:cubicBezTo>
                <a:cubicBezTo>
                  <a:pt x="1858237" y="994599"/>
                  <a:pt x="1865188" y="996886"/>
                  <a:pt x="1870544" y="1004199"/>
                </a:cubicBezTo>
                <a:cubicBezTo>
                  <a:pt x="1875900" y="1011513"/>
                  <a:pt x="1871368" y="1016489"/>
                  <a:pt x="1856949" y="1019128"/>
                </a:cubicBezTo>
                <a:cubicBezTo>
                  <a:pt x="1842531" y="1021766"/>
                  <a:pt x="1830532" y="1022182"/>
                  <a:pt x="1820952" y="1020375"/>
                </a:cubicBezTo>
                <a:cubicBezTo>
                  <a:pt x="1814155" y="1053931"/>
                  <a:pt x="1802220" y="1082239"/>
                  <a:pt x="1785148" y="1105298"/>
                </a:cubicBezTo>
                <a:cubicBezTo>
                  <a:pt x="1768076" y="1128357"/>
                  <a:pt x="1750782" y="1142690"/>
                  <a:pt x="1733265" y="1148297"/>
                </a:cubicBezTo>
                <a:cubicBezTo>
                  <a:pt x="1715749" y="1153904"/>
                  <a:pt x="1712500" y="1151721"/>
                  <a:pt x="1723521" y="1141747"/>
                </a:cubicBezTo>
                <a:cubicBezTo>
                  <a:pt x="1734541" y="1131773"/>
                  <a:pt x="1746494" y="1118125"/>
                  <a:pt x="1759379" y="1100802"/>
                </a:cubicBezTo>
                <a:cubicBezTo>
                  <a:pt x="1772263" y="1083479"/>
                  <a:pt x="1781825" y="1063442"/>
                  <a:pt x="1788062" y="1040692"/>
                </a:cubicBezTo>
                <a:cubicBezTo>
                  <a:pt x="1794301" y="1017941"/>
                  <a:pt x="1797646" y="989669"/>
                  <a:pt x="1798097" y="955876"/>
                </a:cubicBezTo>
                <a:cubicBezTo>
                  <a:pt x="1798549" y="922084"/>
                  <a:pt x="1796523" y="899613"/>
                  <a:pt x="1792021" y="888463"/>
                </a:cubicBezTo>
                <a:cubicBezTo>
                  <a:pt x="1787518" y="877314"/>
                  <a:pt x="1788923" y="872452"/>
                  <a:pt x="1796237" y="873879"/>
                </a:cubicBezTo>
                <a:cubicBezTo>
                  <a:pt x="1803550" y="875306"/>
                  <a:pt x="1809322" y="876880"/>
                  <a:pt x="1813552" y="878601"/>
                </a:cubicBezTo>
                <a:cubicBezTo>
                  <a:pt x="1817783" y="880321"/>
                  <a:pt x="1824494" y="880282"/>
                  <a:pt x="1833686" y="878482"/>
                </a:cubicBezTo>
                <a:cubicBezTo>
                  <a:pt x="1842878" y="876683"/>
                  <a:pt x="1851479" y="875370"/>
                  <a:pt x="1859487" y="874546"/>
                </a:cubicBezTo>
                <a:cubicBezTo>
                  <a:pt x="1867497" y="873721"/>
                  <a:pt x="1874201" y="871922"/>
                  <a:pt x="1879600" y="869147"/>
                </a:cubicBezTo>
                <a:cubicBezTo>
                  <a:pt x="1882300" y="867759"/>
                  <a:pt x="1885175" y="867086"/>
                  <a:pt x="1888226" y="867128"/>
                </a:cubicBezTo>
                <a:close/>
                <a:moveTo>
                  <a:pt x="7777611" y="866471"/>
                </a:moveTo>
                <a:cubicBezTo>
                  <a:pt x="7779296" y="866554"/>
                  <a:pt x="7781375" y="867073"/>
                  <a:pt x="7783847" y="868028"/>
                </a:cubicBezTo>
                <a:cubicBezTo>
                  <a:pt x="7793734" y="871850"/>
                  <a:pt x="7801411" y="876113"/>
                  <a:pt x="7806874" y="880816"/>
                </a:cubicBezTo>
                <a:cubicBezTo>
                  <a:pt x="7812337" y="885520"/>
                  <a:pt x="7813452" y="890625"/>
                  <a:pt x="7810219" y="896132"/>
                </a:cubicBezTo>
                <a:cubicBezTo>
                  <a:pt x="7806985" y="901638"/>
                  <a:pt x="7804005" y="909830"/>
                  <a:pt x="7801281" y="920707"/>
                </a:cubicBezTo>
                <a:cubicBezTo>
                  <a:pt x="7798556" y="931584"/>
                  <a:pt x="7795050" y="947204"/>
                  <a:pt x="7790763" y="967567"/>
                </a:cubicBezTo>
                <a:lnTo>
                  <a:pt x="7811283" y="964190"/>
                </a:lnTo>
                <a:cubicBezTo>
                  <a:pt x="7811900" y="961867"/>
                  <a:pt x="7811983" y="957350"/>
                  <a:pt x="7811531" y="950639"/>
                </a:cubicBezTo>
                <a:cubicBezTo>
                  <a:pt x="7811079" y="943927"/>
                  <a:pt x="7816955" y="943859"/>
                  <a:pt x="7829159" y="950434"/>
                </a:cubicBezTo>
                <a:cubicBezTo>
                  <a:pt x="7841361" y="957009"/>
                  <a:pt x="7846066" y="962900"/>
                  <a:pt x="7843269" y="968105"/>
                </a:cubicBezTo>
                <a:cubicBezTo>
                  <a:pt x="7840473" y="973311"/>
                  <a:pt x="7835937" y="986453"/>
                  <a:pt x="7829664" y="1007534"/>
                </a:cubicBezTo>
                <a:cubicBezTo>
                  <a:pt x="7823390" y="1028614"/>
                  <a:pt x="7816274" y="1047170"/>
                  <a:pt x="7808315" y="1063202"/>
                </a:cubicBezTo>
                <a:cubicBezTo>
                  <a:pt x="7818797" y="1072495"/>
                  <a:pt x="7825917" y="1081274"/>
                  <a:pt x="7829675" y="1089542"/>
                </a:cubicBezTo>
                <a:cubicBezTo>
                  <a:pt x="7833432" y="1097809"/>
                  <a:pt x="7832302" y="1105897"/>
                  <a:pt x="7826287" y="1113805"/>
                </a:cubicBezTo>
                <a:cubicBezTo>
                  <a:pt x="7820271" y="1121714"/>
                  <a:pt x="7814255" y="1120599"/>
                  <a:pt x="7808239" y="1110460"/>
                </a:cubicBezTo>
                <a:cubicBezTo>
                  <a:pt x="7802224" y="1100322"/>
                  <a:pt x="7797179" y="1090994"/>
                  <a:pt x="7793107" y="1082475"/>
                </a:cubicBezTo>
                <a:cubicBezTo>
                  <a:pt x="7789838" y="1088957"/>
                  <a:pt x="7781713" y="1096834"/>
                  <a:pt x="7768737" y="1106105"/>
                </a:cubicBezTo>
                <a:cubicBezTo>
                  <a:pt x="7755758" y="1115376"/>
                  <a:pt x="7742887" y="1121402"/>
                  <a:pt x="7730125" y="1124184"/>
                </a:cubicBezTo>
                <a:cubicBezTo>
                  <a:pt x="7717362" y="1126966"/>
                  <a:pt x="7718961" y="1122244"/>
                  <a:pt x="7734922" y="1110019"/>
                </a:cubicBezTo>
                <a:cubicBezTo>
                  <a:pt x="7750883" y="1097794"/>
                  <a:pt x="7765395" y="1082891"/>
                  <a:pt x="7778459" y="1065310"/>
                </a:cubicBezTo>
                <a:cubicBezTo>
                  <a:pt x="7773711" y="1059646"/>
                  <a:pt x="7769775" y="1055032"/>
                  <a:pt x="7766650" y="1051468"/>
                </a:cubicBezTo>
                <a:cubicBezTo>
                  <a:pt x="7763523" y="1047905"/>
                  <a:pt x="7760663" y="1045019"/>
                  <a:pt x="7758067" y="1042810"/>
                </a:cubicBezTo>
                <a:cubicBezTo>
                  <a:pt x="7755471" y="1040602"/>
                  <a:pt x="7754858" y="1036203"/>
                  <a:pt x="7756228" y="1029614"/>
                </a:cubicBezTo>
                <a:cubicBezTo>
                  <a:pt x="7757597" y="1023025"/>
                  <a:pt x="7760512" y="1010495"/>
                  <a:pt x="7764972" y="992024"/>
                </a:cubicBezTo>
                <a:cubicBezTo>
                  <a:pt x="7742586" y="999080"/>
                  <a:pt x="7728505" y="1003769"/>
                  <a:pt x="7722725" y="1006092"/>
                </a:cubicBezTo>
                <a:cubicBezTo>
                  <a:pt x="7716946" y="1008415"/>
                  <a:pt x="7709493" y="1003701"/>
                  <a:pt x="7700365" y="991949"/>
                </a:cubicBezTo>
                <a:cubicBezTo>
                  <a:pt x="7691237" y="980197"/>
                  <a:pt x="7692531" y="975221"/>
                  <a:pt x="7704249" y="977021"/>
                </a:cubicBezTo>
                <a:cubicBezTo>
                  <a:pt x="7715964" y="978821"/>
                  <a:pt x="7736779" y="977247"/>
                  <a:pt x="7766693" y="972300"/>
                </a:cubicBezTo>
                <a:cubicBezTo>
                  <a:pt x="7770937" y="951062"/>
                  <a:pt x="7773733" y="932487"/>
                  <a:pt x="7775082" y="916577"/>
                </a:cubicBezTo>
                <a:cubicBezTo>
                  <a:pt x="7776429" y="900667"/>
                  <a:pt x="7775755" y="887642"/>
                  <a:pt x="7773060" y="877504"/>
                </a:cubicBezTo>
                <a:cubicBezTo>
                  <a:pt x="7771038" y="869900"/>
                  <a:pt x="7772555" y="866222"/>
                  <a:pt x="7777611" y="866471"/>
                </a:cubicBezTo>
                <a:close/>
                <a:moveTo>
                  <a:pt x="7425185" y="866471"/>
                </a:moveTo>
                <a:cubicBezTo>
                  <a:pt x="7426871" y="866554"/>
                  <a:pt x="7428950" y="867073"/>
                  <a:pt x="7431422" y="868028"/>
                </a:cubicBezTo>
                <a:cubicBezTo>
                  <a:pt x="7441309" y="871850"/>
                  <a:pt x="7448985" y="876113"/>
                  <a:pt x="7454449" y="880816"/>
                </a:cubicBezTo>
                <a:cubicBezTo>
                  <a:pt x="7459913" y="885520"/>
                  <a:pt x="7461027" y="890625"/>
                  <a:pt x="7457793" y="896132"/>
                </a:cubicBezTo>
                <a:cubicBezTo>
                  <a:pt x="7454559" y="901638"/>
                  <a:pt x="7451581" y="909830"/>
                  <a:pt x="7448857" y="920707"/>
                </a:cubicBezTo>
                <a:cubicBezTo>
                  <a:pt x="7446131" y="931584"/>
                  <a:pt x="7442625" y="947204"/>
                  <a:pt x="7438338" y="967567"/>
                </a:cubicBezTo>
                <a:lnTo>
                  <a:pt x="7458859" y="964190"/>
                </a:lnTo>
                <a:cubicBezTo>
                  <a:pt x="7459475" y="961867"/>
                  <a:pt x="7459557" y="957350"/>
                  <a:pt x="7459106" y="950639"/>
                </a:cubicBezTo>
                <a:cubicBezTo>
                  <a:pt x="7458654" y="943927"/>
                  <a:pt x="7464530" y="943859"/>
                  <a:pt x="7476734" y="950434"/>
                </a:cubicBezTo>
                <a:cubicBezTo>
                  <a:pt x="7488937" y="957009"/>
                  <a:pt x="7493641" y="962900"/>
                  <a:pt x="7490845" y="968105"/>
                </a:cubicBezTo>
                <a:cubicBezTo>
                  <a:pt x="7488048" y="973311"/>
                  <a:pt x="7483513" y="986453"/>
                  <a:pt x="7477239" y="1007534"/>
                </a:cubicBezTo>
                <a:cubicBezTo>
                  <a:pt x="7470965" y="1028614"/>
                  <a:pt x="7463849" y="1047170"/>
                  <a:pt x="7455891" y="1063202"/>
                </a:cubicBezTo>
                <a:cubicBezTo>
                  <a:pt x="7466372" y="1072495"/>
                  <a:pt x="7473492" y="1081274"/>
                  <a:pt x="7477250" y="1089542"/>
                </a:cubicBezTo>
                <a:cubicBezTo>
                  <a:pt x="7481007" y="1097809"/>
                  <a:pt x="7479877" y="1105897"/>
                  <a:pt x="7473862" y="1113805"/>
                </a:cubicBezTo>
                <a:cubicBezTo>
                  <a:pt x="7467846" y="1121714"/>
                  <a:pt x="7461830" y="1120599"/>
                  <a:pt x="7455815" y="1110460"/>
                </a:cubicBezTo>
                <a:cubicBezTo>
                  <a:pt x="7449799" y="1100322"/>
                  <a:pt x="7444755" y="1090994"/>
                  <a:pt x="7440683" y="1082475"/>
                </a:cubicBezTo>
                <a:cubicBezTo>
                  <a:pt x="7437413" y="1088957"/>
                  <a:pt x="7429289" y="1096834"/>
                  <a:pt x="7416311" y="1106105"/>
                </a:cubicBezTo>
                <a:cubicBezTo>
                  <a:pt x="7403333" y="1115376"/>
                  <a:pt x="7390463" y="1121402"/>
                  <a:pt x="7377701" y="1124184"/>
                </a:cubicBezTo>
                <a:cubicBezTo>
                  <a:pt x="7364937" y="1126966"/>
                  <a:pt x="7366537" y="1122244"/>
                  <a:pt x="7382497" y="1110019"/>
                </a:cubicBezTo>
                <a:cubicBezTo>
                  <a:pt x="7398457" y="1097794"/>
                  <a:pt x="7412969" y="1082891"/>
                  <a:pt x="7426034" y="1065310"/>
                </a:cubicBezTo>
                <a:cubicBezTo>
                  <a:pt x="7421287" y="1059646"/>
                  <a:pt x="7417350" y="1055032"/>
                  <a:pt x="7414225" y="1051468"/>
                </a:cubicBezTo>
                <a:cubicBezTo>
                  <a:pt x="7411098" y="1047905"/>
                  <a:pt x="7408237" y="1045019"/>
                  <a:pt x="7405642" y="1042810"/>
                </a:cubicBezTo>
                <a:cubicBezTo>
                  <a:pt x="7403046" y="1040602"/>
                  <a:pt x="7402433" y="1036203"/>
                  <a:pt x="7403803" y="1029614"/>
                </a:cubicBezTo>
                <a:cubicBezTo>
                  <a:pt x="7405172" y="1023025"/>
                  <a:pt x="7408087" y="1010495"/>
                  <a:pt x="7412547" y="992024"/>
                </a:cubicBezTo>
                <a:cubicBezTo>
                  <a:pt x="7390161" y="999080"/>
                  <a:pt x="7376079" y="1003769"/>
                  <a:pt x="7370301" y="1006092"/>
                </a:cubicBezTo>
                <a:cubicBezTo>
                  <a:pt x="7364521" y="1008415"/>
                  <a:pt x="7357068" y="1003701"/>
                  <a:pt x="7347941" y="991949"/>
                </a:cubicBezTo>
                <a:cubicBezTo>
                  <a:pt x="7338813" y="980197"/>
                  <a:pt x="7340107" y="975221"/>
                  <a:pt x="7351823" y="977021"/>
                </a:cubicBezTo>
                <a:cubicBezTo>
                  <a:pt x="7363539" y="978821"/>
                  <a:pt x="7384353" y="977247"/>
                  <a:pt x="7414268" y="972300"/>
                </a:cubicBezTo>
                <a:cubicBezTo>
                  <a:pt x="7418511" y="951062"/>
                  <a:pt x="7421308" y="932487"/>
                  <a:pt x="7422657" y="916577"/>
                </a:cubicBezTo>
                <a:cubicBezTo>
                  <a:pt x="7424005" y="900667"/>
                  <a:pt x="7423330" y="887642"/>
                  <a:pt x="7420635" y="877504"/>
                </a:cubicBezTo>
                <a:cubicBezTo>
                  <a:pt x="7418613" y="869900"/>
                  <a:pt x="7420129" y="866222"/>
                  <a:pt x="7425185" y="866471"/>
                </a:cubicBezTo>
                <a:close/>
                <a:moveTo>
                  <a:pt x="7119739" y="864113"/>
                </a:moveTo>
                <a:cubicBezTo>
                  <a:pt x="7122652" y="863687"/>
                  <a:pt x="7126600" y="864318"/>
                  <a:pt x="7131583" y="866006"/>
                </a:cubicBezTo>
                <a:cubicBezTo>
                  <a:pt x="7141549" y="869383"/>
                  <a:pt x="7149239" y="874291"/>
                  <a:pt x="7154653" y="880730"/>
                </a:cubicBezTo>
                <a:cubicBezTo>
                  <a:pt x="7160066" y="887169"/>
                  <a:pt x="7158959" y="891539"/>
                  <a:pt x="7151329" y="893841"/>
                </a:cubicBezTo>
                <a:cubicBezTo>
                  <a:pt x="7143700" y="896142"/>
                  <a:pt x="7134261" y="899541"/>
                  <a:pt x="7123011" y="904037"/>
                </a:cubicBezTo>
                <a:cubicBezTo>
                  <a:pt x="7111761" y="908532"/>
                  <a:pt x="7101174" y="912028"/>
                  <a:pt x="7091251" y="914523"/>
                </a:cubicBezTo>
                <a:cubicBezTo>
                  <a:pt x="7105649" y="919528"/>
                  <a:pt x="7111947" y="924586"/>
                  <a:pt x="7110148" y="929698"/>
                </a:cubicBezTo>
                <a:cubicBezTo>
                  <a:pt x="7108348" y="934811"/>
                  <a:pt x="7107448" y="943390"/>
                  <a:pt x="7107448" y="955435"/>
                </a:cubicBezTo>
                <a:cubicBezTo>
                  <a:pt x="7116253" y="953786"/>
                  <a:pt x="7124467" y="951348"/>
                  <a:pt x="7132089" y="948122"/>
                </a:cubicBezTo>
                <a:cubicBezTo>
                  <a:pt x="7139710" y="944895"/>
                  <a:pt x="7146729" y="946892"/>
                  <a:pt x="7153147" y="954113"/>
                </a:cubicBezTo>
                <a:cubicBezTo>
                  <a:pt x="7159564" y="961333"/>
                  <a:pt x="7157681" y="966036"/>
                  <a:pt x="7147501" y="968223"/>
                </a:cubicBezTo>
                <a:cubicBezTo>
                  <a:pt x="7137319" y="970410"/>
                  <a:pt x="7124413" y="973146"/>
                  <a:pt x="7108782" y="976429"/>
                </a:cubicBezTo>
                <a:lnTo>
                  <a:pt x="7108782" y="1013019"/>
                </a:lnTo>
                <a:cubicBezTo>
                  <a:pt x="7121659" y="1016231"/>
                  <a:pt x="7131827" y="1019823"/>
                  <a:pt x="7139283" y="1023795"/>
                </a:cubicBezTo>
                <a:cubicBezTo>
                  <a:pt x="7146741" y="1027768"/>
                  <a:pt x="7150945" y="1034941"/>
                  <a:pt x="7151899" y="1045316"/>
                </a:cubicBezTo>
                <a:cubicBezTo>
                  <a:pt x="7152853" y="1055692"/>
                  <a:pt x="7148174" y="1059198"/>
                  <a:pt x="7137864" y="1055835"/>
                </a:cubicBezTo>
                <a:cubicBezTo>
                  <a:pt x="7127553" y="1052472"/>
                  <a:pt x="7117859" y="1042904"/>
                  <a:pt x="7108782" y="1027129"/>
                </a:cubicBezTo>
                <a:lnTo>
                  <a:pt x="7108782" y="1083745"/>
                </a:lnTo>
                <a:cubicBezTo>
                  <a:pt x="7108782" y="1106373"/>
                  <a:pt x="7107043" y="1124865"/>
                  <a:pt x="7103566" y="1139220"/>
                </a:cubicBezTo>
                <a:cubicBezTo>
                  <a:pt x="7100088" y="1153574"/>
                  <a:pt x="7094438" y="1155008"/>
                  <a:pt x="7086615" y="1143522"/>
                </a:cubicBezTo>
                <a:cubicBezTo>
                  <a:pt x="7078793" y="1132035"/>
                  <a:pt x="7075781" y="1122764"/>
                  <a:pt x="7077581" y="1115709"/>
                </a:cubicBezTo>
                <a:cubicBezTo>
                  <a:pt x="7079381" y="1108654"/>
                  <a:pt x="7080955" y="1097242"/>
                  <a:pt x="7082303" y="1081475"/>
                </a:cubicBezTo>
                <a:cubicBezTo>
                  <a:pt x="7083651" y="1065708"/>
                  <a:pt x="7084325" y="1043090"/>
                  <a:pt x="7084325" y="1013621"/>
                </a:cubicBezTo>
                <a:cubicBezTo>
                  <a:pt x="7083105" y="1024964"/>
                  <a:pt x="7075398" y="1039340"/>
                  <a:pt x="7061201" y="1056749"/>
                </a:cubicBezTo>
                <a:cubicBezTo>
                  <a:pt x="7047004" y="1074158"/>
                  <a:pt x="7030211" y="1088197"/>
                  <a:pt x="7010824" y="1098866"/>
                </a:cubicBezTo>
                <a:cubicBezTo>
                  <a:pt x="6991436" y="1109535"/>
                  <a:pt x="6987912" y="1108109"/>
                  <a:pt x="7000252" y="1094586"/>
                </a:cubicBezTo>
                <a:cubicBezTo>
                  <a:pt x="7012591" y="1081063"/>
                  <a:pt x="7027021" y="1063134"/>
                  <a:pt x="7043541" y="1040799"/>
                </a:cubicBezTo>
                <a:cubicBezTo>
                  <a:pt x="7060061" y="1018464"/>
                  <a:pt x="7071411" y="999510"/>
                  <a:pt x="7077592" y="983937"/>
                </a:cubicBezTo>
                <a:cubicBezTo>
                  <a:pt x="7069475" y="987421"/>
                  <a:pt x="7060807" y="991006"/>
                  <a:pt x="7051587" y="994692"/>
                </a:cubicBezTo>
                <a:lnTo>
                  <a:pt x="7024827" y="1004049"/>
                </a:lnTo>
                <a:cubicBezTo>
                  <a:pt x="7014603" y="1006831"/>
                  <a:pt x="7004191" y="1004009"/>
                  <a:pt x="6993595" y="995584"/>
                </a:cubicBezTo>
                <a:cubicBezTo>
                  <a:pt x="6982997" y="987160"/>
                  <a:pt x="6983625" y="982653"/>
                  <a:pt x="6995477" y="982065"/>
                </a:cubicBezTo>
                <a:cubicBezTo>
                  <a:pt x="7007329" y="981477"/>
                  <a:pt x="7019973" y="979617"/>
                  <a:pt x="7033409" y="976483"/>
                </a:cubicBezTo>
                <a:cubicBezTo>
                  <a:pt x="7046847" y="973350"/>
                  <a:pt x="7063374" y="968922"/>
                  <a:pt x="7082991" y="963201"/>
                </a:cubicBezTo>
                <a:cubicBezTo>
                  <a:pt x="7082991" y="954855"/>
                  <a:pt x="7082551" y="947369"/>
                  <a:pt x="7081669" y="940744"/>
                </a:cubicBezTo>
                <a:cubicBezTo>
                  <a:pt x="7080787" y="934119"/>
                  <a:pt x="7079491" y="928268"/>
                  <a:pt x="7077786" y="923191"/>
                </a:cubicBezTo>
                <a:cubicBezTo>
                  <a:pt x="7069167" y="925887"/>
                  <a:pt x="7061029" y="927235"/>
                  <a:pt x="7053371" y="927235"/>
                </a:cubicBezTo>
                <a:cubicBezTo>
                  <a:pt x="7044323" y="927235"/>
                  <a:pt x="7044767" y="923959"/>
                  <a:pt x="7054705" y="917405"/>
                </a:cubicBezTo>
                <a:cubicBezTo>
                  <a:pt x="7064643" y="910852"/>
                  <a:pt x="7074247" y="904703"/>
                  <a:pt x="7083518" y="898960"/>
                </a:cubicBezTo>
                <a:cubicBezTo>
                  <a:pt x="7092789" y="893217"/>
                  <a:pt x="7099783" y="887986"/>
                  <a:pt x="7104502" y="883268"/>
                </a:cubicBezTo>
                <a:cubicBezTo>
                  <a:pt x="7109219" y="878550"/>
                  <a:pt x="7112421" y="873650"/>
                  <a:pt x="7114106" y="868566"/>
                </a:cubicBezTo>
                <a:cubicBezTo>
                  <a:pt x="7114949" y="866024"/>
                  <a:pt x="7116826" y="864540"/>
                  <a:pt x="7119739" y="864113"/>
                </a:cubicBezTo>
                <a:close/>
                <a:moveTo>
                  <a:pt x="2438030" y="862495"/>
                </a:moveTo>
                <a:cubicBezTo>
                  <a:pt x="2439923" y="861771"/>
                  <a:pt x="2442875" y="862016"/>
                  <a:pt x="2446887" y="863231"/>
                </a:cubicBezTo>
                <a:cubicBezTo>
                  <a:pt x="2454910" y="865662"/>
                  <a:pt x="2462285" y="869279"/>
                  <a:pt x="2469010" y="874083"/>
                </a:cubicBezTo>
                <a:cubicBezTo>
                  <a:pt x="2476051" y="879303"/>
                  <a:pt x="2475532" y="884480"/>
                  <a:pt x="2467451" y="889614"/>
                </a:cubicBezTo>
                <a:cubicBezTo>
                  <a:pt x="2459370" y="894748"/>
                  <a:pt x="2450823" y="900018"/>
                  <a:pt x="2441810" y="905424"/>
                </a:cubicBezTo>
                <a:cubicBezTo>
                  <a:pt x="2432798" y="910830"/>
                  <a:pt x="2422864" y="914917"/>
                  <a:pt x="2412008" y="917685"/>
                </a:cubicBezTo>
                <a:cubicBezTo>
                  <a:pt x="2401152" y="920452"/>
                  <a:pt x="2400102" y="917764"/>
                  <a:pt x="2408857" y="909618"/>
                </a:cubicBezTo>
                <a:cubicBezTo>
                  <a:pt x="2417611" y="901473"/>
                  <a:pt x="2424359" y="893762"/>
                  <a:pt x="2429098" y="886484"/>
                </a:cubicBezTo>
                <a:cubicBezTo>
                  <a:pt x="2433837" y="879206"/>
                  <a:pt x="2435981" y="872904"/>
                  <a:pt x="2435529" y="867577"/>
                </a:cubicBezTo>
                <a:cubicBezTo>
                  <a:pt x="2435304" y="864913"/>
                  <a:pt x="2436137" y="863219"/>
                  <a:pt x="2438030" y="862495"/>
                </a:cubicBezTo>
                <a:close/>
                <a:moveTo>
                  <a:pt x="2076080" y="862495"/>
                </a:moveTo>
                <a:cubicBezTo>
                  <a:pt x="2077973" y="861771"/>
                  <a:pt x="2080925" y="862016"/>
                  <a:pt x="2084937" y="863231"/>
                </a:cubicBezTo>
                <a:cubicBezTo>
                  <a:pt x="2092960" y="865662"/>
                  <a:pt x="2100335" y="869279"/>
                  <a:pt x="2107060" y="874083"/>
                </a:cubicBezTo>
                <a:cubicBezTo>
                  <a:pt x="2114101" y="879303"/>
                  <a:pt x="2113581" y="884480"/>
                  <a:pt x="2105501" y="889614"/>
                </a:cubicBezTo>
                <a:cubicBezTo>
                  <a:pt x="2097420" y="894748"/>
                  <a:pt x="2088873" y="900018"/>
                  <a:pt x="2079860" y="905424"/>
                </a:cubicBezTo>
                <a:cubicBezTo>
                  <a:pt x="2070848" y="910830"/>
                  <a:pt x="2060913" y="914917"/>
                  <a:pt x="2050059" y="917685"/>
                </a:cubicBezTo>
                <a:cubicBezTo>
                  <a:pt x="2039203" y="920452"/>
                  <a:pt x="2038152" y="917764"/>
                  <a:pt x="2046907" y="909618"/>
                </a:cubicBezTo>
                <a:cubicBezTo>
                  <a:pt x="2055662" y="901473"/>
                  <a:pt x="2062408" y="893762"/>
                  <a:pt x="2067148" y="886484"/>
                </a:cubicBezTo>
                <a:cubicBezTo>
                  <a:pt x="2071887" y="879206"/>
                  <a:pt x="2074031" y="872904"/>
                  <a:pt x="2073579" y="867577"/>
                </a:cubicBezTo>
                <a:cubicBezTo>
                  <a:pt x="2073354" y="864913"/>
                  <a:pt x="2074187" y="863219"/>
                  <a:pt x="2076080" y="862495"/>
                </a:cubicBezTo>
                <a:close/>
                <a:moveTo>
                  <a:pt x="6120342" y="862057"/>
                </a:moveTo>
                <a:cubicBezTo>
                  <a:pt x="6122231" y="861999"/>
                  <a:pt x="6124565" y="862384"/>
                  <a:pt x="6127345" y="863210"/>
                </a:cubicBezTo>
                <a:cubicBezTo>
                  <a:pt x="6138466" y="866515"/>
                  <a:pt x="6146816" y="870362"/>
                  <a:pt x="6152395" y="874750"/>
                </a:cubicBezTo>
                <a:cubicBezTo>
                  <a:pt x="6157973" y="879138"/>
                  <a:pt x="6158629" y="883957"/>
                  <a:pt x="6154362" y="889205"/>
                </a:cubicBezTo>
                <a:cubicBezTo>
                  <a:pt x="6150096" y="894454"/>
                  <a:pt x="6145056" y="902886"/>
                  <a:pt x="6139241" y="914501"/>
                </a:cubicBezTo>
                <a:cubicBezTo>
                  <a:pt x="6133426" y="926117"/>
                  <a:pt x="6124854" y="937962"/>
                  <a:pt x="6113525" y="950036"/>
                </a:cubicBezTo>
                <a:cubicBezTo>
                  <a:pt x="6141876" y="949248"/>
                  <a:pt x="6159403" y="946351"/>
                  <a:pt x="6166107" y="941346"/>
                </a:cubicBezTo>
                <a:cubicBezTo>
                  <a:pt x="6172811" y="936341"/>
                  <a:pt x="6180581" y="935768"/>
                  <a:pt x="6189414" y="939625"/>
                </a:cubicBezTo>
                <a:cubicBezTo>
                  <a:pt x="6198248" y="943483"/>
                  <a:pt x="6205356" y="948305"/>
                  <a:pt x="6210741" y="954091"/>
                </a:cubicBezTo>
                <a:cubicBezTo>
                  <a:pt x="6216126" y="959877"/>
                  <a:pt x="6216531" y="965262"/>
                  <a:pt x="6211957" y="970245"/>
                </a:cubicBezTo>
                <a:cubicBezTo>
                  <a:pt x="6207382" y="975228"/>
                  <a:pt x="6204209" y="987045"/>
                  <a:pt x="6202438" y="1005694"/>
                </a:cubicBezTo>
                <a:cubicBezTo>
                  <a:pt x="6200667" y="1024344"/>
                  <a:pt x="6199108" y="1043101"/>
                  <a:pt x="6197760" y="1061965"/>
                </a:cubicBezTo>
                <a:cubicBezTo>
                  <a:pt x="6196412" y="1080830"/>
                  <a:pt x="6192433" y="1097102"/>
                  <a:pt x="6185822" y="1110783"/>
                </a:cubicBezTo>
                <a:cubicBezTo>
                  <a:pt x="6179211" y="1124464"/>
                  <a:pt x="6168954" y="1134864"/>
                  <a:pt x="6155051" y="1141984"/>
                </a:cubicBezTo>
                <a:cubicBezTo>
                  <a:pt x="6141148" y="1149104"/>
                  <a:pt x="6133669" y="1147315"/>
                  <a:pt x="6132615" y="1136617"/>
                </a:cubicBezTo>
                <a:cubicBezTo>
                  <a:pt x="6131561" y="1125919"/>
                  <a:pt x="6125840" y="1113744"/>
                  <a:pt x="6115450" y="1100092"/>
                </a:cubicBezTo>
                <a:cubicBezTo>
                  <a:pt x="6105061" y="1086440"/>
                  <a:pt x="6106466" y="1082812"/>
                  <a:pt x="6119666" y="1089208"/>
                </a:cubicBezTo>
                <a:cubicBezTo>
                  <a:pt x="6132867" y="1095604"/>
                  <a:pt x="6142084" y="1099203"/>
                  <a:pt x="6147318" y="1100006"/>
                </a:cubicBezTo>
                <a:cubicBezTo>
                  <a:pt x="6152553" y="1100809"/>
                  <a:pt x="6157424" y="1096002"/>
                  <a:pt x="6161934" y="1085584"/>
                </a:cubicBezTo>
                <a:cubicBezTo>
                  <a:pt x="6166444" y="1075166"/>
                  <a:pt x="6169599" y="1059388"/>
                  <a:pt x="6171399" y="1038250"/>
                </a:cubicBezTo>
                <a:cubicBezTo>
                  <a:pt x="6173198" y="1017113"/>
                  <a:pt x="6174098" y="999431"/>
                  <a:pt x="6174098" y="985206"/>
                </a:cubicBezTo>
                <a:cubicBezTo>
                  <a:pt x="6174098" y="972371"/>
                  <a:pt x="6172861" y="965126"/>
                  <a:pt x="6170388" y="963470"/>
                </a:cubicBezTo>
                <a:cubicBezTo>
                  <a:pt x="6167914" y="961813"/>
                  <a:pt x="6161766" y="962218"/>
                  <a:pt x="6151943" y="964685"/>
                </a:cubicBezTo>
                <a:lnTo>
                  <a:pt x="6123807" y="971740"/>
                </a:lnTo>
                <a:cubicBezTo>
                  <a:pt x="6116982" y="972672"/>
                  <a:pt x="6110916" y="970435"/>
                  <a:pt x="6105610" y="965029"/>
                </a:cubicBezTo>
                <a:cubicBezTo>
                  <a:pt x="6091886" y="980617"/>
                  <a:pt x="6077600" y="992612"/>
                  <a:pt x="6062750" y="1001016"/>
                </a:cubicBezTo>
                <a:cubicBezTo>
                  <a:pt x="6059037" y="1003117"/>
                  <a:pt x="6056243" y="1004395"/>
                  <a:pt x="6054365" y="1004851"/>
                </a:cubicBezTo>
                <a:lnTo>
                  <a:pt x="6052703" y="1004218"/>
                </a:lnTo>
                <a:lnTo>
                  <a:pt x="6052385" y="1009781"/>
                </a:lnTo>
                <a:cubicBezTo>
                  <a:pt x="6052179" y="1017113"/>
                  <a:pt x="6052300" y="1026176"/>
                  <a:pt x="6052748" y="1036970"/>
                </a:cubicBezTo>
                <a:cubicBezTo>
                  <a:pt x="6053644" y="1058560"/>
                  <a:pt x="6052934" y="1074907"/>
                  <a:pt x="6050618" y="1086014"/>
                </a:cubicBezTo>
                <a:cubicBezTo>
                  <a:pt x="6048303" y="1097120"/>
                  <a:pt x="6045191" y="1106054"/>
                  <a:pt x="6041283" y="1112816"/>
                </a:cubicBezTo>
                <a:cubicBezTo>
                  <a:pt x="6037375" y="1119577"/>
                  <a:pt x="6033192" y="1119678"/>
                  <a:pt x="6028732" y="1113117"/>
                </a:cubicBezTo>
                <a:cubicBezTo>
                  <a:pt x="6024272" y="1106556"/>
                  <a:pt x="6020859" y="1101107"/>
                  <a:pt x="6018493" y="1096769"/>
                </a:cubicBezTo>
                <a:cubicBezTo>
                  <a:pt x="6016127" y="1092431"/>
                  <a:pt x="6013814" y="1090086"/>
                  <a:pt x="6011555" y="1089735"/>
                </a:cubicBezTo>
                <a:cubicBezTo>
                  <a:pt x="6009297" y="1089384"/>
                  <a:pt x="5998073" y="1090857"/>
                  <a:pt x="5977881" y="1094156"/>
                </a:cubicBezTo>
                <a:cubicBezTo>
                  <a:pt x="5973178" y="1114260"/>
                  <a:pt x="5967811" y="1119760"/>
                  <a:pt x="5961781" y="1110654"/>
                </a:cubicBezTo>
                <a:cubicBezTo>
                  <a:pt x="5955751" y="1101548"/>
                  <a:pt x="5952736" y="1089423"/>
                  <a:pt x="5952736" y="1074280"/>
                </a:cubicBezTo>
                <a:cubicBezTo>
                  <a:pt x="5952736" y="1060012"/>
                  <a:pt x="5952295" y="1042283"/>
                  <a:pt x="5951413" y="1021096"/>
                </a:cubicBezTo>
                <a:cubicBezTo>
                  <a:pt x="5950531" y="999908"/>
                  <a:pt x="5947383" y="984571"/>
                  <a:pt x="5941970" y="975085"/>
                </a:cubicBezTo>
                <a:cubicBezTo>
                  <a:pt x="5936557" y="965599"/>
                  <a:pt x="5937478" y="960856"/>
                  <a:pt x="5944734" y="960856"/>
                </a:cubicBezTo>
                <a:cubicBezTo>
                  <a:pt x="5949524" y="960856"/>
                  <a:pt x="5955123" y="961293"/>
                  <a:pt x="5961533" y="962168"/>
                </a:cubicBezTo>
                <a:cubicBezTo>
                  <a:pt x="5968417" y="953521"/>
                  <a:pt x="5976096" y="940149"/>
                  <a:pt x="5984571" y="922051"/>
                </a:cubicBezTo>
                <a:cubicBezTo>
                  <a:pt x="5993046" y="903954"/>
                  <a:pt x="5995710" y="889696"/>
                  <a:pt x="5992562" y="879278"/>
                </a:cubicBezTo>
                <a:cubicBezTo>
                  <a:pt x="5989414" y="868860"/>
                  <a:pt x="5997341" y="867774"/>
                  <a:pt x="6016342" y="876019"/>
                </a:cubicBezTo>
                <a:cubicBezTo>
                  <a:pt x="6032547" y="883849"/>
                  <a:pt x="6037554" y="890743"/>
                  <a:pt x="6031366" y="896702"/>
                </a:cubicBezTo>
                <a:cubicBezTo>
                  <a:pt x="6025179" y="902660"/>
                  <a:pt x="6018514" y="910995"/>
                  <a:pt x="6011373" y="921707"/>
                </a:cubicBezTo>
                <a:cubicBezTo>
                  <a:pt x="6004231" y="932419"/>
                  <a:pt x="5993290" y="945906"/>
                  <a:pt x="5978548" y="962168"/>
                </a:cubicBezTo>
                <a:cubicBezTo>
                  <a:pt x="5995900" y="959673"/>
                  <a:pt x="6007960" y="955450"/>
                  <a:pt x="6014728" y="949499"/>
                </a:cubicBezTo>
                <a:cubicBezTo>
                  <a:pt x="6021497" y="943547"/>
                  <a:pt x="6028825" y="942493"/>
                  <a:pt x="6036712" y="946337"/>
                </a:cubicBezTo>
                <a:cubicBezTo>
                  <a:pt x="6044599" y="950180"/>
                  <a:pt x="6051500" y="954181"/>
                  <a:pt x="6057415" y="958339"/>
                </a:cubicBezTo>
                <a:cubicBezTo>
                  <a:pt x="6063331" y="962498"/>
                  <a:pt x="6064668" y="967377"/>
                  <a:pt x="6061427" y="972977"/>
                </a:cubicBezTo>
                <a:cubicBezTo>
                  <a:pt x="6058187" y="978577"/>
                  <a:pt x="6055706" y="985245"/>
                  <a:pt x="6053985" y="992982"/>
                </a:cubicBezTo>
                <a:cubicBezTo>
                  <a:pt x="6053555" y="994916"/>
                  <a:pt x="6053206" y="997283"/>
                  <a:pt x="6052940" y="1000083"/>
                </a:cubicBezTo>
                <a:lnTo>
                  <a:pt x="6052919" y="1000454"/>
                </a:lnTo>
                <a:lnTo>
                  <a:pt x="6054107" y="997721"/>
                </a:lnTo>
                <a:cubicBezTo>
                  <a:pt x="6055899" y="994888"/>
                  <a:pt x="6058608" y="991232"/>
                  <a:pt x="6062234" y="986754"/>
                </a:cubicBezTo>
                <a:cubicBezTo>
                  <a:pt x="6076739" y="968843"/>
                  <a:pt x="6090011" y="948369"/>
                  <a:pt x="6102049" y="925332"/>
                </a:cubicBezTo>
                <a:cubicBezTo>
                  <a:pt x="6114088" y="902294"/>
                  <a:pt x="6118534" y="885355"/>
                  <a:pt x="6115386" y="874514"/>
                </a:cubicBezTo>
                <a:cubicBezTo>
                  <a:pt x="6113025" y="866383"/>
                  <a:pt x="6114677" y="862231"/>
                  <a:pt x="6120342" y="862057"/>
                </a:cubicBezTo>
                <a:close/>
                <a:moveTo>
                  <a:pt x="2900893" y="862057"/>
                </a:moveTo>
                <a:cubicBezTo>
                  <a:pt x="2902781" y="861999"/>
                  <a:pt x="2905116" y="862384"/>
                  <a:pt x="2907896" y="863210"/>
                </a:cubicBezTo>
                <a:cubicBezTo>
                  <a:pt x="2919017" y="866515"/>
                  <a:pt x="2927367" y="870362"/>
                  <a:pt x="2932945" y="874750"/>
                </a:cubicBezTo>
                <a:cubicBezTo>
                  <a:pt x="2938523" y="879138"/>
                  <a:pt x="2939179" y="883957"/>
                  <a:pt x="2934913" y="889205"/>
                </a:cubicBezTo>
                <a:cubicBezTo>
                  <a:pt x="2930647" y="894454"/>
                  <a:pt x="2925606" y="902886"/>
                  <a:pt x="2919791" y="914501"/>
                </a:cubicBezTo>
                <a:cubicBezTo>
                  <a:pt x="2913976" y="926117"/>
                  <a:pt x="2905404" y="937962"/>
                  <a:pt x="2894076" y="950036"/>
                </a:cubicBezTo>
                <a:cubicBezTo>
                  <a:pt x="2922426" y="949248"/>
                  <a:pt x="2939954" y="946351"/>
                  <a:pt x="2946657" y="941346"/>
                </a:cubicBezTo>
                <a:cubicBezTo>
                  <a:pt x="2953361" y="936341"/>
                  <a:pt x="2961130" y="935768"/>
                  <a:pt x="2969964" y="939625"/>
                </a:cubicBezTo>
                <a:cubicBezTo>
                  <a:pt x="2978798" y="943483"/>
                  <a:pt x="2985907" y="948305"/>
                  <a:pt x="2991291" y="954091"/>
                </a:cubicBezTo>
                <a:cubicBezTo>
                  <a:pt x="2996676" y="959877"/>
                  <a:pt x="2997081" y="965262"/>
                  <a:pt x="2992507" y="970245"/>
                </a:cubicBezTo>
                <a:cubicBezTo>
                  <a:pt x="2987932" y="975228"/>
                  <a:pt x="2984759" y="987045"/>
                  <a:pt x="2982988" y="1005694"/>
                </a:cubicBezTo>
                <a:cubicBezTo>
                  <a:pt x="2981218" y="1024344"/>
                  <a:pt x="2979658" y="1043101"/>
                  <a:pt x="2978310" y="1061965"/>
                </a:cubicBezTo>
                <a:cubicBezTo>
                  <a:pt x="2976962" y="1080830"/>
                  <a:pt x="2972983" y="1097102"/>
                  <a:pt x="2966372" y="1110783"/>
                </a:cubicBezTo>
                <a:cubicBezTo>
                  <a:pt x="2959761" y="1124464"/>
                  <a:pt x="2949504" y="1134864"/>
                  <a:pt x="2935601" y="1141984"/>
                </a:cubicBezTo>
                <a:cubicBezTo>
                  <a:pt x="2921699" y="1149104"/>
                  <a:pt x="2914220" y="1147315"/>
                  <a:pt x="2913166" y="1136617"/>
                </a:cubicBezTo>
                <a:cubicBezTo>
                  <a:pt x="2912112" y="1125919"/>
                  <a:pt x="2906390" y="1113744"/>
                  <a:pt x="2896001" y="1100092"/>
                </a:cubicBezTo>
                <a:cubicBezTo>
                  <a:pt x="2885611" y="1086440"/>
                  <a:pt x="2887017" y="1082812"/>
                  <a:pt x="2900217" y="1089208"/>
                </a:cubicBezTo>
                <a:cubicBezTo>
                  <a:pt x="2913417" y="1095604"/>
                  <a:pt x="2922634" y="1099203"/>
                  <a:pt x="2927868" y="1100006"/>
                </a:cubicBezTo>
                <a:cubicBezTo>
                  <a:pt x="2933103" y="1100809"/>
                  <a:pt x="2937975" y="1096002"/>
                  <a:pt x="2942484" y="1085584"/>
                </a:cubicBezTo>
                <a:cubicBezTo>
                  <a:pt x="2946995" y="1075166"/>
                  <a:pt x="2950149" y="1059388"/>
                  <a:pt x="2951949" y="1038250"/>
                </a:cubicBezTo>
                <a:cubicBezTo>
                  <a:pt x="2953749" y="1017113"/>
                  <a:pt x="2954649" y="999431"/>
                  <a:pt x="2954649" y="985206"/>
                </a:cubicBezTo>
                <a:cubicBezTo>
                  <a:pt x="2954649" y="972371"/>
                  <a:pt x="2953412" y="965126"/>
                  <a:pt x="2950938" y="963470"/>
                </a:cubicBezTo>
                <a:cubicBezTo>
                  <a:pt x="2948464" y="961813"/>
                  <a:pt x="2942316" y="962218"/>
                  <a:pt x="2932493" y="964685"/>
                </a:cubicBezTo>
                <a:lnTo>
                  <a:pt x="2904357" y="971740"/>
                </a:lnTo>
                <a:cubicBezTo>
                  <a:pt x="2897532" y="972672"/>
                  <a:pt x="2891466" y="970435"/>
                  <a:pt x="2886160" y="965029"/>
                </a:cubicBezTo>
                <a:cubicBezTo>
                  <a:pt x="2872436" y="980617"/>
                  <a:pt x="2858150" y="992612"/>
                  <a:pt x="2843300" y="1001016"/>
                </a:cubicBezTo>
                <a:cubicBezTo>
                  <a:pt x="2839588" y="1003117"/>
                  <a:pt x="2836793" y="1004395"/>
                  <a:pt x="2834915" y="1004851"/>
                </a:cubicBezTo>
                <a:lnTo>
                  <a:pt x="2833253" y="1004218"/>
                </a:lnTo>
                <a:lnTo>
                  <a:pt x="2832935" y="1009781"/>
                </a:lnTo>
                <a:cubicBezTo>
                  <a:pt x="2832729" y="1017113"/>
                  <a:pt x="2832850" y="1026176"/>
                  <a:pt x="2833298" y="1036970"/>
                </a:cubicBezTo>
                <a:cubicBezTo>
                  <a:pt x="2834195" y="1058560"/>
                  <a:pt x="2833485" y="1074907"/>
                  <a:pt x="2831169" y="1086014"/>
                </a:cubicBezTo>
                <a:cubicBezTo>
                  <a:pt x="2828853" y="1097120"/>
                  <a:pt x="2825741" y="1106054"/>
                  <a:pt x="2821833" y="1112816"/>
                </a:cubicBezTo>
                <a:cubicBezTo>
                  <a:pt x="2817926" y="1119577"/>
                  <a:pt x="2813742" y="1119678"/>
                  <a:pt x="2809282" y="1113117"/>
                </a:cubicBezTo>
                <a:cubicBezTo>
                  <a:pt x="2804822" y="1106556"/>
                  <a:pt x="2801409" y="1101107"/>
                  <a:pt x="2799043" y="1096769"/>
                </a:cubicBezTo>
                <a:cubicBezTo>
                  <a:pt x="2796677" y="1092431"/>
                  <a:pt x="2794364" y="1090086"/>
                  <a:pt x="2792106" y="1089735"/>
                </a:cubicBezTo>
                <a:cubicBezTo>
                  <a:pt x="2789847" y="1089384"/>
                  <a:pt x="2778623" y="1090857"/>
                  <a:pt x="2758431" y="1094156"/>
                </a:cubicBezTo>
                <a:cubicBezTo>
                  <a:pt x="2753728" y="1114260"/>
                  <a:pt x="2748361" y="1119760"/>
                  <a:pt x="2742331" y="1110654"/>
                </a:cubicBezTo>
                <a:cubicBezTo>
                  <a:pt x="2736301" y="1101548"/>
                  <a:pt x="2733286" y="1089423"/>
                  <a:pt x="2733286" y="1074280"/>
                </a:cubicBezTo>
                <a:cubicBezTo>
                  <a:pt x="2733286" y="1060012"/>
                  <a:pt x="2732845" y="1042283"/>
                  <a:pt x="2731963" y="1021096"/>
                </a:cubicBezTo>
                <a:cubicBezTo>
                  <a:pt x="2731081" y="999908"/>
                  <a:pt x="2727934" y="984571"/>
                  <a:pt x="2722520" y="975085"/>
                </a:cubicBezTo>
                <a:cubicBezTo>
                  <a:pt x="2717107" y="965599"/>
                  <a:pt x="2718028" y="960856"/>
                  <a:pt x="2725284" y="960856"/>
                </a:cubicBezTo>
                <a:cubicBezTo>
                  <a:pt x="2730074" y="960856"/>
                  <a:pt x="2735674" y="961293"/>
                  <a:pt x="2742084" y="962168"/>
                </a:cubicBezTo>
                <a:cubicBezTo>
                  <a:pt x="2748967" y="953521"/>
                  <a:pt x="2756646" y="940149"/>
                  <a:pt x="2765121" y="922051"/>
                </a:cubicBezTo>
                <a:cubicBezTo>
                  <a:pt x="2773596" y="903954"/>
                  <a:pt x="2776260" y="889696"/>
                  <a:pt x="2773112" y="879278"/>
                </a:cubicBezTo>
                <a:cubicBezTo>
                  <a:pt x="2769965" y="868860"/>
                  <a:pt x="2777891" y="867774"/>
                  <a:pt x="2796892" y="876019"/>
                </a:cubicBezTo>
                <a:cubicBezTo>
                  <a:pt x="2813096" y="883849"/>
                  <a:pt x="2818105" y="890743"/>
                  <a:pt x="2811917" y="896702"/>
                </a:cubicBezTo>
                <a:cubicBezTo>
                  <a:pt x="2805729" y="902660"/>
                  <a:pt x="2799064" y="910995"/>
                  <a:pt x="2791923" y="921707"/>
                </a:cubicBezTo>
                <a:cubicBezTo>
                  <a:pt x="2784782" y="932419"/>
                  <a:pt x="2773840" y="945906"/>
                  <a:pt x="2759098" y="962168"/>
                </a:cubicBezTo>
                <a:cubicBezTo>
                  <a:pt x="2776450" y="959673"/>
                  <a:pt x="2788510" y="955450"/>
                  <a:pt x="2795279" y="949499"/>
                </a:cubicBezTo>
                <a:cubicBezTo>
                  <a:pt x="2802047" y="943547"/>
                  <a:pt x="2809375" y="942493"/>
                  <a:pt x="2817262" y="946337"/>
                </a:cubicBezTo>
                <a:cubicBezTo>
                  <a:pt x="2825150" y="950180"/>
                  <a:pt x="2832051" y="954181"/>
                  <a:pt x="2837966" y="958339"/>
                </a:cubicBezTo>
                <a:cubicBezTo>
                  <a:pt x="2843881" y="962498"/>
                  <a:pt x="2845219" y="967377"/>
                  <a:pt x="2841978" y="972977"/>
                </a:cubicBezTo>
                <a:cubicBezTo>
                  <a:pt x="2838736" y="978577"/>
                  <a:pt x="2836256" y="985245"/>
                  <a:pt x="2834535" y="992982"/>
                </a:cubicBezTo>
                <a:cubicBezTo>
                  <a:pt x="2834105" y="994916"/>
                  <a:pt x="2833757" y="997283"/>
                  <a:pt x="2833490" y="1000083"/>
                </a:cubicBezTo>
                <a:lnTo>
                  <a:pt x="2833468" y="1000455"/>
                </a:lnTo>
                <a:lnTo>
                  <a:pt x="2834657" y="997721"/>
                </a:lnTo>
                <a:cubicBezTo>
                  <a:pt x="2836449" y="994888"/>
                  <a:pt x="2839158" y="991232"/>
                  <a:pt x="2842784" y="986754"/>
                </a:cubicBezTo>
                <a:cubicBezTo>
                  <a:pt x="2857289" y="968843"/>
                  <a:pt x="2870561" y="948369"/>
                  <a:pt x="2882600" y="925332"/>
                </a:cubicBezTo>
                <a:cubicBezTo>
                  <a:pt x="2894639" y="902294"/>
                  <a:pt x="2899084" y="885355"/>
                  <a:pt x="2895936" y="874514"/>
                </a:cubicBezTo>
                <a:cubicBezTo>
                  <a:pt x="2893576" y="866383"/>
                  <a:pt x="2895228" y="862231"/>
                  <a:pt x="2900893" y="862057"/>
                </a:cubicBezTo>
                <a:close/>
                <a:moveTo>
                  <a:pt x="3876121" y="857080"/>
                </a:moveTo>
                <a:cubicBezTo>
                  <a:pt x="3884467" y="859008"/>
                  <a:pt x="3891469" y="862016"/>
                  <a:pt x="3897126" y="866103"/>
                </a:cubicBezTo>
                <a:cubicBezTo>
                  <a:pt x="3902783" y="870190"/>
                  <a:pt x="3903593" y="874030"/>
                  <a:pt x="3899557" y="877622"/>
                </a:cubicBezTo>
                <a:cubicBezTo>
                  <a:pt x="3895520" y="881214"/>
                  <a:pt x="3890791" y="884925"/>
                  <a:pt x="3885371" y="888753"/>
                </a:cubicBezTo>
                <a:cubicBezTo>
                  <a:pt x="3890447" y="888209"/>
                  <a:pt x="3899614" y="886362"/>
                  <a:pt x="3912872" y="883215"/>
                </a:cubicBezTo>
                <a:cubicBezTo>
                  <a:pt x="3926129" y="880067"/>
                  <a:pt x="3933858" y="882447"/>
                  <a:pt x="3936060" y="890356"/>
                </a:cubicBezTo>
                <a:cubicBezTo>
                  <a:pt x="3938261" y="898265"/>
                  <a:pt x="3931331" y="903467"/>
                  <a:pt x="3915270" y="905962"/>
                </a:cubicBezTo>
                <a:cubicBezTo>
                  <a:pt x="3899209" y="908457"/>
                  <a:pt x="3886424" y="906550"/>
                  <a:pt x="3876917" y="900240"/>
                </a:cubicBezTo>
                <a:cubicBezTo>
                  <a:pt x="3867194" y="914093"/>
                  <a:pt x="3851972" y="925654"/>
                  <a:pt x="3831250" y="934925"/>
                </a:cubicBezTo>
                <a:cubicBezTo>
                  <a:pt x="3810529" y="944196"/>
                  <a:pt x="3806568" y="942741"/>
                  <a:pt x="3819366" y="930559"/>
                </a:cubicBezTo>
                <a:cubicBezTo>
                  <a:pt x="3832165" y="918377"/>
                  <a:pt x="3843415" y="906162"/>
                  <a:pt x="3853116" y="893916"/>
                </a:cubicBezTo>
                <a:cubicBezTo>
                  <a:pt x="3862817" y="881669"/>
                  <a:pt x="3866990" y="871986"/>
                  <a:pt x="3865635" y="864866"/>
                </a:cubicBezTo>
                <a:cubicBezTo>
                  <a:pt x="3864280" y="857746"/>
                  <a:pt x="3867775" y="855151"/>
                  <a:pt x="3876121" y="857080"/>
                </a:cubicBezTo>
                <a:close/>
                <a:moveTo>
                  <a:pt x="6442159" y="855617"/>
                </a:moveTo>
                <a:cubicBezTo>
                  <a:pt x="6447997" y="856570"/>
                  <a:pt x="6455446" y="858861"/>
                  <a:pt x="6464509" y="862489"/>
                </a:cubicBezTo>
                <a:cubicBezTo>
                  <a:pt x="6473573" y="866117"/>
                  <a:pt x="6476960" y="871007"/>
                  <a:pt x="6474673" y="877159"/>
                </a:cubicBezTo>
                <a:cubicBezTo>
                  <a:pt x="6472385" y="883311"/>
                  <a:pt x="6470381" y="903553"/>
                  <a:pt x="6468661" y="937883"/>
                </a:cubicBezTo>
                <a:cubicBezTo>
                  <a:pt x="6478469" y="936234"/>
                  <a:pt x="6490737" y="933122"/>
                  <a:pt x="6505465" y="928548"/>
                </a:cubicBezTo>
                <a:cubicBezTo>
                  <a:pt x="6520192" y="923973"/>
                  <a:pt x="6532137" y="925719"/>
                  <a:pt x="6541301" y="933785"/>
                </a:cubicBezTo>
                <a:cubicBezTo>
                  <a:pt x="6550464" y="941852"/>
                  <a:pt x="6549653" y="947054"/>
                  <a:pt x="6538870" y="949391"/>
                </a:cubicBezTo>
                <a:cubicBezTo>
                  <a:pt x="6528087" y="951728"/>
                  <a:pt x="6505579" y="954898"/>
                  <a:pt x="6471349" y="958899"/>
                </a:cubicBezTo>
                <a:cubicBezTo>
                  <a:pt x="6488127" y="982832"/>
                  <a:pt x="6506501" y="1004339"/>
                  <a:pt x="6526469" y="1023419"/>
                </a:cubicBezTo>
                <a:cubicBezTo>
                  <a:pt x="6546438" y="1042499"/>
                  <a:pt x="6564292" y="1055595"/>
                  <a:pt x="6580031" y="1062707"/>
                </a:cubicBezTo>
                <a:cubicBezTo>
                  <a:pt x="6595769" y="1069820"/>
                  <a:pt x="6598235" y="1074667"/>
                  <a:pt x="6587430" y="1077248"/>
                </a:cubicBezTo>
                <a:cubicBezTo>
                  <a:pt x="6576624" y="1079830"/>
                  <a:pt x="6564051" y="1080414"/>
                  <a:pt x="6549711" y="1079002"/>
                </a:cubicBezTo>
                <a:cubicBezTo>
                  <a:pt x="6535371" y="1077589"/>
                  <a:pt x="6525771" y="1073000"/>
                  <a:pt x="6520909" y="1065235"/>
                </a:cubicBezTo>
                <a:cubicBezTo>
                  <a:pt x="6516047" y="1057470"/>
                  <a:pt x="6509379" y="1046897"/>
                  <a:pt x="6500905" y="1033518"/>
                </a:cubicBezTo>
                <a:cubicBezTo>
                  <a:pt x="6492429" y="1020139"/>
                  <a:pt x="6481681" y="998664"/>
                  <a:pt x="6468661" y="969094"/>
                </a:cubicBezTo>
                <a:lnTo>
                  <a:pt x="6468661" y="1048554"/>
                </a:lnTo>
                <a:cubicBezTo>
                  <a:pt x="6472991" y="1047822"/>
                  <a:pt x="6477781" y="1046517"/>
                  <a:pt x="6483029" y="1044639"/>
                </a:cubicBezTo>
                <a:cubicBezTo>
                  <a:pt x="6488278" y="1042760"/>
                  <a:pt x="6494617" y="1044696"/>
                  <a:pt x="6502045" y="1050447"/>
                </a:cubicBezTo>
                <a:cubicBezTo>
                  <a:pt x="6509473" y="1056197"/>
                  <a:pt x="6509562" y="1061155"/>
                  <a:pt x="6502313" y="1065321"/>
                </a:cubicBezTo>
                <a:cubicBezTo>
                  <a:pt x="6495064" y="1069487"/>
                  <a:pt x="6483847" y="1072760"/>
                  <a:pt x="6468661" y="1075140"/>
                </a:cubicBezTo>
                <a:cubicBezTo>
                  <a:pt x="6469521" y="1093668"/>
                  <a:pt x="6468869" y="1112794"/>
                  <a:pt x="6466703" y="1132519"/>
                </a:cubicBezTo>
                <a:cubicBezTo>
                  <a:pt x="6464538" y="1152244"/>
                  <a:pt x="6459121" y="1157073"/>
                  <a:pt x="6450451" y="1147006"/>
                </a:cubicBezTo>
                <a:cubicBezTo>
                  <a:pt x="6441783" y="1136940"/>
                  <a:pt x="6438575" y="1126970"/>
                  <a:pt x="6440826" y="1117096"/>
                </a:cubicBezTo>
                <a:cubicBezTo>
                  <a:pt x="6443077" y="1107223"/>
                  <a:pt x="6444648" y="1094328"/>
                  <a:pt x="6445537" y="1078410"/>
                </a:cubicBezTo>
                <a:cubicBezTo>
                  <a:pt x="6434423" y="1079313"/>
                  <a:pt x="6423772" y="1078127"/>
                  <a:pt x="6413583" y="1074850"/>
                </a:cubicBezTo>
                <a:cubicBezTo>
                  <a:pt x="6403395" y="1071573"/>
                  <a:pt x="6402297" y="1068221"/>
                  <a:pt x="6410292" y="1064794"/>
                </a:cubicBezTo>
                <a:cubicBezTo>
                  <a:pt x="6418287" y="1061367"/>
                  <a:pt x="6430035" y="1058025"/>
                  <a:pt x="6445537" y="1054770"/>
                </a:cubicBezTo>
                <a:lnTo>
                  <a:pt x="6445537" y="983937"/>
                </a:lnTo>
                <a:cubicBezTo>
                  <a:pt x="6438008" y="1006107"/>
                  <a:pt x="6426432" y="1025921"/>
                  <a:pt x="6410808" y="1043380"/>
                </a:cubicBezTo>
                <a:cubicBezTo>
                  <a:pt x="6395185" y="1060840"/>
                  <a:pt x="6380196" y="1072620"/>
                  <a:pt x="6365841" y="1078722"/>
                </a:cubicBezTo>
                <a:lnTo>
                  <a:pt x="6357869" y="1081323"/>
                </a:lnTo>
                <a:lnTo>
                  <a:pt x="6357823" y="1082758"/>
                </a:lnTo>
                <a:cubicBezTo>
                  <a:pt x="6356673" y="1103867"/>
                  <a:pt x="6354311" y="1118532"/>
                  <a:pt x="6350741" y="1126754"/>
                </a:cubicBezTo>
                <a:cubicBezTo>
                  <a:pt x="6345980" y="1137717"/>
                  <a:pt x="6340119" y="1137183"/>
                  <a:pt x="6333156" y="1125152"/>
                </a:cubicBezTo>
                <a:cubicBezTo>
                  <a:pt x="6326194" y="1113120"/>
                  <a:pt x="6324291" y="1103369"/>
                  <a:pt x="6327445" y="1095898"/>
                </a:cubicBezTo>
                <a:cubicBezTo>
                  <a:pt x="6330600" y="1088427"/>
                  <a:pt x="6333074" y="1075947"/>
                  <a:pt x="6334867" y="1058459"/>
                </a:cubicBezTo>
                <a:cubicBezTo>
                  <a:pt x="6336659" y="1040971"/>
                  <a:pt x="6337555" y="1023301"/>
                  <a:pt x="6337555" y="1005447"/>
                </a:cubicBezTo>
                <a:cubicBezTo>
                  <a:pt x="6337555" y="988411"/>
                  <a:pt x="6337175" y="978538"/>
                  <a:pt x="6336415" y="975827"/>
                </a:cubicBezTo>
                <a:cubicBezTo>
                  <a:pt x="6328370" y="988561"/>
                  <a:pt x="6318647" y="1000173"/>
                  <a:pt x="6307247" y="1010663"/>
                </a:cubicBezTo>
                <a:cubicBezTo>
                  <a:pt x="6295847" y="1021153"/>
                  <a:pt x="6284777" y="1028994"/>
                  <a:pt x="6274035" y="1034185"/>
                </a:cubicBezTo>
                <a:cubicBezTo>
                  <a:pt x="6263295" y="1039376"/>
                  <a:pt x="6263165" y="1035461"/>
                  <a:pt x="6273648" y="1022440"/>
                </a:cubicBezTo>
                <a:cubicBezTo>
                  <a:pt x="6284131" y="1009419"/>
                  <a:pt x="6295427" y="994394"/>
                  <a:pt x="6307537" y="977365"/>
                </a:cubicBezTo>
                <a:cubicBezTo>
                  <a:pt x="6319647" y="960336"/>
                  <a:pt x="6330155" y="941637"/>
                  <a:pt x="6339061" y="921266"/>
                </a:cubicBezTo>
                <a:cubicBezTo>
                  <a:pt x="6347966" y="900896"/>
                  <a:pt x="6351741" y="886201"/>
                  <a:pt x="6350385" y="877181"/>
                </a:cubicBezTo>
                <a:cubicBezTo>
                  <a:pt x="6349031" y="868161"/>
                  <a:pt x="6353810" y="865823"/>
                  <a:pt x="6364723" y="870169"/>
                </a:cubicBezTo>
                <a:cubicBezTo>
                  <a:pt x="6375636" y="874514"/>
                  <a:pt x="6382863" y="878662"/>
                  <a:pt x="6386405" y="882612"/>
                </a:cubicBezTo>
                <a:cubicBezTo>
                  <a:pt x="6389947" y="886563"/>
                  <a:pt x="6390237" y="890220"/>
                  <a:pt x="6387276" y="893583"/>
                </a:cubicBezTo>
                <a:cubicBezTo>
                  <a:pt x="6384315" y="896945"/>
                  <a:pt x="6380192" y="903911"/>
                  <a:pt x="6374907" y="914480"/>
                </a:cubicBezTo>
                <a:cubicBezTo>
                  <a:pt x="6369623" y="925048"/>
                  <a:pt x="6359481" y="941153"/>
                  <a:pt x="6344481" y="962792"/>
                </a:cubicBezTo>
                <a:cubicBezTo>
                  <a:pt x="6358879" y="968786"/>
                  <a:pt x="6364941" y="977935"/>
                  <a:pt x="6362668" y="990239"/>
                </a:cubicBezTo>
                <a:cubicBezTo>
                  <a:pt x="6360395" y="1002543"/>
                  <a:pt x="6359030" y="1025631"/>
                  <a:pt x="6358571" y="1059502"/>
                </a:cubicBezTo>
                <a:lnTo>
                  <a:pt x="6358101" y="1074095"/>
                </a:lnTo>
                <a:lnTo>
                  <a:pt x="6364809" y="1066289"/>
                </a:lnTo>
                <a:cubicBezTo>
                  <a:pt x="6378475" y="1051899"/>
                  <a:pt x="6391987" y="1034457"/>
                  <a:pt x="6405345" y="1013965"/>
                </a:cubicBezTo>
                <a:cubicBezTo>
                  <a:pt x="6418703" y="993473"/>
                  <a:pt x="6428057" y="977161"/>
                  <a:pt x="6433405" y="965029"/>
                </a:cubicBezTo>
                <a:cubicBezTo>
                  <a:pt x="6424887" y="967739"/>
                  <a:pt x="6416312" y="969768"/>
                  <a:pt x="6407679" y="971116"/>
                </a:cubicBezTo>
                <a:cubicBezTo>
                  <a:pt x="6399046" y="972464"/>
                  <a:pt x="6390825" y="969908"/>
                  <a:pt x="6383017" y="963448"/>
                </a:cubicBezTo>
                <a:cubicBezTo>
                  <a:pt x="6375209" y="956988"/>
                  <a:pt x="6376327" y="953155"/>
                  <a:pt x="6386373" y="951951"/>
                </a:cubicBezTo>
                <a:cubicBezTo>
                  <a:pt x="6396417" y="950746"/>
                  <a:pt x="6406661" y="949237"/>
                  <a:pt x="6417100" y="947423"/>
                </a:cubicBezTo>
                <a:cubicBezTo>
                  <a:pt x="6427540" y="945609"/>
                  <a:pt x="6437019" y="943992"/>
                  <a:pt x="6445537" y="942572"/>
                </a:cubicBezTo>
                <a:cubicBezTo>
                  <a:pt x="6445537" y="922740"/>
                  <a:pt x="6444873" y="907066"/>
                  <a:pt x="6443547" y="895551"/>
                </a:cubicBezTo>
                <a:cubicBezTo>
                  <a:pt x="6442221" y="884036"/>
                  <a:pt x="6440199" y="874263"/>
                  <a:pt x="6437481" y="866232"/>
                </a:cubicBezTo>
                <a:cubicBezTo>
                  <a:pt x="6434763" y="858202"/>
                  <a:pt x="6436323" y="854663"/>
                  <a:pt x="6442159" y="855617"/>
                </a:cubicBezTo>
                <a:close/>
                <a:moveTo>
                  <a:pt x="3232235" y="855617"/>
                </a:moveTo>
                <a:cubicBezTo>
                  <a:pt x="3238071" y="856570"/>
                  <a:pt x="3245522" y="858861"/>
                  <a:pt x="3254584" y="862489"/>
                </a:cubicBezTo>
                <a:cubicBezTo>
                  <a:pt x="3263647" y="866117"/>
                  <a:pt x="3267035" y="871007"/>
                  <a:pt x="3264748" y="877159"/>
                </a:cubicBezTo>
                <a:cubicBezTo>
                  <a:pt x="3262461" y="883311"/>
                  <a:pt x="3260457" y="903553"/>
                  <a:pt x="3258736" y="937883"/>
                </a:cubicBezTo>
                <a:cubicBezTo>
                  <a:pt x="3268545" y="936234"/>
                  <a:pt x="3280812" y="933122"/>
                  <a:pt x="3295540" y="928548"/>
                </a:cubicBezTo>
                <a:cubicBezTo>
                  <a:pt x="3310268" y="923973"/>
                  <a:pt x="3322213" y="925719"/>
                  <a:pt x="3331376" y="933785"/>
                </a:cubicBezTo>
                <a:cubicBezTo>
                  <a:pt x="3340540" y="941852"/>
                  <a:pt x="3339730" y="947054"/>
                  <a:pt x="3328945" y="949391"/>
                </a:cubicBezTo>
                <a:cubicBezTo>
                  <a:pt x="3318162" y="951728"/>
                  <a:pt x="3295655" y="954898"/>
                  <a:pt x="3261425" y="958899"/>
                </a:cubicBezTo>
                <a:cubicBezTo>
                  <a:pt x="3278203" y="982832"/>
                  <a:pt x="3296576" y="1004339"/>
                  <a:pt x="3316545" y="1023419"/>
                </a:cubicBezTo>
                <a:cubicBezTo>
                  <a:pt x="3336514" y="1042499"/>
                  <a:pt x="3354367" y="1055595"/>
                  <a:pt x="3370105" y="1062707"/>
                </a:cubicBezTo>
                <a:cubicBezTo>
                  <a:pt x="3385844" y="1069820"/>
                  <a:pt x="3388310" y="1074667"/>
                  <a:pt x="3377505" y="1077248"/>
                </a:cubicBezTo>
                <a:cubicBezTo>
                  <a:pt x="3366700" y="1079830"/>
                  <a:pt x="3354127" y="1080414"/>
                  <a:pt x="3339787" y="1079002"/>
                </a:cubicBezTo>
                <a:cubicBezTo>
                  <a:pt x="3325447" y="1077589"/>
                  <a:pt x="3315846" y="1073000"/>
                  <a:pt x="3310984" y="1065235"/>
                </a:cubicBezTo>
                <a:cubicBezTo>
                  <a:pt x="3306123" y="1057470"/>
                  <a:pt x="3299455" y="1046897"/>
                  <a:pt x="3290980" y="1033518"/>
                </a:cubicBezTo>
                <a:cubicBezTo>
                  <a:pt x="3282505" y="1020139"/>
                  <a:pt x="3271757" y="998664"/>
                  <a:pt x="3258736" y="969094"/>
                </a:cubicBezTo>
                <a:lnTo>
                  <a:pt x="3258736" y="1048554"/>
                </a:lnTo>
                <a:cubicBezTo>
                  <a:pt x="3263067" y="1047822"/>
                  <a:pt x="3267856" y="1046517"/>
                  <a:pt x="3273105" y="1044639"/>
                </a:cubicBezTo>
                <a:cubicBezTo>
                  <a:pt x="3278353" y="1042760"/>
                  <a:pt x="3284692" y="1044696"/>
                  <a:pt x="3292120" y="1050447"/>
                </a:cubicBezTo>
                <a:cubicBezTo>
                  <a:pt x="3299548" y="1056197"/>
                  <a:pt x="3299638" y="1061155"/>
                  <a:pt x="3292389" y="1065321"/>
                </a:cubicBezTo>
                <a:cubicBezTo>
                  <a:pt x="3285140" y="1069487"/>
                  <a:pt x="3273922" y="1072760"/>
                  <a:pt x="3258736" y="1075140"/>
                </a:cubicBezTo>
                <a:cubicBezTo>
                  <a:pt x="3259596" y="1093668"/>
                  <a:pt x="3258944" y="1112794"/>
                  <a:pt x="3256778" y="1132519"/>
                </a:cubicBezTo>
                <a:cubicBezTo>
                  <a:pt x="3254613" y="1152244"/>
                  <a:pt x="3249196" y="1157073"/>
                  <a:pt x="3240527" y="1147006"/>
                </a:cubicBezTo>
                <a:cubicBezTo>
                  <a:pt x="3231859" y="1136940"/>
                  <a:pt x="3228650" y="1126970"/>
                  <a:pt x="3230901" y="1117096"/>
                </a:cubicBezTo>
                <a:cubicBezTo>
                  <a:pt x="3233153" y="1107223"/>
                  <a:pt x="3234723" y="1094328"/>
                  <a:pt x="3235612" y="1078410"/>
                </a:cubicBezTo>
                <a:cubicBezTo>
                  <a:pt x="3224499" y="1079313"/>
                  <a:pt x="3213847" y="1078127"/>
                  <a:pt x="3203659" y="1074850"/>
                </a:cubicBezTo>
                <a:cubicBezTo>
                  <a:pt x="3193470" y="1071573"/>
                  <a:pt x="3192373" y="1068221"/>
                  <a:pt x="3200368" y="1064794"/>
                </a:cubicBezTo>
                <a:cubicBezTo>
                  <a:pt x="3208362" y="1061367"/>
                  <a:pt x="3220111" y="1058025"/>
                  <a:pt x="3235612" y="1054770"/>
                </a:cubicBezTo>
                <a:lnTo>
                  <a:pt x="3235612" y="983937"/>
                </a:lnTo>
                <a:cubicBezTo>
                  <a:pt x="3228084" y="1006107"/>
                  <a:pt x="3216508" y="1025921"/>
                  <a:pt x="3200884" y="1043380"/>
                </a:cubicBezTo>
                <a:cubicBezTo>
                  <a:pt x="3185260" y="1060840"/>
                  <a:pt x="3170271" y="1072620"/>
                  <a:pt x="3155917" y="1078722"/>
                </a:cubicBezTo>
                <a:lnTo>
                  <a:pt x="3147945" y="1081323"/>
                </a:lnTo>
                <a:lnTo>
                  <a:pt x="3147899" y="1082758"/>
                </a:lnTo>
                <a:cubicBezTo>
                  <a:pt x="3146748" y="1103867"/>
                  <a:pt x="3144387" y="1118532"/>
                  <a:pt x="3140816" y="1126754"/>
                </a:cubicBezTo>
                <a:cubicBezTo>
                  <a:pt x="3136056" y="1137717"/>
                  <a:pt x="3130194" y="1137183"/>
                  <a:pt x="3123232" y="1125152"/>
                </a:cubicBezTo>
                <a:cubicBezTo>
                  <a:pt x="3116269" y="1113120"/>
                  <a:pt x="3114366" y="1103369"/>
                  <a:pt x="3117521" y="1095898"/>
                </a:cubicBezTo>
                <a:cubicBezTo>
                  <a:pt x="3120676" y="1088427"/>
                  <a:pt x="3123149" y="1075947"/>
                  <a:pt x="3124942" y="1058459"/>
                </a:cubicBezTo>
                <a:cubicBezTo>
                  <a:pt x="3126734" y="1040971"/>
                  <a:pt x="3127630" y="1023301"/>
                  <a:pt x="3127630" y="1005447"/>
                </a:cubicBezTo>
                <a:cubicBezTo>
                  <a:pt x="3127630" y="988411"/>
                  <a:pt x="3127250" y="978538"/>
                  <a:pt x="3126490" y="975827"/>
                </a:cubicBezTo>
                <a:cubicBezTo>
                  <a:pt x="3118446" y="988561"/>
                  <a:pt x="3108723" y="1000173"/>
                  <a:pt x="3097322" y="1010663"/>
                </a:cubicBezTo>
                <a:cubicBezTo>
                  <a:pt x="3085922" y="1021153"/>
                  <a:pt x="3074851" y="1028994"/>
                  <a:pt x="3064110" y="1034185"/>
                </a:cubicBezTo>
                <a:cubicBezTo>
                  <a:pt x="3053370" y="1039376"/>
                  <a:pt x="3053241" y="1035461"/>
                  <a:pt x="3063723" y="1022440"/>
                </a:cubicBezTo>
                <a:cubicBezTo>
                  <a:pt x="3074206" y="1009419"/>
                  <a:pt x="3085503" y="994394"/>
                  <a:pt x="3097613" y="977365"/>
                </a:cubicBezTo>
                <a:cubicBezTo>
                  <a:pt x="3109723" y="960336"/>
                  <a:pt x="3120231" y="941637"/>
                  <a:pt x="3129136" y="921266"/>
                </a:cubicBezTo>
                <a:cubicBezTo>
                  <a:pt x="3138041" y="900896"/>
                  <a:pt x="3141817" y="886201"/>
                  <a:pt x="3140461" y="877181"/>
                </a:cubicBezTo>
                <a:cubicBezTo>
                  <a:pt x="3139106" y="868161"/>
                  <a:pt x="3143885" y="865823"/>
                  <a:pt x="3154798" y="870169"/>
                </a:cubicBezTo>
                <a:cubicBezTo>
                  <a:pt x="3165711" y="874514"/>
                  <a:pt x="3172938" y="878662"/>
                  <a:pt x="3176480" y="882612"/>
                </a:cubicBezTo>
                <a:cubicBezTo>
                  <a:pt x="3180023" y="886563"/>
                  <a:pt x="3180313" y="890220"/>
                  <a:pt x="3177352" y="893583"/>
                </a:cubicBezTo>
                <a:cubicBezTo>
                  <a:pt x="3174390" y="896945"/>
                  <a:pt x="3170268" y="903911"/>
                  <a:pt x="3164983" y="914480"/>
                </a:cubicBezTo>
                <a:cubicBezTo>
                  <a:pt x="3159699" y="925048"/>
                  <a:pt x="3149557" y="941153"/>
                  <a:pt x="3134557" y="962792"/>
                </a:cubicBezTo>
                <a:cubicBezTo>
                  <a:pt x="3148954" y="968786"/>
                  <a:pt x="3155017" y="977935"/>
                  <a:pt x="3152744" y="990239"/>
                </a:cubicBezTo>
                <a:cubicBezTo>
                  <a:pt x="3150471" y="1002543"/>
                  <a:pt x="3149105" y="1025631"/>
                  <a:pt x="3148646" y="1059502"/>
                </a:cubicBezTo>
                <a:lnTo>
                  <a:pt x="3148177" y="1074095"/>
                </a:lnTo>
                <a:lnTo>
                  <a:pt x="3154884" y="1066289"/>
                </a:lnTo>
                <a:cubicBezTo>
                  <a:pt x="3168550" y="1051899"/>
                  <a:pt x="3182062" y="1034457"/>
                  <a:pt x="3195420" y="1013965"/>
                </a:cubicBezTo>
                <a:cubicBezTo>
                  <a:pt x="3208778" y="993473"/>
                  <a:pt x="3218132" y="977161"/>
                  <a:pt x="3223480" y="965029"/>
                </a:cubicBezTo>
                <a:cubicBezTo>
                  <a:pt x="3214962" y="967739"/>
                  <a:pt x="3206387" y="969768"/>
                  <a:pt x="3197754" y="971116"/>
                </a:cubicBezTo>
                <a:cubicBezTo>
                  <a:pt x="3189121" y="972464"/>
                  <a:pt x="3180901" y="969908"/>
                  <a:pt x="3173093" y="963448"/>
                </a:cubicBezTo>
                <a:cubicBezTo>
                  <a:pt x="3165284" y="956988"/>
                  <a:pt x="3166403" y="953155"/>
                  <a:pt x="3176448" y="951951"/>
                </a:cubicBezTo>
                <a:cubicBezTo>
                  <a:pt x="3186493" y="950746"/>
                  <a:pt x="3196736" y="949237"/>
                  <a:pt x="3207176" y="947423"/>
                </a:cubicBezTo>
                <a:cubicBezTo>
                  <a:pt x="3217615" y="945609"/>
                  <a:pt x="3227094" y="943992"/>
                  <a:pt x="3235612" y="942572"/>
                </a:cubicBezTo>
                <a:cubicBezTo>
                  <a:pt x="3235612" y="922740"/>
                  <a:pt x="3234949" y="907066"/>
                  <a:pt x="3233623" y="895551"/>
                </a:cubicBezTo>
                <a:cubicBezTo>
                  <a:pt x="3232296" y="884036"/>
                  <a:pt x="3230274" y="874263"/>
                  <a:pt x="3227557" y="866232"/>
                </a:cubicBezTo>
                <a:cubicBezTo>
                  <a:pt x="3224839" y="858202"/>
                  <a:pt x="3226399" y="854663"/>
                  <a:pt x="3232235" y="855617"/>
                </a:cubicBezTo>
                <a:close/>
                <a:moveTo>
                  <a:pt x="5701155" y="852476"/>
                </a:moveTo>
                <a:cubicBezTo>
                  <a:pt x="5704317" y="851756"/>
                  <a:pt x="5709623" y="853161"/>
                  <a:pt x="5717073" y="856692"/>
                </a:cubicBezTo>
                <a:cubicBezTo>
                  <a:pt x="5731972" y="863755"/>
                  <a:pt x="5737081" y="870427"/>
                  <a:pt x="5732399" y="876708"/>
                </a:cubicBezTo>
                <a:cubicBezTo>
                  <a:pt x="5727717" y="882989"/>
                  <a:pt x="5724103" y="889298"/>
                  <a:pt x="5721558" y="895637"/>
                </a:cubicBezTo>
                <a:cubicBezTo>
                  <a:pt x="5719012" y="901975"/>
                  <a:pt x="5715524" y="909755"/>
                  <a:pt x="5711093" y="918975"/>
                </a:cubicBezTo>
                <a:cubicBezTo>
                  <a:pt x="5722981" y="917255"/>
                  <a:pt x="5734518" y="915053"/>
                  <a:pt x="5745703" y="912372"/>
                </a:cubicBezTo>
                <a:cubicBezTo>
                  <a:pt x="5756888" y="909690"/>
                  <a:pt x="5767569" y="906747"/>
                  <a:pt x="5777742" y="903542"/>
                </a:cubicBezTo>
                <a:cubicBezTo>
                  <a:pt x="5787917" y="900337"/>
                  <a:pt x="5797349" y="902753"/>
                  <a:pt x="5806039" y="910791"/>
                </a:cubicBezTo>
                <a:cubicBezTo>
                  <a:pt x="5814730" y="918828"/>
                  <a:pt x="5810091" y="924930"/>
                  <a:pt x="5792122" y="929096"/>
                </a:cubicBezTo>
                <a:cubicBezTo>
                  <a:pt x="5774154" y="933262"/>
                  <a:pt x="5757491" y="936675"/>
                  <a:pt x="5742132" y="939335"/>
                </a:cubicBezTo>
                <a:cubicBezTo>
                  <a:pt x="5726774" y="941995"/>
                  <a:pt x="5713252" y="944157"/>
                  <a:pt x="5701564" y="945820"/>
                </a:cubicBezTo>
                <a:cubicBezTo>
                  <a:pt x="5688658" y="971633"/>
                  <a:pt x="5674282" y="995982"/>
                  <a:pt x="5658436" y="1018869"/>
                </a:cubicBezTo>
                <a:cubicBezTo>
                  <a:pt x="5658436" y="1049522"/>
                  <a:pt x="5658305" y="1073511"/>
                  <a:pt x="5658043" y="1090838"/>
                </a:cubicBezTo>
                <a:lnTo>
                  <a:pt x="5657799" y="1102874"/>
                </a:lnTo>
                <a:lnTo>
                  <a:pt x="5658522" y="1102319"/>
                </a:lnTo>
                <a:cubicBezTo>
                  <a:pt x="5665878" y="1101652"/>
                  <a:pt x="5692344" y="1098314"/>
                  <a:pt x="5737916" y="1092306"/>
                </a:cubicBezTo>
                <a:lnTo>
                  <a:pt x="5737916" y="1044682"/>
                </a:lnTo>
                <a:cubicBezTo>
                  <a:pt x="5716808" y="1048281"/>
                  <a:pt x="5701406" y="1046951"/>
                  <a:pt x="5691712" y="1040692"/>
                </a:cubicBezTo>
                <a:cubicBezTo>
                  <a:pt x="5682019" y="1034432"/>
                  <a:pt x="5682291" y="1030360"/>
                  <a:pt x="5692530" y="1028474"/>
                </a:cubicBezTo>
                <a:cubicBezTo>
                  <a:pt x="5702768" y="1026588"/>
                  <a:pt x="5717898" y="1023652"/>
                  <a:pt x="5737916" y="1019665"/>
                </a:cubicBezTo>
                <a:cubicBezTo>
                  <a:pt x="5737042" y="987744"/>
                  <a:pt x="5735023" y="968854"/>
                  <a:pt x="5731861" y="962996"/>
                </a:cubicBezTo>
                <a:cubicBezTo>
                  <a:pt x="5728699" y="957138"/>
                  <a:pt x="5729413" y="953288"/>
                  <a:pt x="5734001" y="951445"/>
                </a:cubicBezTo>
                <a:cubicBezTo>
                  <a:pt x="5738591" y="949603"/>
                  <a:pt x="5746492" y="950965"/>
                  <a:pt x="5757706" y="955532"/>
                </a:cubicBezTo>
                <a:cubicBezTo>
                  <a:pt x="5768920" y="960100"/>
                  <a:pt x="5773158" y="965696"/>
                  <a:pt x="5770418" y="972321"/>
                </a:cubicBezTo>
                <a:cubicBezTo>
                  <a:pt x="5767680" y="978946"/>
                  <a:pt x="5765901" y="992663"/>
                  <a:pt x="5765084" y="1013470"/>
                </a:cubicBezTo>
                <a:cubicBezTo>
                  <a:pt x="5775653" y="1011850"/>
                  <a:pt x="5785644" y="1009419"/>
                  <a:pt x="5795058" y="1006178"/>
                </a:cubicBezTo>
                <a:cubicBezTo>
                  <a:pt x="5804473" y="1002937"/>
                  <a:pt x="5812851" y="1004777"/>
                  <a:pt x="5820193" y="1011696"/>
                </a:cubicBezTo>
                <a:cubicBezTo>
                  <a:pt x="5827536" y="1018615"/>
                  <a:pt x="5825517" y="1024254"/>
                  <a:pt x="5814138" y="1028614"/>
                </a:cubicBezTo>
                <a:cubicBezTo>
                  <a:pt x="5802759" y="1032973"/>
                  <a:pt x="5786336" y="1036802"/>
                  <a:pt x="5764869" y="1040100"/>
                </a:cubicBezTo>
                <a:cubicBezTo>
                  <a:pt x="5764109" y="1056548"/>
                  <a:pt x="5763729" y="1072867"/>
                  <a:pt x="5763729" y="1089058"/>
                </a:cubicBezTo>
                <a:cubicBezTo>
                  <a:pt x="5785254" y="1086476"/>
                  <a:pt x="5804211" y="1084031"/>
                  <a:pt x="5820602" y="1081723"/>
                </a:cubicBezTo>
                <a:cubicBezTo>
                  <a:pt x="5836993" y="1079414"/>
                  <a:pt x="5849608" y="1083909"/>
                  <a:pt x="5858449" y="1095210"/>
                </a:cubicBezTo>
                <a:cubicBezTo>
                  <a:pt x="5867290" y="1106510"/>
                  <a:pt x="5865128" y="1111934"/>
                  <a:pt x="5851964" y="1111482"/>
                </a:cubicBezTo>
                <a:cubicBezTo>
                  <a:pt x="5838800" y="1111030"/>
                  <a:pt x="5824890" y="1110356"/>
                  <a:pt x="5810234" y="1109460"/>
                </a:cubicBezTo>
                <a:cubicBezTo>
                  <a:pt x="5795578" y="1108564"/>
                  <a:pt x="5773885" y="1110141"/>
                  <a:pt x="5745155" y="1114192"/>
                </a:cubicBezTo>
                <a:cubicBezTo>
                  <a:pt x="5716424" y="1118243"/>
                  <a:pt x="5697556" y="1121391"/>
                  <a:pt x="5688550" y="1123635"/>
                </a:cubicBezTo>
                <a:cubicBezTo>
                  <a:pt x="5679545" y="1125880"/>
                  <a:pt x="5670450" y="1123055"/>
                  <a:pt x="5661265" y="1115160"/>
                </a:cubicBezTo>
                <a:lnTo>
                  <a:pt x="5657340" y="1110430"/>
                </a:lnTo>
                <a:lnTo>
                  <a:pt x="5655618" y="1129914"/>
                </a:lnTo>
                <a:cubicBezTo>
                  <a:pt x="5654438" y="1137304"/>
                  <a:pt x="5652786" y="1144095"/>
                  <a:pt x="5650660" y="1150287"/>
                </a:cubicBezTo>
                <a:cubicBezTo>
                  <a:pt x="5646408" y="1162669"/>
                  <a:pt x="5640991" y="1162383"/>
                  <a:pt x="5634409" y="1149426"/>
                </a:cubicBezTo>
                <a:cubicBezTo>
                  <a:pt x="5627827" y="1136470"/>
                  <a:pt x="5626109" y="1125166"/>
                  <a:pt x="5629257" y="1115515"/>
                </a:cubicBezTo>
                <a:cubicBezTo>
                  <a:pt x="5632405" y="1105864"/>
                  <a:pt x="5633606" y="1082253"/>
                  <a:pt x="5632860" y="1044682"/>
                </a:cubicBezTo>
                <a:cubicBezTo>
                  <a:pt x="5625546" y="1056613"/>
                  <a:pt x="5615039" y="1068289"/>
                  <a:pt x="5601337" y="1079711"/>
                </a:cubicBezTo>
                <a:cubicBezTo>
                  <a:pt x="5587635" y="1091133"/>
                  <a:pt x="5574804" y="1098949"/>
                  <a:pt x="5562844" y="1103158"/>
                </a:cubicBezTo>
                <a:cubicBezTo>
                  <a:pt x="5550884" y="1107366"/>
                  <a:pt x="5549235" y="1104771"/>
                  <a:pt x="5557896" y="1095371"/>
                </a:cubicBezTo>
                <a:cubicBezTo>
                  <a:pt x="5566558" y="1085971"/>
                  <a:pt x="5577206" y="1074954"/>
                  <a:pt x="5589839" y="1062320"/>
                </a:cubicBezTo>
                <a:cubicBezTo>
                  <a:pt x="5602473" y="1049687"/>
                  <a:pt x="5616290" y="1032787"/>
                  <a:pt x="5631290" y="1011620"/>
                </a:cubicBezTo>
                <a:cubicBezTo>
                  <a:pt x="5631290" y="1007017"/>
                  <a:pt x="5630390" y="1000550"/>
                  <a:pt x="5628590" y="992218"/>
                </a:cubicBezTo>
                <a:cubicBezTo>
                  <a:pt x="5626791" y="983886"/>
                  <a:pt x="5633240" y="983772"/>
                  <a:pt x="5647939" y="991874"/>
                </a:cubicBezTo>
                <a:cubicBezTo>
                  <a:pt x="5651466" y="987629"/>
                  <a:pt x="5660315" y="973282"/>
                  <a:pt x="5674482" y="948832"/>
                </a:cubicBezTo>
                <a:cubicBezTo>
                  <a:pt x="5666022" y="951528"/>
                  <a:pt x="5658124" y="953327"/>
                  <a:pt x="5650789" y="954231"/>
                </a:cubicBezTo>
                <a:cubicBezTo>
                  <a:pt x="5643454" y="955134"/>
                  <a:pt x="5635219" y="951815"/>
                  <a:pt x="5626084" y="944272"/>
                </a:cubicBezTo>
                <a:cubicBezTo>
                  <a:pt x="5616950" y="936729"/>
                  <a:pt x="5618774" y="932667"/>
                  <a:pt x="5631559" y="932086"/>
                </a:cubicBezTo>
                <a:cubicBezTo>
                  <a:pt x="5644343" y="931505"/>
                  <a:pt x="5661161" y="929551"/>
                  <a:pt x="5682011" y="926224"/>
                </a:cubicBezTo>
                <a:cubicBezTo>
                  <a:pt x="5694989" y="892697"/>
                  <a:pt x="5700352" y="870961"/>
                  <a:pt x="5698101" y="861016"/>
                </a:cubicBezTo>
                <a:cubicBezTo>
                  <a:pt x="5696975" y="856043"/>
                  <a:pt x="5697993" y="853197"/>
                  <a:pt x="5701155" y="852476"/>
                </a:cubicBezTo>
                <a:close/>
                <a:moveTo>
                  <a:pt x="2542793" y="851331"/>
                </a:moveTo>
                <a:cubicBezTo>
                  <a:pt x="2545875" y="851492"/>
                  <a:pt x="2549365" y="852050"/>
                  <a:pt x="2553266" y="853003"/>
                </a:cubicBezTo>
                <a:cubicBezTo>
                  <a:pt x="2561067" y="854911"/>
                  <a:pt x="2570503" y="858632"/>
                  <a:pt x="2581574" y="864167"/>
                </a:cubicBezTo>
                <a:cubicBezTo>
                  <a:pt x="2594480" y="870118"/>
                  <a:pt x="2601177" y="880544"/>
                  <a:pt x="2601664" y="895443"/>
                </a:cubicBezTo>
                <a:cubicBezTo>
                  <a:pt x="2602152" y="910343"/>
                  <a:pt x="2596068" y="913802"/>
                  <a:pt x="2583413" y="905822"/>
                </a:cubicBezTo>
                <a:cubicBezTo>
                  <a:pt x="2570758" y="897842"/>
                  <a:pt x="2561670" y="891098"/>
                  <a:pt x="2556148" y="885591"/>
                </a:cubicBezTo>
                <a:lnTo>
                  <a:pt x="2538596" y="868039"/>
                </a:lnTo>
                <a:cubicBezTo>
                  <a:pt x="2531526" y="858632"/>
                  <a:pt x="2530254" y="853297"/>
                  <a:pt x="2534778" y="852035"/>
                </a:cubicBezTo>
                <a:cubicBezTo>
                  <a:pt x="2537040" y="851404"/>
                  <a:pt x="2539712" y="851170"/>
                  <a:pt x="2542793" y="851331"/>
                </a:cubicBezTo>
                <a:close/>
                <a:moveTo>
                  <a:pt x="2180843" y="851331"/>
                </a:moveTo>
                <a:cubicBezTo>
                  <a:pt x="2183925" y="851492"/>
                  <a:pt x="2187416" y="852050"/>
                  <a:pt x="2191316" y="853003"/>
                </a:cubicBezTo>
                <a:cubicBezTo>
                  <a:pt x="2199117" y="854911"/>
                  <a:pt x="2208553" y="858632"/>
                  <a:pt x="2219624" y="864167"/>
                </a:cubicBezTo>
                <a:cubicBezTo>
                  <a:pt x="2232530" y="870118"/>
                  <a:pt x="2239227" y="880544"/>
                  <a:pt x="2239714" y="895443"/>
                </a:cubicBezTo>
                <a:cubicBezTo>
                  <a:pt x="2240202" y="910343"/>
                  <a:pt x="2234118" y="913802"/>
                  <a:pt x="2221463" y="905822"/>
                </a:cubicBezTo>
                <a:cubicBezTo>
                  <a:pt x="2208808" y="897842"/>
                  <a:pt x="2199720" y="891098"/>
                  <a:pt x="2194199" y="885591"/>
                </a:cubicBezTo>
                <a:lnTo>
                  <a:pt x="2176646" y="868039"/>
                </a:lnTo>
                <a:cubicBezTo>
                  <a:pt x="2169576" y="858632"/>
                  <a:pt x="2168304" y="853297"/>
                  <a:pt x="2172828" y="852035"/>
                </a:cubicBezTo>
                <a:cubicBezTo>
                  <a:pt x="2175090" y="851404"/>
                  <a:pt x="2177762" y="851170"/>
                  <a:pt x="2180843" y="851331"/>
                </a:cubicBezTo>
                <a:close/>
                <a:moveTo>
                  <a:pt x="6818670" y="850519"/>
                </a:moveTo>
                <a:cubicBezTo>
                  <a:pt x="6821285" y="849723"/>
                  <a:pt x="6824071" y="849949"/>
                  <a:pt x="6827029" y="851196"/>
                </a:cubicBezTo>
                <a:cubicBezTo>
                  <a:pt x="6832945" y="853692"/>
                  <a:pt x="6839742" y="859162"/>
                  <a:pt x="6847421" y="867609"/>
                </a:cubicBezTo>
                <a:cubicBezTo>
                  <a:pt x="6855100" y="876055"/>
                  <a:pt x="6855215" y="880906"/>
                  <a:pt x="6847765" y="882161"/>
                </a:cubicBezTo>
                <a:cubicBezTo>
                  <a:pt x="6840315" y="883415"/>
                  <a:pt x="6829839" y="885620"/>
                  <a:pt x="6816339" y="888775"/>
                </a:cubicBezTo>
                <a:cubicBezTo>
                  <a:pt x="6802837" y="891930"/>
                  <a:pt x="6794093" y="893787"/>
                  <a:pt x="6790107" y="894346"/>
                </a:cubicBezTo>
                <a:cubicBezTo>
                  <a:pt x="6798209" y="900828"/>
                  <a:pt x="6801787" y="905205"/>
                  <a:pt x="6800840" y="907478"/>
                </a:cubicBezTo>
                <a:cubicBezTo>
                  <a:pt x="6799893" y="909751"/>
                  <a:pt x="6799019" y="914487"/>
                  <a:pt x="6798216" y="921686"/>
                </a:cubicBezTo>
                <a:cubicBezTo>
                  <a:pt x="6808842" y="920911"/>
                  <a:pt x="6823311" y="919155"/>
                  <a:pt x="6841623" y="916416"/>
                </a:cubicBezTo>
                <a:cubicBezTo>
                  <a:pt x="6859936" y="913677"/>
                  <a:pt x="6876101" y="911171"/>
                  <a:pt x="6890119" y="908898"/>
                </a:cubicBezTo>
                <a:cubicBezTo>
                  <a:pt x="6904136" y="906625"/>
                  <a:pt x="6916168" y="908489"/>
                  <a:pt x="6926213" y="914491"/>
                </a:cubicBezTo>
                <a:cubicBezTo>
                  <a:pt x="6936259" y="920492"/>
                  <a:pt x="6940650" y="925916"/>
                  <a:pt x="6939389" y="930763"/>
                </a:cubicBezTo>
                <a:cubicBezTo>
                  <a:pt x="6938126" y="935610"/>
                  <a:pt x="6926421" y="937360"/>
                  <a:pt x="6904273" y="936012"/>
                </a:cubicBezTo>
                <a:cubicBezTo>
                  <a:pt x="6882124" y="934664"/>
                  <a:pt x="6846643" y="936141"/>
                  <a:pt x="6797829" y="940443"/>
                </a:cubicBezTo>
                <a:cubicBezTo>
                  <a:pt x="6797183" y="947627"/>
                  <a:pt x="6796861" y="954869"/>
                  <a:pt x="6796861" y="962168"/>
                </a:cubicBezTo>
                <a:cubicBezTo>
                  <a:pt x="6821798" y="960490"/>
                  <a:pt x="6836515" y="958271"/>
                  <a:pt x="6841011" y="955511"/>
                </a:cubicBezTo>
                <a:cubicBezTo>
                  <a:pt x="6845507" y="952750"/>
                  <a:pt x="6851371" y="953055"/>
                  <a:pt x="6858607" y="956425"/>
                </a:cubicBezTo>
                <a:cubicBezTo>
                  <a:pt x="6865841" y="959795"/>
                  <a:pt x="6872656" y="963900"/>
                  <a:pt x="6879051" y="968740"/>
                </a:cubicBezTo>
                <a:cubicBezTo>
                  <a:pt x="6885447" y="973579"/>
                  <a:pt x="6885828" y="978853"/>
                  <a:pt x="6880193" y="984560"/>
                </a:cubicBezTo>
                <a:cubicBezTo>
                  <a:pt x="6874557" y="990268"/>
                  <a:pt x="6869529" y="998854"/>
                  <a:pt x="6865113" y="1010319"/>
                </a:cubicBezTo>
                <a:cubicBezTo>
                  <a:pt x="6860697" y="1021784"/>
                  <a:pt x="6854785" y="1033077"/>
                  <a:pt x="6847378" y="1044198"/>
                </a:cubicBezTo>
                <a:cubicBezTo>
                  <a:pt x="6839971" y="1055319"/>
                  <a:pt x="6833830" y="1055480"/>
                  <a:pt x="6828955" y="1044682"/>
                </a:cubicBezTo>
                <a:cubicBezTo>
                  <a:pt x="6818859" y="1045542"/>
                  <a:pt x="6807709" y="1046740"/>
                  <a:pt x="6795505" y="1048274"/>
                </a:cubicBezTo>
                <a:lnTo>
                  <a:pt x="6795505" y="1070150"/>
                </a:lnTo>
                <a:cubicBezTo>
                  <a:pt x="6806605" y="1068429"/>
                  <a:pt x="6815923" y="1066651"/>
                  <a:pt x="6823459" y="1064816"/>
                </a:cubicBezTo>
                <a:cubicBezTo>
                  <a:pt x="6830994" y="1062980"/>
                  <a:pt x="6837892" y="1065780"/>
                  <a:pt x="6844151" y="1073215"/>
                </a:cubicBezTo>
                <a:cubicBezTo>
                  <a:pt x="6850411" y="1080651"/>
                  <a:pt x="6848307" y="1084942"/>
                  <a:pt x="6837838" y="1086089"/>
                </a:cubicBezTo>
                <a:cubicBezTo>
                  <a:pt x="6827369" y="1087236"/>
                  <a:pt x="6813187" y="1089029"/>
                  <a:pt x="6795291" y="1091467"/>
                </a:cubicBezTo>
                <a:lnTo>
                  <a:pt x="6794151" y="1116053"/>
                </a:lnTo>
                <a:cubicBezTo>
                  <a:pt x="6819002" y="1114303"/>
                  <a:pt x="6841240" y="1112292"/>
                  <a:pt x="6860865" y="1110019"/>
                </a:cubicBezTo>
                <a:cubicBezTo>
                  <a:pt x="6880489" y="1107746"/>
                  <a:pt x="6894299" y="1110668"/>
                  <a:pt x="6902294" y="1118785"/>
                </a:cubicBezTo>
                <a:cubicBezTo>
                  <a:pt x="6910288" y="1126901"/>
                  <a:pt x="6911475" y="1132551"/>
                  <a:pt x="6905853" y="1135735"/>
                </a:cubicBezTo>
                <a:cubicBezTo>
                  <a:pt x="6900233" y="1138919"/>
                  <a:pt x="6887154" y="1139385"/>
                  <a:pt x="6866619" y="1137133"/>
                </a:cubicBezTo>
                <a:cubicBezTo>
                  <a:pt x="6846083" y="1134882"/>
                  <a:pt x="6823666" y="1134867"/>
                  <a:pt x="6799367" y="1137090"/>
                </a:cubicBezTo>
                <a:cubicBezTo>
                  <a:pt x="6775067" y="1139313"/>
                  <a:pt x="6753833" y="1142009"/>
                  <a:pt x="6735664" y="1145178"/>
                </a:cubicBezTo>
                <a:cubicBezTo>
                  <a:pt x="6717495" y="1148347"/>
                  <a:pt x="6705650" y="1150387"/>
                  <a:pt x="6700129" y="1151298"/>
                </a:cubicBezTo>
                <a:cubicBezTo>
                  <a:pt x="6694607" y="1152208"/>
                  <a:pt x="6687951" y="1149900"/>
                  <a:pt x="6680157" y="1144371"/>
                </a:cubicBezTo>
                <a:cubicBezTo>
                  <a:pt x="6672363" y="1138843"/>
                  <a:pt x="6669469" y="1134771"/>
                  <a:pt x="6671477" y="1132154"/>
                </a:cubicBezTo>
                <a:cubicBezTo>
                  <a:pt x="6673485" y="1129536"/>
                  <a:pt x="6678805" y="1128228"/>
                  <a:pt x="6687438" y="1128228"/>
                </a:cubicBezTo>
                <a:cubicBezTo>
                  <a:pt x="6694536" y="1128228"/>
                  <a:pt x="6705449" y="1127335"/>
                  <a:pt x="6720177" y="1125550"/>
                </a:cubicBezTo>
                <a:cubicBezTo>
                  <a:pt x="6734904" y="1123765"/>
                  <a:pt x="6752313" y="1121667"/>
                  <a:pt x="6772403" y="1119258"/>
                </a:cubicBezTo>
                <a:lnTo>
                  <a:pt x="6772403" y="1094607"/>
                </a:lnTo>
                <a:cubicBezTo>
                  <a:pt x="6765951" y="1095468"/>
                  <a:pt x="6759049" y="1096360"/>
                  <a:pt x="6751700" y="1097285"/>
                </a:cubicBezTo>
                <a:cubicBezTo>
                  <a:pt x="6744351" y="1098210"/>
                  <a:pt x="6736514" y="1095898"/>
                  <a:pt x="6728189" y="1090348"/>
                </a:cubicBezTo>
                <a:cubicBezTo>
                  <a:pt x="6719865" y="1084799"/>
                  <a:pt x="6721851" y="1081414"/>
                  <a:pt x="6734147" y="1080195"/>
                </a:cubicBezTo>
                <a:cubicBezTo>
                  <a:pt x="6746444" y="1078976"/>
                  <a:pt x="6759196" y="1077198"/>
                  <a:pt x="6772403" y="1074861"/>
                </a:cubicBezTo>
                <a:lnTo>
                  <a:pt x="6772403" y="1050081"/>
                </a:lnTo>
                <a:cubicBezTo>
                  <a:pt x="6764057" y="1050941"/>
                  <a:pt x="6754213" y="1052182"/>
                  <a:pt x="6742871" y="1053802"/>
                </a:cubicBezTo>
                <a:cubicBezTo>
                  <a:pt x="6735069" y="1065719"/>
                  <a:pt x="6727071" y="1059596"/>
                  <a:pt x="6718875" y="1035432"/>
                </a:cubicBezTo>
                <a:cubicBezTo>
                  <a:pt x="6710680" y="1011269"/>
                  <a:pt x="6703603" y="994143"/>
                  <a:pt x="6697645" y="984055"/>
                </a:cubicBezTo>
                <a:cubicBezTo>
                  <a:pt x="6691687" y="973967"/>
                  <a:pt x="6692375" y="969385"/>
                  <a:pt x="6699709" y="970310"/>
                </a:cubicBezTo>
                <a:cubicBezTo>
                  <a:pt x="6707045" y="971235"/>
                  <a:pt x="6712891" y="971686"/>
                  <a:pt x="6717251" y="971665"/>
                </a:cubicBezTo>
                <a:cubicBezTo>
                  <a:pt x="6721611" y="971643"/>
                  <a:pt x="6739995" y="970005"/>
                  <a:pt x="6772403" y="966750"/>
                </a:cubicBezTo>
                <a:lnTo>
                  <a:pt x="6772403" y="943433"/>
                </a:lnTo>
                <a:cubicBezTo>
                  <a:pt x="6768302" y="943433"/>
                  <a:pt x="6754790" y="945010"/>
                  <a:pt x="6731867" y="948165"/>
                </a:cubicBezTo>
                <a:cubicBezTo>
                  <a:pt x="6708945" y="951320"/>
                  <a:pt x="6693325" y="953797"/>
                  <a:pt x="6685007" y="955597"/>
                </a:cubicBezTo>
                <a:cubicBezTo>
                  <a:pt x="6676689" y="957396"/>
                  <a:pt x="6669326" y="957579"/>
                  <a:pt x="6662916" y="956145"/>
                </a:cubicBezTo>
                <a:cubicBezTo>
                  <a:pt x="6656506" y="954711"/>
                  <a:pt x="6650655" y="951087"/>
                  <a:pt x="6645363" y="945272"/>
                </a:cubicBezTo>
                <a:cubicBezTo>
                  <a:pt x="6640072" y="939457"/>
                  <a:pt x="6641951" y="936549"/>
                  <a:pt x="6650999" y="936549"/>
                </a:cubicBezTo>
                <a:cubicBezTo>
                  <a:pt x="6657338" y="936549"/>
                  <a:pt x="6672201" y="935449"/>
                  <a:pt x="6695591" y="933248"/>
                </a:cubicBezTo>
                <a:cubicBezTo>
                  <a:pt x="6718979" y="931046"/>
                  <a:pt x="6744583" y="928261"/>
                  <a:pt x="6772403" y="924891"/>
                </a:cubicBezTo>
                <a:cubicBezTo>
                  <a:pt x="6772403" y="911296"/>
                  <a:pt x="6770927" y="902635"/>
                  <a:pt x="6767973" y="898906"/>
                </a:cubicBezTo>
                <a:cubicBezTo>
                  <a:pt x="6755181" y="900685"/>
                  <a:pt x="6744885" y="901803"/>
                  <a:pt x="6737083" y="902262"/>
                </a:cubicBezTo>
                <a:cubicBezTo>
                  <a:pt x="6729283" y="902721"/>
                  <a:pt x="6724221" y="901721"/>
                  <a:pt x="6721897" y="899261"/>
                </a:cubicBezTo>
                <a:cubicBezTo>
                  <a:pt x="6719574" y="896802"/>
                  <a:pt x="6724253" y="893665"/>
                  <a:pt x="6735933" y="889851"/>
                </a:cubicBezTo>
                <a:cubicBezTo>
                  <a:pt x="6747613" y="886036"/>
                  <a:pt x="6761964" y="880856"/>
                  <a:pt x="6778985" y="874309"/>
                </a:cubicBezTo>
                <a:cubicBezTo>
                  <a:pt x="6796007" y="867763"/>
                  <a:pt x="6806791" y="861650"/>
                  <a:pt x="6811337" y="855972"/>
                </a:cubicBezTo>
                <a:cubicBezTo>
                  <a:pt x="6813609" y="853132"/>
                  <a:pt x="6816055" y="851315"/>
                  <a:pt x="6818670" y="850519"/>
                </a:cubicBezTo>
                <a:close/>
                <a:moveTo>
                  <a:pt x="3599220" y="850519"/>
                </a:moveTo>
                <a:cubicBezTo>
                  <a:pt x="3601835" y="849723"/>
                  <a:pt x="3604622" y="849949"/>
                  <a:pt x="3607579" y="851196"/>
                </a:cubicBezTo>
                <a:cubicBezTo>
                  <a:pt x="3613495" y="853692"/>
                  <a:pt x="3620292" y="859162"/>
                  <a:pt x="3627971" y="867609"/>
                </a:cubicBezTo>
                <a:cubicBezTo>
                  <a:pt x="3635651" y="876055"/>
                  <a:pt x="3635765" y="880906"/>
                  <a:pt x="3628315" y="882161"/>
                </a:cubicBezTo>
                <a:cubicBezTo>
                  <a:pt x="3620866" y="883415"/>
                  <a:pt x="3610391" y="885620"/>
                  <a:pt x="3596889" y="888775"/>
                </a:cubicBezTo>
                <a:cubicBezTo>
                  <a:pt x="3583388" y="891930"/>
                  <a:pt x="3574644" y="893787"/>
                  <a:pt x="3570657" y="894346"/>
                </a:cubicBezTo>
                <a:cubicBezTo>
                  <a:pt x="3578759" y="900828"/>
                  <a:pt x="3582337" y="905205"/>
                  <a:pt x="3581391" y="907478"/>
                </a:cubicBezTo>
                <a:cubicBezTo>
                  <a:pt x="3580444" y="909751"/>
                  <a:pt x="3579569" y="914487"/>
                  <a:pt x="3578766" y="921686"/>
                </a:cubicBezTo>
                <a:cubicBezTo>
                  <a:pt x="3589393" y="920911"/>
                  <a:pt x="3603862" y="919155"/>
                  <a:pt x="3622174" y="916416"/>
                </a:cubicBezTo>
                <a:cubicBezTo>
                  <a:pt x="3640487" y="913677"/>
                  <a:pt x="3656652" y="911171"/>
                  <a:pt x="3670669" y="908898"/>
                </a:cubicBezTo>
                <a:cubicBezTo>
                  <a:pt x="3684687" y="906625"/>
                  <a:pt x="3696718" y="908489"/>
                  <a:pt x="3706763" y="914491"/>
                </a:cubicBezTo>
                <a:cubicBezTo>
                  <a:pt x="3716809" y="920492"/>
                  <a:pt x="3721201" y="925916"/>
                  <a:pt x="3719938" y="930763"/>
                </a:cubicBezTo>
                <a:cubicBezTo>
                  <a:pt x="3718677" y="935610"/>
                  <a:pt x="3706972" y="937360"/>
                  <a:pt x="3684823" y="936012"/>
                </a:cubicBezTo>
                <a:cubicBezTo>
                  <a:pt x="3662675" y="934664"/>
                  <a:pt x="3627193" y="936141"/>
                  <a:pt x="3578379" y="940443"/>
                </a:cubicBezTo>
                <a:cubicBezTo>
                  <a:pt x="3577734" y="947627"/>
                  <a:pt x="3577411" y="954869"/>
                  <a:pt x="3577411" y="962168"/>
                </a:cubicBezTo>
                <a:cubicBezTo>
                  <a:pt x="3602349" y="960490"/>
                  <a:pt x="3617065" y="958271"/>
                  <a:pt x="3621561" y="955511"/>
                </a:cubicBezTo>
                <a:cubicBezTo>
                  <a:pt x="3626057" y="952750"/>
                  <a:pt x="3631922" y="953055"/>
                  <a:pt x="3639157" y="956425"/>
                </a:cubicBezTo>
                <a:cubicBezTo>
                  <a:pt x="3646391" y="959795"/>
                  <a:pt x="3653207" y="963900"/>
                  <a:pt x="3659602" y="968740"/>
                </a:cubicBezTo>
                <a:cubicBezTo>
                  <a:pt x="3665998" y="973579"/>
                  <a:pt x="3666378" y="978853"/>
                  <a:pt x="3660742" y="984560"/>
                </a:cubicBezTo>
                <a:cubicBezTo>
                  <a:pt x="3655106" y="990268"/>
                  <a:pt x="3650081" y="998854"/>
                  <a:pt x="3645664" y="1010319"/>
                </a:cubicBezTo>
                <a:cubicBezTo>
                  <a:pt x="3641247" y="1021784"/>
                  <a:pt x="3635335" y="1033077"/>
                  <a:pt x="3627928" y="1044198"/>
                </a:cubicBezTo>
                <a:cubicBezTo>
                  <a:pt x="3620522" y="1055319"/>
                  <a:pt x="3614380" y="1055480"/>
                  <a:pt x="3609505" y="1044682"/>
                </a:cubicBezTo>
                <a:cubicBezTo>
                  <a:pt x="3599410" y="1045542"/>
                  <a:pt x="3588260" y="1046740"/>
                  <a:pt x="3576056" y="1048274"/>
                </a:cubicBezTo>
                <a:lnTo>
                  <a:pt x="3576056" y="1070150"/>
                </a:lnTo>
                <a:cubicBezTo>
                  <a:pt x="3587155" y="1068429"/>
                  <a:pt x="3596473" y="1066651"/>
                  <a:pt x="3604009" y="1064816"/>
                </a:cubicBezTo>
                <a:cubicBezTo>
                  <a:pt x="3611545" y="1062980"/>
                  <a:pt x="3618442" y="1065780"/>
                  <a:pt x="3624702" y="1073215"/>
                </a:cubicBezTo>
                <a:cubicBezTo>
                  <a:pt x="3630961" y="1080651"/>
                  <a:pt x="3628857" y="1084942"/>
                  <a:pt x="3618389" y="1086089"/>
                </a:cubicBezTo>
                <a:cubicBezTo>
                  <a:pt x="3607920" y="1087236"/>
                  <a:pt x="3593737" y="1089029"/>
                  <a:pt x="3575841" y="1091467"/>
                </a:cubicBezTo>
                <a:lnTo>
                  <a:pt x="3574701" y="1116053"/>
                </a:lnTo>
                <a:cubicBezTo>
                  <a:pt x="3599553" y="1114303"/>
                  <a:pt x="3621791" y="1112292"/>
                  <a:pt x="3641415" y="1110019"/>
                </a:cubicBezTo>
                <a:cubicBezTo>
                  <a:pt x="3661040" y="1107746"/>
                  <a:pt x="3674849" y="1110668"/>
                  <a:pt x="3682844" y="1118785"/>
                </a:cubicBezTo>
                <a:cubicBezTo>
                  <a:pt x="3690839" y="1126901"/>
                  <a:pt x="3692025" y="1132551"/>
                  <a:pt x="3686404" y="1135735"/>
                </a:cubicBezTo>
                <a:cubicBezTo>
                  <a:pt x="3680783" y="1138919"/>
                  <a:pt x="3667704" y="1139385"/>
                  <a:pt x="3647169" y="1137133"/>
                </a:cubicBezTo>
                <a:cubicBezTo>
                  <a:pt x="3626634" y="1134882"/>
                  <a:pt x="3604217" y="1134867"/>
                  <a:pt x="3579917" y="1137090"/>
                </a:cubicBezTo>
                <a:cubicBezTo>
                  <a:pt x="3555618" y="1139313"/>
                  <a:pt x="3534384" y="1142009"/>
                  <a:pt x="3516214" y="1145178"/>
                </a:cubicBezTo>
                <a:cubicBezTo>
                  <a:pt x="3498045" y="1148347"/>
                  <a:pt x="3486200" y="1150387"/>
                  <a:pt x="3480679" y="1151298"/>
                </a:cubicBezTo>
                <a:cubicBezTo>
                  <a:pt x="3475158" y="1152208"/>
                  <a:pt x="3468501" y="1149900"/>
                  <a:pt x="3460707" y="1144371"/>
                </a:cubicBezTo>
                <a:cubicBezTo>
                  <a:pt x="3452913" y="1138843"/>
                  <a:pt x="3450020" y="1134771"/>
                  <a:pt x="3452028" y="1132154"/>
                </a:cubicBezTo>
                <a:cubicBezTo>
                  <a:pt x="3454035" y="1129536"/>
                  <a:pt x="3459356" y="1128228"/>
                  <a:pt x="3467988" y="1128228"/>
                </a:cubicBezTo>
                <a:cubicBezTo>
                  <a:pt x="3475087" y="1128228"/>
                  <a:pt x="3486000" y="1127335"/>
                  <a:pt x="3500727" y="1125550"/>
                </a:cubicBezTo>
                <a:cubicBezTo>
                  <a:pt x="3515454" y="1123765"/>
                  <a:pt x="3532863" y="1121667"/>
                  <a:pt x="3552954" y="1119258"/>
                </a:cubicBezTo>
                <a:lnTo>
                  <a:pt x="3552954" y="1094607"/>
                </a:lnTo>
                <a:cubicBezTo>
                  <a:pt x="3546501" y="1095468"/>
                  <a:pt x="3539600" y="1096360"/>
                  <a:pt x="3532250" y="1097285"/>
                </a:cubicBezTo>
                <a:cubicBezTo>
                  <a:pt x="3524901" y="1098210"/>
                  <a:pt x="3517064" y="1095898"/>
                  <a:pt x="3508739" y="1090348"/>
                </a:cubicBezTo>
                <a:cubicBezTo>
                  <a:pt x="3500415" y="1084799"/>
                  <a:pt x="3502401" y="1081414"/>
                  <a:pt x="3514698" y="1080195"/>
                </a:cubicBezTo>
                <a:cubicBezTo>
                  <a:pt x="3526995" y="1078976"/>
                  <a:pt x="3539747" y="1077198"/>
                  <a:pt x="3552954" y="1074861"/>
                </a:cubicBezTo>
                <a:lnTo>
                  <a:pt x="3552954" y="1050081"/>
                </a:lnTo>
                <a:cubicBezTo>
                  <a:pt x="3544608" y="1050941"/>
                  <a:pt x="3534763" y="1052182"/>
                  <a:pt x="3523420" y="1053802"/>
                </a:cubicBezTo>
                <a:cubicBezTo>
                  <a:pt x="3515619" y="1065719"/>
                  <a:pt x="3507621" y="1059596"/>
                  <a:pt x="3499425" y="1035432"/>
                </a:cubicBezTo>
                <a:cubicBezTo>
                  <a:pt x="3491230" y="1011269"/>
                  <a:pt x="3484153" y="994143"/>
                  <a:pt x="3478195" y="984055"/>
                </a:cubicBezTo>
                <a:cubicBezTo>
                  <a:pt x="3472236" y="973967"/>
                  <a:pt x="3472925" y="969385"/>
                  <a:pt x="3480260" y="970310"/>
                </a:cubicBezTo>
                <a:cubicBezTo>
                  <a:pt x="3487595" y="971235"/>
                  <a:pt x="3493442" y="971686"/>
                  <a:pt x="3497801" y="971665"/>
                </a:cubicBezTo>
                <a:cubicBezTo>
                  <a:pt x="3502161" y="971643"/>
                  <a:pt x="3520545" y="970005"/>
                  <a:pt x="3552954" y="966750"/>
                </a:cubicBezTo>
                <a:lnTo>
                  <a:pt x="3552954" y="943433"/>
                </a:lnTo>
                <a:cubicBezTo>
                  <a:pt x="3548853" y="943433"/>
                  <a:pt x="3535341" y="945010"/>
                  <a:pt x="3512418" y="948165"/>
                </a:cubicBezTo>
                <a:cubicBezTo>
                  <a:pt x="3489495" y="951320"/>
                  <a:pt x="3473875" y="953797"/>
                  <a:pt x="3465558" y="955597"/>
                </a:cubicBezTo>
                <a:cubicBezTo>
                  <a:pt x="3457240" y="957396"/>
                  <a:pt x="3449876" y="957579"/>
                  <a:pt x="3443466" y="956145"/>
                </a:cubicBezTo>
                <a:cubicBezTo>
                  <a:pt x="3437056" y="954711"/>
                  <a:pt x="3431206" y="951087"/>
                  <a:pt x="3425914" y="945272"/>
                </a:cubicBezTo>
                <a:cubicBezTo>
                  <a:pt x="3420622" y="939457"/>
                  <a:pt x="3422501" y="936549"/>
                  <a:pt x="3431550" y="936549"/>
                </a:cubicBezTo>
                <a:cubicBezTo>
                  <a:pt x="3437888" y="936549"/>
                  <a:pt x="3452752" y="935449"/>
                  <a:pt x="3476141" y="933248"/>
                </a:cubicBezTo>
                <a:cubicBezTo>
                  <a:pt x="3499530" y="931046"/>
                  <a:pt x="3525134" y="928261"/>
                  <a:pt x="3552954" y="924891"/>
                </a:cubicBezTo>
                <a:cubicBezTo>
                  <a:pt x="3552954" y="911296"/>
                  <a:pt x="3551477" y="902635"/>
                  <a:pt x="3548523" y="898906"/>
                </a:cubicBezTo>
                <a:cubicBezTo>
                  <a:pt x="3535731" y="900685"/>
                  <a:pt x="3525435" y="901803"/>
                  <a:pt x="3517634" y="902262"/>
                </a:cubicBezTo>
                <a:cubicBezTo>
                  <a:pt x="3509833" y="902721"/>
                  <a:pt x="3504771" y="901721"/>
                  <a:pt x="3502448" y="899261"/>
                </a:cubicBezTo>
                <a:cubicBezTo>
                  <a:pt x="3500125" y="896802"/>
                  <a:pt x="3504803" y="893665"/>
                  <a:pt x="3516483" y="889851"/>
                </a:cubicBezTo>
                <a:cubicBezTo>
                  <a:pt x="3528163" y="886036"/>
                  <a:pt x="3542514" y="880856"/>
                  <a:pt x="3559536" y="874309"/>
                </a:cubicBezTo>
                <a:cubicBezTo>
                  <a:pt x="3576558" y="867763"/>
                  <a:pt x="3587342" y="861650"/>
                  <a:pt x="3591888" y="855972"/>
                </a:cubicBezTo>
                <a:cubicBezTo>
                  <a:pt x="3594161" y="853132"/>
                  <a:pt x="3596605" y="851315"/>
                  <a:pt x="3599220" y="850519"/>
                </a:cubicBezTo>
                <a:close/>
                <a:moveTo>
                  <a:pt x="3969902" y="847975"/>
                </a:moveTo>
                <a:cubicBezTo>
                  <a:pt x="3971402" y="847982"/>
                  <a:pt x="3973263" y="848346"/>
                  <a:pt x="3975488" y="849067"/>
                </a:cubicBezTo>
                <a:cubicBezTo>
                  <a:pt x="3984386" y="851949"/>
                  <a:pt x="3991836" y="855606"/>
                  <a:pt x="3997837" y="860037"/>
                </a:cubicBezTo>
                <a:cubicBezTo>
                  <a:pt x="4003839" y="864468"/>
                  <a:pt x="4005122" y="868426"/>
                  <a:pt x="4001688" y="871911"/>
                </a:cubicBezTo>
                <a:cubicBezTo>
                  <a:pt x="3998253" y="875396"/>
                  <a:pt x="3994571" y="877145"/>
                  <a:pt x="3990642" y="877159"/>
                </a:cubicBezTo>
                <a:cubicBezTo>
                  <a:pt x="4000780" y="877159"/>
                  <a:pt x="4011353" y="875130"/>
                  <a:pt x="4022359" y="871072"/>
                </a:cubicBezTo>
                <a:cubicBezTo>
                  <a:pt x="4033365" y="867014"/>
                  <a:pt x="4042754" y="869107"/>
                  <a:pt x="4050526" y="877353"/>
                </a:cubicBezTo>
                <a:cubicBezTo>
                  <a:pt x="4058299" y="885599"/>
                  <a:pt x="4051226" y="891252"/>
                  <a:pt x="4029307" y="894314"/>
                </a:cubicBezTo>
                <a:cubicBezTo>
                  <a:pt x="4007388" y="897375"/>
                  <a:pt x="3992441" y="896203"/>
                  <a:pt x="3984468" y="890797"/>
                </a:cubicBezTo>
                <a:lnTo>
                  <a:pt x="3969858" y="904095"/>
                </a:lnTo>
                <a:lnTo>
                  <a:pt x="3979198" y="903563"/>
                </a:lnTo>
                <a:cubicBezTo>
                  <a:pt x="3989667" y="904976"/>
                  <a:pt x="3998690" y="907977"/>
                  <a:pt x="4006269" y="912565"/>
                </a:cubicBezTo>
                <a:cubicBezTo>
                  <a:pt x="4013848" y="917154"/>
                  <a:pt x="4016763" y="923898"/>
                  <a:pt x="4015013" y="932796"/>
                </a:cubicBezTo>
                <a:cubicBezTo>
                  <a:pt x="4013263" y="941694"/>
                  <a:pt x="4008356" y="944229"/>
                  <a:pt x="4000290" y="940400"/>
                </a:cubicBezTo>
                <a:cubicBezTo>
                  <a:pt x="3992223" y="936571"/>
                  <a:pt x="3985293" y="932247"/>
                  <a:pt x="3979499" y="927429"/>
                </a:cubicBezTo>
                <a:cubicBezTo>
                  <a:pt x="3973935" y="921865"/>
                  <a:pt x="3969877" y="916143"/>
                  <a:pt x="3967325" y="910264"/>
                </a:cubicBezTo>
                <a:lnTo>
                  <a:pt x="3968119" y="905677"/>
                </a:lnTo>
                <a:lnTo>
                  <a:pt x="3964811" y="908688"/>
                </a:lnTo>
                <a:cubicBezTo>
                  <a:pt x="3957822" y="914134"/>
                  <a:pt x="3950396" y="919061"/>
                  <a:pt x="3942534" y="923471"/>
                </a:cubicBezTo>
                <a:cubicBezTo>
                  <a:pt x="3926810" y="932290"/>
                  <a:pt x="3923490" y="930681"/>
                  <a:pt x="3932575" y="918642"/>
                </a:cubicBezTo>
                <a:cubicBezTo>
                  <a:pt x="3941659" y="906603"/>
                  <a:pt x="3950210" y="895540"/>
                  <a:pt x="3958226" y="885452"/>
                </a:cubicBezTo>
                <a:cubicBezTo>
                  <a:pt x="3966242" y="875363"/>
                  <a:pt x="3968898" y="866056"/>
                  <a:pt x="3966196" y="857531"/>
                </a:cubicBezTo>
                <a:cubicBezTo>
                  <a:pt x="3964168" y="851137"/>
                  <a:pt x="3965404" y="847952"/>
                  <a:pt x="3969902" y="847975"/>
                </a:cubicBezTo>
                <a:close/>
                <a:moveTo>
                  <a:pt x="1313184" y="691644"/>
                </a:moveTo>
                <a:cubicBezTo>
                  <a:pt x="1307433" y="693867"/>
                  <a:pt x="1303457" y="696441"/>
                  <a:pt x="1301257" y="699366"/>
                </a:cubicBezTo>
                <a:cubicBezTo>
                  <a:pt x="1299055" y="702292"/>
                  <a:pt x="1297954" y="705088"/>
                  <a:pt x="1297954" y="707755"/>
                </a:cubicBezTo>
                <a:cubicBezTo>
                  <a:pt x="1297954" y="712287"/>
                  <a:pt x="1301066" y="716108"/>
                  <a:pt x="1307290" y="719220"/>
                </a:cubicBezTo>
                <a:cubicBezTo>
                  <a:pt x="1313513" y="722332"/>
                  <a:pt x="1325223" y="723888"/>
                  <a:pt x="1342416" y="723888"/>
                </a:cubicBezTo>
                <a:cubicBezTo>
                  <a:pt x="1356771" y="723888"/>
                  <a:pt x="1366870" y="722138"/>
                  <a:pt x="1372714" y="718639"/>
                </a:cubicBezTo>
                <a:cubicBezTo>
                  <a:pt x="1378556" y="715140"/>
                  <a:pt x="1381479" y="711061"/>
                  <a:pt x="1381479" y="706400"/>
                </a:cubicBezTo>
                <a:cubicBezTo>
                  <a:pt x="1381479" y="704063"/>
                  <a:pt x="1379873" y="701467"/>
                  <a:pt x="1376660" y="698613"/>
                </a:cubicBezTo>
                <a:cubicBezTo>
                  <a:pt x="1373448" y="695760"/>
                  <a:pt x="1364285" y="694333"/>
                  <a:pt x="1349171" y="694333"/>
                </a:cubicBezTo>
                <a:cubicBezTo>
                  <a:pt x="1345355" y="694333"/>
                  <a:pt x="1340277" y="694107"/>
                  <a:pt x="1333931" y="693655"/>
                </a:cubicBezTo>
                <a:cubicBezTo>
                  <a:pt x="1327586" y="693204"/>
                  <a:pt x="1320669" y="692533"/>
                  <a:pt x="1313184" y="691644"/>
                </a:cubicBezTo>
                <a:close/>
                <a:moveTo>
                  <a:pt x="4906117" y="660454"/>
                </a:moveTo>
                <a:lnTo>
                  <a:pt x="4952170" y="660454"/>
                </a:lnTo>
                <a:lnTo>
                  <a:pt x="4952170" y="706486"/>
                </a:lnTo>
                <a:lnTo>
                  <a:pt x="4906117" y="706486"/>
                </a:lnTo>
                <a:close/>
                <a:moveTo>
                  <a:pt x="1486189" y="653325"/>
                </a:moveTo>
                <a:cubicBezTo>
                  <a:pt x="1494151" y="653770"/>
                  <a:pt x="1500402" y="656996"/>
                  <a:pt x="1504947" y="663003"/>
                </a:cubicBezTo>
                <a:cubicBezTo>
                  <a:pt x="1511005" y="671012"/>
                  <a:pt x="1513124" y="679713"/>
                  <a:pt x="1511302" y="689106"/>
                </a:cubicBezTo>
                <a:cubicBezTo>
                  <a:pt x="1509381" y="703546"/>
                  <a:pt x="1504381" y="716234"/>
                  <a:pt x="1496300" y="727168"/>
                </a:cubicBezTo>
                <a:cubicBezTo>
                  <a:pt x="1488218" y="738103"/>
                  <a:pt x="1476112" y="746502"/>
                  <a:pt x="1459979" y="752368"/>
                </a:cubicBezTo>
                <a:lnTo>
                  <a:pt x="1451783" y="741247"/>
                </a:lnTo>
                <a:cubicBezTo>
                  <a:pt x="1461290" y="734951"/>
                  <a:pt x="1468167" y="729047"/>
                  <a:pt x="1472413" y="723533"/>
                </a:cubicBezTo>
                <a:cubicBezTo>
                  <a:pt x="1476656" y="718019"/>
                  <a:pt x="1478779" y="712566"/>
                  <a:pt x="1478779" y="707174"/>
                </a:cubicBezTo>
                <a:cubicBezTo>
                  <a:pt x="1478234" y="704995"/>
                  <a:pt x="1474498" y="702292"/>
                  <a:pt x="1467572" y="699065"/>
                </a:cubicBezTo>
                <a:cubicBezTo>
                  <a:pt x="1460646" y="695839"/>
                  <a:pt x="1457183" y="688833"/>
                  <a:pt x="1457183" y="678049"/>
                </a:cubicBezTo>
                <a:cubicBezTo>
                  <a:pt x="1457183" y="674192"/>
                  <a:pt x="1458189" y="669994"/>
                  <a:pt x="1460204" y="665455"/>
                </a:cubicBezTo>
                <a:cubicBezTo>
                  <a:pt x="1462220" y="660917"/>
                  <a:pt x="1468038" y="657034"/>
                  <a:pt x="1477660" y="653807"/>
                </a:cubicBezTo>
                <a:cubicBezTo>
                  <a:pt x="1480694" y="653338"/>
                  <a:pt x="1483536" y="653177"/>
                  <a:pt x="1486189" y="653325"/>
                </a:cubicBezTo>
                <a:close/>
                <a:moveTo>
                  <a:pt x="6502773" y="613962"/>
                </a:moveTo>
                <a:cubicBezTo>
                  <a:pt x="6509597" y="613704"/>
                  <a:pt x="6515543" y="616664"/>
                  <a:pt x="6520608" y="622843"/>
                </a:cubicBezTo>
                <a:cubicBezTo>
                  <a:pt x="6527362" y="631082"/>
                  <a:pt x="6525692" y="636051"/>
                  <a:pt x="6515596" y="637750"/>
                </a:cubicBezTo>
                <a:cubicBezTo>
                  <a:pt x="6505501" y="639449"/>
                  <a:pt x="6493863" y="640980"/>
                  <a:pt x="6480685" y="642342"/>
                </a:cubicBezTo>
                <a:cubicBezTo>
                  <a:pt x="6467507" y="643705"/>
                  <a:pt x="6455593" y="645053"/>
                  <a:pt x="6444945" y="646386"/>
                </a:cubicBezTo>
                <a:cubicBezTo>
                  <a:pt x="6434298" y="647720"/>
                  <a:pt x="6425701" y="649071"/>
                  <a:pt x="6419155" y="650441"/>
                </a:cubicBezTo>
                <a:cubicBezTo>
                  <a:pt x="6412608" y="651810"/>
                  <a:pt x="6405248" y="647967"/>
                  <a:pt x="6397074" y="638911"/>
                </a:cubicBezTo>
                <a:cubicBezTo>
                  <a:pt x="6388900" y="629856"/>
                  <a:pt x="6390141" y="625787"/>
                  <a:pt x="6400795" y="626704"/>
                </a:cubicBezTo>
                <a:cubicBezTo>
                  <a:pt x="6411451" y="627622"/>
                  <a:pt x="6418936" y="627644"/>
                  <a:pt x="6423252" y="626769"/>
                </a:cubicBezTo>
                <a:cubicBezTo>
                  <a:pt x="6428371" y="625923"/>
                  <a:pt x="6439249" y="624600"/>
                  <a:pt x="6455883" y="622800"/>
                </a:cubicBezTo>
                <a:cubicBezTo>
                  <a:pt x="6472519" y="621000"/>
                  <a:pt x="6485775" y="618498"/>
                  <a:pt x="6495656" y="615293"/>
                </a:cubicBezTo>
                <a:cubicBezTo>
                  <a:pt x="6498126" y="614492"/>
                  <a:pt x="6500499" y="614048"/>
                  <a:pt x="6502773" y="613962"/>
                </a:cubicBezTo>
                <a:close/>
                <a:moveTo>
                  <a:pt x="6150349" y="613962"/>
                </a:moveTo>
                <a:cubicBezTo>
                  <a:pt x="6157173" y="613704"/>
                  <a:pt x="6163118" y="616664"/>
                  <a:pt x="6168183" y="622843"/>
                </a:cubicBezTo>
                <a:cubicBezTo>
                  <a:pt x="6174937" y="631082"/>
                  <a:pt x="6173267" y="636051"/>
                  <a:pt x="6163171" y="637750"/>
                </a:cubicBezTo>
                <a:cubicBezTo>
                  <a:pt x="6153076" y="639449"/>
                  <a:pt x="6141439" y="640980"/>
                  <a:pt x="6128260" y="642342"/>
                </a:cubicBezTo>
                <a:cubicBezTo>
                  <a:pt x="6115082" y="643705"/>
                  <a:pt x="6103168" y="645053"/>
                  <a:pt x="6092521" y="646386"/>
                </a:cubicBezTo>
                <a:cubicBezTo>
                  <a:pt x="6081873" y="647720"/>
                  <a:pt x="6073276" y="649071"/>
                  <a:pt x="6066730" y="650441"/>
                </a:cubicBezTo>
                <a:cubicBezTo>
                  <a:pt x="6060183" y="651810"/>
                  <a:pt x="6052823" y="647967"/>
                  <a:pt x="6044649" y="638911"/>
                </a:cubicBezTo>
                <a:cubicBezTo>
                  <a:pt x="6036475" y="629856"/>
                  <a:pt x="6037716" y="625787"/>
                  <a:pt x="6048371" y="626704"/>
                </a:cubicBezTo>
                <a:cubicBezTo>
                  <a:pt x="6059026" y="627622"/>
                  <a:pt x="6066511" y="627644"/>
                  <a:pt x="6070827" y="626769"/>
                </a:cubicBezTo>
                <a:cubicBezTo>
                  <a:pt x="6075947" y="625923"/>
                  <a:pt x="6086824" y="624600"/>
                  <a:pt x="6103459" y="622800"/>
                </a:cubicBezTo>
                <a:cubicBezTo>
                  <a:pt x="6120094" y="621000"/>
                  <a:pt x="6133351" y="618498"/>
                  <a:pt x="6143231" y="615293"/>
                </a:cubicBezTo>
                <a:cubicBezTo>
                  <a:pt x="6145701" y="614492"/>
                  <a:pt x="6148074" y="614048"/>
                  <a:pt x="6150349" y="613962"/>
                </a:cubicBezTo>
                <a:close/>
                <a:moveTo>
                  <a:pt x="535896" y="583518"/>
                </a:moveTo>
                <a:cubicBezTo>
                  <a:pt x="538540" y="583492"/>
                  <a:pt x="541783" y="583777"/>
                  <a:pt x="545627" y="584372"/>
                </a:cubicBezTo>
                <a:cubicBezTo>
                  <a:pt x="561000" y="586753"/>
                  <a:pt x="571601" y="592395"/>
                  <a:pt x="577430" y="601301"/>
                </a:cubicBezTo>
                <a:cubicBezTo>
                  <a:pt x="583259" y="610206"/>
                  <a:pt x="584177" y="619165"/>
                  <a:pt x="580183" y="628178"/>
                </a:cubicBezTo>
                <a:cubicBezTo>
                  <a:pt x="576189" y="637191"/>
                  <a:pt x="568636" y="637710"/>
                  <a:pt x="557521" y="629737"/>
                </a:cubicBezTo>
                <a:lnTo>
                  <a:pt x="539540" y="610335"/>
                </a:lnTo>
                <a:cubicBezTo>
                  <a:pt x="535854" y="605746"/>
                  <a:pt x="532104" y="599677"/>
                  <a:pt x="528289" y="592127"/>
                </a:cubicBezTo>
                <a:cubicBezTo>
                  <a:pt x="525429" y="586464"/>
                  <a:pt x="527964" y="583594"/>
                  <a:pt x="535896" y="583518"/>
                </a:cubicBezTo>
                <a:close/>
                <a:moveTo>
                  <a:pt x="7852390" y="579597"/>
                </a:moveTo>
                <a:lnTo>
                  <a:pt x="7801264" y="591853"/>
                </a:lnTo>
                <a:lnTo>
                  <a:pt x="7806885" y="594708"/>
                </a:lnTo>
                <a:cubicBezTo>
                  <a:pt x="7818636" y="601283"/>
                  <a:pt x="7823519" y="606818"/>
                  <a:pt x="7821533" y="611314"/>
                </a:cubicBezTo>
                <a:cubicBezTo>
                  <a:pt x="7819547" y="615809"/>
                  <a:pt x="7816941" y="619549"/>
                  <a:pt x="7813715" y="622531"/>
                </a:cubicBezTo>
                <a:lnTo>
                  <a:pt x="7854045" y="650990"/>
                </a:lnTo>
                <a:lnTo>
                  <a:pt x="7854045" y="601129"/>
                </a:lnTo>
                <a:cubicBezTo>
                  <a:pt x="7854045" y="588610"/>
                  <a:pt x="7853493" y="581432"/>
                  <a:pt x="7852390" y="579597"/>
                </a:cubicBezTo>
                <a:close/>
                <a:moveTo>
                  <a:pt x="6802621" y="573852"/>
                </a:moveTo>
                <a:cubicBezTo>
                  <a:pt x="6804940" y="574163"/>
                  <a:pt x="6807745" y="574798"/>
                  <a:pt x="6811036" y="575757"/>
                </a:cubicBezTo>
                <a:cubicBezTo>
                  <a:pt x="6824201" y="579593"/>
                  <a:pt x="6833675" y="585405"/>
                  <a:pt x="6839461" y="593191"/>
                </a:cubicBezTo>
                <a:cubicBezTo>
                  <a:pt x="6845248" y="600978"/>
                  <a:pt x="6846675" y="610557"/>
                  <a:pt x="6843742" y="621929"/>
                </a:cubicBezTo>
                <a:cubicBezTo>
                  <a:pt x="6840810" y="633301"/>
                  <a:pt x="6831565" y="630619"/>
                  <a:pt x="6816005" y="613884"/>
                </a:cubicBezTo>
                <a:cubicBezTo>
                  <a:pt x="6804318" y="597694"/>
                  <a:pt x="6797277" y="586333"/>
                  <a:pt x="6794882" y="579801"/>
                </a:cubicBezTo>
                <a:cubicBezTo>
                  <a:pt x="6793086" y="574902"/>
                  <a:pt x="6795665" y="572919"/>
                  <a:pt x="6802621" y="573852"/>
                </a:cubicBezTo>
                <a:close/>
                <a:moveTo>
                  <a:pt x="2154422" y="573852"/>
                </a:moveTo>
                <a:cubicBezTo>
                  <a:pt x="2156741" y="574163"/>
                  <a:pt x="2159545" y="574798"/>
                  <a:pt x="2162836" y="575757"/>
                </a:cubicBezTo>
                <a:cubicBezTo>
                  <a:pt x="2176001" y="579593"/>
                  <a:pt x="2185476" y="585405"/>
                  <a:pt x="2191262" y="593191"/>
                </a:cubicBezTo>
                <a:cubicBezTo>
                  <a:pt x="2197049" y="600978"/>
                  <a:pt x="2198476" y="610557"/>
                  <a:pt x="2195543" y="621929"/>
                </a:cubicBezTo>
                <a:cubicBezTo>
                  <a:pt x="2192610" y="633301"/>
                  <a:pt x="2183365" y="630619"/>
                  <a:pt x="2167805" y="613884"/>
                </a:cubicBezTo>
                <a:cubicBezTo>
                  <a:pt x="2156118" y="597694"/>
                  <a:pt x="2149077" y="586333"/>
                  <a:pt x="2146682" y="579801"/>
                </a:cubicBezTo>
                <a:cubicBezTo>
                  <a:pt x="2144886" y="574902"/>
                  <a:pt x="2147466" y="572919"/>
                  <a:pt x="2154422" y="573852"/>
                </a:cubicBezTo>
                <a:close/>
                <a:moveTo>
                  <a:pt x="1335662" y="568799"/>
                </a:moveTo>
                <a:cubicBezTo>
                  <a:pt x="1327946" y="568799"/>
                  <a:pt x="1322207" y="571061"/>
                  <a:pt x="1318443" y="575585"/>
                </a:cubicBezTo>
                <a:cubicBezTo>
                  <a:pt x="1314678" y="580109"/>
                  <a:pt x="1312797" y="586373"/>
                  <a:pt x="1312797" y="594374"/>
                </a:cubicBezTo>
                <a:cubicBezTo>
                  <a:pt x="1312797" y="602993"/>
                  <a:pt x="1314743" y="609636"/>
                  <a:pt x="1318637" y="614304"/>
                </a:cubicBezTo>
                <a:cubicBezTo>
                  <a:pt x="1322530" y="618971"/>
                  <a:pt x="1328206" y="621305"/>
                  <a:pt x="1335662" y="621305"/>
                </a:cubicBezTo>
                <a:cubicBezTo>
                  <a:pt x="1343091" y="621305"/>
                  <a:pt x="1348758" y="618957"/>
                  <a:pt x="1352666" y="614261"/>
                </a:cubicBezTo>
                <a:cubicBezTo>
                  <a:pt x="1356573" y="609564"/>
                  <a:pt x="1358528" y="602935"/>
                  <a:pt x="1358528" y="594374"/>
                </a:cubicBezTo>
                <a:cubicBezTo>
                  <a:pt x="1358528" y="586416"/>
                  <a:pt x="1356635" y="580163"/>
                  <a:pt x="1352849" y="575617"/>
                </a:cubicBezTo>
                <a:cubicBezTo>
                  <a:pt x="1349063" y="571071"/>
                  <a:pt x="1343334" y="568799"/>
                  <a:pt x="1335662" y="568799"/>
                </a:cubicBezTo>
                <a:close/>
                <a:moveTo>
                  <a:pt x="7486779" y="552601"/>
                </a:moveTo>
                <a:cubicBezTo>
                  <a:pt x="7458443" y="557104"/>
                  <a:pt x="7444095" y="559356"/>
                  <a:pt x="7443737" y="559356"/>
                </a:cubicBezTo>
                <a:cubicBezTo>
                  <a:pt x="7449029" y="584953"/>
                  <a:pt x="7453159" y="601544"/>
                  <a:pt x="7456127" y="609130"/>
                </a:cubicBezTo>
                <a:lnTo>
                  <a:pt x="7486779" y="605646"/>
                </a:lnTo>
                <a:lnTo>
                  <a:pt x="7486779" y="589061"/>
                </a:lnTo>
                <a:cubicBezTo>
                  <a:pt x="7478303" y="589950"/>
                  <a:pt x="7469211" y="588348"/>
                  <a:pt x="7459503" y="584254"/>
                </a:cubicBezTo>
                <a:cubicBezTo>
                  <a:pt x="7449795" y="580160"/>
                  <a:pt x="7458887" y="574757"/>
                  <a:pt x="7486779" y="568046"/>
                </a:cubicBezTo>
                <a:close/>
                <a:moveTo>
                  <a:pt x="2838579" y="552601"/>
                </a:moveTo>
                <a:cubicBezTo>
                  <a:pt x="2810243" y="557104"/>
                  <a:pt x="2795895" y="559356"/>
                  <a:pt x="2795537" y="559356"/>
                </a:cubicBezTo>
                <a:cubicBezTo>
                  <a:pt x="2800828" y="584953"/>
                  <a:pt x="2804958" y="601544"/>
                  <a:pt x="2807927" y="609130"/>
                </a:cubicBezTo>
                <a:lnTo>
                  <a:pt x="2838579" y="605646"/>
                </a:lnTo>
                <a:lnTo>
                  <a:pt x="2838579" y="589061"/>
                </a:lnTo>
                <a:cubicBezTo>
                  <a:pt x="2830104" y="589950"/>
                  <a:pt x="2821012" y="588348"/>
                  <a:pt x="2811304" y="584254"/>
                </a:cubicBezTo>
                <a:cubicBezTo>
                  <a:pt x="2801595" y="580160"/>
                  <a:pt x="2810687" y="574757"/>
                  <a:pt x="2838579" y="568046"/>
                </a:cubicBezTo>
                <a:close/>
                <a:moveTo>
                  <a:pt x="152530" y="552601"/>
                </a:moveTo>
                <a:cubicBezTo>
                  <a:pt x="124194" y="557104"/>
                  <a:pt x="109846" y="559356"/>
                  <a:pt x="109488" y="559356"/>
                </a:cubicBezTo>
                <a:cubicBezTo>
                  <a:pt x="114779" y="584953"/>
                  <a:pt x="118909" y="601544"/>
                  <a:pt x="121878" y="609130"/>
                </a:cubicBezTo>
                <a:lnTo>
                  <a:pt x="152530" y="605646"/>
                </a:lnTo>
                <a:lnTo>
                  <a:pt x="152530" y="589061"/>
                </a:lnTo>
                <a:cubicBezTo>
                  <a:pt x="144055" y="589950"/>
                  <a:pt x="134963" y="588348"/>
                  <a:pt x="125255" y="584254"/>
                </a:cubicBezTo>
                <a:cubicBezTo>
                  <a:pt x="115547" y="580160"/>
                  <a:pt x="124638" y="574757"/>
                  <a:pt x="152530" y="568046"/>
                </a:cubicBezTo>
                <a:close/>
                <a:moveTo>
                  <a:pt x="6380748" y="551268"/>
                </a:moveTo>
                <a:lnTo>
                  <a:pt x="6359883" y="558581"/>
                </a:lnTo>
                <a:lnTo>
                  <a:pt x="6347170" y="605925"/>
                </a:lnTo>
                <a:cubicBezTo>
                  <a:pt x="6351645" y="609482"/>
                  <a:pt x="6356090" y="613253"/>
                  <a:pt x="6360507" y="617240"/>
                </a:cubicBezTo>
                <a:cubicBezTo>
                  <a:pt x="6365985" y="606972"/>
                  <a:pt x="6370280" y="595866"/>
                  <a:pt x="6373391" y="583920"/>
                </a:cubicBezTo>
                <a:cubicBezTo>
                  <a:pt x="6376503" y="571975"/>
                  <a:pt x="6378955" y="561091"/>
                  <a:pt x="6380748" y="551268"/>
                </a:cubicBezTo>
                <a:close/>
                <a:moveTo>
                  <a:pt x="6028323" y="551268"/>
                </a:moveTo>
                <a:lnTo>
                  <a:pt x="6007458" y="558581"/>
                </a:lnTo>
                <a:lnTo>
                  <a:pt x="5994745" y="605925"/>
                </a:lnTo>
                <a:cubicBezTo>
                  <a:pt x="5999220" y="609482"/>
                  <a:pt x="6003665" y="613253"/>
                  <a:pt x="6008082" y="617240"/>
                </a:cubicBezTo>
                <a:cubicBezTo>
                  <a:pt x="6013560" y="606972"/>
                  <a:pt x="6017855" y="595866"/>
                  <a:pt x="6020966" y="583920"/>
                </a:cubicBezTo>
                <a:cubicBezTo>
                  <a:pt x="6024078" y="571975"/>
                  <a:pt x="6026531" y="561091"/>
                  <a:pt x="6028323" y="551268"/>
                </a:cubicBezTo>
                <a:close/>
                <a:moveTo>
                  <a:pt x="7541595" y="546616"/>
                </a:moveTo>
                <a:cubicBezTo>
                  <a:pt x="7534499" y="546813"/>
                  <a:pt x="7524379" y="548163"/>
                  <a:pt x="7511237" y="550665"/>
                </a:cubicBezTo>
                <a:lnTo>
                  <a:pt x="7511237" y="564604"/>
                </a:lnTo>
                <a:cubicBezTo>
                  <a:pt x="7522880" y="561894"/>
                  <a:pt x="7531639" y="563733"/>
                  <a:pt x="7537511" y="570121"/>
                </a:cubicBezTo>
                <a:cubicBezTo>
                  <a:pt x="7543383" y="576510"/>
                  <a:pt x="7534539" y="581748"/>
                  <a:pt x="7510978" y="585835"/>
                </a:cubicBezTo>
                <a:lnTo>
                  <a:pt x="7509881" y="602398"/>
                </a:lnTo>
                <a:cubicBezTo>
                  <a:pt x="7523949" y="600605"/>
                  <a:pt x="7535377" y="599709"/>
                  <a:pt x="7544168" y="599709"/>
                </a:cubicBezTo>
                <a:cubicBezTo>
                  <a:pt x="7552701" y="570441"/>
                  <a:pt x="7555916" y="553698"/>
                  <a:pt x="7553815" y="549482"/>
                </a:cubicBezTo>
                <a:cubicBezTo>
                  <a:pt x="7552765" y="547374"/>
                  <a:pt x="7548691" y="546419"/>
                  <a:pt x="7541595" y="546616"/>
                </a:cubicBezTo>
                <a:close/>
                <a:moveTo>
                  <a:pt x="2893395" y="546616"/>
                </a:moveTo>
                <a:cubicBezTo>
                  <a:pt x="2886299" y="546813"/>
                  <a:pt x="2876179" y="548163"/>
                  <a:pt x="2863036" y="550665"/>
                </a:cubicBezTo>
                <a:lnTo>
                  <a:pt x="2863036" y="564604"/>
                </a:lnTo>
                <a:cubicBezTo>
                  <a:pt x="2874680" y="561894"/>
                  <a:pt x="2883439" y="563733"/>
                  <a:pt x="2889311" y="570121"/>
                </a:cubicBezTo>
                <a:cubicBezTo>
                  <a:pt x="2895183" y="576510"/>
                  <a:pt x="2886339" y="581748"/>
                  <a:pt x="2862778" y="585835"/>
                </a:cubicBezTo>
                <a:lnTo>
                  <a:pt x="2861681" y="602398"/>
                </a:lnTo>
                <a:cubicBezTo>
                  <a:pt x="2875749" y="600605"/>
                  <a:pt x="2887178" y="599709"/>
                  <a:pt x="2895968" y="599709"/>
                </a:cubicBezTo>
                <a:cubicBezTo>
                  <a:pt x="2904501" y="570441"/>
                  <a:pt x="2907717" y="553698"/>
                  <a:pt x="2905616" y="549482"/>
                </a:cubicBezTo>
                <a:cubicBezTo>
                  <a:pt x="2904565" y="547374"/>
                  <a:pt x="2900492" y="546419"/>
                  <a:pt x="2893395" y="546616"/>
                </a:cubicBezTo>
                <a:close/>
                <a:moveTo>
                  <a:pt x="207346" y="546616"/>
                </a:moveTo>
                <a:cubicBezTo>
                  <a:pt x="200250" y="546813"/>
                  <a:pt x="190129" y="548163"/>
                  <a:pt x="176987" y="550665"/>
                </a:cubicBezTo>
                <a:lnTo>
                  <a:pt x="176987" y="564604"/>
                </a:lnTo>
                <a:cubicBezTo>
                  <a:pt x="188631" y="561894"/>
                  <a:pt x="197389" y="563733"/>
                  <a:pt x="203262" y="570121"/>
                </a:cubicBezTo>
                <a:cubicBezTo>
                  <a:pt x="209134" y="576510"/>
                  <a:pt x="200290" y="581748"/>
                  <a:pt x="176729" y="585835"/>
                </a:cubicBezTo>
                <a:lnTo>
                  <a:pt x="175632" y="602398"/>
                </a:lnTo>
                <a:cubicBezTo>
                  <a:pt x="189700" y="600605"/>
                  <a:pt x="201129" y="599709"/>
                  <a:pt x="209919" y="599709"/>
                </a:cubicBezTo>
                <a:cubicBezTo>
                  <a:pt x="218451" y="570441"/>
                  <a:pt x="221668" y="553698"/>
                  <a:pt x="219567" y="549482"/>
                </a:cubicBezTo>
                <a:cubicBezTo>
                  <a:pt x="218516" y="547374"/>
                  <a:pt x="214442" y="546419"/>
                  <a:pt x="207346" y="546616"/>
                </a:cubicBezTo>
                <a:close/>
                <a:moveTo>
                  <a:pt x="6726489" y="546525"/>
                </a:moveTo>
                <a:cubicBezTo>
                  <a:pt x="6721563" y="546962"/>
                  <a:pt x="6709027" y="549188"/>
                  <a:pt x="6688879" y="553204"/>
                </a:cubicBezTo>
                <a:lnTo>
                  <a:pt x="6690062" y="591600"/>
                </a:lnTo>
                <a:cubicBezTo>
                  <a:pt x="6697993" y="590854"/>
                  <a:pt x="6704592" y="589090"/>
                  <a:pt x="6709862" y="586308"/>
                </a:cubicBezTo>
                <a:cubicBezTo>
                  <a:pt x="6715132" y="583526"/>
                  <a:pt x="6720825" y="585143"/>
                  <a:pt x="6726941" y="591159"/>
                </a:cubicBezTo>
                <a:cubicBezTo>
                  <a:pt x="6733057" y="597174"/>
                  <a:pt x="6731301" y="602150"/>
                  <a:pt x="6721671" y="606087"/>
                </a:cubicBezTo>
                <a:cubicBezTo>
                  <a:pt x="6712042" y="610023"/>
                  <a:pt x="6701563" y="611991"/>
                  <a:pt x="6690234" y="611991"/>
                </a:cubicBezTo>
                <a:lnTo>
                  <a:pt x="6691395" y="646924"/>
                </a:lnTo>
                <a:cubicBezTo>
                  <a:pt x="6695927" y="647053"/>
                  <a:pt x="6702681" y="645286"/>
                  <a:pt x="6711659" y="641622"/>
                </a:cubicBezTo>
                <a:cubicBezTo>
                  <a:pt x="6720635" y="637958"/>
                  <a:pt x="6726655" y="638151"/>
                  <a:pt x="6729716" y="642203"/>
                </a:cubicBezTo>
                <a:cubicBezTo>
                  <a:pt x="6732778" y="646254"/>
                  <a:pt x="6735033" y="645995"/>
                  <a:pt x="6736481" y="641428"/>
                </a:cubicBezTo>
                <a:cubicBezTo>
                  <a:pt x="6737930" y="636861"/>
                  <a:pt x="6738879" y="621345"/>
                  <a:pt x="6739331" y="594880"/>
                </a:cubicBezTo>
                <a:cubicBezTo>
                  <a:pt x="6739783" y="568415"/>
                  <a:pt x="6738987" y="553630"/>
                  <a:pt x="6736943" y="550526"/>
                </a:cubicBezTo>
                <a:cubicBezTo>
                  <a:pt x="6734900" y="547421"/>
                  <a:pt x="6731415" y="546087"/>
                  <a:pt x="6726489" y="546525"/>
                </a:cubicBezTo>
                <a:close/>
                <a:moveTo>
                  <a:pt x="2078290" y="546525"/>
                </a:moveTo>
                <a:cubicBezTo>
                  <a:pt x="2073364" y="546962"/>
                  <a:pt x="2060828" y="549188"/>
                  <a:pt x="2040680" y="553204"/>
                </a:cubicBezTo>
                <a:lnTo>
                  <a:pt x="2041862" y="591600"/>
                </a:lnTo>
                <a:cubicBezTo>
                  <a:pt x="2049794" y="590854"/>
                  <a:pt x="2056393" y="589090"/>
                  <a:pt x="2061663" y="586308"/>
                </a:cubicBezTo>
                <a:cubicBezTo>
                  <a:pt x="2066933" y="583526"/>
                  <a:pt x="2072626" y="585143"/>
                  <a:pt x="2078742" y="591159"/>
                </a:cubicBezTo>
                <a:cubicBezTo>
                  <a:pt x="2084858" y="597174"/>
                  <a:pt x="2083101" y="602150"/>
                  <a:pt x="2073472" y="606087"/>
                </a:cubicBezTo>
                <a:cubicBezTo>
                  <a:pt x="2063842" y="610023"/>
                  <a:pt x="2053364" y="611991"/>
                  <a:pt x="2042035" y="611991"/>
                </a:cubicBezTo>
                <a:lnTo>
                  <a:pt x="2043197" y="646924"/>
                </a:lnTo>
                <a:cubicBezTo>
                  <a:pt x="2047728" y="647053"/>
                  <a:pt x="2054482" y="645286"/>
                  <a:pt x="2063459" y="641622"/>
                </a:cubicBezTo>
                <a:cubicBezTo>
                  <a:pt x="2072436" y="637958"/>
                  <a:pt x="2078455" y="638151"/>
                  <a:pt x="2081517" y="642203"/>
                </a:cubicBezTo>
                <a:cubicBezTo>
                  <a:pt x="2084578" y="646254"/>
                  <a:pt x="2086833" y="645995"/>
                  <a:pt x="2088282" y="641428"/>
                </a:cubicBezTo>
                <a:cubicBezTo>
                  <a:pt x="2089730" y="636861"/>
                  <a:pt x="2090680" y="621345"/>
                  <a:pt x="2091132" y="594880"/>
                </a:cubicBezTo>
                <a:cubicBezTo>
                  <a:pt x="2091584" y="568415"/>
                  <a:pt x="2090788" y="553630"/>
                  <a:pt x="2088744" y="550526"/>
                </a:cubicBezTo>
                <a:cubicBezTo>
                  <a:pt x="2086701" y="547421"/>
                  <a:pt x="2083216" y="546087"/>
                  <a:pt x="2078290" y="546525"/>
                </a:cubicBezTo>
                <a:close/>
                <a:moveTo>
                  <a:pt x="5274152" y="544825"/>
                </a:moveTo>
                <a:cubicBezTo>
                  <a:pt x="5277794" y="542350"/>
                  <a:pt x="5280300" y="548681"/>
                  <a:pt x="5281671" y="563819"/>
                </a:cubicBezTo>
                <a:cubicBezTo>
                  <a:pt x="5283500" y="584003"/>
                  <a:pt x="5278044" y="604276"/>
                  <a:pt x="5265302" y="624639"/>
                </a:cubicBezTo>
                <a:cubicBezTo>
                  <a:pt x="5252561" y="645002"/>
                  <a:pt x="5243086" y="649333"/>
                  <a:pt x="5236877" y="637632"/>
                </a:cubicBezTo>
                <a:cubicBezTo>
                  <a:pt x="5230668" y="625930"/>
                  <a:pt x="5230739" y="615670"/>
                  <a:pt x="5237092" y="606850"/>
                </a:cubicBezTo>
                <a:cubicBezTo>
                  <a:pt x="5243445" y="598031"/>
                  <a:pt x="5248822" y="589276"/>
                  <a:pt x="5253224" y="580586"/>
                </a:cubicBezTo>
                <a:cubicBezTo>
                  <a:pt x="5258631" y="571480"/>
                  <a:pt x="5264267" y="561363"/>
                  <a:pt x="5270131" y="550235"/>
                </a:cubicBezTo>
                <a:cubicBezTo>
                  <a:pt x="5271598" y="547453"/>
                  <a:pt x="5272938" y="545650"/>
                  <a:pt x="5274152" y="544825"/>
                </a:cubicBezTo>
                <a:close/>
                <a:moveTo>
                  <a:pt x="7938507" y="540289"/>
                </a:moveTo>
                <a:cubicBezTo>
                  <a:pt x="7948424" y="540182"/>
                  <a:pt x="7956569" y="544003"/>
                  <a:pt x="7962942" y="551752"/>
                </a:cubicBezTo>
                <a:cubicBezTo>
                  <a:pt x="7971439" y="562084"/>
                  <a:pt x="7965906" y="567504"/>
                  <a:pt x="7946347" y="568013"/>
                </a:cubicBezTo>
                <a:cubicBezTo>
                  <a:pt x="7926787" y="568523"/>
                  <a:pt x="7904171" y="570735"/>
                  <a:pt x="7878503" y="574649"/>
                </a:cubicBezTo>
                <a:cubicBezTo>
                  <a:pt x="7882102" y="578722"/>
                  <a:pt x="7883210" y="583379"/>
                  <a:pt x="7881827" y="588620"/>
                </a:cubicBezTo>
                <a:cubicBezTo>
                  <a:pt x="7880443" y="593862"/>
                  <a:pt x="7879335" y="599802"/>
                  <a:pt x="7878503" y="606442"/>
                </a:cubicBezTo>
                <a:cubicBezTo>
                  <a:pt x="7889201" y="603875"/>
                  <a:pt x="7898741" y="600982"/>
                  <a:pt x="7907123" y="597762"/>
                </a:cubicBezTo>
                <a:cubicBezTo>
                  <a:pt x="7915504" y="594543"/>
                  <a:pt x="7923628" y="596439"/>
                  <a:pt x="7931494" y="603452"/>
                </a:cubicBezTo>
                <a:cubicBezTo>
                  <a:pt x="7939359" y="610464"/>
                  <a:pt x="7936154" y="616118"/>
                  <a:pt x="7921879" y="620413"/>
                </a:cubicBezTo>
                <a:cubicBezTo>
                  <a:pt x="7907603" y="624707"/>
                  <a:pt x="7893080" y="626403"/>
                  <a:pt x="7878309" y="625500"/>
                </a:cubicBezTo>
                <a:lnTo>
                  <a:pt x="7877127" y="663272"/>
                </a:lnTo>
                <a:cubicBezTo>
                  <a:pt x="7902480" y="675934"/>
                  <a:pt x="7925629" y="684047"/>
                  <a:pt x="7946573" y="687611"/>
                </a:cubicBezTo>
                <a:cubicBezTo>
                  <a:pt x="7967516" y="691174"/>
                  <a:pt x="7987277" y="694433"/>
                  <a:pt x="8005855" y="697387"/>
                </a:cubicBezTo>
                <a:cubicBezTo>
                  <a:pt x="8024433" y="700341"/>
                  <a:pt x="8026691" y="704374"/>
                  <a:pt x="8012631" y="709487"/>
                </a:cubicBezTo>
                <a:cubicBezTo>
                  <a:pt x="7998570" y="714599"/>
                  <a:pt x="7982523" y="718976"/>
                  <a:pt x="7964491" y="722619"/>
                </a:cubicBezTo>
                <a:cubicBezTo>
                  <a:pt x="7946457" y="726261"/>
                  <a:pt x="7932663" y="726441"/>
                  <a:pt x="7923105" y="723157"/>
                </a:cubicBezTo>
                <a:cubicBezTo>
                  <a:pt x="7913547" y="719873"/>
                  <a:pt x="7896837" y="708770"/>
                  <a:pt x="7872975" y="689848"/>
                </a:cubicBezTo>
                <a:cubicBezTo>
                  <a:pt x="7849113" y="670926"/>
                  <a:pt x="7825981" y="652624"/>
                  <a:pt x="7803583" y="634943"/>
                </a:cubicBezTo>
                <a:cubicBezTo>
                  <a:pt x="7799037" y="641898"/>
                  <a:pt x="7791013" y="651581"/>
                  <a:pt x="7779513" y="663992"/>
                </a:cubicBezTo>
                <a:cubicBezTo>
                  <a:pt x="7768011" y="676404"/>
                  <a:pt x="7756901" y="686105"/>
                  <a:pt x="7746183" y="693096"/>
                </a:cubicBezTo>
                <a:cubicBezTo>
                  <a:pt x="7735463" y="700087"/>
                  <a:pt x="7723765" y="704966"/>
                  <a:pt x="7711088" y="707734"/>
                </a:cubicBezTo>
                <a:cubicBezTo>
                  <a:pt x="7698411" y="710501"/>
                  <a:pt x="7698975" y="706637"/>
                  <a:pt x="7712777" y="696140"/>
                </a:cubicBezTo>
                <a:cubicBezTo>
                  <a:pt x="7726579" y="685643"/>
                  <a:pt x="7741013" y="671084"/>
                  <a:pt x="7756077" y="652463"/>
                </a:cubicBezTo>
                <a:cubicBezTo>
                  <a:pt x="7771141" y="633842"/>
                  <a:pt x="7780663" y="620154"/>
                  <a:pt x="7784643" y="611400"/>
                </a:cubicBezTo>
                <a:cubicBezTo>
                  <a:pt x="7786633" y="607022"/>
                  <a:pt x="7788068" y="603180"/>
                  <a:pt x="7788950" y="599873"/>
                </a:cubicBezTo>
                <a:lnTo>
                  <a:pt x="7789543" y="594865"/>
                </a:lnTo>
                <a:lnTo>
                  <a:pt x="7768467" y="600494"/>
                </a:lnTo>
                <a:cubicBezTo>
                  <a:pt x="7758465" y="603670"/>
                  <a:pt x="7748183" y="600283"/>
                  <a:pt x="7737621" y="590330"/>
                </a:cubicBezTo>
                <a:cubicBezTo>
                  <a:pt x="7727060" y="580378"/>
                  <a:pt x="7725794" y="575858"/>
                  <a:pt x="7733825" y="576768"/>
                </a:cubicBezTo>
                <a:cubicBezTo>
                  <a:pt x="7741855" y="577679"/>
                  <a:pt x="7749305" y="577704"/>
                  <a:pt x="7756173" y="576843"/>
                </a:cubicBezTo>
                <a:cubicBezTo>
                  <a:pt x="7763043" y="575983"/>
                  <a:pt x="7776201" y="573972"/>
                  <a:pt x="7795645" y="570810"/>
                </a:cubicBezTo>
                <a:cubicBezTo>
                  <a:pt x="7815091" y="567648"/>
                  <a:pt x="7838311" y="562916"/>
                  <a:pt x="7865307" y="556613"/>
                </a:cubicBezTo>
                <a:cubicBezTo>
                  <a:pt x="7892302" y="550310"/>
                  <a:pt x="7913199" y="545342"/>
                  <a:pt x="7927998" y="541706"/>
                </a:cubicBezTo>
                <a:cubicBezTo>
                  <a:pt x="7931698" y="540798"/>
                  <a:pt x="7935201" y="540325"/>
                  <a:pt x="7938507" y="540289"/>
                </a:cubicBezTo>
                <a:close/>
                <a:moveTo>
                  <a:pt x="1405189" y="538125"/>
                </a:moveTo>
                <a:cubicBezTo>
                  <a:pt x="1409954" y="537938"/>
                  <a:pt x="1415151" y="538376"/>
                  <a:pt x="1420778" y="539437"/>
                </a:cubicBezTo>
                <a:lnTo>
                  <a:pt x="1420778" y="571509"/>
                </a:lnTo>
                <a:cubicBezTo>
                  <a:pt x="1411170" y="569673"/>
                  <a:pt x="1403652" y="568540"/>
                  <a:pt x="1398225" y="568110"/>
                </a:cubicBezTo>
                <a:cubicBezTo>
                  <a:pt x="1392796" y="567680"/>
                  <a:pt x="1388169" y="567745"/>
                  <a:pt x="1384340" y="568304"/>
                </a:cubicBezTo>
                <a:cubicBezTo>
                  <a:pt x="1386764" y="568734"/>
                  <a:pt x="1388944" y="571129"/>
                  <a:pt x="1390879" y="575488"/>
                </a:cubicBezTo>
                <a:cubicBezTo>
                  <a:pt x="1392815" y="579848"/>
                  <a:pt x="1393783" y="586143"/>
                  <a:pt x="1393783" y="594374"/>
                </a:cubicBezTo>
                <a:cubicBezTo>
                  <a:pt x="1393783" y="610880"/>
                  <a:pt x="1388201" y="624467"/>
                  <a:pt x="1377037" y="635136"/>
                </a:cubicBezTo>
                <a:cubicBezTo>
                  <a:pt x="1365874" y="645806"/>
                  <a:pt x="1352082" y="651140"/>
                  <a:pt x="1335662" y="651140"/>
                </a:cubicBezTo>
                <a:cubicBezTo>
                  <a:pt x="1331603" y="651140"/>
                  <a:pt x="1326521" y="650434"/>
                  <a:pt x="1320412" y="649021"/>
                </a:cubicBezTo>
                <a:cubicBezTo>
                  <a:pt x="1314303" y="647609"/>
                  <a:pt x="1310035" y="646064"/>
                  <a:pt x="1307613" y="644386"/>
                </a:cubicBezTo>
                <a:cubicBezTo>
                  <a:pt x="1306838" y="645347"/>
                  <a:pt x="1306161" y="646408"/>
                  <a:pt x="1305580" y="647569"/>
                </a:cubicBezTo>
                <a:cubicBezTo>
                  <a:pt x="1304999" y="648731"/>
                  <a:pt x="1304709" y="650344"/>
                  <a:pt x="1304709" y="652409"/>
                </a:cubicBezTo>
                <a:cubicBezTo>
                  <a:pt x="1304709" y="655851"/>
                  <a:pt x="1307319" y="658504"/>
                  <a:pt x="1312538" y="660368"/>
                </a:cubicBezTo>
                <a:cubicBezTo>
                  <a:pt x="1317759" y="662232"/>
                  <a:pt x="1328169" y="663164"/>
                  <a:pt x="1343772" y="663164"/>
                </a:cubicBezTo>
                <a:cubicBezTo>
                  <a:pt x="1370975" y="663164"/>
                  <a:pt x="1389711" y="667076"/>
                  <a:pt x="1399978" y="674898"/>
                </a:cubicBezTo>
                <a:cubicBezTo>
                  <a:pt x="1410245" y="682721"/>
                  <a:pt x="1415379" y="692325"/>
                  <a:pt x="1415379" y="703711"/>
                </a:cubicBezTo>
                <a:cubicBezTo>
                  <a:pt x="1415379" y="719830"/>
                  <a:pt x="1407873" y="731520"/>
                  <a:pt x="1392858" y="738784"/>
                </a:cubicBezTo>
                <a:cubicBezTo>
                  <a:pt x="1377844" y="746047"/>
                  <a:pt x="1360578" y="749679"/>
                  <a:pt x="1341061" y="749679"/>
                </a:cubicBezTo>
                <a:cubicBezTo>
                  <a:pt x="1315994" y="749679"/>
                  <a:pt x="1297120" y="746262"/>
                  <a:pt x="1284435" y="739429"/>
                </a:cubicBezTo>
                <a:cubicBezTo>
                  <a:pt x="1271752" y="732596"/>
                  <a:pt x="1265410" y="722934"/>
                  <a:pt x="1265410" y="710444"/>
                </a:cubicBezTo>
                <a:cubicBezTo>
                  <a:pt x="1265410" y="704622"/>
                  <a:pt x="1267818" y="698818"/>
                  <a:pt x="1272637" y="693031"/>
                </a:cubicBezTo>
                <a:cubicBezTo>
                  <a:pt x="1277455" y="687245"/>
                  <a:pt x="1283141" y="683370"/>
                  <a:pt x="1289695" y="681405"/>
                </a:cubicBezTo>
                <a:cubicBezTo>
                  <a:pt x="1285248" y="680487"/>
                  <a:pt x="1281212" y="677698"/>
                  <a:pt x="1277585" y="673038"/>
                </a:cubicBezTo>
                <a:cubicBezTo>
                  <a:pt x="1273957" y="668377"/>
                  <a:pt x="1272142" y="662404"/>
                  <a:pt x="1272142" y="655119"/>
                </a:cubicBezTo>
                <a:cubicBezTo>
                  <a:pt x="1272142" y="649197"/>
                  <a:pt x="1274351" y="644027"/>
                  <a:pt x="1278768" y="639611"/>
                </a:cubicBezTo>
                <a:cubicBezTo>
                  <a:pt x="1283184" y="635194"/>
                  <a:pt x="1287729" y="632168"/>
                  <a:pt x="1292405" y="630533"/>
                </a:cubicBezTo>
                <a:cubicBezTo>
                  <a:pt x="1288346" y="627866"/>
                  <a:pt x="1284855" y="623123"/>
                  <a:pt x="1281930" y="616304"/>
                </a:cubicBezTo>
                <a:cubicBezTo>
                  <a:pt x="1279004" y="609485"/>
                  <a:pt x="1277542" y="602175"/>
                  <a:pt x="1277542" y="594374"/>
                </a:cubicBezTo>
                <a:cubicBezTo>
                  <a:pt x="1277542" y="578528"/>
                  <a:pt x="1283059" y="565335"/>
                  <a:pt x="1294093" y="554795"/>
                </a:cubicBezTo>
                <a:cubicBezTo>
                  <a:pt x="1305128" y="544255"/>
                  <a:pt x="1318984" y="538985"/>
                  <a:pt x="1335662" y="538985"/>
                </a:cubicBezTo>
                <a:cubicBezTo>
                  <a:pt x="1344339" y="538985"/>
                  <a:pt x="1351931" y="540233"/>
                  <a:pt x="1358441" y="542728"/>
                </a:cubicBezTo>
                <a:cubicBezTo>
                  <a:pt x="1364953" y="545223"/>
                  <a:pt x="1369656" y="548012"/>
                  <a:pt x="1372552" y="551096"/>
                </a:cubicBezTo>
                <a:cubicBezTo>
                  <a:pt x="1377844" y="546937"/>
                  <a:pt x="1384390" y="543424"/>
                  <a:pt x="1392191" y="540556"/>
                </a:cubicBezTo>
                <a:cubicBezTo>
                  <a:pt x="1396092" y="539121"/>
                  <a:pt x="1400424" y="538311"/>
                  <a:pt x="1405189" y="538125"/>
                </a:cubicBezTo>
                <a:close/>
                <a:moveTo>
                  <a:pt x="5430211" y="537039"/>
                </a:moveTo>
                <a:cubicBezTo>
                  <a:pt x="5437525" y="538465"/>
                  <a:pt x="5447671" y="542434"/>
                  <a:pt x="5460648" y="548945"/>
                </a:cubicBezTo>
                <a:cubicBezTo>
                  <a:pt x="5473956" y="554623"/>
                  <a:pt x="5484582" y="564077"/>
                  <a:pt x="5492527" y="577306"/>
                </a:cubicBezTo>
                <a:cubicBezTo>
                  <a:pt x="5500472" y="590535"/>
                  <a:pt x="5501644" y="603900"/>
                  <a:pt x="5496043" y="617401"/>
                </a:cubicBezTo>
                <a:cubicBezTo>
                  <a:pt x="5490444" y="630902"/>
                  <a:pt x="5481736" y="628561"/>
                  <a:pt x="5469919" y="610378"/>
                </a:cubicBezTo>
                <a:cubicBezTo>
                  <a:pt x="5458103" y="592195"/>
                  <a:pt x="5446703" y="575069"/>
                  <a:pt x="5435718" y="559001"/>
                </a:cubicBezTo>
                <a:cubicBezTo>
                  <a:pt x="5424734" y="542932"/>
                  <a:pt x="5422898" y="535612"/>
                  <a:pt x="5430211" y="537039"/>
                </a:cubicBezTo>
                <a:close/>
                <a:moveTo>
                  <a:pt x="4691322" y="530707"/>
                </a:moveTo>
                <a:cubicBezTo>
                  <a:pt x="4693224" y="530927"/>
                  <a:pt x="4695538" y="531507"/>
                  <a:pt x="4698263" y="532446"/>
                </a:cubicBezTo>
                <a:cubicBezTo>
                  <a:pt x="4706451" y="535515"/>
                  <a:pt x="4713223" y="540219"/>
                  <a:pt x="4718579" y="546557"/>
                </a:cubicBezTo>
                <a:cubicBezTo>
                  <a:pt x="4723935" y="552895"/>
                  <a:pt x="4723992" y="558398"/>
                  <a:pt x="4718751" y="563066"/>
                </a:cubicBezTo>
                <a:cubicBezTo>
                  <a:pt x="4713510" y="567734"/>
                  <a:pt x="4705504" y="580160"/>
                  <a:pt x="4694735" y="600343"/>
                </a:cubicBezTo>
                <a:cubicBezTo>
                  <a:pt x="4683966" y="620527"/>
                  <a:pt x="4670833" y="639055"/>
                  <a:pt x="4655339" y="655926"/>
                </a:cubicBezTo>
                <a:cubicBezTo>
                  <a:pt x="4639844" y="672797"/>
                  <a:pt x="4621320" y="687880"/>
                  <a:pt x="4599767" y="701173"/>
                </a:cubicBezTo>
                <a:cubicBezTo>
                  <a:pt x="4578214" y="714466"/>
                  <a:pt x="4555022" y="723849"/>
                  <a:pt x="4530192" y="729319"/>
                </a:cubicBezTo>
                <a:cubicBezTo>
                  <a:pt x="4505362" y="734790"/>
                  <a:pt x="4503756" y="731994"/>
                  <a:pt x="4525374" y="720930"/>
                </a:cubicBezTo>
                <a:cubicBezTo>
                  <a:pt x="4546992" y="709867"/>
                  <a:pt x="4568053" y="696315"/>
                  <a:pt x="4588560" y="680276"/>
                </a:cubicBezTo>
                <a:cubicBezTo>
                  <a:pt x="4609067" y="664236"/>
                  <a:pt x="4626648" y="648003"/>
                  <a:pt x="4641303" y="631576"/>
                </a:cubicBezTo>
                <a:cubicBezTo>
                  <a:pt x="4655959" y="615150"/>
                  <a:pt x="4667517" y="597454"/>
                  <a:pt x="4675978" y="578489"/>
                </a:cubicBezTo>
                <a:cubicBezTo>
                  <a:pt x="4684439" y="559524"/>
                  <a:pt x="4687543" y="546170"/>
                  <a:pt x="4685292" y="538426"/>
                </a:cubicBezTo>
                <a:cubicBezTo>
                  <a:pt x="4683604" y="532618"/>
                  <a:pt x="4685613" y="530045"/>
                  <a:pt x="4691322" y="530707"/>
                </a:cubicBezTo>
                <a:close/>
                <a:moveTo>
                  <a:pt x="1866673" y="527359"/>
                </a:moveTo>
                <a:cubicBezTo>
                  <a:pt x="1865145" y="527094"/>
                  <a:pt x="1861022" y="528886"/>
                  <a:pt x="1854304" y="532737"/>
                </a:cubicBezTo>
                <a:cubicBezTo>
                  <a:pt x="1847585" y="536587"/>
                  <a:pt x="1840376" y="541201"/>
                  <a:pt x="1832675" y="546578"/>
                </a:cubicBezTo>
                <a:cubicBezTo>
                  <a:pt x="1832890" y="554605"/>
                  <a:pt x="1832970" y="562132"/>
                  <a:pt x="1832913" y="569159"/>
                </a:cubicBezTo>
                <a:lnTo>
                  <a:pt x="1832669" y="577445"/>
                </a:lnTo>
                <a:lnTo>
                  <a:pt x="1833940" y="576741"/>
                </a:lnTo>
                <a:cubicBezTo>
                  <a:pt x="1835335" y="576634"/>
                  <a:pt x="1837322" y="576861"/>
                  <a:pt x="1839902" y="577424"/>
                </a:cubicBezTo>
                <a:cubicBezTo>
                  <a:pt x="1850227" y="579676"/>
                  <a:pt x="1856978" y="576926"/>
                  <a:pt x="1860155" y="569175"/>
                </a:cubicBezTo>
                <a:cubicBezTo>
                  <a:pt x="1863331" y="561424"/>
                  <a:pt x="1865593" y="552583"/>
                  <a:pt x="1866941" y="542653"/>
                </a:cubicBezTo>
                <a:cubicBezTo>
                  <a:pt x="1868289" y="532722"/>
                  <a:pt x="1868199" y="527624"/>
                  <a:pt x="1866673" y="527359"/>
                </a:cubicBezTo>
                <a:close/>
                <a:moveTo>
                  <a:pt x="3270330" y="513332"/>
                </a:moveTo>
                <a:cubicBezTo>
                  <a:pt x="3273772" y="513283"/>
                  <a:pt x="3277973" y="513553"/>
                  <a:pt x="3282935" y="514141"/>
                </a:cubicBezTo>
                <a:cubicBezTo>
                  <a:pt x="3302782" y="516493"/>
                  <a:pt x="3315631" y="522096"/>
                  <a:pt x="3321481" y="530951"/>
                </a:cubicBezTo>
                <a:cubicBezTo>
                  <a:pt x="3327332" y="539806"/>
                  <a:pt x="3329347" y="547654"/>
                  <a:pt x="3327526" y="554494"/>
                </a:cubicBezTo>
                <a:cubicBezTo>
                  <a:pt x="3325705" y="561335"/>
                  <a:pt x="3315294" y="560395"/>
                  <a:pt x="3296293" y="551676"/>
                </a:cubicBezTo>
                <a:cubicBezTo>
                  <a:pt x="3276489" y="539975"/>
                  <a:pt x="3264350" y="530205"/>
                  <a:pt x="3259876" y="522369"/>
                </a:cubicBezTo>
                <a:cubicBezTo>
                  <a:pt x="3256520" y="516491"/>
                  <a:pt x="3260005" y="513479"/>
                  <a:pt x="3270330" y="513332"/>
                </a:cubicBezTo>
                <a:close/>
                <a:moveTo>
                  <a:pt x="3142725" y="509114"/>
                </a:moveTo>
                <a:cubicBezTo>
                  <a:pt x="3146590" y="508364"/>
                  <a:pt x="3147646" y="514829"/>
                  <a:pt x="3145893" y="528510"/>
                </a:cubicBezTo>
                <a:cubicBezTo>
                  <a:pt x="3143555" y="546751"/>
                  <a:pt x="3135206" y="562077"/>
                  <a:pt x="3120844" y="574488"/>
                </a:cubicBezTo>
                <a:cubicBezTo>
                  <a:pt x="3106482" y="586900"/>
                  <a:pt x="3099527" y="587150"/>
                  <a:pt x="3099979" y="575241"/>
                </a:cubicBezTo>
                <a:cubicBezTo>
                  <a:pt x="3100431" y="563331"/>
                  <a:pt x="3102575" y="554727"/>
                  <a:pt x="3106411" y="549429"/>
                </a:cubicBezTo>
                <a:cubicBezTo>
                  <a:pt x="3110247" y="544130"/>
                  <a:pt x="3114237" y="538577"/>
                  <a:pt x="3118381" y="532769"/>
                </a:cubicBezTo>
                <a:cubicBezTo>
                  <a:pt x="3123759" y="526516"/>
                  <a:pt x="3130273" y="519683"/>
                  <a:pt x="3137923" y="512269"/>
                </a:cubicBezTo>
                <a:cubicBezTo>
                  <a:pt x="3139836" y="510416"/>
                  <a:pt x="3141436" y="509364"/>
                  <a:pt x="3142725" y="509114"/>
                </a:cubicBezTo>
                <a:close/>
                <a:moveTo>
                  <a:pt x="4555733" y="502074"/>
                </a:moveTo>
                <a:cubicBezTo>
                  <a:pt x="4557656" y="501848"/>
                  <a:pt x="4560037" y="503278"/>
                  <a:pt x="4562877" y="506365"/>
                </a:cubicBezTo>
                <a:cubicBezTo>
                  <a:pt x="4568555" y="512538"/>
                  <a:pt x="4571395" y="521626"/>
                  <a:pt x="4571395" y="533629"/>
                </a:cubicBezTo>
                <a:cubicBezTo>
                  <a:pt x="4571395" y="545044"/>
                  <a:pt x="4566863" y="558710"/>
                  <a:pt x="4557800" y="574628"/>
                </a:cubicBezTo>
                <a:cubicBezTo>
                  <a:pt x="4548737" y="590546"/>
                  <a:pt x="4541288" y="593363"/>
                  <a:pt x="4535451" y="583081"/>
                </a:cubicBezTo>
                <a:cubicBezTo>
                  <a:pt x="4529614" y="572800"/>
                  <a:pt x="4528503" y="564378"/>
                  <a:pt x="4532117" y="557818"/>
                </a:cubicBezTo>
                <a:cubicBezTo>
                  <a:pt x="4535731" y="551257"/>
                  <a:pt x="4539387" y="542893"/>
                  <a:pt x="4543087" y="532726"/>
                </a:cubicBezTo>
                <a:cubicBezTo>
                  <a:pt x="4546572" y="523132"/>
                  <a:pt x="4549322" y="514797"/>
                  <a:pt x="4551337" y="507720"/>
                </a:cubicBezTo>
                <a:cubicBezTo>
                  <a:pt x="4552344" y="504182"/>
                  <a:pt x="4553809" y="502299"/>
                  <a:pt x="4555733" y="502074"/>
                </a:cubicBezTo>
                <a:close/>
                <a:moveTo>
                  <a:pt x="5647057" y="490539"/>
                </a:moveTo>
                <a:cubicBezTo>
                  <a:pt x="5640037" y="491223"/>
                  <a:pt x="5629885" y="492817"/>
                  <a:pt x="5616598" y="495319"/>
                </a:cubicBezTo>
                <a:lnTo>
                  <a:pt x="5616598" y="533543"/>
                </a:lnTo>
                <a:cubicBezTo>
                  <a:pt x="5621115" y="533658"/>
                  <a:pt x="5626683" y="532339"/>
                  <a:pt x="5633301" y="529585"/>
                </a:cubicBezTo>
                <a:cubicBezTo>
                  <a:pt x="5639919" y="526832"/>
                  <a:pt x="5645989" y="528589"/>
                  <a:pt x="5651509" y="534855"/>
                </a:cubicBezTo>
                <a:cubicBezTo>
                  <a:pt x="5657031" y="541122"/>
                  <a:pt x="5654266" y="545646"/>
                  <a:pt x="5643217" y="548428"/>
                </a:cubicBezTo>
                <a:cubicBezTo>
                  <a:pt x="5632168" y="551210"/>
                  <a:pt x="5623216" y="552601"/>
                  <a:pt x="5616362" y="552601"/>
                </a:cubicBezTo>
                <a:cubicBezTo>
                  <a:pt x="5615573" y="569910"/>
                  <a:pt x="5614756" y="582006"/>
                  <a:pt x="5613909" y="588889"/>
                </a:cubicBezTo>
                <a:cubicBezTo>
                  <a:pt x="5620377" y="588975"/>
                  <a:pt x="5628325" y="588097"/>
                  <a:pt x="5637753" y="586254"/>
                </a:cubicBezTo>
                <a:cubicBezTo>
                  <a:pt x="5647182" y="584411"/>
                  <a:pt x="5654105" y="584394"/>
                  <a:pt x="5658522" y="586200"/>
                </a:cubicBezTo>
                <a:cubicBezTo>
                  <a:pt x="5660157" y="561736"/>
                  <a:pt x="5660974" y="540161"/>
                  <a:pt x="5660974" y="521476"/>
                </a:cubicBezTo>
                <a:cubicBezTo>
                  <a:pt x="5660974" y="503565"/>
                  <a:pt x="5660221" y="493477"/>
                  <a:pt x="5658715" y="491211"/>
                </a:cubicBezTo>
                <a:cubicBezTo>
                  <a:pt x="5657962" y="490078"/>
                  <a:pt x="5654076" y="489854"/>
                  <a:pt x="5647057" y="490539"/>
                </a:cubicBezTo>
                <a:close/>
                <a:moveTo>
                  <a:pt x="4726312" y="486360"/>
                </a:moveTo>
                <a:cubicBezTo>
                  <a:pt x="4730342" y="485421"/>
                  <a:pt x="4738946" y="487275"/>
                  <a:pt x="4752124" y="491921"/>
                </a:cubicBezTo>
                <a:cubicBezTo>
                  <a:pt x="4767411" y="494990"/>
                  <a:pt x="4775305" y="503171"/>
                  <a:pt x="4775807" y="516464"/>
                </a:cubicBezTo>
                <a:cubicBezTo>
                  <a:pt x="4776309" y="529757"/>
                  <a:pt x="4770591" y="533851"/>
                  <a:pt x="4758653" y="528746"/>
                </a:cubicBezTo>
                <a:cubicBezTo>
                  <a:pt x="4746715" y="523641"/>
                  <a:pt x="4733414" y="515876"/>
                  <a:pt x="4718751" y="505451"/>
                </a:cubicBezTo>
                <a:cubicBezTo>
                  <a:pt x="4704088" y="495025"/>
                  <a:pt x="4700675" y="489472"/>
                  <a:pt x="4708513" y="488791"/>
                </a:cubicBezTo>
                <a:cubicBezTo>
                  <a:pt x="4716349" y="488110"/>
                  <a:pt x="4722282" y="487300"/>
                  <a:pt x="4726312" y="486360"/>
                </a:cubicBezTo>
                <a:close/>
                <a:moveTo>
                  <a:pt x="5663448" y="465998"/>
                </a:moveTo>
                <a:cubicBezTo>
                  <a:pt x="5666739" y="465699"/>
                  <a:pt x="5670109" y="466280"/>
                  <a:pt x="5673557" y="467743"/>
                </a:cubicBezTo>
                <a:cubicBezTo>
                  <a:pt x="5680455" y="470669"/>
                  <a:pt x="5687084" y="474963"/>
                  <a:pt x="5693443" y="480628"/>
                </a:cubicBezTo>
                <a:cubicBezTo>
                  <a:pt x="5699804" y="486292"/>
                  <a:pt x="5700922" y="492096"/>
                  <a:pt x="5696799" y="498040"/>
                </a:cubicBezTo>
                <a:cubicBezTo>
                  <a:pt x="5692677" y="503984"/>
                  <a:pt x="5689970" y="511470"/>
                  <a:pt x="5688679" y="520497"/>
                </a:cubicBezTo>
                <a:cubicBezTo>
                  <a:pt x="5687389" y="529524"/>
                  <a:pt x="5687425" y="546295"/>
                  <a:pt x="5688787" y="570810"/>
                </a:cubicBezTo>
                <a:cubicBezTo>
                  <a:pt x="5690149" y="595324"/>
                  <a:pt x="5686822" y="613942"/>
                  <a:pt x="5678806" y="626661"/>
                </a:cubicBezTo>
                <a:cubicBezTo>
                  <a:pt x="5670790" y="639381"/>
                  <a:pt x="5664925" y="640955"/>
                  <a:pt x="5661211" y="631383"/>
                </a:cubicBezTo>
                <a:cubicBezTo>
                  <a:pt x="5657497" y="621811"/>
                  <a:pt x="5655303" y="613547"/>
                  <a:pt x="5654628" y="606592"/>
                </a:cubicBezTo>
                <a:cubicBezTo>
                  <a:pt x="5639614" y="607467"/>
                  <a:pt x="5625805" y="608693"/>
                  <a:pt x="5613200" y="610270"/>
                </a:cubicBezTo>
                <a:cubicBezTo>
                  <a:pt x="5607607" y="633014"/>
                  <a:pt x="5601351" y="639317"/>
                  <a:pt x="5594431" y="629178"/>
                </a:cubicBezTo>
                <a:cubicBezTo>
                  <a:pt x="5587513" y="619039"/>
                  <a:pt x="5585179" y="609281"/>
                  <a:pt x="5587430" y="599903"/>
                </a:cubicBezTo>
                <a:cubicBezTo>
                  <a:pt x="5589682" y="590524"/>
                  <a:pt x="5591255" y="571455"/>
                  <a:pt x="5592151" y="542696"/>
                </a:cubicBezTo>
                <a:cubicBezTo>
                  <a:pt x="5593048" y="513937"/>
                  <a:pt x="5591471" y="494875"/>
                  <a:pt x="5587419" y="485511"/>
                </a:cubicBezTo>
                <a:cubicBezTo>
                  <a:pt x="5583368" y="476146"/>
                  <a:pt x="5584806" y="471948"/>
                  <a:pt x="5591732" y="472916"/>
                </a:cubicBezTo>
                <a:cubicBezTo>
                  <a:pt x="5598659" y="473884"/>
                  <a:pt x="5603391" y="475010"/>
                  <a:pt x="5605929" y="476293"/>
                </a:cubicBezTo>
                <a:cubicBezTo>
                  <a:pt x="5608467" y="477577"/>
                  <a:pt x="5611461" y="478229"/>
                  <a:pt x="5614909" y="478251"/>
                </a:cubicBezTo>
                <a:cubicBezTo>
                  <a:pt x="5618358" y="478272"/>
                  <a:pt x="5624137" y="477857"/>
                  <a:pt x="5632247" y="477003"/>
                </a:cubicBezTo>
                <a:cubicBezTo>
                  <a:pt x="5640356" y="476150"/>
                  <a:pt x="5647545" y="473662"/>
                  <a:pt x="5653811" y="469539"/>
                </a:cubicBezTo>
                <a:cubicBezTo>
                  <a:pt x="5656945" y="467478"/>
                  <a:pt x="5660157" y="466297"/>
                  <a:pt x="5663448" y="465998"/>
                </a:cubicBezTo>
                <a:close/>
                <a:moveTo>
                  <a:pt x="4285441" y="463527"/>
                </a:moveTo>
                <a:cubicBezTo>
                  <a:pt x="4281547" y="467356"/>
                  <a:pt x="4276753" y="471646"/>
                  <a:pt x="4271058" y="476398"/>
                </a:cubicBezTo>
                <a:lnTo>
                  <a:pt x="4254477" y="489505"/>
                </a:lnTo>
                <a:lnTo>
                  <a:pt x="4264522" y="489178"/>
                </a:lnTo>
                <a:cubicBezTo>
                  <a:pt x="4275256" y="491093"/>
                  <a:pt x="4283157" y="494613"/>
                  <a:pt x="4288226" y="499740"/>
                </a:cubicBezTo>
                <a:cubicBezTo>
                  <a:pt x="4293296" y="504866"/>
                  <a:pt x="4295378" y="508935"/>
                  <a:pt x="4294475" y="511947"/>
                </a:cubicBezTo>
                <a:cubicBezTo>
                  <a:pt x="4296698" y="508261"/>
                  <a:pt x="4302215" y="501568"/>
                  <a:pt x="4311027" y="491867"/>
                </a:cubicBezTo>
                <a:cubicBezTo>
                  <a:pt x="4319839" y="482166"/>
                  <a:pt x="4325106" y="475465"/>
                  <a:pt x="4326827" y="471766"/>
                </a:cubicBezTo>
                <a:cubicBezTo>
                  <a:pt x="4328547" y="468066"/>
                  <a:pt x="4327185" y="466216"/>
                  <a:pt x="4322740" y="466216"/>
                </a:cubicBezTo>
                <a:cubicBezTo>
                  <a:pt x="4316832" y="466216"/>
                  <a:pt x="4310500" y="466668"/>
                  <a:pt x="4303746" y="467571"/>
                </a:cubicBezTo>
                <a:cubicBezTo>
                  <a:pt x="4296992" y="468474"/>
                  <a:pt x="4290890" y="467126"/>
                  <a:pt x="4285441" y="463527"/>
                </a:cubicBezTo>
                <a:close/>
                <a:moveTo>
                  <a:pt x="1091166" y="462043"/>
                </a:moveTo>
                <a:lnTo>
                  <a:pt x="1126423" y="462043"/>
                </a:lnTo>
                <a:lnTo>
                  <a:pt x="1126423" y="607797"/>
                </a:lnTo>
                <a:lnTo>
                  <a:pt x="1187641" y="541674"/>
                </a:lnTo>
                <a:lnTo>
                  <a:pt x="1227671" y="541674"/>
                </a:lnTo>
                <a:lnTo>
                  <a:pt x="1175014" y="596654"/>
                </a:lnTo>
                <a:lnTo>
                  <a:pt x="1237114" y="699732"/>
                </a:lnTo>
                <a:lnTo>
                  <a:pt x="1199514" y="699732"/>
                </a:lnTo>
                <a:lnTo>
                  <a:pt x="1152408" y="617390"/>
                </a:lnTo>
                <a:lnTo>
                  <a:pt x="1126423" y="644773"/>
                </a:lnTo>
                <a:lnTo>
                  <a:pt x="1126423" y="699732"/>
                </a:lnTo>
                <a:lnTo>
                  <a:pt x="1091166" y="699732"/>
                </a:lnTo>
                <a:close/>
                <a:moveTo>
                  <a:pt x="461042" y="460548"/>
                </a:moveTo>
                <a:cubicBezTo>
                  <a:pt x="463778" y="460953"/>
                  <a:pt x="467164" y="462111"/>
                  <a:pt x="471201" y="464022"/>
                </a:cubicBezTo>
                <a:cubicBezTo>
                  <a:pt x="487348" y="471665"/>
                  <a:pt x="496601" y="480685"/>
                  <a:pt x="498960" y="491082"/>
                </a:cubicBezTo>
                <a:cubicBezTo>
                  <a:pt x="501319" y="501478"/>
                  <a:pt x="499735" y="509158"/>
                  <a:pt x="494206" y="514119"/>
                </a:cubicBezTo>
                <a:cubicBezTo>
                  <a:pt x="488677" y="519081"/>
                  <a:pt x="481992" y="517195"/>
                  <a:pt x="474147" y="508462"/>
                </a:cubicBezTo>
                <a:cubicBezTo>
                  <a:pt x="466303" y="499729"/>
                  <a:pt x="459586" y="489318"/>
                  <a:pt x="453993" y="477229"/>
                </a:cubicBezTo>
                <a:cubicBezTo>
                  <a:pt x="450486" y="464893"/>
                  <a:pt x="452837" y="459333"/>
                  <a:pt x="461042" y="460548"/>
                </a:cubicBezTo>
                <a:close/>
                <a:moveTo>
                  <a:pt x="823117" y="458663"/>
                </a:moveTo>
                <a:cubicBezTo>
                  <a:pt x="830717" y="459751"/>
                  <a:pt x="837782" y="461971"/>
                  <a:pt x="844315" y="465323"/>
                </a:cubicBezTo>
                <a:cubicBezTo>
                  <a:pt x="857379" y="472027"/>
                  <a:pt x="866473" y="481721"/>
                  <a:pt x="871600" y="494405"/>
                </a:cubicBezTo>
                <a:cubicBezTo>
                  <a:pt x="876727" y="507089"/>
                  <a:pt x="877401" y="521067"/>
                  <a:pt x="873622" y="536340"/>
                </a:cubicBezTo>
                <a:cubicBezTo>
                  <a:pt x="869844" y="551612"/>
                  <a:pt x="859587" y="563787"/>
                  <a:pt x="842851" y="572864"/>
                </a:cubicBezTo>
                <a:cubicBezTo>
                  <a:pt x="854855" y="576994"/>
                  <a:pt x="864376" y="584709"/>
                  <a:pt x="871417" y="596009"/>
                </a:cubicBezTo>
                <a:cubicBezTo>
                  <a:pt x="878459" y="607309"/>
                  <a:pt x="880811" y="622144"/>
                  <a:pt x="878473" y="640514"/>
                </a:cubicBezTo>
                <a:cubicBezTo>
                  <a:pt x="876135" y="658884"/>
                  <a:pt x="867797" y="673798"/>
                  <a:pt x="853457" y="685255"/>
                </a:cubicBezTo>
                <a:cubicBezTo>
                  <a:pt x="839117" y="696713"/>
                  <a:pt x="822912" y="702209"/>
                  <a:pt x="804843" y="701743"/>
                </a:cubicBezTo>
                <a:cubicBezTo>
                  <a:pt x="786775" y="701277"/>
                  <a:pt x="771076" y="695573"/>
                  <a:pt x="757746" y="684632"/>
                </a:cubicBezTo>
                <a:cubicBezTo>
                  <a:pt x="744418" y="673690"/>
                  <a:pt x="735838" y="656862"/>
                  <a:pt x="732009" y="634147"/>
                </a:cubicBezTo>
                <a:lnTo>
                  <a:pt x="763565" y="628038"/>
                </a:lnTo>
                <a:cubicBezTo>
                  <a:pt x="767666" y="641876"/>
                  <a:pt x="773438" y="652083"/>
                  <a:pt x="780881" y="658658"/>
                </a:cubicBezTo>
                <a:cubicBezTo>
                  <a:pt x="788324" y="665233"/>
                  <a:pt x="797376" y="668549"/>
                  <a:pt x="808037" y="668606"/>
                </a:cubicBezTo>
                <a:cubicBezTo>
                  <a:pt x="818700" y="668664"/>
                  <a:pt x="827364" y="664329"/>
                  <a:pt x="834033" y="655603"/>
                </a:cubicBezTo>
                <a:cubicBezTo>
                  <a:pt x="840701" y="646877"/>
                  <a:pt x="843605" y="636879"/>
                  <a:pt x="842745" y="625607"/>
                </a:cubicBezTo>
                <a:cubicBezTo>
                  <a:pt x="841884" y="614336"/>
                  <a:pt x="837565" y="605624"/>
                  <a:pt x="829784" y="599472"/>
                </a:cubicBezTo>
                <a:cubicBezTo>
                  <a:pt x="822004" y="593320"/>
                  <a:pt x="807854" y="588782"/>
                  <a:pt x="787334" y="585856"/>
                </a:cubicBezTo>
                <a:lnTo>
                  <a:pt x="787334" y="562302"/>
                </a:lnTo>
                <a:cubicBezTo>
                  <a:pt x="807439" y="560395"/>
                  <a:pt x="821463" y="555688"/>
                  <a:pt x="829409" y="548181"/>
                </a:cubicBezTo>
                <a:cubicBezTo>
                  <a:pt x="837353" y="540674"/>
                  <a:pt x="840905" y="530958"/>
                  <a:pt x="840066" y="519034"/>
                </a:cubicBezTo>
                <a:cubicBezTo>
                  <a:pt x="839227" y="507111"/>
                  <a:pt x="834014" y="498478"/>
                  <a:pt x="824429" y="493136"/>
                </a:cubicBezTo>
                <a:cubicBezTo>
                  <a:pt x="814842" y="487794"/>
                  <a:pt x="804567" y="487228"/>
                  <a:pt x="793604" y="491437"/>
                </a:cubicBezTo>
                <a:cubicBezTo>
                  <a:pt x="782641" y="495646"/>
                  <a:pt x="773395" y="508390"/>
                  <a:pt x="765866" y="529671"/>
                </a:cubicBezTo>
                <a:lnTo>
                  <a:pt x="734698" y="524832"/>
                </a:lnTo>
                <a:cubicBezTo>
                  <a:pt x="740262" y="505759"/>
                  <a:pt x="747988" y="490573"/>
                  <a:pt x="757875" y="479273"/>
                </a:cubicBezTo>
                <a:cubicBezTo>
                  <a:pt x="767763" y="467973"/>
                  <a:pt x="781375" y="461147"/>
                  <a:pt x="798713" y="458795"/>
                </a:cubicBezTo>
                <a:cubicBezTo>
                  <a:pt x="807381" y="457619"/>
                  <a:pt x="815515" y="457575"/>
                  <a:pt x="823117" y="458663"/>
                </a:cubicBezTo>
                <a:close/>
                <a:moveTo>
                  <a:pt x="3304496" y="458545"/>
                </a:moveTo>
                <a:cubicBezTo>
                  <a:pt x="3310180" y="459593"/>
                  <a:pt x="3315537" y="461735"/>
                  <a:pt x="3320567" y="464968"/>
                </a:cubicBezTo>
                <a:cubicBezTo>
                  <a:pt x="3330627" y="471436"/>
                  <a:pt x="3333359" y="476412"/>
                  <a:pt x="3328763" y="479896"/>
                </a:cubicBezTo>
                <a:cubicBezTo>
                  <a:pt x="3324167" y="483381"/>
                  <a:pt x="3315631" y="484898"/>
                  <a:pt x="3303155" y="484446"/>
                </a:cubicBezTo>
                <a:cubicBezTo>
                  <a:pt x="3290679" y="483994"/>
                  <a:pt x="3269570" y="484915"/>
                  <a:pt x="3239828" y="487210"/>
                </a:cubicBezTo>
                <a:cubicBezTo>
                  <a:pt x="3247027" y="492745"/>
                  <a:pt x="3250157" y="497542"/>
                  <a:pt x="3249218" y="501600"/>
                </a:cubicBezTo>
                <a:cubicBezTo>
                  <a:pt x="3248278" y="505659"/>
                  <a:pt x="3247378" y="511753"/>
                  <a:pt x="3246518" y="519884"/>
                </a:cubicBezTo>
                <a:cubicBezTo>
                  <a:pt x="3245658" y="528015"/>
                  <a:pt x="3245227" y="537100"/>
                  <a:pt x="3245227" y="547138"/>
                </a:cubicBezTo>
                <a:cubicBezTo>
                  <a:pt x="3245227" y="557491"/>
                  <a:pt x="3243897" y="566389"/>
                  <a:pt x="3241237" y="573832"/>
                </a:cubicBezTo>
                <a:lnTo>
                  <a:pt x="3238168" y="579685"/>
                </a:lnTo>
                <a:lnTo>
                  <a:pt x="3244009" y="577728"/>
                </a:lnTo>
                <a:cubicBezTo>
                  <a:pt x="3246879" y="577644"/>
                  <a:pt x="3250053" y="578335"/>
                  <a:pt x="3253530" y="579801"/>
                </a:cubicBezTo>
                <a:cubicBezTo>
                  <a:pt x="3260485" y="582734"/>
                  <a:pt x="3266914" y="586993"/>
                  <a:pt x="3272814" y="592578"/>
                </a:cubicBezTo>
                <a:cubicBezTo>
                  <a:pt x="3278715" y="598164"/>
                  <a:pt x="3279009" y="602620"/>
                  <a:pt x="3273696" y="605947"/>
                </a:cubicBezTo>
                <a:cubicBezTo>
                  <a:pt x="3268383" y="609274"/>
                  <a:pt x="3262411" y="617347"/>
                  <a:pt x="3255778" y="630168"/>
                </a:cubicBezTo>
                <a:cubicBezTo>
                  <a:pt x="3249146" y="642988"/>
                  <a:pt x="3241133" y="654410"/>
                  <a:pt x="3231740" y="664433"/>
                </a:cubicBezTo>
                <a:cubicBezTo>
                  <a:pt x="3245823" y="672952"/>
                  <a:pt x="3261457" y="680512"/>
                  <a:pt x="3278644" y="687116"/>
                </a:cubicBezTo>
                <a:cubicBezTo>
                  <a:pt x="3295830" y="693720"/>
                  <a:pt x="3314806" y="698678"/>
                  <a:pt x="3335571" y="701990"/>
                </a:cubicBezTo>
                <a:cubicBezTo>
                  <a:pt x="3356335" y="705303"/>
                  <a:pt x="3366718" y="708573"/>
                  <a:pt x="3366718" y="711799"/>
                </a:cubicBezTo>
                <a:cubicBezTo>
                  <a:pt x="3366718" y="715857"/>
                  <a:pt x="3359612" y="719356"/>
                  <a:pt x="3345401" y="722296"/>
                </a:cubicBezTo>
                <a:cubicBezTo>
                  <a:pt x="3331190" y="725236"/>
                  <a:pt x="3316326" y="727161"/>
                  <a:pt x="3300810" y="728072"/>
                </a:cubicBezTo>
                <a:cubicBezTo>
                  <a:pt x="3285294" y="728982"/>
                  <a:pt x="3271793" y="725146"/>
                  <a:pt x="3260306" y="716564"/>
                </a:cubicBezTo>
                <a:cubicBezTo>
                  <a:pt x="3248820" y="707981"/>
                  <a:pt x="3233447" y="696520"/>
                  <a:pt x="3214188" y="682179"/>
                </a:cubicBezTo>
                <a:cubicBezTo>
                  <a:pt x="3199303" y="694483"/>
                  <a:pt x="3181266" y="704084"/>
                  <a:pt x="3160079" y="710982"/>
                </a:cubicBezTo>
                <a:cubicBezTo>
                  <a:pt x="3138891" y="717879"/>
                  <a:pt x="3120765" y="720963"/>
                  <a:pt x="3105701" y="720231"/>
                </a:cubicBezTo>
                <a:cubicBezTo>
                  <a:pt x="3090636" y="719500"/>
                  <a:pt x="3090927" y="716370"/>
                  <a:pt x="3106572" y="710842"/>
                </a:cubicBezTo>
                <a:cubicBezTo>
                  <a:pt x="3122217" y="705314"/>
                  <a:pt x="3138368" y="698610"/>
                  <a:pt x="3155024" y="690730"/>
                </a:cubicBezTo>
                <a:cubicBezTo>
                  <a:pt x="3171680" y="682850"/>
                  <a:pt x="3184597" y="674830"/>
                  <a:pt x="3193775" y="666671"/>
                </a:cubicBezTo>
                <a:cubicBezTo>
                  <a:pt x="3184898" y="660246"/>
                  <a:pt x="3175666" y="653983"/>
                  <a:pt x="3166080" y="647881"/>
                </a:cubicBezTo>
                <a:cubicBezTo>
                  <a:pt x="3156494" y="641779"/>
                  <a:pt x="3147466" y="637033"/>
                  <a:pt x="3138999" y="633641"/>
                </a:cubicBezTo>
                <a:cubicBezTo>
                  <a:pt x="3130531" y="630250"/>
                  <a:pt x="3131646" y="626668"/>
                  <a:pt x="3142344" y="622897"/>
                </a:cubicBezTo>
                <a:cubicBezTo>
                  <a:pt x="3153041" y="619126"/>
                  <a:pt x="3163072" y="620606"/>
                  <a:pt x="3172436" y="627339"/>
                </a:cubicBezTo>
                <a:cubicBezTo>
                  <a:pt x="3181800" y="634072"/>
                  <a:pt x="3194026" y="642400"/>
                  <a:pt x="3209112" y="652323"/>
                </a:cubicBezTo>
                <a:cubicBezTo>
                  <a:pt x="3218791" y="641037"/>
                  <a:pt x="3225854" y="630146"/>
                  <a:pt x="3230299" y="619649"/>
                </a:cubicBezTo>
                <a:cubicBezTo>
                  <a:pt x="3234745" y="609152"/>
                  <a:pt x="3234842" y="604126"/>
                  <a:pt x="3230590" y="604570"/>
                </a:cubicBezTo>
                <a:cubicBezTo>
                  <a:pt x="3226338" y="605015"/>
                  <a:pt x="3218820" y="606356"/>
                  <a:pt x="3208036" y="608593"/>
                </a:cubicBezTo>
                <a:cubicBezTo>
                  <a:pt x="3197252" y="610830"/>
                  <a:pt x="3186691" y="613307"/>
                  <a:pt x="3176351" y="616024"/>
                </a:cubicBezTo>
                <a:cubicBezTo>
                  <a:pt x="3166012" y="618742"/>
                  <a:pt x="3155533" y="616254"/>
                  <a:pt x="3144914" y="608560"/>
                </a:cubicBezTo>
                <a:cubicBezTo>
                  <a:pt x="3134295" y="600867"/>
                  <a:pt x="3137110" y="597020"/>
                  <a:pt x="3153357" y="597020"/>
                </a:cubicBezTo>
                <a:cubicBezTo>
                  <a:pt x="3167425" y="597020"/>
                  <a:pt x="3183636" y="595052"/>
                  <a:pt x="3201992" y="591116"/>
                </a:cubicBezTo>
                <a:lnTo>
                  <a:pt x="3227557" y="583064"/>
                </a:lnTo>
                <a:lnTo>
                  <a:pt x="3226454" y="582544"/>
                </a:lnTo>
                <a:cubicBezTo>
                  <a:pt x="3224766" y="580909"/>
                  <a:pt x="3223122" y="578457"/>
                  <a:pt x="3221523" y="575187"/>
                </a:cubicBezTo>
                <a:cubicBezTo>
                  <a:pt x="3218325" y="568648"/>
                  <a:pt x="3217626" y="559585"/>
                  <a:pt x="3219426" y="547998"/>
                </a:cubicBezTo>
                <a:cubicBezTo>
                  <a:pt x="3221226" y="536411"/>
                  <a:pt x="3221907" y="525907"/>
                  <a:pt x="3221469" y="516486"/>
                </a:cubicBezTo>
                <a:cubicBezTo>
                  <a:pt x="3221032" y="507064"/>
                  <a:pt x="3219064" y="498410"/>
                  <a:pt x="3215565" y="490523"/>
                </a:cubicBezTo>
                <a:cubicBezTo>
                  <a:pt x="3208595" y="491426"/>
                  <a:pt x="3199138" y="492444"/>
                  <a:pt x="3187193" y="493577"/>
                </a:cubicBezTo>
                <a:cubicBezTo>
                  <a:pt x="3195295" y="498324"/>
                  <a:pt x="3198654" y="503637"/>
                  <a:pt x="3197270" y="509516"/>
                </a:cubicBezTo>
                <a:cubicBezTo>
                  <a:pt x="3195886" y="515396"/>
                  <a:pt x="3194976" y="523864"/>
                  <a:pt x="3194538" y="534920"/>
                </a:cubicBezTo>
                <a:cubicBezTo>
                  <a:pt x="3194101" y="545976"/>
                  <a:pt x="3193646" y="555276"/>
                  <a:pt x="3193172" y="562819"/>
                </a:cubicBezTo>
                <a:cubicBezTo>
                  <a:pt x="3192699" y="570362"/>
                  <a:pt x="3190046" y="577069"/>
                  <a:pt x="3185214" y="582942"/>
                </a:cubicBezTo>
                <a:cubicBezTo>
                  <a:pt x="3180381" y="588814"/>
                  <a:pt x="3175875" y="586846"/>
                  <a:pt x="3171694" y="577037"/>
                </a:cubicBezTo>
                <a:cubicBezTo>
                  <a:pt x="3167514" y="567228"/>
                  <a:pt x="3166105" y="560413"/>
                  <a:pt x="3167468" y="556591"/>
                </a:cubicBezTo>
                <a:cubicBezTo>
                  <a:pt x="3168830" y="552770"/>
                  <a:pt x="3169956" y="545148"/>
                  <a:pt x="3170845" y="533726"/>
                </a:cubicBezTo>
                <a:cubicBezTo>
                  <a:pt x="3171734" y="522304"/>
                  <a:pt x="3171067" y="510154"/>
                  <a:pt x="3168844" y="497277"/>
                </a:cubicBezTo>
                <a:lnTo>
                  <a:pt x="3135976" y="504010"/>
                </a:lnTo>
                <a:cubicBezTo>
                  <a:pt x="3127057" y="504913"/>
                  <a:pt x="3117814" y="501590"/>
                  <a:pt x="3108250" y="494039"/>
                </a:cubicBezTo>
                <a:cubicBezTo>
                  <a:pt x="3098685" y="486489"/>
                  <a:pt x="3101212" y="482427"/>
                  <a:pt x="3115832" y="481854"/>
                </a:cubicBezTo>
                <a:cubicBezTo>
                  <a:pt x="3130452" y="481280"/>
                  <a:pt x="3155572" y="478771"/>
                  <a:pt x="3191193" y="474325"/>
                </a:cubicBezTo>
                <a:cubicBezTo>
                  <a:pt x="3242030" y="466166"/>
                  <a:pt x="3273786" y="460949"/>
                  <a:pt x="3286463" y="458677"/>
                </a:cubicBezTo>
                <a:cubicBezTo>
                  <a:pt x="3292801" y="457540"/>
                  <a:pt x="3298812" y="457496"/>
                  <a:pt x="3304496" y="458545"/>
                </a:cubicBezTo>
                <a:close/>
                <a:moveTo>
                  <a:pt x="994847" y="456690"/>
                </a:moveTo>
                <a:cubicBezTo>
                  <a:pt x="999233" y="456698"/>
                  <a:pt x="1003371" y="457182"/>
                  <a:pt x="1007264" y="458139"/>
                </a:cubicBezTo>
                <a:cubicBezTo>
                  <a:pt x="1015050" y="460053"/>
                  <a:pt x="1023042" y="463663"/>
                  <a:pt x="1031237" y="468969"/>
                </a:cubicBezTo>
                <a:cubicBezTo>
                  <a:pt x="1039433" y="474275"/>
                  <a:pt x="1046093" y="482058"/>
                  <a:pt x="1051220" y="492319"/>
                </a:cubicBezTo>
                <a:cubicBezTo>
                  <a:pt x="1056347" y="502579"/>
                  <a:pt x="1058211" y="514962"/>
                  <a:pt x="1056812" y="529467"/>
                </a:cubicBezTo>
                <a:cubicBezTo>
                  <a:pt x="1055415" y="543972"/>
                  <a:pt x="1048285" y="561098"/>
                  <a:pt x="1035421" y="580844"/>
                </a:cubicBezTo>
                <a:cubicBezTo>
                  <a:pt x="1022558" y="600591"/>
                  <a:pt x="998445" y="629379"/>
                  <a:pt x="963082" y="667208"/>
                </a:cubicBezTo>
                <a:lnTo>
                  <a:pt x="1060266" y="667208"/>
                </a:lnTo>
                <a:lnTo>
                  <a:pt x="1060266" y="698377"/>
                </a:lnTo>
                <a:lnTo>
                  <a:pt x="915673" y="698377"/>
                </a:lnTo>
                <a:lnTo>
                  <a:pt x="915673" y="688676"/>
                </a:lnTo>
                <a:cubicBezTo>
                  <a:pt x="916605" y="674708"/>
                  <a:pt x="923019" y="662232"/>
                  <a:pt x="934914" y="651248"/>
                </a:cubicBezTo>
                <a:cubicBezTo>
                  <a:pt x="946809" y="640263"/>
                  <a:pt x="961694" y="623381"/>
                  <a:pt x="979569" y="600602"/>
                </a:cubicBezTo>
                <a:cubicBezTo>
                  <a:pt x="997444" y="577822"/>
                  <a:pt x="1009035" y="560281"/>
                  <a:pt x="1014340" y="547977"/>
                </a:cubicBezTo>
                <a:cubicBezTo>
                  <a:pt x="1019647" y="535673"/>
                  <a:pt x="1021666" y="525402"/>
                  <a:pt x="1020396" y="517163"/>
                </a:cubicBezTo>
                <a:cubicBezTo>
                  <a:pt x="1019127" y="508925"/>
                  <a:pt x="1015320" y="502199"/>
                  <a:pt x="1008975" y="496986"/>
                </a:cubicBezTo>
                <a:cubicBezTo>
                  <a:pt x="1002629" y="491774"/>
                  <a:pt x="995201" y="489601"/>
                  <a:pt x="986690" y="490469"/>
                </a:cubicBezTo>
                <a:cubicBezTo>
                  <a:pt x="978179" y="491336"/>
                  <a:pt x="969980" y="494674"/>
                  <a:pt x="962093" y="500482"/>
                </a:cubicBezTo>
                <a:cubicBezTo>
                  <a:pt x="954205" y="506290"/>
                  <a:pt x="947759" y="516019"/>
                  <a:pt x="942755" y="529671"/>
                </a:cubicBezTo>
                <a:lnTo>
                  <a:pt x="910274" y="524853"/>
                </a:lnTo>
                <a:cubicBezTo>
                  <a:pt x="917645" y="501149"/>
                  <a:pt x="927245" y="484328"/>
                  <a:pt x="939077" y="474390"/>
                </a:cubicBezTo>
                <a:cubicBezTo>
                  <a:pt x="950907" y="464452"/>
                  <a:pt x="964867" y="459017"/>
                  <a:pt x="980956" y="458085"/>
                </a:cubicBezTo>
                <a:cubicBezTo>
                  <a:pt x="985833" y="457146"/>
                  <a:pt x="990463" y="456681"/>
                  <a:pt x="994847" y="456690"/>
                </a:cubicBezTo>
                <a:close/>
                <a:moveTo>
                  <a:pt x="7887901" y="456059"/>
                </a:moveTo>
                <a:cubicBezTo>
                  <a:pt x="7886424" y="455753"/>
                  <a:pt x="7884700" y="455769"/>
                  <a:pt x="7882730" y="456106"/>
                </a:cubicBezTo>
                <a:cubicBezTo>
                  <a:pt x="7874849" y="457454"/>
                  <a:pt x="7857695" y="460157"/>
                  <a:pt x="7831267" y="464215"/>
                </a:cubicBezTo>
                <a:cubicBezTo>
                  <a:pt x="7832155" y="466366"/>
                  <a:pt x="7833353" y="472834"/>
                  <a:pt x="7834859" y="483618"/>
                </a:cubicBezTo>
                <a:cubicBezTo>
                  <a:pt x="7838817" y="483718"/>
                  <a:pt x="7848535" y="481944"/>
                  <a:pt x="7864016" y="478294"/>
                </a:cubicBezTo>
                <a:cubicBezTo>
                  <a:pt x="7879496" y="474644"/>
                  <a:pt x="7887807" y="476530"/>
                  <a:pt x="7888947" y="483951"/>
                </a:cubicBezTo>
                <a:cubicBezTo>
                  <a:pt x="7890087" y="491372"/>
                  <a:pt x="7884354" y="496348"/>
                  <a:pt x="7871749" y="498879"/>
                </a:cubicBezTo>
                <a:cubicBezTo>
                  <a:pt x="7859144" y="501410"/>
                  <a:pt x="7847449" y="501772"/>
                  <a:pt x="7836665" y="499966"/>
                </a:cubicBezTo>
                <a:lnTo>
                  <a:pt x="7840258" y="526810"/>
                </a:lnTo>
                <a:cubicBezTo>
                  <a:pt x="7846868" y="525004"/>
                  <a:pt x="7855250" y="523430"/>
                  <a:pt x="7865403" y="522089"/>
                </a:cubicBezTo>
                <a:cubicBezTo>
                  <a:pt x="7875556" y="520748"/>
                  <a:pt x="7883177" y="520078"/>
                  <a:pt x="7888269" y="520078"/>
                </a:cubicBezTo>
                <a:cubicBezTo>
                  <a:pt x="7892456" y="496631"/>
                  <a:pt x="7894550" y="479101"/>
                  <a:pt x="7894550" y="467485"/>
                </a:cubicBezTo>
                <a:cubicBezTo>
                  <a:pt x="7894550" y="460785"/>
                  <a:pt x="7892333" y="456976"/>
                  <a:pt x="7887901" y="456059"/>
                </a:cubicBezTo>
                <a:close/>
                <a:moveTo>
                  <a:pt x="4934682" y="451374"/>
                </a:moveTo>
                <a:cubicBezTo>
                  <a:pt x="4960667" y="447674"/>
                  <a:pt x="4981295" y="460494"/>
                  <a:pt x="4996567" y="489834"/>
                </a:cubicBezTo>
                <a:cubicBezTo>
                  <a:pt x="5005659" y="521799"/>
                  <a:pt x="4993219" y="553519"/>
                  <a:pt x="4959247" y="584996"/>
                </a:cubicBezTo>
                <a:cubicBezTo>
                  <a:pt x="4949123" y="600196"/>
                  <a:pt x="4944061" y="618193"/>
                  <a:pt x="4944061" y="638987"/>
                </a:cubicBezTo>
                <a:lnTo>
                  <a:pt x="4911623" y="638987"/>
                </a:lnTo>
                <a:cubicBezTo>
                  <a:pt x="4910648" y="602477"/>
                  <a:pt x="4925598" y="569229"/>
                  <a:pt x="4956472" y="539243"/>
                </a:cubicBezTo>
                <a:cubicBezTo>
                  <a:pt x="4963398" y="528890"/>
                  <a:pt x="4966424" y="517884"/>
                  <a:pt x="4965550" y="506225"/>
                </a:cubicBezTo>
                <a:cubicBezTo>
                  <a:pt x="4960832" y="490350"/>
                  <a:pt x="4951877" y="482865"/>
                  <a:pt x="4938683" y="483768"/>
                </a:cubicBezTo>
                <a:lnTo>
                  <a:pt x="4933392" y="483768"/>
                </a:lnTo>
                <a:cubicBezTo>
                  <a:pt x="4917116" y="484543"/>
                  <a:pt x="4909429" y="498488"/>
                  <a:pt x="4910333" y="525606"/>
                </a:cubicBezTo>
                <a:lnTo>
                  <a:pt x="4876518" y="525606"/>
                </a:lnTo>
                <a:cubicBezTo>
                  <a:pt x="4875558" y="488493"/>
                  <a:pt x="4887295" y="465707"/>
                  <a:pt x="4911731" y="457246"/>
                </a:cubicBezTo>
                <a:cubicBezTo>
                  <a:pt x="4915703" y="454263"/>
                  <a:pt x="4923354" y="452306"/>
                  <a:pt x="4934682" y="451374"/>
                </a:cubicBezTo>
                <a:close/>
                <a:moveTo>
                  <a:pt x="4003828" y="447203"/>
                </a:moveTo>
                <a:cubicBezTo>
                  <a:pt x="4007868" y="447861"/>
                  <a:pt x="4012181" y="449882"/>
                  <a:pt x="4016766" y="453267"/>
                </a:cubicBezTo>
                <a:cubicBezTo>
                  <a:pt x="4025936" y="460035"/>
                  <a:pt x="4032426" y="466815"/>
                  <a:pt x="4036233" y="473605"/>
                </a:cubicBezTo>
                <a:cubicBezTo>
                  <a:pt x="4040040" y="480395"/>
                  <a:pt x="4037706" y="484872"/>
                  <a:pt x="4029231" y="487038"/>
                </a:cubicBezTo>
                <a:cubicBezTo>
                  <a:pt x="4020756" y="489203"/>
                  <a:pt x="4008732" y="495180"/>
                  <a:pt x="3993158" y="504967"/>
                </a:cubicBezTo>
                <a:cubicBezTo>
                  <a:pt x="3977585" y="514754"/>
                  <a:pt x="3962348" y="525147"/>
                  <a:pt x="3947449" y="536146"/>
                </a:cubicBezTo>
                <a:cubicBezTo>
                  <a:pt x="3959151" y="541165"/>
                  <a:pt x="3963628" y="546073"/>
                  <a:pt x="3960882" y="550870"/>
                </a:cubicBezTo>
                <a:cubicBezTo>
                  <a:pt x="3958136" y="555667"/>
                  <a:pt x="3956329" y="564149"/>
                  <a:pt x="3955462" y="576316"/>
                </a:cubicBezTo>
                <a:cubicBezTo>
                  <a:pt x="3954594" y="588484"/>
                  <a:pt x="3954831" y="606230"/>
                  <a:pt x="3956171" y="629554"/>
                </a:cubicBezTo>
                <a:cubicBezTo>
                  <a:pt x="3957512" y="652879"/>
                  <a:pt x="3957953" y="670424"/>
                  <a:pt x="3957494" y="682190"/>
                </a:cubicBezTo>
                <a:cubicBezTo>
                  <a:pt x="3957036" y="693956"/>
                  <a:pt x="3951547" y="706572"/>
                  <a:pt x="3941028" y="720038"/>
                </a:cubicBezTo>
                <a:cubicBezTo>
                  <a:pt x="3930510" y="733503"/>
                  <a:pt x="3922314" y="735270"/>
                  <a:pt x="3916442" y="725340"/>
                </a:cubicBezTo>
                <a:cubicBezTo>
                  <a:pt x="3910570" y="715409"/>
                  <a:pt x="3902095" y="704808"/>
                  <a:pt x="3891017" y="693537"/>
                </a:cubicBezTo>
                <a:cubicBezTo>
                  <a:pt x="3879939" y="682266"/>
                  <a:pt x="3880330" y="678204"/>
                  <a:pt x="3892189" y="681351"/>
                </a:cubicBezTo>
                <a:cubicBezTo>
                  <a:pt x="3904048" y="684499"/>
                  <a:pt x="3912215" y="685940"/>
                  <a:pt x="3916689" y="685675"/>
                </a:cubicBezTo>
                <a:cubicBezTo>
                  <a:pt x="3921163" y="685410"/>
                  <a:pt x="3924010" y="682022"/>
                  <a:pt x="3925229" y="675511"/>
                </a:cubicBezTo>
                <a:cubicBezTo>
                  <a:pt x="3926448" y="669001"/>
                  <a:pt x="3927280" y="653037"/>
                  <a:pt x="3927724" y="627619"/>
                </a:cubicBezTo>
                <a:cubicBezTo>
                  <a:pt x="3928169" y="602200"/>
                  <a:pt x="3927516" y="582501"/>
                  <a:pt x="3925767" y="568519"/>
                </a:cubicBezTo>
                <a:cubicBezTo>
                  <a:pt x="3924017" y="554537"/>
                  <a:pt x="3920644" y="543639"/>
                  <a:pt x="3915646" y="535823"/>
                </a:cubicBezTo>
                <a:cubicBezTo>
                  <a:pt x="3910649" y="528008"/>
                  <a:pt x="3911276" y="524577"/>
                  <a:pt x="3917528" y="525531"/>
                </a:cubicBezTo>
                <a:cubicBezTo>
                  <a:pt x="3923781" y="526484"/>
                  <a:pt x="3929624" y="527355"/>
                  <a:pt x="3935059" y="528144"/>
                </a:cubicBezTo>
                <a:cubicBezTo>
                  <a:pt x="3957129" y="507480"/>
                  <a:pt x="3972333" y="492670"/>
                  <a:pt x="3980672" y="483715"/>
                </a:cubicBezTo>
                <a:cubicBezTo>
                  <a:pt x="3989010" y="474759"/>
                  <a:pt x="3984529" y="471855"/>
                  <a:pt x="3967228" y="475003"/>
                </a:cubicBezTo>
                <a:cubicBezTo>
                  <a:pt x="3949926" y="478150"/>
                  <a:pt x="3930352" y="481944"/>
                  <a:pt x="3908505" y="486382"/>
                </a:cubicBezTo>
                <a:cubicBezTo>
                  <a:pt x="3886657" y="490820"/>
                  <a:pt x="3872378" y="494419"/>
                  <a:pt x="3865667" y="497180"/>
                </a:cubicBezTo>
                <a:cubicBezTo>
                  <a:pt x="3858956" y="499940"/>
                  <a:pt x="3851825" y="499872"/>
                  <a:pt x="3844275" y="496976"/>
                </a:cubicBezTo>
                <a:cubicBezTo>
                  <a:pt x="3836725" y="494079"/>
                  <a:pt x="3830186" y="488877"/>
                  <a:pt x="3824657" y="481370"/>
                </a:cubicBezTo>
                <a:cubicBezTo>
                  <a:pt x="3819129" y="473863"/>
                  <a:pt x="3822177" y="470568"/>
                  <a:pt x="3833799" y="471486"/>
                </a:cubicBezTo>
                <a:cubicBezTo>
                  <a:pt x="3845422" y="472404"/>
                  <a:pt x="3862817" y="471748"/>
                  <a:pt x="3885983" y="469518"/>
                </a:cubicBezTo>
                <a:cubicBezTo>
                  <a:pt x="3909150" y="467288"/>
                  <a:pt x="3930951" y="464398"/>
                  <a:pt x="3951385" y="460849"/>
                </a:cubicBezTo>
                <a:cubicBezTo>
                  <a:pt x="3971820" y="457300"/>
                  <a:pt x="3985533" y="453457"/>
                  <a:pt x="3992524" y="449320"/>
                </a:cubicBezTo>
                <a:cubicBezTo>
                  <a:pt x="3996019" y="447251"/>
                  <a:pt x="3999787" y="446546"/>
                  <a:pt x="4003828" y="447203"/>
                </a:cubicBezTo>
                <a:close/>
                <a:moveTo>
                  <a:pt x="6509673" y="444289"/>
                </a:moveTo>
                <a:cubicBezTo>
                  <a:pt x="6512557" y="444570"/>
                  <a:pt x="6515589" y="445695"/>
                  <a:pt x="6518769" y="447663"/>
                </a:cubicBezTo>
                <a:cubicBezTo>
                  <a:pt x="6525129" y="451600"/>
                  <a:pt x="6530065" y="455497"/>
                  <a:pt x="6533579" y="459354"/>
                </a:cubicBezTo>
                <a:cubicBezTo>
                  <a:pt x="6537093" y="463212"/>
                  <a:pt x="6537006" y="467413"/>
                  <a:pt x="6533321" y="471959"/>
                </a:cubicBezTo>
                <a:cubicBezTo>
                  <a:pt x="6529635" y="476505"/>
                  <a:pt x="6526710" y="484306"/>
                  <a:pt x="6524544" y="495362"/>
                </a:cubicBezTo>
                <a:cubicBezTo>
                  <a:pt x="6522379" y="506419"/>
                  <a:pt x="6519909" y="520261"/>
                  <a:pt x="6517133" y="536888"/>
                </a:cubicBezTo>
                <a:cubicBezTo>
                  <a:pt x="6514359" y="553516"/>
                  <a:pt x="6511695" y="564102"/>
                  <a:pt x="6509143" y="568648"/>
                </a:cubicBezTo>
                <a:cubicBezTo>
                  <a:pt x="6522422" y="566999"/>
                  <a:pt x="6531865" y="564787"/>
                  <a:pt x="6537472" y="562012"/>
                </a:cubicBezTo>
                <a:cubicBezTo>
                  <a:pt x="6543079" y="559237"/>
                  <a:pt x="6548840" y="559847"/>
                  <a:pt x="6554755" y="563840"/>
                </a:cubicBezTo>
                <a:cubicBezTo>
                  <a:pt x="6560671" y="567834"/>
                  <a:pt x="6566019" y="572599"/>
                  <a:pt x="6570802" y="578134"/>
                </a:cubicBezTo>
                <a:cubicBezTo>
                  <a:pt x="6575585" y="583669"/>
                  <a:pt x="6576147" y="589362"/>
                  <a:pt x="6572491" y="595213"/>
                </a:cubicBezTo>
                <a:cubicBezTo>
                  <a:pt x="6568834" y="601064"/>
                  <a:pt x="6566120" y="611740"/>
                  <a:pt x="6564349" y="627242"/>
                </a:cubicBezTo>
                <a:cubicBezTo>
                  <a:pt x="6562578" y="642744"/>
                  <a:pt x="6559621" y="659493"/>
                  <a:pt x="6555476" y="677490"/>
                </a:cubicBezTo>
                <a:cubicBezTo>
                  <a:pt x="6551332" y="695487"/>
                  <a:pt x="6543125" y="709992"/>
                  <a:pt x="6530857" y="721006"/>
                </a:cubicBezTo>
                <a:cubicBezTo>
                  <a:pt x="6518589" y="732019"/>
                  <a:pt x="6510817" y="732693"/>
                  <a:pt x="6507540" y="723028"/>
                </a:cubicBezTo>
                <a:cubicBezTo>
                  <a:pt x="6504263" y="713362"/>
                  <a:pt x="6498061" y="702539"/>
                  <a:pt x="6488934" y="690558"/>
                </a:cubicBezTo>
                <a:cubicBezTo>
                  <a:pt x="6479806" y="678576"/>
                  <a:pt x="6481345" y="674870"/>
                  <a:pt x="6493548" y="679437"/>
                </a:cubicBezTo>
                <a:cubicBezTo>
                  <a:pt x="6505752" y="684004"/>
                  <a:pt x="6513015" y="686478"/>
                  <a:pt x="6515338" y="686858"/>
                </a:cubicBezTo>
                <a:cubicBezTo>
                  <a:pt x="6517661" y="687238"/>
                  <a:pt x="6520346" y="684868"/>
                  <a:pt x="6523393" y="679749"/>
                </a:cubicBezTo>
                <a:cubicBezTo>
                  <a:pt x="6526441" y="674629"/>
                  <a:pt x="6529301" y="664717"/>
                  <a:pt x="6531975" y="650011"/>
                </a:cubicBezTo>
                <a:cubicBezTo>
                  <a:pt x="6534651" y="635305"/>
                  <a:pt x="6536436" y="622180"/>
                  <a:pt x="6537332" y="610636"/>
                </a:cubicBezTo>
                <a:cubicBezTo>
                  <a:pt x="6538229" y="599092"/>
                  <a:pt x="6537286" y="591933"/>
                  <a:pt x="6534503" y="589158"/>
                </a:cubicBezTo>
                <a:cubicBezTo>
                  <a:pt x="6531721" y="586383"/>
                  <a:pt x="6524143" y="585448"/>
                  <a:pt x="6511767" y="586351"/>
                </a:cubicBezTo>
                <a:cubicBezTo>
                  <a:pt x="6499391" y="587254"/>
                  <a:pt x="6486242" y="589011"/>
                  <a:pt x="6472317" y="591621"/>
                </a:cubicBezTo>
                <a:cubicBezTo>
                  <a:pt x="6458393" y="594231"/>
                  <a:pt x="6448083" y="597604"/>
                  <a:pt x="6441385" y="601742"/>
                </a:cubicBezTo>
                <a:cubicBezTo>
                  <a:pt x="6434689" y="605879"/>
                  <a:pt x="6429885" y="603885"/>
                  <a:pt x="6426973" y="595762"/>
                </a:cubicBezTo>
                <a:cubicBezTo>
                  <a:pt x="6424063" y="587638"/>
                  <a:pt x="6423959" y="581253"/>
                  <a:pt x="6426662" y="576607"/>
                </a:cubicBezTo>
                <a:cubicBezTo>
                  <a:pt x="6429365" y="571961"/>
                  <a:pt x="6431838" y="560173"/>
                  <a:pt x="6434083" y="541244"/>
                </a:cubicBezTo>
                <a:cubicBezTo>
                  <a:pt x="6436327" y="522315"/>
                  <a:pt x="6435649" y="508426"/>
                  <a:pt x="6432050" y="499578"/>
                </a:cubicBezTo>
                <a:cubicBezTo>
                  <a:pt x="6428451" y="490730"/>
                  <a:pt x="6431305" y="487733"/>
                  <a:pt x="6440611" y="490587"/>
                </a:cubicBezTo>
                <a:cubicBezTo>
                  <a:pt x="6449918" y="493441"/>
                  <a:pt x="6456919" y="496513"/>
                  <a:pt x="6461616" y="499804"/>
                </a:cubicBezTo>
                <a:cubicBezTo>
                  <a:pt x="6466313" y="503095"/>
                  <a:pt x="6467507" y="507293"/>
                  <a:pt x="6465197" y="512399"/>
                </a:cubicBezTo>
                <a:cubicBezTo>
                  <a:pt x="6462889" y="517504"/>
                  <a:pt x="6460411" y="528438"/>
                  <a:pt x="6457765" y="545202"/>
                </a:cubicBezTo>
                <a:cubicBezTo>
                  <a:pt x="6455120" y="561965"/>
                  <a:pt x="6453797" y="571609"/>
                  <a:pt x="6453797" y="574133"/>
                </a:cubicBezTo>
                <a:cubicBezTo>
                  <a:pt x="6453797" y="574076"/>
                  <a:pt x="6456091" y="573843"/>
                  <a:pt x="6460680" y="573434"/>
                </a:cubicBezTo>
                <a:cubicBezTo>
                  <a:pt x="6465269" y="573025"/>
                  <a:pt x="6475071" y="572090"/>
                  <a:pt x="6490085" y="570627"/>
                </a:cubicBezTo>
                <a:cubicBezTo>
                  <a:pt x="6486485" y="565278"/>
                  <a:pt x="6486263" y="555907"/>
                  <a:pt x="6489418" y="542513"/>
                </a:cubicBezTo>
                <a:cubicBezTo>
                  <a:pt x="6492573" y="529119"/>
                  <a:pt x="6495047" y="514026"/>
                  <a:pt x="6496839" y="497234"/>
                </a:cubicBezTo>
                <a:cubicBezTo>
                  <a:pt x="6498632" y="480441"/>
                  <a:pt x="6498387" y="471751"/>
                  <a:pt x="6496107" y="471163"/>
                </a:cubicBezTo>
                <a:cubicBezTo>
                  <a:pt x="6493827" y="470575"/>
                  <a:pt x="6486289" y="471403"/>
                  <a:pt x="6473490" y="473648"/>
                </a:cubicBezTo>
                <a:cubicBezTo>
                  <a:pt x="6460691" y="475892"/>
                  <a:pt x="6450169" y="477914"/>
                  <a:pt x="6441923" y="479714"/>
                </a:cubicBezTo>
                <a:cubicBezTo>
                  <a:pt x="6433677" y="481513"/>
                  <a:pt x="6426371" y="478792"/>
                  <a:pt x="6420004" y="471550"/>
                </a:cubicBezTo>
                <a:cubicBezTo>
                  <a:pt x="6413637" y="464309"/>
                  <a:pt x="6414527" y="460688"/>
                  <a:pt x="6422671" y="460688"/>
                </a:cubicBezTo>
                <a:cubicBezTo>
                  <a:pt x="6428164" y="460688"/>
                  <a:pt x="6436115" y="460254"/>
                  <a:pt x="6446527" y="459386"/>
                </a:cubicBezTo>
                <a:cubicBezTo>
                  <a:pt x="6456937" y="458519"/>
                  <a:pt x="6467403" y="456769"/>
                  <a:pt x="6477921" y="454138"/>
                </a:cubicBezTo>
                <a:cubicBezTo>
                  <a:pt x="6488439" y="451506"/>
                  <a:pt x="6496287" y="448785"/>
                  <a:pt x="6501463" y="445975"/>
                </a:cubicBezTo>
                <a:cubicBezTo>
                  <a:pt x="6504053" y="444569"/>
                  <a:pt x="6506789" y="444007"/>
                  <a:pt x="6509673" y="444289"/>
                </a:cubicBezTo>
                <a:close/>
                <a:moveTo>
                  <a:pt x="6157248" y="444289"/>
                </a:moveTo>
                <a:cubicBezTo>
                  <a:pt x="6160132" y="444570"/>
                  <a:pt x="6163164" y="445695"/>
                  <a:pt x="6166344" y="447663"/>
                </a:cubicBezTo>
                <a:cubicBezTo>
                  <a:pt x="6172704" y="451600"/>
                  <a:pt x="6177641" y="455497"/>
                  <a:pt x="6181154" y="459354"/>
                </a:cubicBezTo>
                <a:cubicBezTo>
                  <a:pt x="6184668" y="463212"/>
                  <a:pt x="6184581" y="467413"/>
                  <a:pt x="6180896" y="471959"/>
                </a:cubicBezTo>
                <a:cubicBezTo>
                  <a:pt x="6177210" y="476505"/>
                  <a:pt x="6174285" y="484306"/>
                  <a:pt x="6172119" y="495362"/>
                </a:cubicBezTo>
                <a:cubicBezTo>
                  <a:pt x="6169954" y="506419"/>
                  <a:pt x="6167484" y="520261"/>
                  <a:pt x="6164709" y="536888"/>
                </a:cubicBezTo>
                <a:cubicBezTo>
                  <a:pt x="6161935" y="553516"/>
                  <a:pt x="6159271" y="564102"/>
                  <a:pt x="6156718" y="568648"/>
                </a:cubicBezTo>
                <a:cubicBezTo>
                  <a:pt x="6169997" y="566999"/>
                  <a:pt x="6179441" y="564787"/>
                  <a:pt x="6185047" y="562012"/>
                </a:cubicBezTo>
                <a:cubicBezTo>
                  <a:pt x="6190654" y="559237"/>
                  <a:pt x="6196416" y="559847"/>
                  <a:pt x="6202331" y="563840"/>
                </a:cubicBezTo>
                <a:cubicBezTo>
                  <a:pt x="6208246" y="567834"/>
                  <a:pt x="6213595" y="572599"/>
                  <a:pt x="6218378" y="578134"/>
                </a:cubicBezTo>
                <a:cubicBezTo>
                  <a:pt x="6223160" y="583669"/>
                  <a:pt x="6223723" y="589362"/>
                  <a:pt x="6220066" y="595213"/>
                </a:cubicBezTo>
                <a:cubicBezTo>
                  <a:pt x="6216409" y="601064"/>
                  <a:pt x="6213695" y="611740"/>
                  <a:pt x="6211925" y="627242"/>
                </a:cubicBezTo>
                <a:cubicBezTo>
                  <a:pt x="6210153" y="642744"/>
                  <a:pt x="6207196" y="659493"/>
                  <a:pt x="6203051" y="677490"/>
                </a:cubicBezTo>
                <a:cubicBezTo>
                  <a:pt x="6198907" y="695487"/>
                  <a:pt x="6190701" y="709992"/>
                  <a:pt x="6178433" y="721006"/>
                </a:cubicBezTo>
                <a:cubicBezTo>
                  <a:pt x="6166165" y="732019"/>
                  <a:pt x="6158392" y="732693"/>
                  <a:pt x="6155116" y="723028"/>
                </a:cubicBezTo>
                <a:cubicBezTo>
                  <a:pt x="6151839" y="713362"/>
                  <a:pt x="6145637" y="702539"/>
                  <a:pt x="6136509" y="690558"/>
                </a:cubicBezTo>
                <a:cubicBezTo>
                  <a:pt x="6127381" y="678576"/>
                  <a:pt x="6128920" y="674870"/>
                  <a:pt x="6141123" y="679437"/>
                </a:cubicBezTo>
                <a:cubicBezTo>
                  <a:pt x="6153327" y="684004"/>
                  <a:pt x="6160590" y="686478"/>
                  <a:pt x="6162913" y="686858"/>
                </a:cubicBezTo>
                <a:cubicBezTo>
                  <a:pt x="6165236" y="687238"/>
                  <a:pt x="6167921" y="684868"/>
                  <a:pt x="6170969" y="679749"/>
                </a:cubicBezTo>
                <a:cubicBezTo>
                  <a:pt x="6174016" y="674629"/>
                  <a:pt x="6176877" y="664717"/>
                  <a:pt x="6179552" y="650011"/>
                </a:cubicBezTo>
                <a:cubicBezTo>
                  <a:pt x="6182226" y="635305"/>
                  <a:pt x="6184011" y="622180"/>
                  <a:pt x="6184908" y="610636"/>
                </a:cubicBezTo>
                <a:cubicBezTo>
                  <a:pt x="6185804" y="599092"/>
                  <a:pt x="6184861" y="591933"/>
                  <a:pt x="6182079" y="589158"/>
                </a:cubicBezTo>
                <a:cubicBezTo>
                  <a:pt x="6179297" y="586383"/>
                  <a:pt x="6171718" y="585448"/>
                  <a:pt x="6159342" y="586351"/>
                </a:cubicBezTo>
                <a:cubicBezTo>
                  <a:pt x="6146967" y="587254"/>
                  <a:pt x="6133817" y="589011"/>
                  <a:pt x="6119892" y="591621"/>
                </a:cubicBezTo>
                <a:cubicBezTo>
                  <a:pt x="6105968" y="594231"/>
                  <a:pt x="6095658" y="597604"/>
                  <a:pt x="6088961" y="601742"/>
                </a:cubicBezTo>
                <a:cubicBezTo>
                  <a:pt x="6082264" y="605879"/>
                  <a:pt x="6077460" y="603885"/>
                  <a:pt x="6074549" y="595762"/>
                </a:cubicBezTo>
                <a:cubicBezTo>
                  <a:pt x="6071638" y="587638"/>
                  <a:pt x="6071534" y="581253"/>
                  <a:pt x="6074237" y="576607"/>
                </a:cubicBezTo>
                <a:cubicBezTo>
                  <a:pt x="6076940" y="571961"/>
                  <a:pt x="6079413" y="560173"/>
                  <a:pt x="6081658" y="541244"/>
                </a:cubicBezTo>
                <a:cubicBezTo>
                  <a:pt x="6083902" y="522315"/>
                  <a:pt x="6083225" y="508426"/>
                  <a:pt x="6079625" y="499578"/>
                </a:cubicBezTo>
                <a:cubicBezTo>
                  <a:pt x="6076026" y="490730"/>
                  <a:pt x="6078880" y="487733"/>
                  <a:pt x="6088186" y="490587"/>
                </a:cubicBezTo>
                <a:cubicBezTo>
                  <a:pt x="6097493" y="493441"/>
                  <a:pt x="6104495" y="496513"/>
                  <a:pt x="6109191" y="499804"/>
                </a:cubicBezTo>
                <a:cubicBezTo>
                  <a:pt x="6113888" y="503095"/>
                  <a:pt x="6115082" y="507293"/>
                  <a:pt x="6112773" y="512399"/>
                </a:cubicBezTo>
                <a:cubicBezTo>
                  <a:pt x="6110464" y="517504"/>
                  <a:pt x="6107987" y="528438"/>
                  <a:pt x="6105341" y="545202"/>
                </a:cubicBezTo>
                <a:cubicBezTo>
                  <a:pt x="6102695" y="561965"/>
                  <a:pt x="6101372" y="571609"/>
                  <a:pt x="6101372" y="574133"/>
                </a:cubicBezTo>
                <a:cubicBezTo>
                  <a:pt x="6101372" y="574076"/>
                  <a:pt x="6103667" y="573843"/>
                  <a:pt x="6108255" y="573434"/>
                </a:cubicBezTo>
                <a:cubicBezTo>
                  <a:pt x="6112845" y="573025"/>
                  <a:pt x="6122646" y="572090"/>
                  <a:pt x="6137660" y="570627"/>
                </a:cubicBezTo>
                <a:cubicBezTo>
                  <a:pt x="6134061" y="565278"/>
                  <a:pt x="6133839" y="555907"/>
                  <a:pt x="6136993" y="542513"/>
                </a:cubicBezTo>
                <a:cubicBezTo>
                  <a:pt x="6140148" y="529119"/>
                  <a:pt x="6142622" y="514026"/>
                  <a:pt x="6144414" y="497234"/>
                </a:cubicBezTo>
                <a:cubicBezTo>
                  <a:pt x="6146207" y="480441"/>
                  <a:pt x="6145963" y="471751"/>
                  <a:pt x="6143683" y="471163"/>
                </a:cubicBezTo>
                <a:cubicBezTo>
                  <a:pt x="6141403" y="470575"/>
                  <a:pt x="6133864" y="471403"/>
                  <a:pt x="6121065" y="473648"/>
                </a:cubicBezTo>
                <a:cubicBezTo>
                  <a:pt x="6108266" y="475892"/>
                  <a:pt x="6097744" y="477914"/>
                  <a:pt x="6089498" y="479714"/>
                </a:cubicBezTo>
                <a:cubicBezTo>
                  <a:pt x="6081253" y="481513"/>
                  <a:pt x="6073946" y="478792"/>
                  <a:pt x="6067579" y="471550"/>
                </a:cubicBezTo>
                <a:cubicBezTo>
                  <a:pt x="6061212" y="464309"/>
                  <a:pt x="6062102" y="460688"/>
                  <a:pt x="6070247" y="460688"/>
                </a:cubicBezTo>
                <a:cubicBezTo>
                  <a:pt x="6075739" y="460688"/>
                  <a:pt x="6083691" y="460254"/>
                  <a:pt x="6094102" y="459386"/>
                </a:cubicBezTo>
                <a:cubicBezTo>
                  <a:pt x="6104513" y="458519"/>
                  <a:pt x="6114978" y="456769"/>
                  <a:pt x="6125496" y="454138"/>
                </a:cubicBezTo>
                <a:cubicBezTo>
                  <a:pt x="6136015" y="451506"/>
                  <a:pt x="6143862" y="448785"/>
                  <a:pt x="6149039" y="445975"/>
                </a:cubicBezTo>
                <a:cubicBezTo>
                  <a:pt x="6151628" y="444569"/>
                  <a:pt x="6154364" y="444007"/>
                  <a:pt x="6157248" y="444289"/>
                </a:cubicBezTo>
                <a:close/>
                <a:moveTo>
                  <a:pt x="5342395" y="442544"/>
                </a:moveTo>
                <a:cubicBezTo>
                  <a:pt x="5350562" y="443956"/>
                  <a:pt x="5359665" y="446943"/>
                  <a:pt x="5369703" y="451503"/>
                </a:cubicBezTo>
                <a:cubicBezTo>
                  <a:pt x="5381232" y="456966"/>
                  <a:pt x="5385628" y="463423"/>
                  <a:pt x="5382889" y="470873"/>
                </a:cubicBezTo>
                <a:cubicBezTo>
                  <a:pt x="5380150" y="478323"/>
                  <a:pt x="5378350" y="487848"/>
                  <a:pt x="5377489" y="499449"/>
                </a:cubicBezTo>
                <a:cubicBezTo>
                  <a:pt x="5376629" y="511051"/>
                  <a:pt x="5376199" y="528295"/>
                  <a:pt x="5376199" y="551182"/>
                </a:cubicBezTo>
                <a:cubicBezTo>
                  <a:pt x="5376199" y="573050"/>
                  <a:pt x="5377091" y="593370"/>
                  <a:pt x="5378877" y="612142"/>
                </a:cubicBezTo>
                <a:cubicBezTo>
                  <a:pt x="5380662" y="630913"/>
                  <a:pt x="5380863" y="648175"/>
                  <a:pt x="5379479" y="663928"/>
                </a:cubicBezTo>
                <a:cubicBezTo>
                  <a:pt x="5378095" y="679681"/>
                  <a:pt x="5373119" y="693637"/>
                  <a:pt x="5364551" y="705798"/>
                </a:cubicBezTo>
                <a:cubicBezTo>
                  <a:pt x="5355983" y="717958"/>
                  <a:pt x="5348680" y="719704"/>
                  <a:pt x="5342643" y="711036"/>
                </a:cubicBezTo>
                <a:cubicBezTo>
                  <a:pt x="5336606" y="702367"/>
                  <a:pt x="5331188" y="695197"/>
                  <a:pt x="5326391" y="689525"/>
                </a:cubicBezTo>
                <a:cubicBezTo>
                  <a:pt x="5321595" y="683854"/>
                  <a:pt x="5316074" y="677587"/>
                  <a:pt x="5309828" y="670725"/>
                </a:cubicBezTo>
                <a:cubicBezTo>
                  <a:pt x="5303584" y="663863"/>
                  <a:pt x="5305050" y="661386"/>
                  <a:pt x="5314228" y="663293"/>
                </a:cubicBezTo>
                <a:cubicBezTo>
                  <a:pt x="5323406" y="665201"/>
                  <a:pt x="5330984" y="666774"/>
                  <a:pt x="5336964" y="668015"/>
                </a:cubicBezTo>
                <a:cubicBezTo>
                  <a:pt x="5342944" y="669255"/>
                  <a:pt x="5346454" y="668054"/>
                  <a:pt x="5347493" y="664412"/>
                </a:cubicBezTo>
                <a:cubicBezTo>
                  <a:pt x="5348533" y="660770"/>
                  <a:pt x="5349501" y="653331"/>
                  <a:pt x="5350397" y="642095"/>
                </a:cubicBezTo>
                <a:cubicBezTo>
                  <a:pt x="5351293" y="630859"/>
                  <a:pt x="5351523" y="600096"/>
                  <a:pt x="5351085" y="549805"/>
                </a:cubicBezTo>
                <a:cubicBezTo>
                  <a:pt x="5350648" y="499514"/>
                  <a:pt x="5347049" y="468711"/>
                  <a:pt x="5340287" y="457397"/>
                </a:cubicBezTo>
                <a:cubicBezTo>
                  <a:pt x="5333526" y="446082"/>
                  <a:pt x="5334229" y="441131"/>
                  <a:pt x="5342395" y="442544"/>
                </a:cubicBezTo>
                <a:close/>
                <a:moveTo>
                  <a:pt x="1713540" y="440651"/>
                </a:moveTo>
                <a:cubicBezTo>
                  <a:pt x="1720604" y="442608"/>
                  <a:pt x="1728278" y="446663"/>
                  <a:pt x="1736567" y="452815"/>
                </a:cubicBezTo>
                <a:cubicBezTo>
                  <a:pt x="1744856" y="458967"/>
                  <a:pt x="1747720" y="463835"/>
                  <a:pt x="1745160" y="467420"/>
                </a:cubicBezTo>
                <a:cubicBezTo>
                  <a:pt x="1742600" y="471006"/>
                  <a:pt x="1740063" y="474888"/>
                  <a:pt x="1737546" y="479068"/>
                </a:cubicBezTo>
                <a:cubicBezTo>
                  <a:pt x="1735029" y="483248"/>
                  <a:pt x="1724894" y="501658"/>
                  <a:pt x="1707141" y="534296"/>
                </a:cubicBezTo>
                <a:cubicBezTo>
                  <a:pt x="1721538" y="542197"/>
                  <a:pt x="1727823" y="550260"/>
                  <a:pt x="1725995" y="558484"/>
                </a:cubicBezTo>
                <a:cubicBezTo>
                  <a:pt x="1724166" y="566708"/>
                  <a:pt x="1723034" y="579493"/>
                  <a:pt x="1722596" y="596837"/>
                </a:cubicBezTo>
                <a:cubicBezTo>
                  <a:pt x="1722158" y="614182"/>
                  <a:pt x="1721710" y="636352"/>
                  <a:pt x="1721252" y="663347"/>
                </a:cubicBezTo>
                <a:cubicBezTo>
                  <a:pt x="1720793" y="690343"/>
                  <a:pt x="1717889" y="706529"/>
                  <a:pt x="1712540" y="711907"/>
                </a:cubicBezTo>
                <a:cubicBezTo>
                  <a:pt x="1707191" y="717284"/>
                  <a:pt x="1701777" y="713957"/>
                  <a:pt x="1696300" y="701926"/>
                </a:cubicBezTo>
                <a:cubicBezTo>
                  <a:pt x="1690821" y="689894"/>
                  <a:pt x="1689434" y="679247"/>
                  <a:pt x="1692137" y="669983"/>
                </a:cubicBezTo>
                <a:cubicBezTo>
                  <a:pt x="1694841" y="660719"/>
                  <a:pt x="1697093" y="646924"/>
                  <a:pt x="1698892" y="628597"/>
                </a:cubicBezTo>
                <a:cubicBezTo>
                  <a:pt x="1700691" y="610270"/>
                  <a:pt x="1701150" y="592800"/>
                  <a:pt x="1700268" y="576187"/>
                </a:cubicBezTo>
                <a:cubicBezTo>
                  <a:pt x="1699386" y="559574"/>
                  <a:pt x="1698587" y="549468"/>
                  <a:pt x="1697871" y="545869"/>
                </a:cubicBezTo>
                <a:cubicBezTo>
                  <a:pt x="1691762" y="559262"/>
                  <a:pt x="1683888" y="571003"/>
                  <a:pt x="1674251" y="581092"/>
                </a:cubicBezTo>
                <a:cubicBezTo>
                  <a:pt x="1664615" y="591180"/>
                  <a:pt x="1654612" y="599078"/>
                  <a:pt x="1644245" y="604785"/>
                </a:cubicBezTo>
                <a:cubicBezTo>
                  <a:pt x="1633877" y="610493"/>
                  <a:pt x="1631665" y="608897"/>
                  <a:pt x="1637610" y="599999"/>
                </a:cubicBezTo>
                <a:cubicBezTo>
                  <a:pt x="1643552" y="591101"/>
                  <a:pt x="1650813" y="580106"/>
                  <a:pt x="1659389" y="567013"/>
                </a:cubicBezTo>
                <a:cubicBezTo>
                  <a:pt x="1667964" y="553921"/>
                  <a:pt x="1677590" y="536931"/>
                  <a:pt x="1688265" y="516045"/>
                </a:cubicBezTo>
                <a:cubicBezTo>
                  <a:pt x="1698942" y="495158"/>
                  <a:pt x="1704957" y="480341"/>
                  <a:pt x="1706313" y="471593"/>
                </a:cubicBezTo>
                <a:cubicBezTo>
                  <a:pt x="1707668" y="462846"/>
                  <a:pt x="1707446" y="455013"/>
                  <a:pt x="1705647" y="448093"/>
                </a:cubicBezTo>
                <a:cubicBezTo>
                  <a:pt x="1703846" y="441174"/>
                  <a:pt x="1706477" y="438693"/>
                  <a:pt x="1713540" y="440651"/>
                </a:cubicBezTo>
                <a:close/>
                <a:moveTo>
                  <a:pt x="3560553" y="439284"/>
                </a:moveTo>
                <a:cubicBezTo>
                  <a:pt x="3562166" y="439109"/>
                  <a:pt x="3564236" y="439317"/>
                  <a:pt x="3566764" y="439909"/>
                </a:cubicBezTo>
                <a:cubicBezTo>
                  <a:pt x="3576873" y="442275"/>
                  <a:pt x="3585675" y="445788"/>
                  <a:pt x="3593167" y="450449"/>
                </a:cubicBezTo>
                <a:cubicBezTo>
                  <a:pt x="3600660" y="455109"/>
                  <a:pt x="3603033" y="460440"/>
                  <a:pt x="3600287" y="466442"/>
                </a:cubicBezTo>
                <a:cubicBezTo>
                  <a:pt x="3597541" y="472443"/>
                  <a:pt x="3595505" y="485636"/>
                  <a:pt x="3594178" y="506021"/>
                </a:cubicBezTo>
                <a:cubicBezTo>
                  <a:pt x="3592852" y="526405"/>
                  <a:pt x="3591759" y="544578"/>
                  <a:pt x="3590898" y="560539"/>
                </a:cubicBezTo>
                <a:cubicBezTo>
                  <a:pt x="3596605" y="551562"/>
                  <a:pt x="3605432" y="539358"/>
                  <a:pt x="3617377" y="523928"/>
                </a:cubicBezTo>
                <a:cubicBezTo>
                  <a:pt x="3629323" y="508498"/>
                  <a:pt x="3634844" y="496345"/>
                  <a:pt x="3633940" y="487468"/>
                </a:cubicBezTo>
                <a:cubicBezTo>
                  <a:pt x="3633037" y="478591"/>
                  <a:pt x="3636694" y="475874"/>
                  <a:pt x="3644911" y="479316"/>
                </a:cubicBezTo>
                <a:cubicBezTo>
                  <a:pt x="3653127" y="482757"/>
                  <a:pt x="3660355" y="488404"/>
                  <a:pt x="3666593" y="496255"/>
                </a:cubicBezTo>
                <a:cubicBezTo>
                  <a:pt x="3672831" y="504106"/>
                  <a:pt x="3673010" y="509914"/>
                  <a:pt x="3667131" y="513678"/>
                </a:cubicBezTo>
                <a:cubicBezTo>
                  <a:pt x="3661251" y="517443"/>
                  <a:pt x="3652303" y="526222"/>
                  <a:pt x="3640286" y="540018"/>
                </a:cubicBezTo>
                <a:cubicBezTo>
                  <a:pt x="3628269" y="553813"/>
                  <a:pt x="3611756" y="570778"/>
                  <a:pt x="3590748" y="590911"/>
                </a:cubicBezTo>
                <a:cubicBezTo>
                  <a:pt x="3589945" y="607460"/>
                  <a:pt x="3590640" y="622112"/>
                  <a:pt x="3592834" y="634868"/>
                </a:cubicBezTo>
                <a:cubicBezTo>
                  <a:pt x="3595028" y="647623"/>
                  <a:pt x="3600449" y="656873"/>
                  <a:pt x="3609096" y="662616"/>
                </a:cubicBezTo>
                <a:cubicBezTo>
                  <a:pt x="3617743" y="668359"/>
                  <a:pt x="3631574" y="670815"/>
                  <a:pt x="3650589" y="669983"/>
                </a:cubicBezTo>
                <a:cubicBezTo>
                  <a:pt x="3669604" y="669151"/>
                  <a:pt x="3682632" y="665627"/>
                  <a:pt x="3689673" y="659411"/>
                </a:cubicBezTo>
                <a:cubicBezTo>
                  <a:pt x="3696715" y="653194"/>
                  <a:pt x="3703386" y="640786"/>
                  <a:pt x="3709689" y="622187"/>
                </a:cubicBezTo>
                <a:cubicBezTo>
                  <a:pt x="3715991" y="603588"/>
                  <a:pt x="3719143" y="604663"/>
                  <a:pt x="3719143" y="625414"/>
                </a:cubicBezTo>
                <a:cubicBezTo>
                  <a:pt x="3719143" y="642378"/>
                  <a:pt x="3720942" y="656252"/>
                  <a:pt x="3724542" y="667036"/>
                </a:cubicBezTo>
                <a:cubicBezTo>
                  <a:pt x="3728141" y="677820"/>
                  <a:pt x="3721953" y="686417"/>
                  <a:pt x="3705978" y="692827"/>
                </a:cubicBezTo>
                <a:cubicBezTo>
                  <a:pt x="3690003" y="699237"/>
                  <a:pt x="3668773" y="701983"/>
                  <a:pt x="3642286" y="701066"/>
                </a:cubicBezTo>
                <a:cubicBezTo>
                  <a:pt x="3615800" y="700148"/>
                  <a:pt x="3597247" y="694856"/>
                  <a:pt x="3586628" y="685191"/>
                </a:cubicBezTo>
                <a:cubicBezTo>
                  <a:pt x="3576009" y="675526"/>
                  <a:pt x="3569768" y="662967"/>
                  <a:pt x="3567904" y="647516"/>
                </a:cubicBezTo>
                <a:cubicBezTo>
                  <a:pt x="3566039" y="632064"/>
                  <a:pt x="3565552" y="618875"/>
                  <a:pt x="3566441" y="607947"/>
                </a:cubicBezTo>
                <a:cubicBezTo>
                  <a:pt x="3563602" y="613769"/>
                  <a:pt x="3557543" y="619233"/>
                  <a:pt x="3548265" y="624338"/>
                </a:cubicBezTo>
                <a:cubicBezTo>
                  <a:pt x="3538987" y="629443"/>
                  <a:pt x="3529350" y="633161"/>
                  <a:pt x="3519355" y="635491"/>
                </a:cubicBezTo>
                <a:cubicBezTo>
                  <a:pt x="3509360" y="637822"/>
                  <a:pt x="3507890" y="635552"/>
                  <a:pt x="3514945" y="628683"/>
                </a:cubicBezTo>
                <a:cubicBezTo>
                  <a:pt x="3522001" y="621814"/>
                  <a:pt x="3530426" y="614153"/>
                  <a:pt x="3540220" y="605700"/>
                </a:cubicBezTo>
                <a:cubicBezTo>
                  <a:pt x="3550014" y="597246"/>
                  <a:pt x="3558762" y="588308"/>
                  <a:pt x="3566462" y="578887"/>
                </a:cubicBezTo>
                <a:cubicBezTo>
                  <a:pt x="3567352" y="555914"/>
                  <a:pt x="3567796" y="536777"/>
                  <a:pt x="3567796" y="521476"/>
                </a:cubicBezTo>
                <a:cubicBezTo>
                  <a:pt x="3567796" y="505544"/>
                  <a:pt x="3567359" y="492322"/>
                  <a:pt x="3566484" y="481811"/>
                </a:cubicBezTo>
                <a:cubicBezTo>
                  <a:pt x="3565609" y="471299"/>
                  <a:pt x="3562910" y="461096"/>
                  <a:pt x="3558385" y="451202"/>
                </a:cubicBezTo>
                <a:cubicBezTo>
                  <a:pt x="3554992" y="443781"/>
                  <a:pt x="3555715" y="439808"/>
                  <a:pt x="3560553" y="439284"/>
                </a:cubicBezTo>
                <a:close/>
                <a:moveTo>
                  <a:pt x="5812525" y="438503"/>
                </a:moveTo>
                <a:cubicBezTo>
                  <a:pt x="5815576" y="438544"/>
                  <a:pt x="5818802" y="439299"/>
                  <a:pt x="5822204" y="440769"/>
                </a:cubicBezTo>
                <a:cubicBezTo>
                  <a:pt x="5829009" y="443709"/>
                  <a:pt x="5835810" y="448058"/>
                  <a:pt x="5842607" y="453815"/>
                </a:cubicBezTo>
                <a:cubicBezTo>
                  <a:pt x="5849404" y="459573"/>
                  <a:pt x="5850096" y="465183"/>
                  <a:pt x="5844682" y="470647"/>
                </a:cubicBezTo>
                <a:cubicBezTo>
                  <a:pt x="5839269" y="476111"/>
                  <a:pt x="5836785" y="495825"/>
                  <a:pt x="5837229" y="529790"/>
                </a:cubicBezTo>
                <a:cubicBezTo>
                  <a:pt x="5837674" y="563754"/>
                  <a:pt x="5838807" y="598709"/>
                  <a:pt x="5840628" y="634652"/>
                </a:cubicBezTo>
                <a:cubicBezTo>
                  <a:pt x="5842449" y="670596"/>
                  <a:pt x="5838735" y="695828"/>
                  <a:pt x="5829486" y="710347"/>
                </a:cubicBezTo>
                <a:cubicBezTo>
                  <a:pt x="5820236" y="724867"/>
                  <a:pt x="5812672" y="725806"/>
                  <a:pt x="5806792" y="713165"/>
                </a:cubicBezTo>
                <a:cubicBezTo>
                  <a:pt x="5800913" y="700524"/>
                  <a:pt x="5791563" y="688801"/>
                  <a:pt x="5778743" y="677996"/>
                </a:cubicBezTo>
                <a:cubicBezTo>
                  <a:pt x="5765923" y="667190"/>
                  <a:pt x="5766109" y="663139"/>
                  <a:pt x="5779302" y="665842"/>
                </a:cubicBezTo>
                <a:cubicBezTo>
                  <a:pt x="5792496" y="668545"/>
                  <a:pt x="5801221" y="669897"/>
                  <a:pt x="5805480" y="669897"/>
                </a:cubicBezTo>
                <a:cubicBezTo>
                  <a:pt x="5807459" y="669897"/>
                  <a:pt x="5808846" y="667115"/>
                  <a:pt x="5809642" y="661551"/>
                </a:cubicBezTo>
                <a:cubicBezTo>
                  <a:pt x="5810438" y="655987"/>
                  <a:pt x="5811281" y="647659"/>
                  <a:pt x="5812170" y="636567"/>
                </a:cubicBezTo>
                <a:cubicBezTo>
                  <a:pt x="5813059" y="625475"/>
                  <a:pt x="5813055" y="600885"/>
                  <a:pt x="5812159" y="562797"/>
                </a:cubicBezTo>
                <a:cubicBezTo>
                  <a:pt x="5811263" y="524710"/>
                  <a:pt x="5810194" y="498643"/>
                  <a:pt x="5808954" y="484596"/>
                </a:cubicBezTo>
                <a:cubicBezTo>
                  <a:pt x="5807714" y="470550"/>
                  <a:pt x="5804491" y="463746"/>
                  <a:pt x="5799285" y="464183"/>
                </a:cubicBezTo>
                <a:cubicBezTo>
                  <a:pt x="5794080" y="464621"/>
                  <a:pt x="5777725" y="466503"/>
                  <a:pt x="5750220" y="469830"/>
                </a:cubicBezTo>
                <a:lnTo>
                  <a:pt x="5750220" y="513302"/>
                </a:lnTo>
                <a:cubicBezTo>
                  <a:pt x="5758366" y="513388"/>
                  <a:pt x="5766490" y="512062"/>
                  <a:pt x="5774591" y="509323"/>
                </a:cubicBezTo>
                <a:cubicBezTo>
                  <a:pt x="5782694" y="506584"/>
                  <a:pt x="5789207" y="508584"/>
                  <a:pt x="5794133" y="515324"/>
                </a:cubicBezTo>
                <a:cubicBezTo>
                  <a:pt x="5799059" y="522064"/>
                  <a:pt x="5795281" y="527040"/>
                  <a:pt x="5782797" y="530252"/>
                </a:cubicBezTo>
                <a:cubicBezTo>
                  <a:pt x="5770314" y="533464"/>
                  <a:pt x="5759456" y="534619"/>
                  <a:pt x="5750220" y="533715"/>
                </a:cubicBezTo>
                <a:cubicBezTo>
                  <a:pt x="5750220" y="545245"/>
                  <a:pt x="5749324" y="558237"/>
                  <a:pt x="5747531" y="572692"/>
                </a:cubicBezTo>
                <a:cubicBezTo>
                  <a:pt x="5756623" y="572778"/>
                  <a:pt x="5765443" y="571451"/>
                  <a:pt x="5773989" y="568713"/>
                </a:cubicBezTo>
                <a:cubicBezTo>
                  <a:pt x="5782536" y="565974"/>
                  <a:pt x="5789487" y="568261"/>
                  <a:pt x="5794843" y="575574"/>
                </a:cubicBezTo>
                <a:cubicBezTo>
                  <a:pt x="5800199" y="582888"/>
                  <a:pt x="5795668" y="587864"/>
                  <a:pt x="5781249" y="590503"/>
                </a:cubicBezTo>
                <a:cubicBezTo>
                  <a:pt x="5766830" y="593141"/>
                  <a:pt x="5754831" y="593557"/>
                  <a:pt x="5745251" y="591750"/>
                </a:cubicBezTo>
                <a:cubicBezTo>
                  <a:pt x="5738454" y="625306"/>
                  <a:pt x="5726519" y="653614"/>
                  <a:pt x="5709447" y="676673"/>
                </a:cubicBezTo>
                <a:cubicBezTo>
                  <a:pt x="5692375" y="699732"/>
                  <a:pt x="5675081" y="714065"/>
                  <a:pt x="5657564" y="719672"/>
                </a:cubicBezTo>
                <a:cubicBezTo>
                  <a:pt x="5640048" y="725279"/>
                  <a:pt x="5636800" y="723096"/>
                  <a:pt x="5647820" y="713122"/>
                </a:cubicBezTo>
                <a:cubicBezTo>
                  <a:pt x="5658841" y="703148"/>
                  <a:pt x="5670793" y="689500"/>
                  <a:pt x="5683678" y="672177"/>
                </a:cubicBezTo>
                <a:cubicBezTo>
                  <a:pt x="5696562" y="654854"/>
                  <a:pt x="5706124" y="634817"/>
                  <a:pt x="5712362" y="612067"/>
                </a:cubicBezTo>
                <a:cubicBezTo>
                  <a:pt x="5718600" y="589316"/>
                  <a:pt x="5721945" y="561044"/>
                  <a:pt x="5722396" y="527251"/>
                </a:cubicBezTo>
                <a:cubicBezTo>
                  <a:pt x="5722848" y="493459"/>
                  <a:pt x="5720823" y="470988"/>
                  <a:pt x="5716320" y="459838"/>
                </a:cubicBezTo>
                <a:cubicBezTo>
                  <a:pt x="5711817" y="448689"/>
                  <a:pt x="5713222" y="443827"/>
                  <a:pt x="5720536" y="445254"/>
                </a:cubicBezTo>
                <a:cubicBezTo>
                  <a:pt x="5727849" y="446681"/>
                  <a:pt x="5733622" y="448255"/>
                  <a:pt x="5737852" y="449976"/>
                </a:cubicBezTo>
                <a:cubicBezTo>
                  <a:pt x="5742082" y="451696"/>
                  <a:pt x="5748794" y="451657"/>
                  <a:pt x="5757985" y="449857"/>
                </a:cubicBezTo>
                <a:cubicBezTo>
                  <a:pt x="5767178" y="448058"/>
                  <a:pt x="5775778" y="446745"/>
                  <a:pt x="5783787" y="445921"/>
                </a:cubicBezTo>
                <a:cubicBezTo>
                  <a:pt x="5791796" y="445096"/>
                  <a:pt x="5798500" y="443297"/>
                  <a:pt x="5803899" y="440522"/>
                </a:cubicBezTo>
                <a:cubicBezTo>
                  <a:pt x="5806599" y="439134"/>
                  <a:pt x="5809474" y="438461"/>
                  <a:pt x="5812525" y="438503"/>
                </a:cubicBezTo>
                <a:close/>
                <a:moveTo>
                  <a:pt x="3494196" y="438297"/>
                </a:moveTo>
                <a:cubicBezTo>
                  <a:pt x="3495687" y="438305"/>
                  <a:pt x="3497502" y="438674"/>
                  <a:pt x="3499641" y="439403"/>
                </a:cubicBezTo>
                <a:cubicBezTo>
                  <a:pt x="3508195" y="442322"/>
                  <a:pt x="3515870" y="447151"/>
                  <a:pt x="3522667" y="453890"/>
                </a:cubicBezTo>
                <a:cubicBezTo>
                  <a:pt x="3529465" y="460630"/>
                  <a:pt x="3530483" y="466356"/>
                  <a:pt x="3525722" y="471066"/>
                </a:cubicBezTo>
                <a:cubicBezTo>
                  <a:pt x="3520961" y="475777"/>
                  <a:pt x="3515440" y="484639"/>
                  <a:pt x="3509159" y="497653"/>
                </a:cubicBezTo>
                <a:cubicBezTo>
                  <a:pt x="3502878" y="510667"/>
                  <a:pt x="3496382" y="522917"/>
                  <a:pt x="3489671" y="534404"/>
                </a:cubicBezTo>
                <a:cubicBezTo>
                  <a:pt x="3503165" y="542233"/>
                  <a:pt x="3509005" y="552716"/>
                  <a:pt x="3507191" y="565852"/>
                </a:cubicBezTo>
                <a:cubicBezTo>
                  <a:pt x="3505377" y="578987"/>
                  <a:pt x="3504696" y="599472"/>
                  <a:pt x="3505147" y="627307"/>
                </a:cubicBezTo>
                <a:cubicBezTo>
                  <a:pt x="3505599" y="655141"/>
                  <a:pt x="3503588" y="678670"/>
                  <a:pt x="3499114" y="697893"/>
                </a:cubicBezTo>
                <a:cubicBezTo>
                  <a:pt x="3494639" y="717116"/>
                  <a:pt x="3488545" y="719582"/>
                  <a:pt x="3480830" y="705292"/>
                </a:cubicBezTo>
                <a:cubicBezTo>
                  <a:pt x="3473115" y="691002"/>
                  <a:pt x="3471057" y="679466"/>
                  <a:pt x="3474656" y="670682"/>
                </a:cubicBezTo>
                <a:cubicBezTo>
                  <a:pt x="3478256" y="661899"/>
                  <a:pt x="3480733" y="648770"/>
                  <a:pt x="3482088" y="631297"/>
                </a:cubicBezTo>
                <a:cubicBezTo>
                  <a:pt x="3483443" y="613823"/>
                  <a:pt x="3483906" y="595708"/>
                  <a:pt x="3483476" y="576951"/>
                </a:cubicBezTo>
                <a:cubicBezTo>
                  <a:pt x="3483045" y="558194"/>
                  <a:pt x="3482042" y="548278"/>
                  <a:pt x="3480464" y="547202"/>
                </a:cubicBezTo>
                <a:cubicBezTo>
                  <a:pt x="3466956" y="567996"/>
                  <a:pt x="3450690" y="584892"/>
                  <a:pt x="3431668" y="597891"/>
                </a:cubicBezTo>
                <a:cubicBezTo>
                  <a:pt x="3412646" y="610891"/>
                  <a:pt x="3409925" y="608672"/>
                  <a:pt x="3423505" y="591234"/>
                </a:cubicBezTo>
                <a:cubicBezTo>
                  <a:pt x="3437085" y="573796"/>
                  <a:pt x="3449916" y="554111"/>
                  <a:pt x="3461998" y="532177"/>
                </a:cubicBezTo>
                <a:cubicBezTo>
                  <a:pt x="3474079" y="510244"/>
                  <a:pt x="3482135" y="492882"/>
                  <a:pt x="3486164" y="480090"/>
                </a:cubicBezTo>
                <a:cubicBezTo>
                  <a:pt x="3490194" y="467299"/>
                  <a:pt x="3491309" y="456590"/>
                  <a:pt x="3489509" y="447964"/>
                </a:cubicBezTo>
                <a:cubicBezTo>
                  <a:pt x="3488159" y="441495"/>
                  <a:pt x="3489722" y="438273"/>
                  <a:pt x="3494196" y="438297"/>
                </a:cubicBezTo>
                <a:close/>
                <a:moveTo>
                  <a:pt x="6348861" y="437846"/>
                </a:moveTo>
                <a:cubicBezTo>
                  <a:pt x="6350546" y="437929"/>
                  <a:pt x="6352625" y="438448"/>
                  <a:pt x="6355097" y="439403"/>
                </a:cubicBezTo>
                <a:cubicBezTo>
                  <a:pt x="6364984" y="443225"/>
                  <a:pt x="6372660" y="447488"/>
                  <a:pt x="6378123" y="452191"/>
                </a:cubicBezTo>
                <a:cubicBezTo>
                  <a:pt x="6383587" y="456895"/>
                  <a:pt x="6384702" y="462000"/>
                  <a:pt x="6381469" y="467506"/>
                </a:cubicBezTo>
                <a:cubicBezTo>
                  <a:pt x="6378235" y="473013"/>
                  <a:pt x="6375255" y="481205"/>
                  <a:pt x="6372531" y="492082"/>
                </a:cubicBezTo>
                <a:cubicBezTo>
                  <a:pt x="6369807" y="502959"/>
                  <a:pt x="6366301" y="518579"/>
                  <a:pt x="6362013" y="538942"/>
                </a:cubicBezTo>
                <a:lnTo>
                  <a:pt x="6382533" y="535565"/>
                </a:lnTo>
                <a:cubicBezTo>
                  <a:pt x="6383150" y="533242"/>
                  <a:pt x="6383233" y="528725"/>
                  <a:pt x="6382781" y="522014"/>
                </a:cubicBezTo>
                <a:cubicBezTo>
                  <a:pt x="6382329" y="515302"/>
                  <a:pt x="6388205" y="515234"/>
                  <a:pt x="6400408" y="521809"/>
                </a:cubicBezTo>
                <a:cubicBezTo>
                  <a:pt x="6412612" y="528384"/>
                  <a:pt x="6417315" y="534275"/>
                  <a:pt x="6414519" y="539480"/>
                </a:cubicBezTo>
                <a:cubicBezTo>
                  <a:pt x="6411723" y="544686"/>
                  <a:pt x="6407187" y="557828"/>
                  <a:pt x="6400914" y="578908"/>
                </a:cubicBezTo>
                <a:cubicBezTo>
                  <a:pt x="6394640" y="599989"/>
                  <a:pt x="6387523" y="618545"/>
                  <a:pt x="6379565" y="634577"/>
                </a:cubicBezTo>
                <a:cubicBezTo>
                  <a:pt x="6390048" y="643870"/>
                  <a:pt x="6397167" y="652649"/>
                  <a:pt x="6400925" y="660917"/>
                </a:cubicBezTo>
                <a:cubicBezTo>
                  <a:pt x="6404682" y="669184"/>
                  <a:pt x="6403552" y="677271"/>
                  <a:pt x="6397537" y="685180"/>
                </a:cubicBezTo>
                <a:cubicBezTo>
                  <a:pt x="6391521" y="693089"/>
                  <a:pt x="6385505" y="691974"/>
                  <a:pt x="6379489" y="681835"/>
                </a:cubicBezTo>
                <a:cubicBezTo>
                  <a:pt x="6373474" y="671697"/>
                  <a:pt x="6368430" y="662368"/>
                  <a:pt x="6364357" y="653850"/>
                </a:cubicBezTo>
                <a:cubicBezTo>
                  <a:pt x="6361087" y="660332"/>
                  <a:pt x="6352964" y="668209"/>
                  <a:pt x="6339985" y="677479"/>
                </a:cubicBezTo>
                <a:cubicBezTo>
                  <a:pt x="6327008" y="686750"/>
                  <a:pt x="6314138" y="692777"/>
                  <a:pt x="6301375" y="695559"/>
                </a:cubicBezTo>
                <a:cubicBezTo>
                  <a:pt x="6288612" y="698341"/>
                  <a:pt x="6290211" y="693619"/>
                  <a:pt x="6306171" y="681394"/>
                </a:cubicBezTo>
                <a:cubicBezTo>
                  <a:pt x="6322132" y="669169"/>
                  <a:pt x="6336645" y="654266"/>
                  <a:pt x="6349709" y="636685"/>
                </a:cubicBezTo>
                <a:cubicBezTo>
                  <a:pt x="6344962" y="631021"/>
                  <a:pt x="6341026" y="626407"/>
                  <a:pt x="6337899" y="622843"/>
                </a:cubicBezTo>
                <a:cubicBezTo>
                  <a:pt x="6334773" y="619280"/>
                  <a:pt x="6331913" y="616394"/>
                  <a:pt x="6329317" y="614185"/>
                </a:cubicBezTo>
                <a:cubicBezTo>
                  <a:pt x="6326721" y="611977"/>
                  <a:pt x="6326108" y="607578"/>
                  <a:pt x="6327478" y="600989"/>
                </a:cubicBezTo>
                <a:cubicBezTo>
                  <a:pt x="6328847" y="594399"/>
                  <a:pt x="6331762" y="581870"/>
                  <a:pt x="6336221" y="563400"/>
                </a:cubicBezTo>
                <a:cubicBezTo>
                  <a:pt x="6313837" y="570455"/>
                  <a:pt x="6299755" y="575144"/>
                  <a:pt x="6293975" y="577467"/>
                </a:cubicBezTo>
                <a:cubicBezTo>
                  <a:pt x="6288197" y="579790"/>
                  <a:pt x="6280743" y="575076"/>
                  <a:pt x="6271615" y="563324"/>
                </a:cubicBezTo>
                <a:cubicBezTo>
                  <a:pt x="6262487" y="551572"/>
                  <a:pt x="6263782" y="546596"/>
                  <a:pt x="6275498" y="548396"/>
                </a:cubicBezTo>
                <a:cubicBezTo>
                  <a:pt x="6287214" y="550196"/>
                  <a:pt x="6308029" y="548622"/>
                  <a:pt x="6337942" y="543675"/>
                </a:cubicBezTo>
                <a:cubicBezTo>
                  <a:pt x="6342187" y="522437"/>
                  <a:pt x="6344983" y="503863"/>
                  <a:pt x="6346331" y="487952"/>
                </a:cubicBezTo>
                <a:cubicBezTo>
                  <a:pt x="6347679" y="472042"/>
                  <a:pt x="6347005" y="459017"/>
                  <a:pt x="6344309" y="448879"/>
                </a:cubicBezTo>
                <a:cubicBezTo>
                  <a:pt x="6342287" y="441275"/>
                  <a:pt x="6343805" y="437597"/>
                  <a:pt x="6348861" y="437846"/>
                </a:cubicBezTo>
                <a:close/>
                <a:moveTo>
                  <a:pt x="5996436" y="437846"/>
                </a:moveTo>
                <a:cubicBezTo>
                  <a:pt x="5998121" y="437929"/>
                  <a:pt x="6000200" y="438448"/>
                  <a:pt x="6002672" y="439403"/>
                </a:cubicBezTo>
                <a:cubicBezTo>
                  <a:pt x="6012559" y="443225"/>
                  <a:pt x="6020235" y="447488"/>
                  <a:pt x="6025699" y="452191"/>
                </a:cubicBezTo>
                <a:cubicBezTo>
                  <a:pt x="6031162" y="456895"/>
                  <a:pt x="6032277" y="462000"/>
                  <a:pt x="6029044" y="467506"/>
                </a:cubicBezTo>
                <a:cubicBezTo>
                  <a:pt x="6025810" y="473013"/>
                  <a:pt x="6022831" y="481205"/>
                  <a:pt x="6020106" y="492082"/>
                </a:cubicBezTo>
                <a:cubicBezTo>
                  <a:pt x="6017382" y="502959"/>
                  <a:pt x="6013876" y="518579"/>
                  <a:pt x="6009588" y="538942"/>
                </a:cubicBezTo>
                <a:lnTo>
                  <a:pt x="6030108" y="535565"/>
                </a:lnTo>
                <a:cubicBezTo>
                  <a:pt x="6030725" y="533242"/>
                  <a:pt x="6030808" y="528725"/>
                  <a:pt x="6030356" y="522014"/>
                </a:cubicBezTo>
                <a:cubicBezTo>
                  <a:pt x="6029904" y="515302"/>
                  <a:pt x="6035780" y="515234"/>
                  <a:pt x="6047983" y="521809"/>
                </a:cubicBezTo>
                <a:cubicBezTo>
                  <a:pt x="6060187" y="528384"/>
                  <a:pt x="6064891" y="534275"/>
                  <a:pt x="6062094" y="539480"/>
                </a:cubicBezTo>
                <a:cubicBezTo>
                  <a:pt x="6059298" y="544686"/>
                  <a:pt x="6054763" y="557828"/>
                  <a:pt x="6048489" y="578908"/>
                </a:cubicBezTo>
                <a:cubicBezTo>
                  <a:pt x="6042215" y="599989"/>
                  <a:pt x="6035099" y="618545"/>
                  <a:pt x="6027140" y="634577"/>
                </a:cubicBezTo>
                <a:cubicBezTo>
                  <a:pt x="6037623" y="643870"/>
                  <a:pt x="6044743" y="652649"/>
                  <a:pt x="6048500" y="660917"/>
                </a:cubicBezTo>
                <a:cubicBezTo>
                  <a:pt x="6052257" y="669184"/>
                  <a:pt x="6051127" y="677271"/>
                  <a:pt x="6045112" y="685180"/>
                </a:cubicBezTo>
                <a:cubicBezTo>
                  <a:pt x="6039096" y="693089"/>
                  <a:pt x="6033080" y="691974"/>
                  <a:pt x="6027065" y="681835"/>
                </a:cubicBezTo>
                <a:cubicBezTo>
                  <a:pt x="6021049" y="671697"/>
                  <a:pt x="6016005" y="662368"/>
                  <a:pt x="6011932" y="653850"/>
                </a:cubicBezTo>
                <a:cubicBezTo>
                  <a:pt x="6008663" y="660332"/>
                  <a:pt x="6000539" y="668209"/>
                  <a:pt x="5987561" y="677479"/>
                </a:cubicBezTo>
                <a:cubicBezTo>
                  <a:pt x="5974583" y="686750"/>
                  <a:pt x="5961713" y="692777"/>
                  <a:pt x="5948950" y="695559"/>
                </a:cubicBezTo>
                <a:cubicBezTo>
                  <a:pt x="5936187" y="698341"/>
                  <a:pt x="5937786" y="693619"/>
                  <a:pt x="5953747" y="681394"/>
                </a:cubicBezTo>
                <a:cubicBezTo>
                  <a:pt x="5969707" y="669169"/>
                  <a:pt x="5984220" y="654266"/>
                  <a:pt x="5997284" y="636685"/>
                </a:cubicBezTo>
                <a:cubicBezTo>
                  <a:pt x="5992537" y="631021"/>
                  <a:pt x="5988601" y="626407"/>
                  <a:pt x="5985474" y="622843"/>
                </a:cubicBezTo>
                <a:cubicBezTo>
                  <a:pt x="5982348" y="619280"/>
                  <a:pt x="5979488" y="616394"/>
                  <a:pt x="5976892" y="614185"/>
                </a:cubicBezTo>
                <a:cubicBezTo>
                  <a:pt x="5974297" y="611977"/>
                  <a:pt x="5973683" y="607578"/>
                  <a:pt x="5975053" y="600989"/>
                </a:cubicBezTo>
                <a:cubicBezTo>
                  <a:pt x="5976422" y="594399"/>
                  <a:pt x="5979337" y="581870"/>
                  <a:pt x="5983797" y="563400"/>
                </a:cubicBezTo>
                <a:cubicBezTo>
                  <a:pt x="5961412" y="570455"/>
                  <a:pt x="5947330" y="575144"/>
                  <a:pt x="5941550" y="577467"/>
                </a:cubicBezTo>
                <a:cubicBezTo>
                  <a:pt x="5935772" y="579790"/>
                  <a:pt x="5928318" y="575076"/>
                  <a:pt x="5919191" y="563324"/>
                </a:cubicBezTo>
                <a:cubicBezTo>
                  <a:pt x="5910063" y="551572"/>
                  <a:pt x="5911357" y="546596"/>
                  <a:pt x="5923073" y="548396"/>
                </a:cubicBezTo>
                <a:cubicBezTo>
                  <a:pt x="5934789" y="550196"/>
                  <a:pt x="5955604" y="548622"/>
                  <a:pt x="5985517" y="543675"/>
                </a:cubicBezTo>
                <a:cubicBezTo>
                  <a:pt x="5989763" y="522437"/>
                  <a:pt x="5992559" y="503863"/>
                  <a:pt x="5993907" y="487952"/>
                </a:cubicBezTo>
                <a:cubicBezTo>
                  <a:pt x="5995255" y="472042"/>
                  <a:pt x="5994581" y="459017"/>
                  <a:pt x="5991885" y="448879"/>
                </a:cubicBezTo>
                <a:cubicBezTo>
                  <a:pt x="5989863" y="441275"/>
                  <a:pt x="5991380" y="437597"/>
                  <a:pt x="5996436" y="437846"/>
                </a:cubicBezTo>
                <a:close/>
                <a:moveTo>
                  <a:pt x="7896854" y="433743"/>
                </a:moveTo>
                <a:cubicBezTo>
                  <a:pt x="7899509" y="433530"/>
                  <a:pt x="7902164" y="433793"/>
                  <a:pt x="7904821" y="434531"/>
                </a:cubicBezTo>
                <a:cubicBezTo>
                  <a:pt x="7910134" y="436008"/>
                  <a:pt x="7917200" y="439593"/>
                  <a:pt x="7926019" y="445286"/>
                </a:cubicBezTo>
                <a:cubicBezTo>
                  <a:pt x="7934839" y="450979"/>
                  <a:pt x="7937559" y="456056"/>
                  <a:pt x="7934183" y="460516"/>
                </a:cubicBezTo>
                <a:cubicBezTo>
                  <a:pt x="7930805" y="464975"/>
                  <a:pt x="7927829" y="470202"/>
                  <a:pt x="7925256" y="476197"/>
                </a:cubicBezTo>
                <a:cubicBezTo>
                  <a:pt x="7922681" y="482191"/>
                  <a:pt x="7919107" y="493652"/>
                  <a:pt x="7914533" y="510581"/>
                </a:cubicBezTo>
                <a:cubicBezTo>
                  <a:pt x="7909958" y="527510"/>
                  <a:pt x="7905225" y="537623"/>
                  <a:pt x="7900336" y="540921"/>
                </a:cubicBezTo>
                <a:cubicBezTo>
                  <a:pt x="7895446" y="544219"/>
                  <a:pt x="7891345" y="542714"/>
                  <a:pt x="7888032" y="536404"/>
                </a:cubicBezTo>
                <a:cubicBezTo>
                  <a:pt x="7878410" y="538211"/>
                  <a:pt x="7862183" y="540742"/>
                  <a:pt x="7839355" y="543997"/>
                </a:cubicBezTo>
                <a:cubicBezTo>
                  <a:pt x="7839355" y="548543"/>
                  <a:pt x="7837075" y="551791"/>
                  <a:pt x="7832515" y="553741"/>
                </a:cubicBezTo>
                <a:cubicBezTo>
                  <a:pt x="7827954" y="555692"/>
                  <a:pt x="7824103" y="549870"/>
                  <a:pt x="7820963" y="536275"/>
                </a:cubicBezTo>
                <a:cubicBezTo>
                  <a:pt x="7817822" y="522680"/>
                  <a:pt x="7814284" y="508358"/>
                  <a:pt x="7810347" y="493308"/>
                </a:cubicBezTo>
                <a:cubicBezTo>
                  <a:pt x="7806411" y="478258"/>
                  <a:pt x="7802137" y="466804"/>
                  <a:pt x="7797527" y="458945"/>
                </a:cubicBezTo>
                <a:cubicBezTo>
                  <a:pt x="7792917" y="451087"/>
                  <a:pt x="7794591" y="447627"/>
                  <a:pt x="7802550" y="448567"/>
                </a:cubicBezTo>
                <a:cubicBezTo>
                  <a:pt x="7810509" y="449506"/>
                  <a:pt x="7816101" y="449958"/>
                  <a:pt x="7819328" y="449922"/>
                </a:cubicBezTo>
                <a:cubicBezTo>
                  <a:pt x="7822555" y="449886"/>
                  <a:pt x="7833629" y="448108"/>
                  <a:pt x="7852551" y="444587"/>
                </a:cubicBezTo>
                <a:cubicBezTo>
                  <a:pt x="7871473" y="441067"/>
                  <a:pt x="7883587" y="438141"/>
                  <a:pt x="7888893" y="435811"/>
                </a:cubicBezTo>
                <a:cubicBezTo>
                  <a:pt x="7891545" y="434646"/>
                  <a:pt x="7894199" y="433957"/>
                  <a:pt x="7896854" y="433743"/>
                </a:cubicBezTo>
                <a:close/>
                <a:moveTo>
                  <a:pt x="6834717" y="433432"/>
                </a:moveTo>
                <a:cubicBezTo>
                  <a:pt x="6836605" y="433374"/>
                  <a:pt x="6838940" y="433759"/>
                  <a:pt x="6841720" y="434585"/>
                </a:cubicBezTo>
                <a:cubicBezTo>
                  <a:pt x="6852841" y="437890"/>
                  <a:pt x="6861191" y="441737"/>
                  <a:pt x="6866769" y="446125"/>
                </a:cubicBezTo>
                <a:cubicBezTo>
                  <a:pt x="6872348" y="450513"/>
                  <a:pt x="6873004" y="455332"/>
                  <a:pt x="6868737" y="460580"/>
                </a:cubicBezTo>
                <a:cubicBezTo>
                  <a:pt x="6864471" y="465829"/>
                  <a:pt x="6859431" y="474261"/>
                  <a:pt x="6853615" y="485876"/>
                </a:cubicBezTo>
                <a:cubicBezTo>
                  <a:pt x="6847801" y="497492"/>
                  <a:pt x="6839229" y="509337"/>
                  <a:pt x="6827900" y="521411"/>
                </a:cubicBezTo>
                <a:cubicBezTo>
                  <a:pt x="6856251" y="520623"/>
                  <a:pt x="6873778" y="517726"/>
                  <a:pt x="6880482" y="512721"/>
                </a:cubicBezTo>
                <a:cubicBezTo>
                  <a:pt x="6887186" y="507716"/>
                  <a:pt x="6894955" y="507143"/>
                  <a:pt x="6903789" y="511000"/>
                </a:cubicBezTo>
                <a:cubicBezTo>
                  <a:pt x="6912623" y="514858"/>
                  <a:pt x="6919731" y="519680"/>
                  <a:pt x="6925115" y="525466"/>
                </a:cubicBezTo>
                <a:cubicBezTo>
                  <a:pt x="6930501" y="531252"/>
                  <a:pt x="6930906" y="536637"/>
                  <a:pt x="6926331" y="541620"/>
                </a:cubicBezTo>
                <a:cubicBezTo>
                  <a:pt x="6921757" y="546604"/>
                  <a:pt x="6918584" y="558420"/>
                  <a:pt x="6916813" y="577069"/>
                </a:cubicBezTo>
                <a:cubicBezTo>
                  <a:pt x="6915042" y="595719"/>
                  <a:pt x="6913483" y="614476"/>
                  <a:pt x="6912135" y="633340"/>
                </a:cubicBezTo>
                <a:cubicBezTo>
                  <a:pt x="6910787" y="652205"/>
                  <a:pt x="6906807" y="668477"/>
                  <a:pt x="6900197" y="682158"/>
                </a:cubicBezTo>
                <a:cubicBezTo>
                  <a:pt x="6893585" y="695839"/>
                  <a:pt x="6883329" y="706239"/>
                  <a:pt x="6869425" y="713359"/>
                </a:cubicBezTo>
                <a:cubicBezTo>
                  <a:pt x="6855523" y="720479"/>
                  <a:pt x="6848044" y="718690"/>
                  <a:pt x="6846990" y="707992"/>
                </a:cubicBezTo>
                <a:cubicBezTo>
                  <a:pt x="6845936" y="697294"/>
                  <a:pt x="6840215" y="685119"/>
                  <a:pt x="6829825" y="671467"/>
                </a:cubicBezTo>
                <a:cubicBezTo>
                  <a:pt x="6819435" y="657815"/>
                  <a:pt x="6820841" y="654187"/>
                  <a:pt x="6834041" y="660583"/>
                </a:cubicBezTo>
                <a:cubicBezTo>
                  <a:pt x="6847241" y="666979"/>
                  <a:pt x="6856459" y="670578"/>
                  <a:pt x="6861693" y="671381"/>
                </a:cubicBezTo>
                <a:cubicBezTo>
                  <a:pt x="6866927" y="672184"/>
                  <a:pt x="6871799" y="667377"/>
                  <a:pt x="6876309" y="656959"/>
                </a:cubicBezTo>
                <a:cubicBezTo>
                  <a:pt x="6880819" y="646540"/>
                  <a:pt x="6883974" y="630763"/>
                  <a:pt x="6885773" y="609625"/>
                </a:cubicBezTo>
                <a:cubicBezTo>
                  <a:pt x="6887573" y="588488"/>
                  <a:pt x="6888473" y="570806"/>
                  <a:pt x="6888473" y="556581"/>
                </a:cubicBezTo>
                <a:cubicBezTo>
                  <a:pt x="6888473" y="543746"/>
                  <a:pt x="6887236" y="536501"/>
                  <a:pt x="6884763" y="534845"/>
                </a:cubicBezTo>
                <a:cubicBezTo>
                  <a:pt x="6882289" y="533188"/>
                  <a:pt x="6876141" y="533593"/>
                  <a:pt x="6866317" y="536060"/>
                </a:cubicBezTo>
                <a:lnTo>
                  <a:pt x="6838182" y="543115"/>
                </a:lnTo>
                <a:cubicBezTo>
                  <a:pt x="6831357" y="544047"/>
                  <a:pt x="6825291" y="541810"/>
                  <a:pt x="6819985" y="536404"/>
                </a:cubicBezTo>
                <a:cubicBezTo>
                  <a:pt x="6806261" y="551992"/>
                  <a:pt x="6791975" y="563987"/>
                  <a:pt x="6777125" y="572391"/>
                </a:cubicBezTo>
                <a:cubicBezTo>
                  <a:pt x="6773413" y="574492"/>
                  <a:pt x="6770617" y="575770"/>
                  <a:pt x="6768740" y="576226"/>
                </a:cubicBezTo>
                <a:lnTo>
                  <a:pt x="6767077" y="575593"/>
                </a:lnTo>
                <a:lnTo>
                  <a:pt x="6766759" y="581156"/>
                </a:lnTo>
                <a:cubicBezTo>
                  <a:pt x="6766554" y="588488"/>
                  <a:pt x="6766675" y="597551"/>
                  <a:pt x="6767123" y="608345"/>
                </a:cubicBezTo>
                <a:cubicBezTo>
                  <a:pt x="6768019" y="629934"/>
                  <a:pt x="6767309" y="646282"/>
                  <a:pt x="6764993" y="657389"/>
                </a:cubicBezTo>
                <a:cubicBezTo>
                  <a:pt x="6762677" y="668495"/>
                  <a:pt x="6759565" y="677429"/>
                  <a:pt x="6755657" y="684191"/>
                </a:cubicBezTo>
                <a:cubicBezTo>
                  <a:pt x="6751750" y="690952"/>
                  <a:pt x="6747567" y="691052"/>
                  <a:pt x="6743107" y="684492"/>
                </a:cubicBezTo>
                <a:cubicBezTo>
                  <a:pt x="6738647" y="677931"/>
                  <a:pt x="6735233" y="672482"/>
                  <a:pt x="6732867" y="668144"/>
                </a:cubicBezTo>
                <a:cubicBezTo>
                  <a:pt x="6730501" y="663806"/>
                  <a:pt x="6728189" y="661461"/>
                  <a:pt x="6725930" y="661110"/>
                </a:cubicBezTo>
                <a:cubicBezTo>
                  <a:pt x="6723671" y="660759"/>
                  <a:pt x="6712447" y="662232"/>
                  <a:pt x="6692256" y="665530"/>
                </a:cubicBezTo>
                <a:cubicBezTo>
                  <a:pt x="6687553" y="685635"/>
                  <a:pt x="6682186" y="691135"/>
                  <a:pt x="6676155" y="682029"/>
                </a:cubicBezTo>
                <a:cubicBezTo>
                  <a:pt x="6670125" y="672923"/>
                  <a:pt x="6667111" y="660798"/>
                  <a:pt x="6667111" y="645655"/>
                </a:cubicBezTo>
                <a:cubicBezTo>
                  <a:pt x="6667111" y="631386"/>
                  <a:pt x="6666669" y="613658"/>
                  <a:pt x="6665787" y="592471"/>
                </a:cubicBezTo>
                <a:cubicBezTo>
                  <a:pt x="6664905" y="571283"/>
                  <a:pt x="6661758" y="555946"/>
                  <a:pt x="6656345" y="546460"/>
                </a:cubicBezTo>
                <a:cubicBezTo>
                  <a:pt x="6650931" y="536974"/>
                  <a:pt x="6651853" y="532231"/>
                  <a:pt x="6659109" y="532231"/>
                </a:cubicBezTo>
                <a:cubicBezTo>
                  <a:pt x="6663899" y="532231"/>
                  <a:pt x="6669498" y="532668"/>
                  <a:pt x="6675908" y="533543"/>
                </a:cubicBezTo>
                <a:cubicBezTo>
                  <a:pt x="6682791" y="524896"/>
                  <a:pt x="6690471" y="511524"/>
                  <a:pt x="6698946" y="493426"/>
                </a:cubicBezTo>
                <a:cubicBezTo>
                  <a:pt x="6707421" y="475329"/>
                  <a:pt x="6710085" y="461071"/>
                  <a:pt x="6706937" y="450653"/>
                </a:cubicBezTo>
                <a:cubicBezTo>
                  <a:pt x="6703789" y="440235"/>
                  <a:pt x="6711716" y="439149"/>
                  <a:pt x="6730717" y="447394"/>
                </a:cubicBezTo>
                <a:cubicBezTo>
                  <a:pt x="6746921" y="455224"/>
                  <a:pt x="6751929" y="462118"/>
                  <a:pt x="6745741" y="468077"/>
                </a:cubicBezTo>
                <a:cubicBezTo>
                  <a:pt x="6739554" y="474035"/>
                  <a:pt x="6732889" y="482370"/>
                  <a:pt x="6725747" y="493082"/>
                </a:cubicBezTo>
                <a:cubicBezTo>
                  <a:pt x="6718606" y="503794"/>
                  <a:pt x="6707665" y="517281"/>
                  <a:pt x="6692923" y="533543"/>
                </a:cubicBezTo>
                <a:cubicBezTo>
                  <a:pt x="6710275" y="531048"/>
                  <a:pt x="6722335" y="526825"/>
                  <a:pt x="6729103" y="520874"/>
                </a:cubicBezTo>
                <a:cubicBezTo>
                  <a:pt x="6735872" y="514922"/>
                  <a:pt x="6743200" y="513868"/>
                  <a:pt x="6751087" y="517712"/>
                </a:cubicBezTo>
                <a:cubicBezTo>
                  <a:pt x="6758974" y="521555"/>
                  <a:pt x="6765875" y="525556"/>
                  <a:pt x="6771790" y="529714"/>
                </a:cubicBezTo>
                <a:cubicBezTo>
                  <a:pt x="6777705" y="533873"/>
                  <a:pt x="6779043" y="538752"/>
                  <a:pt x="6775802" y="544352"/>
                </a:cubicBezTo>
                <a:cubicBezTo>
                  <a:pt x="6772561" y="549952"/>
                  <a:pt x="6770081" y="556620"/>
                  <a:pt x="6768359" y="564357"/>
                </a:cubicBezTo>
                <a:cubicBezTo>
                  <a:pt x="6767929" y="566291"/>
                  <a:pt x="6767581" y="568658"/>
                  <a:pt x="6767315" y="571458"/>
                </a:cubicBezTo>
                <a:lnTo>
                  <a:pt x="6767293" y="571829"/>
                </a:lnTo>
                <a:lnTo>
                  <a:pt x="6768481" y="569096"/>
                </a:lnTo>
                <a:cubicBezTo>
                  <a:pt x="6770273" y="566263"/>
                  <a:pt x="6772983" y="562607"/>
                  <a:pt x="6776609" y="558129"/>
                </a:cubicBezTo>
                <a:cubicBezTo>
                  <a:pt x="6791114" y="540219"/>
                  <a:pt x="6804386" y="519744"/>
                  <a:pt x="6816424" y="496707"/>
                </a:cubicBezTo>
                <a:cubicBezTo>
                  <a:pt x="6828463" y="473669"/>
                  <a:pt x="6832909" y="456730"/>
                  <a:pt x="6829761" y="445889"/>
                </a:cubicBezTo>
                <a:cubicBezTo>
                  <a:pt x="6827400" y="437758"/>
                  <a:pt x="6829052" y="433606"/>
                  <a:pt x="6834717" y="433432"/>
                </a:cubicBezTo>
                <a:close/>
                <a:moveTo>
                  <a:pt x="2186518" y="433432"/>
                </a:moveTo>
                <a:cubicBezTo>
                  <a:pt x="2188406" y="433374"/>
                  <a:pt x="2190741" y="433759"/>
                  <a:pt x="2193521" y="434585"/>
                </a:cubicBezTo>
                <a:cubicBezTo>
                  <a:pt x="2204642" y="437890"/>
                  <a:pt x="2212991" y="441737"/>
                  <a:pt x="2218570" y="446125"/>
                </a:cubicBezTo>
                <a:cubicBezTo>
                  <a:pt x="2224148" y="450513"/>
                  <a:pt x="2224804" y="455332"/>
                  <a:pt x="2220538" y="460580"/>
                </a:cubicBezTo>
                <a:cubicBezTo>
                  <a:pt x="2216272" y="465829"/>
                  <a:pt x="2211231" y="474261"/>
                  <a:pt x="2205416" y="485876"/>
                </a:cubicBezTo>
                <a:cubicBezTo>
                  <a:pt x="2199601" y="497492"/>
                  <a:pt x="2191029" y="509337"/>
                  <a:pt x="2179701" y="521411"/>
                </a:cubicBezTo>
                <a:cubicBezTo>
                  <a:pt x="2208051" y="520623"/>
                  <a:pt x="2225578" y="517726"/>
                  <a:pt x="2232282" y="512721"/>
                </a:cubicBezTo>
                <a:cubicBezTo>
                  <a:pt x="2238987" y="507716"/>
                  <a:pt x="2246755" y="507143"/>
                  <a:pt x="2255589" y="511000"/>
                </a:cubicBezTo>
                <a:cubicBezTo>
                  <a:pt x="2264423" y="514858"/>
                  <a:pt x="2271532" y="519680"/>
                  <a:pt x="2276916" y="525466"/>
                </a:cubicBezTo>
                <a:cubicBezTo>
                  <a:pt x="2282301" y="531252"/>
                  <a:pt x="2282706" y="536637"/>
                  <a:pt x="2278132" y="541620"/>
                </a:cubicBezTo>
                <a:cubicBezTo>
                  <a:pt x="2273557" y="546604"/>
                  <a:pt x="2270384" y="558420"/>
                  <a:pt x="2268613" y="577069"/>
                </a:cubicBezTo>
                <a:cubicBezTo>
                  <a:pt x="2266843" y="595719"/>
                  <a:pt x="2265283" y="614476"/>
                  <a:pt x="2263935" y="633340"/>
                </a:cubicBezTo>
                <a:cubicBezTo>
                  <a:pt x="2262587" y="652205"/>
                  <a:pt x="2258607" y="668477"/>
                  <a:pt x="2251997" y="682158"/>
                </a:cubicBezTo>
                <a:cubicBezTo>
                  <a:pt x="2245386" y="695839"/>
                  <a:pt x="2235129" y="706239"/>
                  <a:pt x="2221226" y="713359"/>
                </a:cubicBezTo>
                <a:cubicBezTo>
                  <a:pt x="2207323" y="720479"/>
                  <a:pt x="2199845" y="718690"/>
                  <a:pt x="2198791" y="707992"/>
                </a:cubicBezTo>
                <a:cubicBezTo>
                  <a:pt x="2197737" y="697294"/>
                  <a:pt x="2192015" y="685119"/>
                  <a:pt x="2181626" y="671467"/>
                </a:cubicBezTo>
                <a:cubicBezTo>
                  <a:pt x="2171236" y="657815"/>
                  <a:pt x="2172642" y="654187"/>
                  <a:pt x="2185842" y="660583"/>
                </a:cubicBezTo>
                <a:cubicBezTo>
                  <a:pt x="2199042" y="666979"/>
                  <a:pt x="2208259" y="670578"/>
                  <a:pt x="2213493" y="671381"/>
                </a:cubicBezTo>
                <a:cubicBezTo>
                  <a:pt x="2218727" y="672184"/>
                  <a:pt x="2223600" y="667377"/>
                  <a:pt x="2228109" y="656959"/>
                </a:cubicBezTo>
                <a:cubicBezTo>
                  <a:pt x="2232620" y="646540"/>
                  <a:pt x="2235774" y="630763"/>
                  <a:pt x="2237574" y="609625"/>
                </a:cubicBezTo>
                <a:cubicBezTo>
                  <a:pt x="2239374" y="588488"/>
                  <a:pt x="2240274" y="570806"/>
                  <a:pt x="2240274" y="556581"/>
                </a:cubicBezTo>
                <a:cubicBezTo>
                  <a:pt x="2240274" y="543746"/>
                  <a:pt x="2239037" y="536501"/>
                  <a:pt x="2236563" y="534845"/>
                </a:cubicBezTo>
                <a:cubicBezTo>
                  <a:pt x="2234089" y="533188"/>
                  <a:pt x="2227941" y="533593"/>
                  <a:pt x="2218118" y="536060"/>
                </a:cubicBezTo>
                <a:lnTo>
                  <a:pt x="2189982" y="543115"/>
                </a:lnTo>
                <a:cubicBezTo>
                  <a:pt x="2183157" y="544047"/>
                  <a:pt x="2177091" y="541810"/>
                  <a:pt x="2171785" y="536404"/>
                </a:cubicBezTo>
                <a:cubicBezTo>
                  <a:pt x="2158061" y="551992"/>
                  <a:pt x="2143775" y="563987"/>
                  <a:pt x="2128926" y="572391"/>
                </a:cubicBezTo>
                <a:cubicBezTo>
                  <a:pt x="2125213" y="574492"/>
                  <a:pt x="2122418" y="575770"/>
                  <a:pt x="2120540" y="576226"/>
                </a:cubicBezTo>
                <a:lnTo>
                  <a:pt x="2118878" y="575593"/>
                </a:lnTo>
                <a:lnTo>
                  <a:pt x="2118560" y="581156"/>
                </a:lnTo>
                <a:cubicBezTo>
                  <a:pt x="2118354" y="588488"/>
                  <a:pt x="2118475" y="597551"/>
                  <a:pt x="2118923" y="608345"/>
                </a:cubicBezTo>
                <a:cubicBezTo>
                  <a:pt x="2119819" y="629934"/>
                  <a:pt x="2119110" y="646282"/>
                  <a:pt x="2116794" y="657389"/>
                </a:cubicBezTo>
                <a:cubicBezTo>
                  <a:pt x="2114478" y="668495"/>
                  <a:pt x="2111366" y="677429"/>
                  <a:pt x="2107458" y="684191"/>
                </a:cubicBezTo>
                <a:cubicBezTo>
                  <a:pt x="2103551" y="690952"/>
                  <a:pt x="2099367" y="691052"/>
                  <a:pt x="2094907" y="684492"/>
                </a:cubicBezTo>
                <a:cubicBezTo>
                  <a:pt x="2090447" y="677931"/>
                  <a:pt x="2087034" y="672482"/>
                  <a:pt x="2084668" y="668144"/>
                </a:cubicBezTo>
                <a:cubicBezTo>
                  <a:pt x="2082302" y="663806"/>
                  <a:pt x="2079989" y="661461"/>
                  <a:pt x="2077731" y="661110"/>
                </a:cubicBezTo>
                <a:cubicBezTo>
                  <a:pt x="2075472" y="660759"/>
                  <a:pt x="2064248" y="662232"/>
                  <a:pt x="2044057" y="665530"/>
                </a:cubicBezTo>
                <a:cubicBezTo>
                  <a:pt x="2039354" y="685635"/>
                  <a:pt x="2033986" y="691135"/>
                  <a:pt x="2027956" y="682029"/>
                </a:cubicBezTo>
                <a:cubicBezTo>
                  <a:pt x="2021926" y="672923"/>
                  <a:pt x="2018912" y="660798"/>
                  <a:pt x="2018912" y="645655"/>
                </a:cubicBezTo>
                <a:cubicBezTo>
                  <a:pt x="2018912" y="631386"/>
                  <a:pt x="2018470" y="613658"/>
                  <a:pt x="2017589" y="592471"/>
                </a:cubicBezTo>
                <a:cubicBezTo>
                  <a:pt x="2016706" y="571283"/>
                  <a:pt x="2013559" y="555946"/>
                  <a:pt x="2008146" y="546460"/>
                </a:cubicBezTo>
                <a:cubicBezTo>
                  <a:pt x="2002732" y="536974"/>
                  <a:pt x="2003653" y="532231"/>
                  <a:pt x="2010909" y="532231"/>
                </a:cubicBezTo>
                <a:cubicBezTo>
                  <a:pt x="2015700" y="532231"/>
                  <a:pt x="2021299" y="532668"/>
                  <a:pt x="2027710" y="533543"/>
                </a:cubicBezTo>
                <a:cubicBezTo>
                  <a:pt x="2034592" y="524896"/>
                  <a:pt x="2042272" y="511524"/>
                  <a:pt x="2050747" y="493426"/>
                </a:cubicBezTo>
                <a:cubicBezTo>
                  <a:pt x="2059222" y="475329"/>
                  <a:pt x="2061885" y="461071"/>
                  <a:pt x="2058738" y="450653"/>
                </a:cubicBezTo>
                <a:cubicBezTo>
                  <a:pt x="2055591" y="440235"/>
                  <a:pt x="2063516" y="439149"/>
                  <a:pt x="2082517" y="447394"/>
                </a:cubicBezTo>
                <a:cubicBezTo>
                  <a:pt x="2098721" y="455224"/>
                  <a:pt x="2103730" y="462118"/>
                  <a:pt x="2097542" y="468077"/>
                </a:cubicBezTo>
                <a:cubicBezTo>
                  <a:pt x="2091354" y="474035"/>
                  <a:pt x="2084689" y="482370"/>
                  <a:pt x="2077548" y="493082"/>
                </a:cubicBezTo>
                <a:cubicBezTo>
                  <a:pt x="2070407" y="503794"/>
                  <a:pt x="2059465" y="517281"/>
                  <a:pt x="2044724" y="533543"/>
                </a:cubicBezTo>
                <a:cubicBezTo>
                  <a:pt x="2062075" y="531048"/>
                  <a:pt x="2074135" y="526825"/>
                  <a:pt x="2080904" y="520874"/>
                </a:cubicBezTo>
                <a:cubicBezTo>
                  <a:pt x="2087672" y="514922"/>
                  <a:pt x="2095000" y="513868"/>
                  <a:pt x="2102887" y="517712"/>
                </a:cubicBezTo>
                <a:cubicBezTo>
                  <a:pt x="2110774" y="521555"/>
                  <a:pt x="2117676" y="525556"/>
                  <a:pt x="2123591" y="529714"/>
                </a:cubicBezTo>
                <a:cubicBezTo>
                  <a:pt x="2129506" y="533873"/>
                  <a:pt x="2130843" y="538752"/>
                  <a:pt x="2127603" y="544352"/>
                </a:cubicBezTo>
                <a:cubicBezTo>
                  <a:pt x="2124362" y="549952"/>
                  <a:pt x="2121881" y="556620"/>
                  <a:pt x="2120160" y="564357"/>
                </a:cubicBezTo>
                <a:cubicBezTo>
                  <a:pt x="2119730" y="566291"/>
                  <a:pt x="2119381" y="568658"/>
                  <a:pt x="2119115" y="571458"/>
                </a:cubicBezTo>
                <a:lnTo>
                  <a:pt x="2119093" y="571830"/>
                </a:lnTo>
                <a:lnTo>
                  <a:pt x="2120282" y="569096"/>
                </a:lnTo>
                <a:cubicBezTo>
                  <a:pt x="2122074" y="566263"/>
                  <a:pt x="2124783" y="562607"/>
                  <a:pt x="2128409" y="558129"/>
                </a:cubicBezTo>
                <a:cubicBezTo>
                  <a:pt x="2142914" y="540219"/>
                  <a:pt x="2156186" y="519744"/>
                  <a:pt x="2168225" y="496707"/>
                </a:cubicBezTo>
                <a:cubicBezTo>
                  <a:pt x="2180263" y="473669"/>
                  <a:pt x="2184709" y="456730"/>
                  <a:pt x="2181561" y="445889"/>
                </a:cubicBezTo>
                <a:cubicBezTo>
                  <a:pt x="2179200" y="437758"/>
                  <a:pt x="2180853" y="433606"/>
                  <a:pt x="2186518" y="433432"/>
                </a:cubicBezTo>
                <a:close/>
                <a:moveTo>
                  <a:pt x="1806346" y="432391"/>
                </a:moveTo>
                <a:cubicBezTo>
                  <a:pt x="1814090" y="433345"/>
                  <a:pt x="1821766" y="436184"/>
                  <a:pt x="1829373" y="440909"/>
                </a:cubicBezTo>
                <a:cubicBezTo>
                  <a:pt x="1836981" y="445634"/>
                  <a:pt x="1839641" y="450538"/>
                  <a:pt x="1837354" y="455622"/>
                </a:cubicBezTo>
                <a:cubicBezTo>
                  <a:pt x="1835066" y="460706"/>
                  <a:pt x="1833056" y="485331"/>
                  <a:pt x="1831320" y="529499"/>
                </a:cubicBezTo>
                <a:cubicBezTo>
                  <a:pt x="1847840" y="516851"/>
                  <a:pt x="1857685" y="508064"/>
                  <a:pt x="1860854" y="503138"/>
                </a:cubicBezTo>
                <a:cubicBezTo>
                  <a:pt x="1864022" y="498212"/>
                  <a:pt x="1873391" y="498273"/>
                  <a:pt x="1888957" y="503321"/>
                </a:cubicBezTo>
                <a:cubicBezTo>
                  <a:pt x="1904524" y="508369"/>
                  <a:pt x="1910636" y="513470"/>
                  <a:pt x="1907294" y="518626"/>
                </a:cubicBezTo>
                <a:cubicBezTo>
                  <a:pt x="1903953" y="523781"/>
                  <a:pt x="1901007" y="529772"/>
                  <a:pt x="1898454" y="536598"/>
                </a:cubicBezTo>
                <a:cubicBezTo>
                  <a:pt x="1895902" y="543424"/>
                  <a:pt x="1892793" y="555082"/>
                  <a:pt x="1889129" y="571573"/>
                </a:cubicBezTo>
                <a:cubicBezTo>
                  <a:pt x="1885465" y="588065"/>
                  <a:pt x="1878984" y="600723"/>
                  <a:pt x="1869683" y="609550"/>
                </a:cubicBezTo>
                <a:cubicBezTo>
                  <a:pt x="1860384" y="618376"/>
                  <a:pt x="1854853" y="618903"/>
                  <a:pt x="1853089" y="611131"/>
                </a:cubicBezTo>
                <a:cubicBezTo>
                  <a:pt x="1851324" y="603358"/>
                  <a:pt x="1846104" y="595235"/>
                  <a:pt x="1837429" y="586760"/>
                </a:cubicBezTo>
                <a:cubicBezTo>
                  <a:pt x="1835260" y="584641"/>
                  <a:pt x="1833684" y="582857"/>
                  <a:pt x="1832703" y="581409"/>
                </a:cubicBezTo>
                <a:lnTo>
                  <a:pt x="1832564" y="581009"/>
                </a:lnTo>
                <a:lnTo>
                  <a:pt x="1832336" y="588739"/>
                </a:lnTo>
                <a:cubicBezTo>
                  <a:pt x="1831680" y="600792"/>
                  <a:pt x="1830481" y="610844"/>
                  <a:pt x="1828739" y="618896"/>
                </a:cubicBezTo>
                <a:cubicBezTo>
                  <a:pt x="1825254" y="635000"/>
                  <a:pt x="1820288" y="637739"/>
                  <a:pt x="1813843" y="627113"/>
                </a:cubicBezTo>
                <a:cubicBezTo>
                  <a:pt x="1807397" y="616487"/>
                  <a:pt x="1805074" y="606743"/>
                  <a:pt x="1806873" y="597881"/>
                </a:cubicBezTo>
                <a:cubicBezTo>
                  <a:pt x="1808674" y="589018"/>
                  <a:pt x="1810024" y="575280"/>
                  <a:pt x="1810928" y="556667"/>
                </a:cubicBezTo>
                <a:cubicBezTo>
                  <a:pt x="1802912" y="563779"/>
                  <a:pt x="1794343" y="569996"/>
                  <a:pt x="1785223" y="575316"/>
                </a:cubicBezTo>
                <a:cubicBezTo>
                  <a:pt x="1782670" y="616387"/>
                  <a:pt x="1785782" y="641740"/>
                  <a:pt x="1794559" y="651377"/>
                </a:cubicBezTo>
                <a:cubicBezTo>
                  <a:pt x="1803335" y="661013"/>
                  <a:pt x="1820880" y="664953"/>
                  <a:pt x="1847195" y="663197"/>
                </a:cubicBezTo>
                <a:cubicBezTo>
                  <a:pt x="1873508" y="661440"/>
                  <a:pt x="1891860" y="658486"/>
                  <a:pt x="1902250" y="654334"/>
                </a:cubicBezTo>
                <a:cubicBezTo>
                  <a:pt x="1912640" y="650183"/>
                  <a:pt x="1921190" y="637789"/>
                  <a:pt x="1927901" y="617154"/>
                </a:cubicBezTo>
                <a:cubicBezTo>
                  <a:pt x="1934613" y="596518"/>
                  <a:pt x="1937736" y="595145"/>
                  <a:pt x="1937270" y="613035"/>
                </a:cubicBezTo>
                <a:cubicBezTo>
                  <a:pt x="1936804" y="630924"/>
                  <a:pt x="1939704" y="646142"/>
                  <a:pt x="1945970" y="658690"/>
                </a:cubicBezTo>
                <a:cubicBezTo>
                  <a:pt x="1946930" y="663881"/>
                  <a:pt x="1943134" y="669298"/>
                  <a:pt x="1934580" y="674941"/>
                </a:cubicBezTo>
                <a:cubicBezTo>
                  <a:pt x="1926026" y="680584"/>
                  <a:pt x="1913772" y="684775"/>
                  <a:pt x="1897819" y="687514"/>
                </a:cubicBezTo>
                <a:cubicBezTo>
                  <a:pt x="1881865" y="690253"/>
                  <a:pt x="1863707" y="691848"/>
                  <a:pt x="1843344" y="692300"/>
                </a:cubicBezTo>
                <a:cubicBezTo>
                  <a:pt x="1822981" y="692752"/>
                  <a:pt x="1806314" y="690099"/>
                  <a:pt x="1793344" y="684341"/>
                </a:cubicBezTo>
                <a:cubicBezTo>
                  <a:pt x="1780373" y="678584"/>
                  <a:pt x="1771737" y="669004"/>
                  <a:pt x="1767435" y="655603"/>
                </a:cubicBezTo>
                <a:cubicBezTo>
                  <a:pt x="1763132" y="642203"/>
                  <a:pt x="1761434" y="618222"/>
                  <a:pt x="1762337" y="583662"/>
                </a:cubicBezTo>
                <a:cubicBezTo>
                  <a:pt x="1756873" y="588538"/>
                  <a:pt x="1752502" y="592679"/>
                  <a:pt x="1749226" y="596084"/>
                </a:cubicBezTo>
                <a:cubicBezTo>
                  <a:pt x="1745949" y="599490"/>
                  <a:pt x="1739890" y="598110"/>
                  <a:pt x="1731050" y="591944"/>
                </a:cubicBezTo>
                <a:cubicBezTo>
                  <a:pt x="1722208" y="585777"/>
                  <a:pt x="1721338" y="581751"/>
                  <a:pt x="1728437" y="579866"/>
                </a:cubicBezTo>
                <a:cubicBezTo>
                  <a:pt x="1735534" y="577980"/>
                  <a:pt x="1746835" y="573366"/>
                  <a:pt x="1762337" y="566024"/>
                </a:cubicBezTo>
                <a:cubicBezTo>
                  <a:pt x="1762337" y="554666"/>
                  <a:pt x="1761688" y="545765"/>
                  <a:pt x="1760390" y="539319"/>
                </a:cubicBezTo>
                <a:cubicBezTo>
                  <a:pt x="1759092" y="532873"/>
                  <a:pt x="1757067" y="526273"/>
                  <a:pt x="1754313" y="519518"/>
                </a:cubicBezTo>
                <a:cubicBezTo>
                  <a:pt x="1751560" y="512764"/>
                  <a:pt x="1752287" y="508466"/>
                  <a:pt x="1756497" y="506623"/>
                </a:cubicBezTo>
                <a:cubicBezTo>
                  <a:pt x="1760705" y="504780"/>
                  <a:pt x="1767707" y="506677"/>
                  <a:pt x="1777501" y="512313"/>
                </a:cubicBezTo>
                <a:cubicBezTo>
                  <a:pt x="1787296" y="517948"/>
                  <a:pt x="1791067" y="523078"/>
                  <a:pt x="1788816" y="527703"/>
                </a:cubicBezTo>
                <a:cubicBezTo>
                  <a:pt x="1786564" y="532328"/>
                  <a:pt x="1785438" y="541473"/>
                  <a:pt x="1785438" y="555140"/>
                </a:cubicBezTo>
                <a:cubicBezTo>
                  <a:pt x="1791891" y="551024"/>
                  <a:pt x="1800388" y="545725"/>
                  <a:pt x="1810928" y="539243"/>
                </a:cubicBezTo>
                <a:cubicBezTo>
                  <a:pt x="1810928" y="505300"/>
                  <a:pt x="1810265" y="483274"/>
                  <a:pt x="1808939" y="473164"/>
                </a:cubicBezTo>
                <a:cubicBezTo>
                  <a:pt x="1807612" y="463054"/>
                  <a:pt x="1804913" y="453493"/>
                  <a:pt x="1800840" y="444480"/>
                </a:cubicBezTo>
                <a:cubicBezTo>
                  <a:pt x="1796767" y="435467"/>
                  <a:pt x="1798602" y="431437"/>
                  <a:pt x="1806346" y="432391"/>
                </a:cubicBezTo>
                <a:close/>
                <a:moveTo>
                  <a:pt x="3200389" y="428347"/>
                </a:moveTo>
                <a:cubicBezTo>
                  <a:pt x="3214693" y="429301"/>
                  <a:pt x="3224843" y="433402"/>
                  <a:pt x="3230837" y="440651"/>
                </a:cubicBezTo>
                <a:cubicBezTo>
                  <a:pt x="3236831" y="447900"/>
                  <a:pt x="3237537" y="454873"/>
                  <a:pt x="3232956" y="461570"/>
                </a:cubicBezTo>
                <a:cubicBezTo>
                  <a:pt x="3228374" y="468267"/>
                  <a:pt x="3218275" y="467119"/>
                  <a:pt x="3202658" y="458128"/>
                </a:cubicBezTo>
                <a:cubicBezTo>
                  <a:pt x="3190025" y="449108"/>
                  <a:pt x="3182912" y="441651"/>
                  <a:pt x="3181320" y="435757"/>
                </a:cubicBezTo>
                <a:cubicBezTo>
                  <a:pt x="3179728" y="429863"/>
                  <a:pt x="3186085" y="427393"/>
                  <a:pt x="3200389" y="428347"/>
                </a:cubicBezTo>
                <a:close/>
                <a:moveTo>
                  <a:pt x="530655" y="427103"/>
                </a:moveTo>
                <a:cubicBezTo>
                  <a:pt x="532228" y="426977"/>
                  <a:pt x="534174" y="427212"/>
                  <a:pt x="536496" y="427809"/>
                </a:cubicBezTo>
                <a:cubicBezTo>
                  <a:pt x="545781" y="430197"/>
                  <a:pt x="554356" y="434230"/>
                  <a:pt x="562222" y="439909"/>
                </a:cubicBezTo>
                <a:cubicBezTo>
                  <a:pt x="570088" y="445587"/>
                  <a:pt x="571252" y="452378"/>
                  <a:pt x="565717" y="460279"/>
                </a:cubicBezTo>
                <a:cubicBezTo>
                  <a:pt x="560182" y="468180"/>
                  <a:pt x="551707" y="490802"/>
                  <a:pt x="540293" y="528144"/>
                </a:cubicBezTo>
                <a:cubicBezTo>
                  <a:pt x="574953" y="522064"/>
                  <a:pt x="595907" y="516722"/>
                  <a:pt x="603156" y="512119"/>
                </a:cubicBezTo>
                <a:cubicBezTo>
                  <a:pt x="610405" y="507516"/>
                  <a:pt x="618346" y="507121"/>
                  <a:pt x="626979" y="510936"/>
                </a:cubicBezTo>
                <a:cubicBezTo>
                  <a:pt x="635611" y="514750"/>
                  <a:pt x="643341" y="519260"/>
                  <a:pt x="650167" y="524466"/>
                </a:cubicBezTo>
                <a:cubicBezTo>
                  <a:pt x="656992" y="529671"/>
                  <a:pt x="658344" y="534830"/>
                  <a:pt x="654221" y="539943"/>
                </a:cubicBezTo>
                <a:cubicBezTo>
                  <a:pt x="650099" y="545055"/>
                  <a:pt x="647166" y="553476"/>
                  <a:pt x="645424" y="565206"/>
                </a:cubicBezTo>
                <a:cubicBezTo>
                  <a:pt x="643681" y="576937"/>
                  <a:pt x="641677" y="590940"/>
                  <a:pt x="639411" y="607216"/>
                </a:cubicBezTo>
                <a:cubicBezTo>
                  <a:pt x="637146" y="623492"/>
                  <a:pt x="632327" y="643149"/>
                  <a:pt x="624957" y="666187"/>
                </a:cubicBezTo>
                <a:cubicBezTo>
                  <a:pt x="617586" y="689224"/>
                  <a:pt x="607100" y="705973"/>
                  <a:pt x="593498" y="716435"/>
                </a:cubicBezTo>
                <a:cubicBezTo>
                  <a:pt x="579896" y="726896"/>
                  <a:pt x="571514" y="727362"/>
                  <a:pt x="568353" y="717833"/>
                </a:cubicBezTo>
                <a:cubicBezTo>
                  <a:pt x="565190" y="708304"/>
                  <a:pt x="557220" y="697703"/>
                  <a:pt x="544444" y="686030"/>
                </a:cubicBezTo>
                <a:cubicBezTo>
                  <a:pt x="531666" y="674357"/>
                  <a:pt x="532003" y="670571"/>
                  <a:pt x="545455" y="674672"/>
                </a:cubicBezTo>
                <a:cubicBezTo>
                  <a:pt x="558906" y="678774"/>
                  <a:pt x="568797" y="681025"/>
                  <a:pt x="575128" y="681427"/>
                </a:cubicBezTo>
                <a:cubicBezTo>
                  <a:pt x="581459" y="681828"/>
                  <a:pt x="587342" y="676565"/>
                  <a:pt x="592777" y="665638"/>
                </a:cubicBezTo>
                <a:cubicBezTo>
                  <a:pt x="598212" y="654711"/>
                  <a:pt x="602718" y="639621"/>
                  <a:pt x="606297" y="620370"/>
                </a:cubicBezTo>
                <a:cubicBezTo>
                  <a:pt x="609874" y="601118"/>
                  <a:pt x="612337" y="582311"/>
                  <a:pt x="613685" y="563948"/>
                </a:cubicBezTo>
                <a:cubicBezTo>
                  <a:pt x="615033" y="545585"/>
                  <a:pt x="611818" y="536626"/>
                  <a:pt x="604038" y="537071"/>
                </a:cubicBezTo>
                <a:cubicBezTo>
                  <a:pt x="596259" y="537515"/>
                  <a:pt x="572815" y="541208"/>
                  <a:pt x="533710" y="548149"/>
                </a:cubicBezTo>
                <a:cubicBezTo>
                  <a:pt x="518796" y="585878"/>
                  <a:pt x="501960" y="615949"/>
                  <a:pt x="483204" y="638363"/>
                </a:cubicBezTo>
                <a:cubicBezTo>
                  <a:pt x="464446" y="660777"/>
                  <a:pt x="443148" y="676834"/>
                  <a:pt x="419307" y="686535"/>
                </a:cubicBezTo>
                <a:cubicBezTo>
                  <a:pt x="395467" y="696236"/>
                  <a:pt x="393341" y="692942"/>
                  <a:pt x="412929" y="676651"/>
                </a:cubicBezTo>
                <a:cubicBezTo>
                  <a:pt x="432518" y="660361"/>
                  <a:pt x="449648" y="642217"/>
                  <a:pt x="464317" y="622219"/>
                </a:cubicBezTo>
                <a:cubicBezTo>
                  <a:pt x="478988" y="602222"/>
                  <a:pt x="492109" y="579016"/>
                  <a:pt x="503681" y="552601"/>
                </a:cubicBezTo>
                <a:cubicBezTo>
                  <a:pt x="476923" y="558753"/>
                  <a:pt x="459248" y="562769"/>
                  <a:pt x="450659" y="564647"/>
                </a:cubicBezTo>
                <a:cubicBezTo>
                  <a:pt x="442069" y="566526"/>
                  <a:pt x="433687" y="562711"/>
                  <a:pt x="425513" y="553204"/>
                </a:cubicBezTo>
                <a:cubicBezTo>
                  <a:pt x="417339" y="543696"/>
                  <a:pt x="419913" y="539401"/>
                  <a:pt x="433235" y="540319"/>
                </a:cubicBezTo>
                <a:cubicBezTo>
                  <a:pt x="446557" y="541237"/>
                  <a:pt x="472068" y="538698"/>
                  <a:pt x="509769" y="532704"/>
                </a:cubicBezTo>
                <a:cubicBezTo>
                  <a:pt x="516566" y="513990"/>
                  <a:pt x="521750" y="495825"/>
                  <a:pt x="525320" y="478208"/>
                </a:cubicBezTo>
                <a:cubicBezTo>
                  <a:pt x="528891" y="460591"/>
                  <a:pt x="529325" y="447190"/>
                  <a:pt x="526622" y="438005"/>
                </a:cubicBezTo>
                <a:cubicBezTo>
                  <a:pt x="524595" y="431116"/>
                  <a:pt x="525940" y="427483"/>
                  <a:pt x="530655" y="427103"/>
                </a:cubicBezTo>
                <a:close/>
                <a:moveTo>
                  <a:pt x="7156535" y="426992"/>
                </a:moveTo>
                <a:cubicBezTo>
                  <a:pt x="7162371" y="427945"/>
                  <a:pt x="7169821" y="430236"/>
                  <a:pt x="7178884" y="433864"/>
                </a:cubicBezTo>
                <a:cubicBezTo>
                  <a:pt x="7187947" y="437492"/>
                  <a:pt x="7191335" y="442382"/>
                  <a:pt x="7189047" y="448534"/>
                </a:cubicBezTo>
                <a:cubicBezTo>
                  <a:pt x="7186760" y="454686"/>
                  <a:pt x="7184756" y="474928"/>
                  <a:pt x="7183035" y="509258"/>
                </a:cubicBezTo>
                <a:cubicBezTo>
                  <a:pt x="7192844" y="507609"/>
                  <a:pt x="7205113" y="504497"/>
                  <a:pt x="7219839" y="499923"/>
                </a:cubicBezTo>
                <a:cubicBezTo>
                  <a:pt x="7234567" y="495348"/>
                  <a:pt x="7246513" y="497094"/>
                  <a:pt x="7255675" y="505160"/>
                </a:cubicBezTo>
                <a:cubicBezTo>
                  <a:pt x="7264839" y="513227"/>
                  <a:pt x="7264029" y="518429"/>
                  <a:pt x="7253245" y="520766"/>
                </a:cubicBezTo>
                <a:cubicBezTo>
                  <a:pt x="7242461" y="523103"/>
                  <a:pt x="7219955" y="526273"/>
                  <a:pt x="7185724" y="530274"/>
                </a:cubicBezTo>
                <a:cubicBezTo>
                  <a:pt x="7202502" y="554207"/>
                  <a:pt x="7220875" y="575714"/>
                  <a:pt x="7240844" y="594794"/>
                </a:cubicBezTo>
                <a:cubicBezTo>
                  <a:pt x="7260813" y="613873"/>
                  <a:pt x="7278667" y="626970"/>
                  <a:pt x="7294405" y="634082"/>
                </a:cubicBezTo>
                <a:cubicBezTo>
                  <a:pt x="7310143" y="641195"/>
                  <a:pt x="7312610" y="646042"/>
                  <a:pt x="7301805" y="648623"/>
                </a:cubicBezTo>
                <a:cubicBezTo>
                  <a:pt x="7290999" y="651205"/>
                  <a:pt x="7278427" y="651789"/>
                  <a:pt x="7264087" y="650376"/>
                </a:cubicBezTo>
                <a:cubicBezTo>
                  <a:pt x="7249747" y="648964"/>
                  <a:pt x="7240145" y="644375"/>
                  <a:pt x="7235284" y="636610"/>
                </a:cubicBezTo>
                <a:cubicBezTo>
                  <a:pt x="7230423" y="628845"/>
                  <a:pt x="7223755" y="618272"/>
                  <a:pt x="7215279" y="604893"/>
                </a:cubicBezTo>
                <a:cubicBezTo>
                  <a:pt x="7206805" y="591513"/>
                  <a:pt x="7196057" y="570039"/>
                  <a:pt x="7183035" y="540470"/>
                </a:cubicBezTo>
                <a:lnTo>
                  <a:pt x="7183035" y="619929"/>
                </a:lnTo>
                <a:cubicBezTo>
                  <a:pt x="7187367" y="619197"/>
                  <a:pt x="7192156" y="617892"/>
                  <a:pt x="7197405" y="616014"/>
                </a:cubicBezTo>
                <a:cubicBezTo>
                  <a:pt x="7202653" y="614135"/>
                  <a:pt x="7208991" y="616071"/>
                  <a:pt x="7216419" y="621822"/>
                </a:cubicBezTo>
                <a:cubicBezTo>
                  <a:pt x="7223848" y="627572"/>
                  <a:pt x="7223937" y="632530"/>
                  <a:pt x="7216688" y="636696"/>
                </a:cubicBezTo>
                <a:cubicBezTo>
                  <a:pt x="7209439" y="640862"/>
                  <a:pt x="7198221" y="644135"/>
                  <a:pt x="7183035" y="646515"/>
                </a:cubicBezTo>
                <a:cubicBezTo>
                  <a:pt x="7183896" y="665043"/>
                  <a:pt x="7183243" y="684169"/>
                  <a:pt x="7181078" y="703894"/>
                </a:cubicBezTo>
                <a:cubicBezTo>
                  <a:pt x="7178913" y="723619"/>
                  <a:pt x="7173495" y="728448"/>
                  <a:pt x="7164827" y="718381"/>
                </a:cubicBezTo>
                <a:cubicBezTo>
                  <a:pt x="7156158" y="708314"/>
                  <a:pt x="7152950" y="698344"/>
                  <a:pt x="7155201" y="688471"/>
                </a:cubicBezTo>
                <a:cubicBezTo>
                  <a:pt x="7157453" y="678598"/>
                  <a:pt x="7159023" y="665703"/>
                  <a:pt x="7159912" y="649785"/>
                </a:cubicBezTo>
                <a:cubicBezTo>
                  <a:pt x="7148799" y="650688"/>
                  <a:pt x="7138147" y="649502"/>
                  <a:pt x="7127958" y="646225"/>
                </a:cubicBezTo>
                <a:cubicBezTo>
                  <a:pt x="7117769" y="642948"/>
                  <a:pt x="7116673" y="639596"/>
                  <a:pt x="7124667" y="636169"/>
                </a:cubicBezTo>
                <a:cubicBezTo>
                  <a:pt x="7132661" y="632742"/>
                  <a:pt x="7144411" y="629400"/>
                  <a:pt x="7159912" y="626145"/>
                </a:cubicBezTo>
                <a:lnTo>
                  <a:pt x="7159912" y="555312"/>
                </a:lnTo>
                <a:cubicBezTo>
                  <a:pt x="7152383" y="577482"/>
                  <a:pt x="7140807" y="597296"/>
                  <a:pt x="7125183" y="614755"/>
                </a:cubicBezTo>
                <a:cubicBezTo>
                  <a:pt x="7109559" y="632215"/>
                  <a:pt x="7094571" y="643995"/>
                  <a:pt x="7080216" y="650097"/>
                </a:cubicBezTo>
                <a:lnTo>
                  <a:pt x="7072245" y="652697"/>
                </a:lnTo>
                <a:lnTo>
                  <a:pt x="7072198" y="654133"/>
                </a:lnTo>
                <a:cubicBezTo>
                  <a:pt x="7071047" y="675242"/>
                  <a:pt x="7068687" y="689907"/>
                  <a:pt x="7065116" y="698129"/>
                </a:cubicBezTo>
                <a:cubicBezTo>
                  <a:pt x="7060355" y="709092"/>
                  <a:pt x="7054493" y="708558"/>
                  <a:pt x="7047531" y="696527"/>
                </a:cubicBezTo>
                <a:cubicBezTo>
                  <a:pt x="7040569" y="684495"/>
                  <a:pt x="7038665" y="674744"/>
                  <a:pt x="7041820" y="667273"/>
                </a:cubicBezTo>
                <a:cubicBezTo>
                  <a:pt x="7044975" y="659802"/>
                  <a:pt x="7047449" y="647322"/>
                  <a:pt x="7049241" y="629834"/>
                </a:cubicBezTo>
                <a:cubicBezTo>
                  <a:pt x="7051034" y="612346"/>
                  <a:pt x="7051930" y="594676"/>
                  <a:pt x="7051930" y="576822"/>
                </a:cubicBezTo>
                <a:cubicBezTo>
                  <a:pt x="7051930" y="559786"/>
                  <a:pt x="7051551" y="549913"/>
                  <a:pt x="7050790" y="547202"/>
                </a:cubicBezTo>
                <a:cubicBezTo>
                  <a:pt x="7042745" y="559936"/>
                  <a:pt x="7033023" y="571548"/>
                  <a:pt x="7021622" y="582038"/>
                </a:cubicBezTo>
                <a:cubicBezTo>
                  <a:pt x="7010221" y="592528"/>
                  <a:pt x="6999151" y="600369"/>
                  <a:pt x="6988410" y="605560"/>
                </a:cubicBezTo>
                <a:cubicBezTo>
                  <a:pt x="6977669" y="610751"/>
                  <a:pt x="6977541" y="606836"/>
                  <a:pt x="6988023" y="593815"/>
                </a:cubicBezTo>
                <a:cubicBezTo>
                  <a:pt x="6998506" y="580794"/>
                  <a:pt x="7009802" y="565769"/>
                  <a:pt x="7021912" y="548740"/>
                </a:cubicBezTo>
                <a:cubicBezTo>
                  <a:pt x="7034023" y="531711"/>
                  <a:pt x="7044531" y="513012"/>
                  <a:pt x="7053436" y="492641"/>
                </a:cubicBezTo>
                <a:cubicBezTo>
                  <a:pt x="7062341" y="472271"/>
                  <a:pt x="7066116" y="457576"/>
                  <a:pt x="7064761" y="448556"/>
                </a:cubicBezTo>
                <a:cubicBezTo>
                  <a:pt x="7063405" y="439536"/>
                  <a:pt x="7068185" y="437198"/>
                  <a:pt x="7079097" y="441544"/>
                </a:cubicBezTo>
                <a:cubicBezTo>
                  <a:pt x="7090011" y="445889"/>
                  <a:pt x="7097239" y="450037"/>
                  <a:pt x="7100780" y="453987"/>
                </a:cubicBezTo>
                <a:cubicBezTo>
                  <a:pt x="7104322" y="457938"/>
                  <a:pt x="7104613" y="461595"/>
                  <a:pt x="7101651" y="464958"/>
                </a:cubicBezTo>
                <a:cubicBezTo>
                  <a:pt x="7098690" y="468320"/>
                  <a:pt x="7094567" y="475286"/>
                  <a:pt x="7089283" y="485855"/>
                </a:cubicBezTo>
                <a:cubicBezTo>
                  <a:pt x="7083999" y="496424"/>
                  <a:pt x="7073857" y="512528"/>
                  <a:pt x="7058857" y="534167"/>
                </a:cubicBezTo>
                <a:cubicBezTo>
                  <a:pt x="7073255" y="540161"/>
                  <a:pt x="7079316" y="549310"/>
                  <a:pt x="7077043" y="561614"/>
                </a:cubicBezTo>
                <a:cubicBezTo>
                  <a:pt x="7074771" y="573918"/>
                  <a:pt x="7073405" y="597006"/>
                  <a:pt x="7072945" y="630877"/>
                </a:cubicBezTo>
                <a:lnTo>
                  <a:pt x="7072477" y="645470"/>
                </a:lnTo>
                <a:lnTo>
                  <a:pt x="7079183" y="637664"/>
                </a:lnTo>
                <a:cubicBezTo>
                  <a:pt x="7092850" y="623273"/>
                  <a:pt x="7106361" y="605832"/>
                  <a:pt x="7119719" y="585340"/>
                </a:cubicBezTo>
                <a:cubicBezTo>
                  <a:pt x="7133077" y="564848"/>
                  <a:pt x="7142431" y="548536"/>
                  <a:pt x="7147780" y="536404"/>
                </a:cubicBezTo>
                <a:cubicBezTo>
                  <a:pt x="7139262" y="539114"/>
                  <a:pt x="7130687" y="541143"/>
                  <a:pt x="7122053" y="542491"/>
                </a:cubicBezTo>
                <a:cubicBezTo>
                  <a:pt x="7113421" y="543839"/>
                  <a:pt x="7105200" y="541283"/>
                  <a:pt x="7097392" y="534823"/>
                </a:cubicBezTo>
                <a:cubicBezTo>
                  <a:pt x="7089583" y="528363"/>
                  <a:pt x="7090702" y="524530"/>
                  <a:pt x="7100747" y="523326"/>
                </a:cubicBezTo>
                <a:cubicBezTo>
                  <a:pt x="7110793" y="522121"/>
                  <a:pt x="7121035" y="520612"/>
                  <a:pt x="7131475" y="518798"/>
                </a:cubicBezTo>
                <a:cubicBezTo>
                  <a:pt x="7141915" y="516984"/>
                  <a:pt x="7151393" y="515367"/>
                  <a:pt x="7159912" y="513947"/>
                </a:cubicBezTo>
                <a:cubicBezTo>
                  <a:pt x="7159912" y="494115"/>
                  <a:pt x="7159249" y="478441"/>
                  <a:pt x="7157922" y="466926"/>
                </a:cubicBezTo>
                <a:cubicBezTo>
                  <a:pt x="7156595" y="455411"/>
                  <a:pt x="7154574" y="445638"/>
                  <a:pt x="7151856" y="437607"/>
                </a:cubicBezTo>
                <a:cubicBezTo>
                  <a:pt x="7149139" y="429577"/>
                  <a:pt x="7150699" y="426038"/>
                  <a:pt x="7156535" y="426992"/>
                </a:cubicBezTo>
                <a:close/>
                <a:moveTo>
                  <a:pt x="2517860" y="426992"/>
                </a:moveTo>
                <a:cubicBezTo>
                  <a:pt x="2523697" y="427945"/>
                  <a:pt x="2531146" y="430236"/>
                  <a:pt x="2540209" y="433864"/>
                </a:cubicBezTo>
                <a:cubicBezTo>
                  <a:pt x="2549272" y="437492"/>
                  <a:pt x="2552660" y="442382"/>
                  <a:pt x="2550373" y="448534"/>
                </a:cubicBezTo>
                <a:cubicBezTo>
                  <a:pt x="2548086" y="454686"/>
                  <a:pt x="2546082" y="474928"/>
                  <a:pt x="2544361" y="509258"/>
                </a:cubicBezTo>
                <a:cubicBezTo>
                  <a:pt x="2554170" y="507609"/>
                  <a:pt x="2566438" y="504497"/>
                  <a:pt x="2581165" y="499923"/>
                </a:cubicBezTo>
                <a:cubicBezTo>
                  <a:pt x="2595892" y="495348"/>
                  <a:pt x="2607838" y="497094"/>
                  <a:pt x="2617001" y="505160"/>
                </a:cubicBezTo>
                <a:cubicBezTo>
                  <a:pt x="2626165" y="513227"/>
                  <a:pt x="2625354" y="518429"/>
                  <a:pt x="2614570" y="520766"/>
                </a:cubicBezTo>
                <a:cubicBezTo>
                  <a:pt x="2603787" y="523103"/>
                  <a:pt x="2581280" y="526273"/>
                  <a:pt x="2547050" y="530274"/>
                </a:cubicBezTo>
                <a:cubicBezTo>
                  <a:pt x="2563828" y="554207"/>
                  <a:pt x="2582201" y="575714"/>
                  <a:pt x="2602170" y="594794"/>
                </a:cubicBezTo>
                <a:cubicBezTo>
                  <a:pt x="2622139" y="613873"/>
                  <a:pt x="2639992" y="626970"/>
                  <a:pt x="2655730" y="634082"/>
                </a:cubicBezTo>
                <a:cubicBezTo>
                  <a:pt x="2671469" y="641195"/>
                  <a:pt x="2673935" y="646042"/>
                  <a:pt x="2663130" y="648623"/>
                </a:cubicBezTo>
                <a:cubicBezTo>
                  <a:pt x="2652325" y="651205"/>
                  <a:pt x="2639752" y="651789"/>
                  <a:pt x="2625412" y="650376"/>
                </a:cubicBezTo>
                <a:cubicBezTo>
                  <a:pt x="2611072" y="648964"/>
                  <a:pt x="2601471" y="644375"/>
                  <a:pt x="2596609" y="636610"/>
                </a:cubicBezTo>
                <a:cubicBezTo>
                  <a:pt x="2591748" y="628845"/>
                  <a:pt x="2585080" y="618272"/>
                  <a:pt x="2576605" y="604893"/>
                </a:cubicBezTo>
                <a:cubicBezTo>
                  <a:pt x="2568130" y="591513"/>
                  <a:pt x="2557382" y="570039"/>
                  <a:pt x="2544361" y="540470"/>
                </a:cubicBezTo>
                <a:lnTo>
                  <a:pt x="2544361" y="619929"/>
                </a:lnTo>
                <a:cubicBezTo>
                  <a:pt x="2548692" y="619197"/>
                  <a:pt x="2553481" y="617892"/>
                  <a:pt x="2558730" y="616014"/>
                </a:cubicBezTo>
                <a:cubicBezTo>
                  <a:pt x="2563978" y="614135"/>
                  <a:pt x="2570317" y="616071"/>
                  <a:pt x="2577745" y="621822"/>
                </a:cubicBezTo>
                <a:cubicBezTo>
                  <a:pt x="2585173" y="627572"/>
                  <a:pt x="2585263" y="632530"/>
                  <a:pt x="2578014" y="636696"/>
                </a:cubicBezTo>
                <a:cubicBezTo>
                  <a:pt x="2570765" y="640862"/>
                  <a:pt x="2559547" y="644135"/>
                  <a:pt x="2544361" y="646515"/>
                </a:cubicBezTo>
                <a:cubicBezTo>
                  <a:pt x="2545221" y="665043"/>
                  <a:pt x="2544569" y="684169"/>
                  <a:pt x="2542403" y="703894"/>
                </a:cubicBezTo>
                <a:cubicBezTo>
                  <a:pt x="2540238" y="723619"/>
                  <a:pt x="2534821" y="728448"/>
                  <a:pt x="2526152" y="718381"/>
                </a:cubicBezTo>
                <a:cubicBezTo>
                  <a:pt x="2517484" y="708314"/>
                  <a:pt x="2514275" y="698344"/>
                  <a:pt x="2516526" y="688471"/>
                </a:cubicBezTo>
                <a:cubicBezTo>
                  <a:pt x="2518778" y="678598"/>
                  <a:pt x="2520348" y="665703"/>
                  <a:pt x="2521237" y="649785"/>
                </a:cubicBezTo>
                <a:cubicBezTo>
                  <a:pt x="2510124" y="650688"/>
                  <a:pt x="2499472" y="649502"/>
                  <a:pt x="2489284" y="646225"/>
                </a:cubicBezTo>
                <a:cubicBezTo>
                  <a:pt x="2479095" y="642948"/>
                  <a:pt x="2477998" y="639596"/>
                  <a:pt x="2485993" y="636169"/>
                </a:cubicBezTo>
                <a:cubicBezTo>
                  <a:pt x="2493987" y="632742"/>
                  <a:pt x="2505736" y="629400"/>
                  <a:pt x="2521237" y="626145"/>
                </a:cubicBezTo>
                <a:lnTo>
                  <a:pt x="2521237" y="555312"/>
                </a:lnTo>
                <a:cubicBezTo>
                  <a:pt x="2513709" y="577482"/>
                  <a:pt x="2502133" y="597296"/>
                  <a:pt x="2486509" y="614755"/>
                </a:cubicBezTo>
                <a:cubicBezTo>
                  <a:pt x="2470885" y="632215"/>
                  <a:pt x="2455896" y="643995"/>
                  <a:pt x="2441542" y="650097"/>
                </a:cubicBezTo>
                <a:lnTo>
                  <a:pt x="2433570" y="652697"/>
                </a:lnTo>
                <a:lnTo>
                  <a:pt x="2433524" y="654133"/>
                </a:lnTo>
                <a:cubicBezTo>
                  <a:pt x="2432373" y="675242"/>
                  <a:pt x="2430012" y="689907"/>
                  <a:pt x="2426441" y="698129"/>
                </a:cubicBezTo>
                <a:cubicBezTo>
                  <a:pt x="2421680" y="709092"/>
                  <a:pt x="2415819" y="708558"/>
                  <a:pt x="2408857" y="696527"/>
                </a:cubicBezTo>
                <a:cubicBezTo>
                  <a:pt x="2401895" y="684495"/>
                  <a:pt x="2399991" y="674744"/>
                  <a:pt x="2403146" y="667273"/>
                </a:cubicBezTo>
                <a:cubicBezTo>
                  <a:pt x="2406300" y="659802"/>
                  <a:pt x="2408774" y="647322"/>
                  <a:pt x="2410567" y="629834"/>
                </a:cubicBezTo>
                <a:cubicBezTo>
                  <a:pt x="2412359" y="612346"/>
                  <a:pt x="2413255" y="594676"/>
                  <a:pt x="2413255" y="576822"/>
                </a:cubicBezTo>
                <a:cubicBezTo>
                  <a:pt x="2413255" y="559786"/>
                  <a:pt x="2412876" y="549913"/>
                  <a:pt x="2412115" y="547202"/>
                </a:cubicBezTo>
                <a:cubicBezTo>
                  <a:pt x="2404071" y="559936"/>
                  <a:pt x="2394348" y="571548"/>
                  <a:pt x="2382947" y="582038"/>
                </a:cubicBezTo>
                <a:cubicBezTo>
                  <a:pt x="2371547" y="592528"/>
                  <a:pt x="2360476" y="600369"/>
                  <a:pt x="2349735" y="605560"/>
                </a:cubicBezTo>
                <a:cubicBezTo>
                  <a:pt x="2338995" y="610751"/>
                  <a:pt x="2338866" y="606836"/>
                  <a:pt x="2349348" y="593815"/>
                </a:cubicBezTo>
                <a:cubicBezTo>
                  <a:pt x="2359831" y="580794"/>
                  <a:pt x="2371128" y="565769"/>
                  <a:pt x="2383238" y="548740"/>
                </a:cubicBezTo>
                <a:cubicBezTo>
                  <a:pt x="2395348" y="531711"/>
                  <a:pt x="2405856" y="513012"/>
                  <a:pt x="2414761" y="492641"/>
                </a:cubicBezTo>
                <a:cubicBezTo>
                  <a:pt x="2423666" y="472271"/>
                  <a:pt x="2427442" y="457576"/>
                  <a:pt x="2426086" y="448556"/>
                </a:cubicBezTo>
                <a:cubicBezTo>
                  <a:pt x="2424731" y="439536"/>
                  <a:pt x="2429510" y="437198"/>
                  <a:pt x="2440423" y="441544"/>
                </a:cubicBezTo>
                <a:cubicBezTo>
                  <a:pt x="2451336" y="445889"/>
                  <a:pt x="2458563" y="450037"/>
                  <a:pt x="2462105" y="453987"/>
                </a:cubicBezTo>
                <a:cubicBezTo>
                  <a:pt x="2465648" y="457938"/>
                  <a:pt x="2465938" y="461595"/>
                  <a:pt x="2462977" y="464958"/>
                </a:cubicBezTo>
                <a:cubicBezTo>
                  <a:pt x="2460015" y="468320"/>
                  <a:pt x="2455893" y="475286"/>
                  <a:pt x="2450608" y="485855"/>
                </a:cubicBezTo>
                <a:cubicBezTo>
                  <a:pt x="2445324" y="496424"/>
                  <a:pt x="2435182" y="512528"/>
                  <a:pt x="2420182" y="534167"/>
                </a:cubicBezTo>
                <a:cubicBezTo>
                  <a:pt x="2434579" y="540161"/>
                  <a:pt x="2440642" y="549310"/>
                  <a:pt x="2438369" y="561614"/>
                </a:cubicBezTo>
                <a:cubicBezTo>
                  <a:pt x="2436096" y="573918"/>
                  <a:pt x="2434730" y="597006"/>
                  <a:pt x="2434271" y="630877"/>
                </a:cubicBezTo>
                <a:lnTo>
                  <a:pt x="2433802" y="645470"/>
                </a:lnTo>
                <a:lnTo>
                  <a:pt x="2440509" y="637664"/>
                </a:lnTo>
                <a:cubicBezTo>
                  <a:pt x="2454175" y="623273"/>
                  <a:pt x="2467687" y="605832"/>
                  <a:pt x="2481045" y="585340"/>
                </a:cubicBezTo>
                <a:cubicBezTo>
                  <a:pt x="2494403" y="564848"/>
                  <a:pt x="2503757" y="548536"/>
                  <a:pt x="2509105" y="536404"/>
                </a:cubicBezTo>
                <a:cubicBezTo>
                  <a:pt x="2500587" y="539114"/>
                  <a:pt x="2492012" y="541143"/>
                  <a:pt x="2483379" y="542491"/>
                </a:cubicBezTo>
                <a:cubicBezTo>
                  <a:pt x="2474746" y="543839"/>
                  <a:pt x="2466526" y="541283"/>
                  <a:pt x="2458718" y="534823"/>
                </a:cubicBezTo>
                <a:cubicBezTo>
                  <a:pt x="2450909" y="528363"/>
                  <a:pt x="2452028" y="524530"/>
                  <a:pt x="2462073" y="523326"/>
                </a:cubicBezTo>
                <a:cubicBezTo>
                  <a:pt x="2472118" y="522121"/>
                  <a:pt x="2482361" y="520612"/>
                  <a:pt x="2492801" y="518798"/>
                </a:cubicBezTo>
                <a:cubicBezTo>
                  <a:pt x="2503240" y="516984"/>
                  <a:pt x="2512719" y="515367"/>
                  <a:pt x="2521237" y="513947"/>
                </a:cubicBezTo>
                <a:cubicBezTo>
                  <a:pt x="2521237" y="494115"/>
                  <a:pt x="2520574" y="478441"/>
                  <a:pt x="2519248" y="466926"/>
                </a:cubicBezTo>
                <a:cubicBezTo>
                  <a:pt x="2517921" y="455411"/>
                  <a:pt x="2515899" y="445638"/>
                  <a:pt x="2513182" y="437607"/>
                </a:cubicBezTo>
                <a:cubicBezTo>
                  <a:pt x="2510464" y="429577"/>
                  <a:pt x="2512024" y="426038"/>
                  <a:pt x="2517860" y="426992"/>
                </a:cubicBezTo>
                <a:close/>
                <a:moveTo>
                  <a:pt x="4625362" y="424475"/>
                </a:moveTo>
                <a:cubicBezTo>
                  <a:pt x="4629536" y="424805"/>
                  <a:pt x="4635280" y="426121"/>
                  <a:pt x="4642594" y="428422"/>
                </a:cubicBezTo>
                <a:cubicBezTo>
                  <a:pt x="4657221" y="432796"/>
                  <a:pt x="4662735" y="439195"/>
                  <a:pt x="4659135" y="447620"/>
                </a:cubicBezTo>
                <a:cubicBezTo>
                  <a:pt x="4655536" y="456045"/>
                  <a:pt x="4653736" y="473465"/>
                  <a:pt x="4653736" y="499880"/>
                </a:cubicBezTo>
                <a:cubicBezTo>
                  <a:pt x="4653736" y="526739"/>
                  <a:pt x="4653019" y="547604"/>
                  <a:pt x="4651585" y="562475"/>
                </a:cubicBezTo>
                <a:cubicBezTo>
                  <a:pt x="4650151" y="577345"/>
                  <a:pt x="4646932" y="585942"/>
                  <a:pt x="4641927" y="588265"/>
                </a:cubicBezTo>
                <a:cubicBezTo>
                  <a:pt x="4636922" y="590589"/>
                  <a:pt x="4631764" y="586878"/>
                  <a:pt x="4626451" y="577134"/>
                </a:cubicBezTo>
                <a:cubicBezTo>
                  <a:pt x="4621138" y="567390"/>
                  <a:pt x="4620055" y="557660"/>
                  <a:pt x="4623203" y="547944"/>
                </a:cubicBezTo>
                <a:cubicBezTo>
                  <a:pt x="4626350" y="538229"/>
                  <a:pt x="4627924" y="519963"/>
                  <a:pt x="4627924" y="493147"/>
                </a:cubicBezTo>
                <a:cubicBezTo>
                  <a:pt x="4627924" y="466144"/>
                  <a:pt x="4625676" y="449097"/>
                  <a:pt x="4621181" y="442006"/>
                </a:cubicBezTo>
                <a:cubicBezTo>
                  <a:pt x="4616685" y="434915"/>
                  <a:pt x="4615473" y="429727"/>
                  <a:pt x="4617545" y="426443"/>
                </a:cubicBezTo>
                <a:cubicBezTo>
                  <a:pt x="4618581" y="424801"/>
                  <a:pt x="4621187" y="424145"/>
                  <a:pt x="4625362" y="424475"/>
                </a:cubicBezTo>
                <a:close/>
                <a:moveTo>
                  <a:pt x="7533045" y="421894"/>
                </a:moveTo>
                <a:cubicBezTo>
                  <a:pt x="7535660" y="421098"/>
                  <a:pt x="7538447" y="421324"/>
                  <a:pt x="7541404" y="422571"/>
                </a:cubicBezTo>
                <a:cubicBezTo>
                  <a:pt x="7547319" y="425067"/>
                  <a:pt x="7554117" y="430537"/>
                  <a:pt x="7561796" y="438984"/>
                </a:cubicBezTo>
                <a:cubicBezTo>
                  <a:pt x="7569475" y="447430"/>
                  <a:pt x="7569589" y="452281"/>
                  <a:pt x="7562140" y="453536"/>
                </a:cubicBezTo>
                <a:cubicBezTo>
                  <a:pt x="7554690" y="454790"/>
                  <a:pt x="7544215" y="456995"/>
                  <a:pt x="7530713" y="460150"/>
                </a:cubicBezTo>
                <a:cubicBezTo>
                  <a:pt x="7517212" y="463305"/>
                  <a:pt x="7508468" y="465162"/>
                  <a:pt x="7504482" y="465721"/>
                </a:cubicBezTo>
                <a:cubicBezTo>
                  <a:pt x="7512584" y="472203"/>
                  <a:pt x="7516161" y="476580"/>
                  <a:pt x="7515215" y="478853"/>
                </a:cubicBezTo>
                <a:cubicBezTo>
                  <a:pt x="7514269" y="481126"/>
                  <a:pt x="7513393" y="485862"/>
                  <a:pt x="7512591" y="493061"/>
                </a:cubicBezTo>
                <a:cubicBezTo>
                  <a:pt x="7523217" y="492286"/>
                  <a:pt x="7537687" y="490530"/>
                  <a:pt x="7555999" y="487791"/>
                </a:cubicBezTo>
                <a:cubicBezTo>
                  <a:pt x="7574311" y="485052"/>
                  <a:pt x="7590476" y="482546"/>
                  <a:pt x="7604494" y="480273"/>
                </a:cubicBezTo>
                <a:cubicBezTo>
                  <a:pt x="7618511" y="478000"/>
                  <a:pt x="7630543" y="479864"/>
                  <a:pt x="7640589" y="485866"/>
                </a:cubicBezTo>
                <a:cubicBezTo>
                  <a:pt x="7650633" y="491867"/>
                  <a:pt x="7655025" y="497291"/>
                  <a:pt x="7653763" y="502138"/>
                </a:cubicBezTo>
                <a:cubicBezTo>
                  <a:pt x="7652501" y="506985"/>
                  <a:pt x="7640796" y="508735"/>
                  <a:pt x="7618648" y="507387"/>
                </a:cubicBezTo>
                <a:cubicBezTo>
                  <a:pt x="7596499" y="506039"/>
                  <a:pt x="7561017" y="507516"/>
                  <a:pt x="7512203" y="511818"/>
                </a:cubicBezTo>
                <a:cubicBezTo>
                  <a:pt x="7511559" y="519002"/>
                  <a:pt x="7511237" y="526244"/>
                  <a:pt x="7511237" y="533543"/>
                </a:cubicBezTo>
                <a:cubicBezTo>
                  <a:pt x="7536173" y="531865"/>
                  <a:pt x="7550891" y="529646"/>
                  <a:pt x="7555386" y="526886"/>
                </a:cubicBezTo>
                <a:cubicBezTo>
                  <a:pt x="7559881" y="524125"/>
                  <a:pt x="7565747" y="524430"/>
                  <a:pt x="7572981" y="527800"/>
                </a:cubicBezTo>
                <a:cubicBezTo>
                  <a:pt x="7580216" y="531170"/>
                  <a:pt x="7587031" y="535275"/>
                  <a:pt x="7593427" y="540115"/>
                </a:cubicBezTo>
                <a:cubicBezTo>
                  <a:pt x="7599822" y="544954"/>
                  <a:pt x="7600203" y="550228"/>
                  <a:pt x="7594567" y="555935"/>
                </a:cubicBezTo>
                <a:cubicBezTo>
                  <a:pt x="7588931" y="561643"/>
                  <a:pt x="7583905" y="570229"/>
                  <a:pt x="7579488" y="581694"/>
                </a:cubicBezTo>
                <a:cubicBezTo>
                  <a:pt x="7575071" y="593159"/>
                  <a:pt x="7569159" y="604452"/>
                  <a:pt x="7561753" y="615573"/>
                </a:cubicBezTo>
                <a:cubicBezTo>
                  <a:pt x="7554346" y="626694"/>
                  <a:pt x="7548205" y="626855"/>
                  <a:pt x="7543329" y="616057"/>
                </a:cubicBezTo>
                <a:cubicBezTo>
                  <a:pt x="7533234" y="616917"/>
                  <a:pt x="7522084" y="618115"/>
                  <a:pt x="7509881" y="619649"/>
                </a:cubicBezTo>
                <a:lnTo>
                  <a:pt x="7509881" y="641525"/>
                </a:lnTo>
                <a:cubicBezTo>
                  <a:pt x="7520980" y="639804"/>
                  <a:pt x="7530297" y="638026"/>
                  <a:pt x="7537833" y="636190"/>
                </a:cubicBezTo>
                <a:cubicBezTo>
                  <a:pt x="7545369" y="634355"/>
                  <a:pt x="7552267" y="637155"/>
                  <a:pt x="7558527" y="644590"/>
                </a:cubicBezTo>
                <a:cubicBezTo>
                  <a:pt x="7564786" y="652026"/>
                  <a:pt x="7562681" y="656317"/>
                  <a:pt x="7552213" y="657464"/>
                </a:cubicBezTo>
                <a:cubicBezTo>
                  <a:pt x="7541745" y="658611"/>
                  <a:pt x="7527562" y="660404"/>
                  <a:pt x="7509665" y="662842"/>
                </a:cubicBezTo>
                <a:lnTo>
                  <a:pt x="7508526" y="687428"/>
                </a:lnTo>
                <a:cubicBezTo>
                  <a:pt x="7533377" y="685678"/>
                  <a:pt x="7555615" y="683667"/>
                  <a:pt x="7575240" y="681394"/>
                </a:cubicBezTo>
                <a:cubicBezTo>
                  <a:pt x="7594865" y="679121"/>
                  <a:pt x="7608674" y="682043"/>
                  <a:pt x="7616669" y="690160"/>
                </a:cubicBezTo>
                <a:cubicBezTo>
                  <a:pt x="7624663" y="698276"/>
                  <a:pt x="7625849" y="703926"/>
                  <a:pt x="7620229" y="707110"/>
                </a:cubicBezTo>
                <a:cubicBezTo>
                  <a:pt x="7614607" y="710293"/>
                  <a:pt x="7601529" y="710759"/>
                  <a:pt x="7580993" y="708508"/>
                </a:cubicBezTo>
                <a:cubicBezTo>
                  <a:pt x="7560459" y="706257"/>
                  <a:pt x="7538041" y="706242"/>
                  <a:pt x="7513742" y="708465"/>
                </a:cubicBezTo>
                <a:cubicBezTo>
                  <a:pt x="7489443" y="710688"/>
                  <a:pt x="7468208" y="713384"/>
                  <a:pt x="7450039" y="716553"/>
                </a:cubicBezTo>
                <a:cubicBezTo>
                  <a:pt x="7431869" y="719722"/>
                  <a:pt x="7420025" y="721762"/>
                  <a:pt x="7414504" y="722673"/>
                </a:cubicBezTo>
                <a:cubicBezTo>
                  <a:pt x="7408983" y="723583"/>
                  <a:pt x="7402325" y="721274"/>
                  <a:pt x="7394532" y="715746"/>
                </a:cubicBezTo>
                <a:cubicBezTo>
                  <a:pt x="7386737" y="710218"/>
                  <a:pt x="7383845" y="706146"/>
                  <a:pt x="7385852" y="703528"/>
                </a:cubicBezTo>
                <a:cubicBezTo>
                  <a:pt x="7387859" y="700911"/>
                  <a:pt x="7393180" y="699603"/>
                  <a:pt x="7401813" y="699603"/>
                </a:cubicBezTo>
                <a:cubicBezTo>
                  <a:pt x="7408911" y="699603"/>
                  <a:pt x="7419824" y="698710"/>
                  <a:pt x="7434551" y="696925"/>
                </a:cubicBezTo>
                <a:cubicBezTo>
                  <a:pt x="7449279" y="695139"/>
                  <a:pt x="7466688" y="693042"/>
                  <a:pt x="7486779" y="690633"/>
                </a:cubicBezTo>
                <a:lnTo>
                  <a:pt x="7486779" y="665982"/>
                </a:lnTo>
                <a:cubicBezTo>
                  <a:pt x="7480325" y="666843"/>
                  <a:pt x="7473424" y="667735"/>
                  <a:pt x="7466075" y="668660"/>
                </a:cubicBezTo>
                <a:cubicBezTo>
                  <a:pt x="7458725" y="669585"/>
                  <a:pt x="7450889" y="667273"/>
                  <a:pt x="7442565" y="661723"/>
                </a:cubicBezTo>
                <a:cubicBezTo>
                  <a:pt x="7434240" y="656173"/>
                  <a:pt x="7436226" y="652789"/>
                  <a:pt x="7448523" y="651570"/>
                </a:cubicBezTo>
                <a:cubicBezTo>
                  <a:pt x="7460819" y="650351"/>
                  <a:pt x="7473571" y="648573"/>
                  <a:pt x="7486779" y="646236"/>
                </a:cubicBezTo>
                <a:lnTo>
                  <a:pt x="7486779" y="621456"/>
                </a:lnTo>
                <a:cubicBezTo>
                  <a:pt x="7478433" y="622316"/>
                  <a:pt x="7468587" y="623557"/>
                  <a:pt x="7457245" y="625177"/>
                </a:cubicBezTo>
                <a:cubicBezTo>
                  <a:pt x="7449443" y="637094"/>
                  <a:pt x="7441446" y="630971"/>
                  <a:pt x="7433251" y="606807"/>
                </a:cubicBezTo>
                <a:cubicBezTo>
                  <a:pt x="7425055" y="582644"/>
                  <a:pt x="7417978" y="565518"/>
                  <a:pt x="7412019" y="555430"/>
                </a:cubicBezTo>
                <a:cubicBezTo>
                  <a:pt x="7406061" y="545342"/>
                  <a:pt x="7406749" y="540760"/>
                  <a:pt x="7414085" y="541685"/>
                </a:cubicBezTo>
                <a:cubicBezTo>
                  <a:pt x="7421419" y="542610"/>
                  <a:pt x="7427267" y="543062"/>
                  <a:pt x="7431626" y="543040"/>
                </a:cubicBezTo>
                <a:cubicBezTo>
                  <a:pt x="7435985" y="543018"/>
                  <a:pt x="7454369" y="541380"/>
                  <a:pt x="7486779" y="538125"/>
                </a:cubicBezTo>
                <a:lnTo>
                  <a:pt x="7486779" y="514808"/>
                </a:lnTo>
                <a:cubicBezTo>
                  <a:pt x="7482677" y="514808"/>
                  <a:pt x="7469165" y="516385"/>
                  <a:pt x="7446243" y="519540"/>
                </a:cubicBezTo>
                <a:cubicBezTo>
                  <a:pt x="7423319" y="522695"/>
                  <a:pt x="7407699" y="525172"/>
                  <a:pt x="7399383" y="526972"/>
                </a:cubicBezTo>
                <a:cubicBezTo>
                  <a:pt x="7391065" y="528771"/>
                  <a:pt x="7383701" y="528954"/>
                  <a:pt x="7377291" y="527520"/>
                </a:cubicBezTo>
                <a:cubicBezTo>
                  <a:pt x="7370881" y="526086"/>
                  <a:pt x="7365030" y="522462"/>
                  <a:pt x="7359739" y="516647"/>
                </a:cubicBezTo>
                <a:cubicBezTo>
                  <a:pt x="7354447" y="510832"/>
                  <a:pt x="7356325" y="507924"/>
                  <a:pt x="7365375" y="507924"/>
                </a:cubicBezTo>
                <a:cubicBezTo>
                  <a:pt x="7371713" y="507924"/>
                  <a:pt x="7386577" y="506824"/>
                  <a:pt x="7409965" y="504623"/>
                </a:cubicBezTo>
                <a:cubicBezTo>
                  <a:pt x="7433354" y="502421"/>
                  <a:pt x="7458959" y="499636"/>
                  <a:pt x="7486779" y="496266"/>
                </a:cubicBezTo>
                <a:cubicBezTo>
                  <a:pt x="7486779" y="482671"/>
                  <a:pt x="7485301" y="474010"/>
                  <a:pt x="7482347" y="470281"/>
                </a:cubicBezTo>
                <a:cubicBezTo>
                  <a:pt x="7469555" y="472060"/>
                  <a:pt x="7459260" y="473178"/>
                  <a:pt x="7451459" y="473637"/>
                </a:cubicBezTo>
                <a:cubicBezTo>
                  <a:pt x="7443657" y="474096"/>
                  <a:pt x="7438595" y="473096"/>
                  <a:pt x="7436273" y="470636"/>
                </a:cubicBezTo>
                <a:cubicBezTo>
                  <a:pt x="7433949" y="468177"/>
                  <a:pt x="7438628" y="465040"/>
                  <a:pt x="7450308" y="461225"/>
                </a:cubicBezTo>
                <a:cubicBezTo>
                  <a:pt x="7461988" y="457411"/>
                  <a:pt x="7476339" y="452231"/>
                  <a:pt x="7493361" y="445684"/>
                </a:cubicBezTo>
                <a:cubicBezTo>
                  <a:pt x="7510383" y="439138"/>
                  <a:pt x="7521167" y="433025"/>
                  <a:pt x="7525712" y="427347"/>
                </a:cubicBezTo>
                <a:cubicBezTo>
                  <a:pt x="7527985" y="424507"/>
                  <a:pt x="7530429" y="422690"/>
                  <a:pt x="7533045" y="421894"/>
                </a:cubicBezTo>
                <a:close/>
                <a:moveTo>
                  <a:pt x="2884845" y="421894"/>
                </a:moveTo>
                <a:cubicBezTo>
                  <a:pt x="2887460" y="421098"/>
                  <a:pt x="2890247" y="421324"/>
                  <a:pt x="2893204" y="422571"/>
                </a:cubicBezTo>
                <a:cubicBezTo>
                  <a:pt x="2899120" y="425067"/>
                  <a:pt x="2905917" y="430537"/>
                  <a:pt x="2913596" y="438984"/>
                </a:cubicBezTo>
                <a:cubicBezTo>
                  <a:pt x="2921275" y="447430"/>
                  <a:pt x="2921390" y="452281"/>
                  <a:pt x="2913940" y="453536"/>
                </a:cubicBezTo>
                <a:cubicBezTo>
                  <a:pt x="2906491" y="454790"/>
                  <a:pt x="2896015" y="456995"/>
                  <a:pt x="2882514" y="460150"/>
                </a:cubicBezTo>
                <a:cubicBezTo>
                  <a:pt x="2869013" y="463305"/>
                  <a:pt x="2860269" y="465162"/>
                  <a:pt x="2856282" y="465721"/>
                </a:cubicBezTo>
                <a:cubicBezTo>
                  <a:pt x="2864384" y="472203"/>
                  <a:pt x="2867962" y="476580"/>
                  <a:pt x="2867016" y="478853"/>
                </a:cubicBezTo>
                <a:cubicBezTo>
                  <a:pt x="2866069" y="481126"/>
                  <a:pt x="2865194" y="485862"/>
                  <a:pt x="2864391" y="493061"/>
                </a:cubicBezTo>
                <a:cubicBezTo>
                  <a:pt x="2875017" y="492286"/>
                  <a:pt x="2889487" y="490530"/>
                  <a:pt x="2907799" y="487791"/>
                </a:cubicBezTo>
                <a:cubicBezTo>
                  <a:pt x="2926112" y="485052"/>
                  <a:pt x="2942277" y="482546"/>
                  <a:pt x="2956294" y="480273"/>
                </a:cubicBezTo>
                <a:cubicBezTo>
                  <a:pt x="2970312" y="478000"/>
                  <a:pt x="2982343" y="479864"/>
                  <a:pt x="2992388" y="485866"/>
                </a:cubicBezTo>
                <a:cubicBezTo>
                  <a:pt x="3002434" y="491867"/>
                  <a:pt x="3006825" y="497291"/>
                  <a:pt x="3005563" y="502138"/>
                </a:cubicBezTo>
                <a:cubicBezTo>
                  <a:pt x="3004302" y="506985"/>
                  <a:pt x="2992596" y="508735"/>
                  <a:pt x="2970448" y="507387"/>
                </a:cubicBezTo>
                <a:cubicBezTo>
                  <a:pt x="2948300" y="506039"/>
                  <a:pt x="2912818" y="507516"/>
                  <a:pt x="2864004" y="511818"/>
                </a:cubicBezTo>
                <a:cubicBezTo>
                  <a:pt x="2863359" y="519002"/>
                  <a:pt x="2863036" y="526244"/>
                  <a:pt x="2863036" y="533543"/>
                </a:cubicBezTo>
                <a:cubicBezTo>
                  <a:pt x="2887974" y="531865"/>
                  <a:pt x="2902690" y="529646"/>
                  <a:pt x="2907186" y="526886"/>
                </a:cubicBezTo>
                <a:cubicBezTo>
                  <a:pt x="2911682" y="524125"/>
                  <a:pt x="2917547" y="524430"/>
                  <a:pt x="2924782" y="527800"/>
                </a:cubicBezTo>
                <a:cubicBezTo>
                  <a:pt x="2932016" y="531170"/>
                  <a:pt x="2938832" y="535275"/>
                  <a:pt x="2945227" y="540115"/>
                </a:cubicBezTo>
                <a:cubicBezTo>
                  <a:pt x="2951623" y="544954"/>
                  <a:pt x="2952003" y="550228"/>
                  <a:pt x="2946367" y="555935"/>
                </a:cubicBezTo>
                <a:cubicBezTo>
                  <a:pt x="2940731" y="561643"/>
                  <a:pt x="2935705" y="570229"/>
                  <a:pt x="2931288" y="581694"/>
                </a:cubicBezTo>
                <a:cubicBezTo>
                  <a:pt x="2926872" y="593159"/>
                  <a:pt x="2920960" y="604452"/>
                  <a:pt x="2913553" y="615573"/>
                </a:cubicBezTo>
                <a:cubicBezTo>
                  <a:pt x="2906147" y="626694"/>
                  <a:pt x="2900005" y="626855"/>
                  <a:pt x="2895130" y="616057"/>
                </a:cubicBezTo>
                <a:cubicBezTo>
                  <a:pt x="2885034" y="616917"/>
                  <a:pt x="2873885" y="618115"/>
                  <a:pt x="2861681" y="619649"/>
                </a:cubicBezTo>
                <a:lnTo>
                  <a:pt x="2861681" y="641525"/>
                </a:lnTo>
                <a:cubicBezTo>
                  <a:pt x="2872780" y="639804"/>
                  <a:pt x="2882098" y="638026"/>
                  <a:pt x="2889634" y="636190"/>
                </a:cubicBezTo>
                <a:cubicBezTo>
                  <a:pt x="2897170" y="634355"/>
                  <a:pt x="2904067" y="637155"/>
                  <a:pt x="2910327" y="644590"/>
                </a:cubicBezTo>
                <a:cubicBezTo>
                  <a:pt x="2916586" y="652026"/>
                  <a:pt x="2914482" y="656317"/>
                  <a:pt x="2904013" y="657464"/>
                </a:cubicBezTo>
                <a:cubicBezTo>
                  <a:pt x="2893545" y="658611"/>
                  <a:pt x="2879362" y="660404"/>
                  <a:pt x="2861466" y="662842"/>
                </a:cubicBezTo>
                <a:lnTo>
                  <a:pt x="2860326" y="687428"/>
                </a:lnTo>
                <a:cubicBezTo>
                  <a:pt x="2885178" y="685678"/>
                  <a:pt x="2907416" y="683667"/>
                  <a:pt x="2927040" y="681394"/>
                </a:cubicBezTo>
                <a:cubicBezTo>
                  <a:pt x="2946664" y="679121"/>
                  <a:pt x="2960474" y="682043"/>
                  <a:pt x="2968469" y="690160"/>
                </a:cubicBezTo>
                <a:cubicBezTo>
                  <a:pt x="2976464" y="698276"/>
                  <a:pt x="2977650" y="703926"/>
                  <a:pt x="2972029" y="707110"/>
                </a:cubicBezTo>
                <a:cubicBezTo>
                  <a:pt x="2966408" y="710293"/>
                  <a:pt x="2953329" y="710759"/>
                  <a:pt x="2932794" y="708508"/>
                </a:cubicBezTo>
                <a:cubicBezTo>
                  <a:pt x="2912259" y="706257"/>
                  <a:pt x="2889842" y="706242"/>
                  <a:pt x="2865542" y="708465"/>
                </a:cubicBezTo>
                <a:cubicBezTo>
                  <a:pt x="2841243" y="710688"/>
                  <a:pt x="2820008" y="713384"/>
                  <a:pt x="2801839" y="716553"/>
                </a:cubicBezTo>
                <a:cubicBezTo>
                  <a:pt x="2783670" y="719722"/>
                  <a:pt x="2771825" y="721762"/>
                  <a:pt x="2766304" y="722673"/>
                </a:cubicBezTo>
                <a:cubicBezTo>
                  <a:pt x="2760783" y="723583"/>
                  <a:pt x="2754126" y="721274"/>
                  <a:pt x="2746332" y="715746"/>
                </a:cubicBezTo>
                <a:cubicBezTo>
                  <a:pt x="2738538" y="710218"/>
                  <a:pt x="2735645" y="706146"/>
                  <a:pt x="2737653" y="703528"/>
                </a:cubicBezTo>
                <a:cubicBezTo>
                  <a:pt x="2739660" y="700911"/>
                  <a:pt x="2744981" y="699603"/>
                  <a:pt x="2753613" y="699603"/>
                </a:cubicBezTo>
                <a:cubicBezTo>
                  <a:pt x="2760712" y="699603"/>
                  <a:pt x="2771625" y="698710"/>
                  <a:pt x="2786352" y="696925"/>
                </a:cubicBezTo>
                <a:cubicBezTo>
                  <a:pt x="2801079" y="695139"/>
                  <a:pt x="2818488" y="693042"/>
                  <a:pt x="2838579" y="690633"/>
                </a:cubicBezTo>
                <a:lnTo>
                  <a:pt x="2838579" y="665982"/>
                </a:lnTo>
                <a:cubicBezTo>
                  <a:pt x="2832126" y="666843"/>
                  <a:pt x="2825225" y="667735"/>
                  <a:pt x="2817875" y="668660"/>
                </a:cubicBezTo>
                <a:cubicBezTo>
                  <a:pt x="2810526" y="669585"/>
                  <a:pt x="2802689" y="667273"/>
                  <a:pt x="2794364" y="661723"/>
                </a:cubicBezTo>
                <a:cubicBezTo>
                  <a:pt x="2786040" y="656173"/>
                  <a:pt x="2788026" y="652789"/>
                  <a:pt x="2800323" y="651570"/>
                </a:cubicBezTo>
                <a:cubicBezTo>
                  <a:pt x="2812620" y="650351"/>
                  <a:pt x="2825372" y="648573"/>
                  <a:pt x="2838579" y="646236"/>
                </a:cubicBezTo>
                <a:lnTo>
                  <a:pt x="2838579" y="621456"/>
                </a:lnTo>
                <a:cubicBezTo>
                  <a:pt x="2830233" y="622316"/>
                  <a:pt x="2820388" y="623557"/>
                  <a:pt x="2809045" y="625177"/>
                </a:cubicBezTo>
                <a:cubicBezTo>
                  <a:pt x="2801244" y="637094"/>
                  <a:pt x="2793246" y="630971"/>
                  <a:pt x="2785050" y="606807"/>
                </a:cubicBezTo>
                <a:cubicBezTo>
                  <a:pt x="2776855" y="582644"/>
                  <a:pt x="2769778" y="565518"/>
                  <a:pt x="2763820" y="555430"/>
                </a:cubicBezTo>
                <a:cubicBezTo>
                  <a:pt x="2757861" y="545342"/>
                  <a:pt x="2758550" y="540760"/>
                  <a:pt x="2765885" y="541685"/>
                </a:cubicBezTo>
                <a:cubicBezTo>
                  <a:pt x="2773220" y="542610"/>
                  <a:pt x="2779067" y="543062"/>
                  <a:pt x="2783426" y="543040"/>
                </a:cubicBezTo>
                <a:cubicBezTo>
                  <a:pt x="2787786" y="543018"/>
                  <a:pt x="2806170" y="541380"/>
                  <a:pt x="2838579" y="538125"/>
                </a:cubicBezTo>
                <a:lnTo>
                  <a:pt x="2838579" y="514808"/>
                </a:lnTo>
                <a:cubicBezTo>
                  <a:pt x="2834477" y="514808"/>
                  <a:pt x="2820965" y="516385"/>
                  <a:pt x="2798043" y="519540"/>
                </a:cubicBezTo>
                <a:cubicBezTo>
                  <a:pt x="2775120" y="522695"/>
                  <a:pt x="2759500" y="525172"/>
                  <a:pt x="2751183" y="526972"/>
                </a:cubicBezTo>
                <a:cubicBezTo>
                  <a:pt x="2742865" y="528771"/>
                  <a:pt x="2735501" y="528954"/>
                  <a:pt x="2729091" y="527520"/>
                </a:cubicBezTo>
                <a:cubicBezTo>
                  <a:pt x="2722681" y="526086"/>
                  <a:pt x="2716831" y="522462"/>
                  <a:pt x="2711539" y="516647"/>
                </a:cubicBezTo>
                <a:cubicBezTo>
                  <a:pt x="2706247" y="510832"/>
                  <a:pt x="2708126" y="507924"/>
                  <a:pt x="2717175" y="507924"/>
                </a:cubicBezTo>
                <a:cubicBezTo>
                  <a:pt x="2723513" y="507924"/>
                  <a:pt x="2738377" y="506824"/>
                  <a:pt x="2761766" y="504623"/>
                </a:cubicBezTo>
                <a:cubicBezTo>
                  <a:pt x="2785155" y="502421"/>
                  <a:pt x="2810759" y="499636"/>
                  <a:pt x="2838579" y="496266"/>
                </a:cubicBezTo>
                <a:cubicBezTo>
                  <a:pt x="2838579" y="482671"/>
                  <a:pt x="2837102" y="474010"/>
                  <a:pt x="2834148" y="470281"/>
                </a:cubicBezTo>
                <a:cubicBezTo>
                  <a:pt x="2821356" y="472060"/>
                  <a:pt x="2811060" y="473178"/>
                  <a:pt x="2803259" y="473637"/>
                </a:cubicBezTo>
                <a:cubicBezTo>
                  <a:pt x="2795458" y="474096"/>
                  <a:pt x="2790396" y="473096"/>
                  <a:pt x="2788073" y="470636"/>
                </a:cubicBezTo>
                <a:cubicBezTo>
                  <a:pt x="2785750" y="468177"/>
                  <a:pt x="2790428" y="465040"/>
                  <a:pt x="2802108" y="461225"/>
                </a:cubicBezTo>
                <a:cubicBezTo>
                  <a:pt x="2813788" y="457411"/>
                  <a:pt x="2828139" y="452231"/>
                  <a:pt x="2845161" y="445684"/>
                </a:cubicBezTo>
                <a:cubicBezTo>
                  <a:pt x="2862183" y="439138"/>
                  <a:pt x="2872967" y="433025"/>
                  <a:pt x="2877513" y="427347"/>
                </a:cubicBezTo>
                <a:cubicBezTo>
                  <a:pt x="2879785" y="424507"/>
                  <a:pt x="2882230" y="422690"/>
                  <a:pt x="2884845" y="421894"/>
                </a:cubicBezTo>
                <a:close/>
                <a:moveTo>
                  <a:pt x="198796" y="421894"/>
                </a:moveTo>
                <a:cubicBezTo>
                  <a:pt x="201411" y="421098"/>
                  <a:pt x="204198" y="421324"/>
                  <a:pt x="207155" y="422571"/>
                </a:cubicBezTo>
                <a:cubicBezTo>
                  <a:pt x="213071" y="425067"/>
                  <a:pt x="219868" y="430537"/>
                  <a:pt x="227547" y="438984"/>
                </a:cubicBezTo>
                <a:cubicBezTo>
                  <a:pt x="235226" y="447430"/>
                  <a:pt x="235341" y="452281"/>
                  <a:pt x="227891" y="453536"/>
                </a:cubicBezTo>
                <a:cubicBezTo>
                  <a:pt x="220442" y="454790"/>
                  <a:pt x="209966" y="456995"/>
                  <a:pt x="196465" y="460150"/>
                </a:cubicBezTo>
                <a:cubicBezTo>
                  <a:pt x="182963" y="463305"/>
                  <a:pt x="174219" y="465162"/>
                  <a:pt x="170233" y="465721"/>
                </a:cubicBezTo>
                <a:cubicBezTo>
                  <a:pt x="178335" y="472203"/>
                  <a:pt x="181913" y="476580"/>
                  <a:pt x="180966" y="478853"/>
                </a:cubicBezTo>
                <a:cubicBezTo>
                  <a:pt x="180020" y="481126"/>
                  <a:pt x="179145" y="485862"/>
                  <a:pt x="178342" y="493061"/>
                </a:cubicBezTo>
                <a:cubicBezTo>
                  <a:pt x="188968" y="492286"/>
                  <a:pt x="203437" y="490530"/>
                  <a:pt x="221750" y="487791"/>
                </a:cubicBezTo>
                <a:cubicBezTo>
                  <a:pt x="240062" y="485052"/>
                  <a:pt x="256227" y="482546"/>
                  <a:pt x="270244" y="480273"/>
                </a:cubicBezTo>
                <a:cubicBezTo>
                  <a:pt x="284262" y="478000"/>
                  <a:pt x="296294" y="479864"/>
                  <a:pt x="306339" y="485866"/>
                </a:cubicBezTo>
                <a:cubicBezTo>
                  <a:pt x="316385" y="491867"/>
                  <a:pt x="320776" y="497291"/>
                  <a:pt x="319514" y="502138"/>
                </a:cubicBezTo>
                <a:cubicBezTo>
                  <a:pt x="318252" y="506985"/>
                  <a:pt x="306547" y="508735"/>
                  <a:pt x="284399" y="507387"/>
                </a:cubicBezTo>
                <a:cubicBezTo>
                  <a:pt x="262250" y="506039"/>
                  <a:pt x="226769" y="507516"/>
                  <a:pt x="177955" y="511818"/>
                </a:cubicBezTo>
                <a:cubicBezTo>
                  <a:pt x="177309" y="519002"/>
                  <a:pt x="176987" y="526244"/>
                  <a:pt x="176987" y="533543"/>
                </a:cubicBezTo>
                <a:cubicBezTo>
                  <a:pt x="201924" y="531865"/>
                  <a:pt x="216641" y="529646"/>
                  <a:pt x="221137" y="526886"/>
                </a:cubicBezTo>
                <a:cubicBezTo>
                  <a:pt x="225633" y="524125"/>
                  <a:pt x="231498" y="524430"/>
                  <a:pt x="238732" y="527800"/>
                </a:cubicBezTo>
                <a:cubicBezTo>
                  <a:pt x="245967" y="531170"/>
                  <a:pt x="252782" y="535275"/>
                  <a:pt x="259178" y="540115"/>
                </a:cubicBezTo>
                <a:cubicBezTo>
                  <a:pt x="265573" y="544954"/>
                  <a:pt x="265954" y="550228"/>
                  <a:pt x="260318" y="555935"/>
                </a:cubicBezTo>
                <a:cubicBezTo>
                  <a:pt x="254682" y="561643"/>
                  <a:pt x="249656" y="570229"/>
                  <a:pt x="245239" y="581694"/>
                </a:cubicBezTo>
                <a:cubicBezTo>
                  <a:pt x="240823" y="593159"/>
                  <a:pt x="234911" y="604452"/>
                  <a:pt x="227504" y="615573"/>
                </a:cubicBezTo>
                <a:cubicBezTo>
                  <a:pt x="220097" y="626694"/>
                  <a:pt x="213956" y="626855"/>
                  <a:pt x="209081" y="616057"/>
                </a:cubicBezTo>
                <a:cubicBezTo>
                  <a:pt x="198985" y="616917"/>
                  <a:pt x="187835" y="618115"/>
                  <a:pt x="175632" y="619649"/>
                </a:cubicBezTo>
                <a:lnTo>
                  <a:pt x="175632" y="641525"/>
                </a:lnTo>
                <a:cubicBezTo>
                  <a:pt x="186731" y="639804"/>
                  <a:pt x="196049" y="638026"/>
                  <a:pt x="203585" y="636190"/>
                </a:cubicBezTo>
                <a:cubicBezTo>
                  <a:pt x="211120" y="634355"/>
                  <a:pt x="218018" y="637155"/>
                  <a:pt x="224277" y="644590"/>
                </a:cubicBezTo>
                <a:cubicBezTo>
                  <a:pt x="230537" y="652026"/>
                  <a:pt x="228433" y="656317"/>
                  <a:pt x="217964" y="657464"/>
                </a:cubicBezTo>
                <a:cubicBezTo>
                  <a:pt x="207496" y="658611"/>
                  <a:pt x="193313" y="660404"/>
                  <a:pt x="175417" y="662842"/>
                </a:cubicBezTo>
                <a:lnTo>
                  <a:pt x="174277" y="687428"/>
                </a:lnTo>
                <a:cubicBezTo>
                  <a:pt x="199128" y="685678"/>
                  <a:pt x="221366" y="683667"/>
                  <a:pt x="240991" y="681394"/>
                </a:cubicBezTo>
                <a:cubicBezTo>
                  <a:pt x="260615" y="679121"/>
                  <a:pt x="274425" y="682043"/>
                  <a:pt x="282420" y="690160"/>
                </a:cubicBezTo>
                <a:cubicBezTo>
                  <a:pt x="290415" y="698276"/>
                  <a:pt x="291601" y="703926"/>
                  <a:pt x="285980" y="707110"/>
                </a:cubicBezTo>
                <a:cubicBezTo>
                  <a:pt x="280358" y="710293"/>
                  <a:pt x="267280" y="710759"/>
                  <a:pt x="246745" y="708508"/>
                </a:cubicBezTo>
                <a:cubicBezTo>
                  <a:pt x="226210" y="706257"/>
                  <a:pt x="203792" y="706242"/>
                  <a:pt x="179493" y="708465"/>
                </a:cubicBezTo>
                <a:cubicBezTo>
                  <a:pt x="155193" y="710688"/>
                  <a:pt x="133959" y="713384"/>
                  <a:pt x="115790" y="716553"/>
                </a:cubicBezTo>
                <a:cubicBezTo>
                  <a:pt x="97621" y="719722"/>
                  <a:pt x="85776" y="721762"/>
                  <a:pt x="80255" y="722673"/>
                </a:cubicBezTo>
                <a:cubicBezTo>
                  <a:pt x="74734" y="723583"/>
                  <a:pt x="68077" y="721274"/>
                  <a:pt x="60283" y="715746"/>
                </a:cubicBezTo>
                <a:cubicBezTo>
                  <a:pt x="52489" y="710218"/>
                  <a:pt x="49596" y="706146"/>
                  <a:pt x="51603" y="703528"/>
                </a:cubicBezTo>
                <a:cubicBezTo>
                  <a:pt x="53611" y="700911"/>
                  <a:pt x="58931" y="699603"/>
                  <a:pt x="67564" y="699603"/>
                </a:cubicBezTo>
                <a:cubicBezTo>
                  <a:pt x="74663" y="699603"/>
                  <a:pt x="85575" y="698710"/>
                  <a:pt x="100302" y="696925"/>
                </a:cubicBezTo>
                <a:cubicBezTo>
                  <a:pt x="115030" y="695139"/>
                  <a:pt x="132438" y="693042"/>
                  <a:pt x="152530" y="690633"/>
                </a:cubicBezTo>
                <a:lnTo>
                  <a:pt x="152530" y="665982"/>
                </a:lnTo>
                <a:cubicBezTo>
                  <a:pt x="146076" y="666843"/>
                  <a:pt x="139175" y="667735"/>
                  <a:pt x="131826" y="668660"/>
                </a:cubicBezTo>
                <a:cubicBezTo>
                  <a:pt x="124477" y="669585"/>
                  <a:pt x="116640" y="667273"/>
                  <a:pt x="108315" y="661723"/>
                </a:cubicBezTo>
                <a:cubicBezTo>
                  <a:pt x="99991" y="656173"/>
                  <a:pt x="101977" y="652789"/>
                  <a:pt x="114274" y="651570"/>
                </a:cubicBezTo>
                <a:cubicBezTo>
                  <a:pt x="126570" y="650351"/>
                  <a:pt x="139323" y="648573"/>
                  <a:pt x="152530" y="646236"/>
                </a:cubicBezTo>
                <a:lnTo>
                  <a:pt x="152530" y="621456"/>
                </a:lnTo>
                <a:cubicBezTo>
                  <a:pt x="144183" y="622316"/>
                  <a:pt x="134339" y="623557"/>
                  <a:pt x="122996" y="625177"/>
                </a:cubicBezTo>
                <a:cubicBezTo>
                  <a:pt x="115195" y="637094"/>
                  <a:pt x="107197" y="630971"/>
                  <a:pt x="99001" y="606807"/>
                </a:cubicBezTo>
                <a:cubicBezTo>
                  <a:pt x="90806" y="582644"/>
                  <a:pt x="83729" y="565518"/>
                  <a:pt x="77770" y="555430"/>
                </a:cubicBezTo>
                <a:cubicBezTo>
                  <a:pt x="71812" y="545342"/>
                  <a:pt x="72500" y="540760"/>
                  <a:pt x="79836" y="541685"/>
                </a:cubicBezTo>
                <a:cubicBezTo>
                  <a:pt x="87171" y="542610"/>
                  <a:pt x="93018" y="543062"/>
                  <a:pt x="97378" y="543040"/>
                </a:cubicBezTo>
                <a:cubicBezTo>
                  <a:pt x="101737" y="543018"/>
                  <a:pt x="120121" y="541380"/>
                  <a:pt x="152530" y="538125"/>
                </a:cubicBezTo>
                <a:lnTo>
                  <a:pt x="152530" y="514808"/>
                </a:lnTo>
                <a:cubicBezTo>
                  <a:pt x="148428" y="514808"/>
                  <a:pt x="134917" y="516385"/>
                  <a:pt x="111993" y="519540"/>
                </a:cubicBezTo>
                <a:cubicBezTo>
                  <a:pt x="89070" y="522695"/>
                  <a:pt x="73451" y="525172"/>
                  <a:pt x="65133" y="526972"/>
                </a:cubicBezTo>
                <a:cubicBezTo>
                  <a:pt x="56816" y="528771"/>
                  <a:pt x="49453" y="528954"/>
                  <a:pt x="43042" y="527520"/>
                </a:cubicBezTo>
                <a:cubicBezTo>
                  <a:pt x="36632" y="526086"/>
                  <a:pt x="30781" y="522462"/>
                  <a:pt x="25490" y="516647"/>
                </a:cubicBezTo>
                <a:cubicBezTo>
                  <a:pt x="20198" y="510832"/>
                  <a:pt x="22077" y="507924"/>
                  <a:pt x="31125" y="507924"/>
                </a:cubicBezTo>
                <a:cubicBezTo>
                  <a:pt x="37464" y="507924"/>
                  <a:pt x="52328" y="506824"/>
                  <a:pt x="75717" y="504623"/>
                </a:cubicBezTo>
                <a:cubicBezTo>
                  <a:pt x="99105" y="502421"/>
                  <a:pt x="124710" y="499636"/>
                  <a:pt x="152530" y="496266"/>
                </a:cubicBezTo>
                <a:cubicBezTo>
                  <a:pt x="152530" y="482671"/>
                  <a:pt x="151052" y="474010"/>
                  <a:pt x="148099" y="470281"/>
                </a:cubicBezTo>
                <a:cubicBezTo>
                  <a:pt x="135307" y="472060"/>
                  <a:pt x="125010" y="473178"/>
                  <a:pt x="117210" y="473637"/>
                </a:cubicBezTo>
                <a:cubicBezTo>
                  <a:pt x="109409" y="474096"/>
                  <a:pt x="104346" y="473096"/>
                  <a:pt x="102023" y="470636"/>
                </a:cubicBezTo>
                <a:cubicBezTo>
                  <a:pt x="99701" y="468177"/>
                  <a:pt x="104379" y="465040"/>
                  <a:pt x="116059" y="461225"/>
                </a:cubicBezTo>
                <a:cubicBezTo>
                  <a:pt x="127739" y="457411"/>
                  <a:pt x="142090" y="452231"/>
                  <a:pt x="159112" y="445684"/>
                </a:cubicBezTo>
                <a:cubicBezTo>
                  <a:pt x="176134" y="439138"/>
                  <a:pt x="186918" y="433025"/>
                  <a:pt x="191464" y="427347"/>
                </a:cubicBezTo>
                <a:cubicBezTo>
                  <a:pt x="193736" y="424507"/>
                  <a:pt x="196180" y="422690"/>
                  <a:pt x="198796" y="421894"/>
                </a:cubicBezTo>
                <a:close/>
                <a:moveTo>
                  <a:pt x="4281670" y="416682"/>
                </a:moveTo>
                <a:cubicBezTo>
                  <a:pt x="4283037" y="416713"/>
                  <a:pt x="4284609" y="417095"/>
                  <a:pt x="4286387" y="417828"/>
                </a:cubicBezTo>
                <a:cubicBezTo>
                  <a:pt x="4293500" y="420761"/>
                  <a:pt x="4300003" y="424970"/>
                  <a:pt x="4305897" y="430455"/>
                </a:cubicBezTo>
                <a:cubicBezTo>
                  <a:pt x="4311791" y="435940"/>
                  <a:pt x="4313085" y="440009"/>
                  <a:pt x="4309780" y="442662"/>
                </a:cubicBezTo>
                <a:cubicBezTo>
                  <a:pt x="4306474" y="445315"/>
                  <a:pt x="4301373" y="447724"/>
                  <a:pt x="4294475" y="449890"/>
                </a:cubicBezTo>
                <a:cubicBezTo>
                  <a:pt x="4314293" y="449890"/>
                  <a:pt x="4327770" y="448086"/>
                  <a:pt x="4334904" y="444480"/>
                </a:cubicBezTo>
                <a:cubicBezTo>
                  <a:pt x="4342038" y="440873"/>
                  <a:pt x="4348986" y="440762"/>
                  <a:pt x="4355747" y="444146"/>
                </a:cubicBezTo>
                <a:cubicBezTo>
                  <a:pt x="4362509" y="447531"/>
                  <a:pt x="4368610" y="451868"/>
                  <a:pt x="4374052" y="457160"/>
                </a:cubicBezTo>
                <a:cubicBezTo>
                  <a:pt x="4379495" y="462452"/>
                  <a:pt x="4379018" y="466524"/>
                  <a:pt x="4372622" y="469378"/>
                </a:cubicBezTo>
                <a:cubicBezTo>
                  <a:pt x="4366226" y="472232"/>
                  <a:pt x="4360164" y="477186"/>
                  <a:pt x="4354435" y="484242"/>
                </a:cubicBezTo>
                <a:cubicBezTo>
                  <a:pt x="4348706" y="491297"/>
                  <a:pt x="4340618" y="499815"/>
                  <a:pt x="4330171" y="509796"/>
                </a:cubicBezTo>
                <a:cubicBezTo>
                  <a:pt x="4319725" y="519777"/>
                  <a:pt x="4309031" y="528642"/>
                  <a:pt x="4298089" y="536393"/>
                </a:cubicBezTo>
                <a:lnTo>
                  <a:pt x="4293540" y="538905"/>
                </a:lnTo>
                <a:lnTo>
                  <a:pt x="4297571" y="538476"/>
                </a:lnTo>
                <a:cubicBezTo>
                  <a:pt x="4299191" y="538667"/>
                  <a:pt x="4301081" y="539191"/>
                  <a:pt x="4303241" y="540050"/>
                </a:cubicBezTo>
                <a:cubicBezTo>
                  <a:pt x="4311881" y="543485"/>
                  <a:pt x="4318205" y="547758"/>
                  <a:pt x="4322213" y="552870"/>
                </a:cubicBezTo>
                <a:cubicBezTo>
                  <a:pt x="4326221" y="557982"/>
                  <a:pt x="4326181" y="561987"/>
                  <a:pt x="4322094" y="564884"/>
                </a:cubicBezTo>
                <a:cubicBezTo>
                  <a:pt x="4318007" y="567780"/>
                  <a:pt x="4313756" y="569946"/>
                  <a:pt x="4309339" y="571380"/>
                </a:cubicBezTo>
                <a:cubicBezTo>
                  <a:pt x="4317929" y="571380"/>
                  <a:pt x="4327164" y="570304"/>
                  <a:pt x="4337044" y="568153"/>
                </a:cubicBezTo>
                <a:cubicBezTo>
                  <a:pt x="4346924" y="566002"/>
                  <a:pt x="4354611" y="563296"/>
                  <a:pt x="4360103" y="560033"/>
                </a:cubicBezTo>
                <a:cubicBezTo>
                  <a:pt x="4365595" y="556771"/>
                  <a:pt x="4372439" y="557068"/>
                  <a:pt x="4380635" y="560926"/>
                </a:cubicBezTo>
                <a:cubicBezTo>
                  <a:pt x="4388830" y="564783"/>
                  <a:pt x="4396316" y="569971"/>
                  <a:pt x="4403091" y="576489"/>
                </a:cubicBezTo>
                <a:cubicBezTo>
                  <a:pt x="4409867" y="583006"/>
                  <a:pt x="4409842" y="588179"/>
                  <a:pt x="4403016" y="592008"/>
                </a:cubicBezTo>
                <a:cubicBezTo>
                  <a:pt x="4396190" y="595837"/>
                  <a:pt x="4387866" y="603552"/>
                  <a:pt x="4378043" y="615153"/>
                </a:cubicBezTo>
                <a:cubicBezTo>
                  <a:pt x="4368220" y="626755"/>
                  <a:pt x="4352678" y="642281"/>
                  <a:pt x="4331419" y="661734"/>
                </a:cubicBezTo>
                <a:cubicBezTo>
                  <a:pt x="4310160" y="681186"/>
                  <a:pt x="4285806" y="697541"/>
                  <a:pt x="4258359" y="710799"/>
                </a:cubicBezTo>
                <a:cubicBezTo>
                  <a:pt x="4230912" y="724056"/>
                  <a:pt x="4203949" y="732051"/>
                  <a:pt x="4177470" y="734783"/>
                </a:cubicBezTo>
                <a:cubicBezTo>
                  <a:pt x="4150991" y="737515"/>
                  <a:pt x="4149793" y="734199"/>
                  <a:pt x="4173877" y="724834"/>
                </a:cubicBezTo>
                <a:cubicBezTo>
                  <a:pt x="4197962" y="715470"/>
                  <a:pt x="4221975" y="704134"/>
                  <a:pt x="4245916" y="690827"/>
                </a:cubicBezTo>
                <a:cubicBezTo>
                  <a:pt x="4269857" y="677519"/>
                  <a:pt x="4286889" y="666362"/>
                  <a:pt x="4297013" y="657357"/>
                </a:cubicBezTo>
                <a:cubicBezTo>
                  <a:pt x="4290689" y="653456"/>
                  <a:pt x="4282361" y="645576"/>
                  <a:pt x="4272029" y="633717"/>
                </a:cubicBezTo>
                <a:cubicBezTo>
                  <a:pt x="4261697" y="621857"/>
                  <a:pt x="4259539" y="615021"/>
                  <a:pt x="4265554" y="613207"/>
                </a:cubicBezTo>
                <a:cubicBezTo>
                  <a:pt x="4271570" y="611393"/>
                  <a:pt x="4280794" y="612927"/>
                  <a:pt x="4293227" y="617810"/>
                </a:cubicBezTo>
                <a:cubicBezTo>
                  <a:pt x="4305660" y="622693"/>
                  <a:pt x="4312228" y="632397"/>
                  <a:pt x="4312931" y="646924"/>
                </a:cubicBezTo>
                <a:cubicBezTo>
                  <a:pt x="4322568" y="637029"/>
                  <a:pt x="4332674" y="625249"/>
                  <a:pt x="4343250" y="611583"/>
                </a:cubicBezTo>
                <a:cubicBezTo>
                  <a:pt x="4353826" y="597916"/>
                  <a:pt x="4359114" y="589033"/>
                  <a:pt x="4359114" y="584931"/>
                </a:cubicBezTo>
                <a:cubicBezTo>
                  <a:pt x="4359114" y="583182"/>
                  <a:pt x="4354955" y="583207"/>
                  <a:pt x="4346638" y="585007"/>
                </a:cubicBezTo>
                <a:cubicBezTo>
                  <a:pt x="4338320" y="586806"/>
                  <a:pt x="4329824" y="588380"/>
                  <a:pt x="4321148" y="589728"/>
                </a:cubicBezTo>
                <a:cubicBezTo>
                  <a:pt x="4312472" y="591076"/>
                  <a:pt x="4305030" y="589054"/>
                  <a:pt x="4298820" y="583662"/>
                </a:cubicBezTo>
                <a:cubicBezTo>
                  <a:pt x="4285885" y="597515"/>
                  <a:pt x="4270247" y="609252"/>
                  <a:pt x="4251906" y="618875"/>
                </a:cubicBezTo>
                <a:cubicBezTo>
                  <a:pt x="4233565" y="628497"/>
                  <a:pt x="4216479" y="635154"/>
                  <a:pt x="4200647" y="638847"/>
                </a:cubicBezTo>
                <a:cubicBezTo>
                  <a:pt x="4184815" y="642540"/>
                  <a:pt x="4184772" y="639324"/>
                  <a:pt x="4200518" y="629200"/>
                </a:cubicBezTo>
                <a:cubicBezTo>
                  <a:pt x="4216264" y="619075"/>
                  <a:pt x="4232328" y="608037"/>
                  <a:pt x="4248712" y="596084"/>
                </a:cubicBezTo>
                <a:cubicBezTo>
                  <a:pt x="4265096" y="584132"/>
                  <a:pt x="4276120" y="573577"/>
                  <a:pt x="4281784" y="564421"/>
                </a:cubicBezTo>
                <a:cubicBezTo>
                  <a:pt x="4287448" y="555265"/>
                  <a:pt x="4290281" y="549052"/>
                  <a:pt x="4290281" y="545783"/>
                </a:cubicBezTo>
                <a:cubicBezTo>
                  <a:pt x="4290281" y="543968"/>
                  <a:pt x="4290551" y="542489"/>
                  <a:pt x="4291091" y="541343"/>
                </a:cubicBezTo>
                <a:lnTo>
                  <a:pt x="4293502" y="538926"/>
                </a:lnTo>
                <a:lnTo>
                  <a:pt x="4252143" y="561765"/>
                </a:lnTo>
                <a:cubicBezTo>
                  <a:pt x="4232454" y="570928"/>
                  <a:pt x="4213865" y="575969"/>
                  <a:pt x="4196377" y="576886"/>
                </a:cubicBezTo>
                <a:cubicBezTo>
                  <a:pt x="4178889" y="577804"/>
                  <a:pt x="4177280" y="574689"/>
                  <a:pt x="4191548" y="567540"/>
                </a:cubicBezTo>
                <a:cubicBezTo>
                  <a:pt x="4205817" y="560392"/>
                  <a:pt x="4219763" y="553526"/>
                  <a:pt x="4233386" y="546944"/>
                </a:cubicBezTo>
                <a:cubicBezTo>
                  <a:pt x="4247009" y="540362"/>
                  <a:pt x="4261471" y="532425"/>
                  <a:pt x="4276772" y="523132"/>
                </a:cubicBezTo>
                <a:cubicBezTo>
                  <a:pt x="4261901" y="512033"/>
                  <a:pt x="4253459" y="503120"/>
                  <a:pt x="4251444" y="496395"/>
                </a:cubicBezTo>
                <a:lnTo>
                  <a:pt x="4252891" y="490759"/>
                </a:lnTo>
                <a:lnTo>
                  <a:pt x="4251272" y="492039"/>
                </a:lnTo>
                <a:cubicBezTo>
                  <a:pt x="4236279" y="503389"/>
                  <a:pt x="4219458" y="511599"/>
                  <a:pt x="4200808" y="516668"/>
                </a:cubicBezTo>
                <a:cubicBezTo>
                  <a:pt x="4182159" y="521738"/>
                  <a:pt x="4181101" y="518561"/>
                  <a:pt x="4197636" y="507139"/>
                </a:cubicBezTo>
                <a:cubicBezTo>
                  <a:pt x="4214170" y="495717"/>
                  <a:pt x="4231052" y="481395"/>
                  <a:pt x="4248282" y="464172"/>
                </a:cubicBezTo>
                <a:cubicBezTo>
                  <a:pt x="4265511" y="446950"/>
                  <a:pt x="4274392" y="434187"/>
                  <a:pt x="4274922" y="425884"/>
                </a:cubicBezTo>
                <a:cubicBezTo>
                  <a:pt x="4275320" y="419657"/>
                  <a:pt x="4277569" y="416590"/>
                  <a:pt x="4281670" y="416682"/>
                </a:cubicBezTo>
                <a:close/>
                <a:moveTo>
                  <a:pt x="3103883" y="272544"/>
                </a:moveTo>
                <a:cubicBezTo>
                  <a:pt x="3098133" y="274767"/>
                  <a:pt x="3094157" y="277341"/>
                  <a:pt x="3091956" y="280266"/>
                </a:cubicBezTo>
                <a:cubicBezTo>
                  <a:pt x="3089754" y="283192"/>
                  <a:pt x="3088654" y="285988"/>
                  <a:pt x="3088654" y="288655"/>
                </a:cubicBezTo>
                <a:cubicBezTo>
                  <a:pt x="3088654" y="293187"/>
                  <a:pt x="3091765" y="297008"/>
                  <a:pt x="3097989" y="300120"/>
                </a:cubicBezTo>
                <a:cubicBezTo>
                  <a:pt x="3104213" y="303232"/>
                  <a:pt x="3115922" y="304788"/>
                  <a:pt x="3133116" y="304788"/>
                </a:cubicBezTo>
                <a:cubicBezTo>
                  <a:pt x="3147470" y="304788"/>
                  <a:pt x="3157569" y="303038"/>
                  <a:pt x="3163413" y="299539"/>
                </a:cubicBezTo>
                <a:cubicBezTo>
                  <a:pt x="3169256" y="296040"/>
                  <a:pt x="3172178" y="291961"/>
                  <a:pt x="3172178" y="287300"/>
                </a:cubicBezTo>
                <a:cubicBezTo>
                  <a:pt x="3172178" y="284963"/>
                  <a:pt x="3170572" y="282367"/>
                  <a:pt x="3167360" y="279513"/>
                </a:cubicBezTo>
                <a:cubicBezTo>
                  <a:pt x="3164148" y="276660"/>
                  <a:pt x="3154984" y="275233"/>
                  <a:pt x="3139870" y="275233"/>
                </a:cubicBezTo>
                <a:cubicBezTo>
                  <a:pt x="3136055" y="275233"/>
                  <a:pt x="3130975" y="275007"/>
                  <a:pt x="3124630" y="274555"/>
                </a:cubicBezTo>
                <a:cubicBezTo>
                  <a:pt x="3118284" y="274103"/>
                  <a:pt x="3111369" y="273433"/>
                  <a:pt x="3103883" y="272544"/>
                </a:cubicBezTo>
                <a:close/>
                <a:moveTo>
                  <a:pt x="3284314" y="236049"/>
                </a:moveTo>
                <a:cubicBezTo>
                  <a:pt x="3288297" y="235406"/>
                  <a:pt x="3292699" y="235704"/>
                  <a:pt x="3297521" y="236944"/>
                </a:cubicBezTo>
                <a:cubicBezTo>
                  <a:pt x="3307165" y="239425"/>
                  <a:pt x="3313464" y="244642"/>
                  <a:pt x="3316418" y="252593"/>
                </a:cubicBezTo>
                <a:cubicBezTo>
                  <a:pt x="3319372" y="260545"/>
                  <a:pt x="3318956" y="270493"/>
                  <a:pt x="3315170" y="282439"/>
                </a:cubicBezTo>
                <a:cubicBezTo>
                  <a:pt x="3311384" y="294384"/>
                  <a:pt x="3304508" y="305810"/>
                  <a:pt x="3294542" y="316715"/>
                </a:cubicBezTo>
                <a:cubicBezTo>
                  <a:pt x="3284575" y="327621"/>
                  <a:pt x="3274967" y="333558"/>
                  <a:pt x="3265718" y="334526"/>
                </a:cubicBezTo>
                <a:cubicBezTo>
                  <a:pt x="3256469" y="335494"/>
                  <a:pt x="3254662" y="333009"/>
                  <a:pt x="3260297" y="327073"/>
                </a:cubicBezTo>
                <a:cubicBezTo>
                  <a:pt x="3265933" y="321136"/>
                  <a:pt x="3271128" y="315145"/>
                  <a:pt x="3275882" y="309101"/>
                </a:cubicBezTo>
                <a:cubicBezTo>
                  <a:pt x="3280635" y="303056"/>
                  <a:pt x="3284769" y="295818"/>
                  <a:pt x="3288282" y="287386"/>
                </a:cubicBezTo>
                <a:cubicBezTo>
                  <a:pt x="3281958" y="287386"/>
                  <a:pt x="3276642" y="285769"/>
                  <a:pt x="3272332" y="282535"/>
                </a:cubicBezTo>
                <a:cubicBezTo>
                  <a:pt x="3268023" y="279302"/>
                  <a:pt x="3265105" y="275071"/>
                  <a:pt x="3263578" y="269844"/>
                </a:cubicBezTo>
                <a:cubicBezTo>
                  <a:pt x="3262050" y="264617"/>
                  <a:pt x="3261771" y="259735"/>
                  <a:pt x="3262739" y="255196"/>
                </a:cubicBezTo>
                <a:cubicBezTo>
                  <a:pt x="3263707" y="250657"/>
                  <a:pt x="3267335" y="245860"/>
                  <a:pt x="3273623" y="240805"/>
                </a:cubicBezTo>
                <a:cubicBezTo>
                  <a:pt x="3276767" y="238278"/>
                  <a:pt x="3280331" y="236693"/>
                  <a:pt x="3284314" y="236049"/>
                </a:cubicBezTo>
                <a:close/>
                <a:moveTo>
                  <a:pt x="5550295" y="223124"/>
                </a:moveTo>
                <a:cubicBezTo>
                  <a:pt x="5545864" y="222773"/>
                  <a:pt x="5538081" y="223271"/>
                  <a:pt x="5526945" y="224619"/>
                </a:cubicBezTo>
                <a:cubicBezTo>
                  <a:pt x="5515810" y="225967"/>
                  <a:pt x="5499767" y="227838"/>
                  <a:pt x="5478816" y="230233"/>
                </a:cubicBezTo>
                <a:cubicBezTo>
                  <a:pt x="5480580" y="251973"/>
                  <a:pt x="5481835" y="268271"/>
                  <a:pt x="5482581" y="279126"/>
                </a:cubicBezTo>
                <a:cubicBezTo>
                  <a:pt x="5506586" y="276473"/>
                  <a:pt x="5529702" y="273505"/>
                  <a:pt x="5551930" y="270221"/>
                </a:cubicBezTo>
                <a:cubicBezTo>
                  <a:pt x="5554368" y="257257"/>
                  <a:pt x="5555812" y="246255"/>
                  <a:pt x="5556264" y="237213"/>
                </a:cubicBezTo>
                <a:cubicBezTo>
                  <a:pt x="5556716" y="228172"/>
                  <a:pt x="5554726" y="223475"/>
                  <a:pt x="5550295" y="223124"/>
                </a:cubicBezTo>
                <a:close/>
                <a:moveTo>
                  <a:pt x="4820260" y="209481"/>
                </a:moveTo>
                <a:cubicBezTo>
                  <a:pt x="4822605" y="210478"/>
                  <a:pt x="4823931" y="215707"/>
                  <a:pt x="4824240" y="225167"/>
                </a:cubicBezTo>
                <a:cubicBezTo>
                  <a:pt x="4824856" y="244089"/>
                  <a:pt x="4819436" y="260538"/>
                  <a:pt x="4807978" y="274512"/>
                </a:cubicBezTo>
                <a:cubicBezTo>
                  <a:pt x="4796520" y="288487"/>
                  <a:pt x="4788727" y="289035"/>
                  <a:pt x="4784596" y="276158"/>
                </a:cubicBezTo>
                <a:cubicBezTo>
                  <a:pt x="4781857" y="263409"/>
                  <a:pt x="4783245" y="254461"/>
                  <a:pt x="4788759" y="249313"/>
                </a:cubicBezTo>
                <a:cubicBezTo>
                  <a:pt x="4794272" y="244165"/>
                  <a:pt x="4801410" y="234123"/>
                  <a:pt x="4810172" y="219188"/>
                </a:cubicBezTo>
                <a:cubicBezTo>
                  <a:pt x="4814553" y="211720"/>
                  <a:pt x="4817915" y="208484"/>
                  <a:pt x="4820260" y="209481"/>
                </a:cubicBezTo>
                <a:close/>
                <a:moveTo>
                  <a:pt x="4913589" y="207146"/>
                </a:moveTo>
                <a:cubicBezTo>
                  <a:pt x="4916505" y="207132"/>
                  <a:pt x="4920640" y="208124"/>
                  <a:pt x="4925994" y="210121"/>
                </a:cubicBezTo>
                <a:cubicBezTo>
                  <a:pt x="4947412" y="218109"/>
                  <a:pt x="4960486" y="227365"/>
                  <a:pt x="4965218" y="237891"/>
                </a:cubicBezTo>
                <a:cubicBezTo>
                  <a:pt x="4969950" y="248417"/>
                  <a:pt x="4970524" y="257946"/>
                  <a:pt x="4966940" y="266478"/>
                </a:cubicBezTo>
                <a:cubicBezTo>
                  <a:pt x="4963354" y="275010"/>
                  <a:pt x="4956747" y="274785"/>
                  <a:pt x="4947117" y="265800"/>
                </a:cubicBezTo>
                <a:cubicBezTo>
                  <a:pt x="4937488" y="256816"/>
                  <a:pt x="4928536" y="246352"/>
                  <a:pt x="4920262" y="234406"/>
                </a:cubicBezTo>
                <a:cubicBezTo>
                  <a:pt x="4907065" y="216273"/>
                  <a:pt x="4904841" y="207186"/>
                  <a:pt x="4913589" y="207146"/>
                </a:cubicBezTo>
                <a:close/>
                <a:moveTo>
                  <a:pt x="5562588" y="193558"/>
                </a:moveTo>
                <a:cubicBezTo>
                  <a:pt x="5566944" y="193823"/>
                  <a:pt x="5571999" y="195265"/>
                  <a:pt x="5577753" y="197882"/>
                </a:cubicBezTo>
                <a:cubicBezTo>
                  <a:pt x="5589261" y="203116"/>
                  <a:pt x="5598370" y="209415"/>
                  <a:pt x="5605081" y="216778"/>
                </a:cubicBezTo>
                <a:cubicBezTo>
                  <a:pt x="5611793" y="224142"/>
                  <a:pt x="5610732" y="230577"/>
                  <a:pt x="5601898" y="236084"/>
                </a:cubicBezTo>
                <a:cubicBezTo>
                  <a:pt x="5593065" y="241591"/>
                  <a:pt x="5585335" y="252704"/>
                  <a:pt x="5578710" y="269425"/>
                </a:cubicBezTo>
                <a:cubicBezTo>
                  <a:pt x="5592204" y="285730"/>
                  <a:pt x="5590871" y="294148"/>
                  <a:pt x="5574709" y="294678"/>
                </a:cubicBezTo>
                <a:cubicBezTo>
                  <a:pt x="5558548" y="295209"/>
                  <a:pt x="5528376" y="296779"/>
                  <a:pt x="5484193" y="299389"/>
                </a:cubicBezTo>
                <a:cubicBezTo>
                  <a:pt x="5477009" y="312080"/>
                  <a:pt x="5471399" y="315056"/>
                  <a:pt x="5467362" y="308316"/>
                </a:cubicBezTo>
                <a:cubicBezTo>
                  <a:pt x="5463325" y="301576"/>
                  <a:pt x="5460188" y="291943"/>
                  <a:pt x="5457951" y="279416"/>
                </a:cubicBezTo>
                <a:cubicBezTo>
                  <a:pt x="5455714" y="266890"/>
                  <a:pt x="5453473" y="255913"/>
                  <a:pt x="5451229" y="246484"/>
                </a:cubicBezTo>
                <a:cubicBezTo>
                  <a:pt x="5448985" y="237056"/>
                  <a:pt x="5445346" y="227767"/>
                  <a:pt x="5440312" y="218618"/>
                </a:cubicBezTo>
                <a:cubicBezTo>
                  <a:pt x="5435280" y="209469"/>
                  <a:pt x="5437470" y="205593"/>
                  <a:pt x="5446884" y="206991"/>
                </a:cubicBezTo>
                <a:cubicBezTo>
                  <a:pt x="5456299" y="208389"/>
                  <a:pt x="5463142" y="209512"/>
                  <a:pt x="5467416" y="210358"/>
                </a:cubicBezTo>
                <a:cubicBezTo>
                  <a:pt x="5471689" y="211204"/>
                  <a:pt x="5479902" y="211197"/>
                  <a:pt x="5492056" y="210336"/>
                </a:cubicBezTo>
                <a:cubicBezTo>
                  <a:pt x="5504209" y="209476"/>
                  <a:pt x="5515696" y="207963"/>
                  <a:pt x="5526515" y="205797"/>
                </a:cubicBezTo>
                <a:cubicBezTo>
                  <a:pt x="5537335" y="203632"/>
                  <a:pt x="5545702" y="200463"/>
                  <a:pt x="5551618" y="196290"/>
                </a:cubicBezTo>
                <a:cubicBezTo>
                  <a:pt x="5554576" y="194203"/>
                  <a:pt x="5558233" y="193293"/>
                  <a:pt x="5562588" y="193558"/>
                </a:cubicBezTo>
                <a:close/>
                <a:moveTo>
                  <a:pt x="6656731" y="185258"/>
                </a:moveTo>
                <a:cubicBezTo>
                  <a:pt x="6658941" y="184252"/>
                  <a:pt x="6662126" y="184352"/>
                  <a:pt x="6666285" y="185556"/>
                </a:cubicBezTo>
                <a:cubicBezTo>
                  <a:pt x="6674602" y="187965"/>
                  <a:pt x="6681327" y="191346"/>
                  <a:pt x="6686461" y="195698"/>
                </a:cubicBezTo>
                <a:cubicBezTo>
                  <a:pt x="6691595" y="200051"/>
                  <a:pt x="6689075" y="204647"/>
                  <a:pt x="6678900" y="209486"/>
                </a:cubicBezTo>
                <a:cubicBezTo>
                  <a:pt x="6668725" y="214326"/>
                  <a:pt x="6651773" y="222009"/>
                  <a:pt x="6628039" y="232535"/>
                </a:cubicBezTo>
                <a:cubicBezTo>
                  <a:pt x="6658225" y="237755"/>
                  <a:pt x="6679043" y="244430"/>
                  <a:pt x="6690494" y="252561"/>
                </a:cubicBezTo>
                <a:cubicBezTo>
                  <a:pt x="6701945" y="260692"/>
                  <a:pt x="6707093" y="270103"/>
                  <a:pt x="6705939" y="280793"/>
                </a:cubicBezTo>
                <a:cubicBezTo>
                  <a:pt x="6704785" y="291484"/>
                  <a:pt x="6695420" y="291348"/>
                  <a:pt x="6677846" y="280384"/>
                </a:cubicBezTo>
                <a:cubicBezTo>
                  <a:pt x="6660272" y="269421"/>
                  <a:pt x="6638103" y="257497"/>
                  <a:pt x="6611336" y="244613"/>
                </a:cubicBezTo>
                <a:cubicBezTo>
                  <a:pt x="6584570" y="231728"/>
                  <a:pt x="6573919" y="224587"/>
                  <a:pt x="6579383" y="223189"/>
                </a:cubicBezTo>
                <a:cubicBezTo>
                  <a:pt x="6584847" y="221790"/>
                  <a:pt x="6597007" y="222891"/>
                  <a:pt x="6615864" y="226490"/>
                </a:cubicBezTo>
                <a:cubicBezTo>
                  <a:pt x="6640114" y="209655"/>
                  <a:pt x="6652500" y="198021"/>
                  <a:pt x="6653023" y="191590"/>
                </a:cubicBezTo>
                <a:cubicBezTo>
                  <a:pt x="6653285" y="188374"/>
                  <a:pt x="6654521" y="186263"/>
                  <a:pt x="6656731" y="185258"/>
                </a:cubicBezTo>
                <a:close/>
                <a:moveTo>
                  <a:pt x="2308840" y="160497"/>
                </a:moveTo>
                <a:lnTo>
                  <a:pt x="2257714" y="172753"/>
                </a:lnTo>
                <a:lnTo>
                  <a:pt x="2263335" y="175608"/>
                </a:lnTo>
                <a:cubicBezTo>
                  <a:pt x="2275086" y="182183"/>
                  <a:pt x="2279969" y="187718"/>
                  <a:pt x="2277983" y="192214"/>
                </a:cubicBezTo>
                <a:cubicBezTo>
                  <a:pt x="2275997" y="196709"/>
                  <a:pt x="2273391" y="200449"/>
                  <a:pt x="2270164" y="203431"/>
                </a:cubicBezTo>
                <a:lnTo>
                  <a:pt x="2310496" y="231889"/>
                </a:lnTo>
                <a:lnTo>
                  <a:pt x="2310496" y="182029"/>
                </a:lnTo>
                <a:cubicBezTo>
                  <a:pt x="2310496" y="169510"/>
                  <a:pt x="2309944" y="162332"/>
                  <a:pt x="2308840" y="160497"/>
                </a:cubicBezTo>
                <a:close/>
                <a:moveTo>
                  <a:pt x="7688447" y="154752"/>
                </a:moveTo>
                <a:cubicBezTo>
                  <a:pt x="7690765" y="155063"/>
                  <a:pt x="7693570" y="155698"/>
                  <a:pt x="7696861" y="156657"/>
                </a:cubicBezTo>
                <a:cubicBezTo>
                  <a:pt x="7710025" y="160493"/>
                  <a:pt x="7719501" y="166305"/>
                  <a:pt x="7725287" y="174091"/>
                </a:cubicBezTo>
                <a:cubicBezTo>
                  <a:pt x="7731073" y="181878"/>
                  <a:pt x="7732500" y="191457"/>
                  <a:pt x="7729567" y="202829"/>
                </a:cubicBezTo>
                <a:cubicBezTo>
                  <a:pt x="7726635" y="214201"/>
                  <a:pt x="7717389" y="211519"/>
                  <a:pt x="7701830" y="194784"/>
                </a:cubicBezTo>
                <a:cubicBezTo>
                  <a:pt x="7690143" y="178594"/>
                  <a:pt x="7683102" y="167233"/>
                  <a:pt x="7680707" y="160701"/>
                </a:cubicBezTo>
                <a:cubicBezTo>
                  <a:pt x="7678911" y="155802"/>
                  <a:pt x="7681491" y="153819"/>
                  <a:pt x="7688447" y="154752"/>
                </a:cubicBezTo>
                <a:close/>
                <a:moveTo>
                  <a:pt x="6257741" y="151753"/>
                </a:moveTo>
                <a:cubicBezTo>
                  <a:pt x="6259266" y="150573"/>
                  <a:pt x="6262117" y="150580"/>
                  <a:pt x="6266293" y="151774"/>
                </a:cubicBezTo>
                <a:cubicBezTo>
                  <a:pt x="6274647" y="154162"/>
                  <a:pt x="6281649" y="157044"/>
                  <a:pt x="6287298" y="160421"/>
                </a:cubicBezTo>
                <a:cubicBezTo>
                  <a:pt x="6292949" y="163799"/>
                  <a:pt x="6294400" y="167398"/>
                  <a:pt x="6291655" y="171220"/>
                </a:cubicBezTo>
                <a:cubicBezTo>
                  <a:pt x="6288908" y="175041"/>
                  <a:pt x="6287126" y="184330"/>
                  <a:pt x="6286309" y="199086"/>
                </a:cubicBezTo>
                <a:cubicBezTo>
                  <a:pt x="6298527" y="217413"/>
                  <a:pt x="6313921" y="234757"/>
                  <a:pt x="6332491" y="251120"/>
                </a:cubicBezTo>
                <a:cubicBezTo>
                  <a:pt x="6351063" y="267482"/>
                  <a:pt x="6369833" y="279011"/>
                  <a:pt x="6388805" y="285708"/>
                </a:cubicBezTo>
                <a:cubicBezTo>
                  <a:pt x="6407777" y="292405"/>
                  <a:pt x="6411087" y="297055"/>
                  <a:pt x="6398733" y="299658"/>
                </a:cubicBezTo>
                <a:cubicBezTo>
                  <a:pt x="6386378" y="302260"/>
                  <a:pt x="6373193" y="303791"/>
                  <a:pt x="6359175" y="304250"/>
                </a:cubicBezTo>
                <a:cubicBezTo>
                  <a:pt x="6345157" y="304709"/>
                  <a:pt x="6333779" y="298876"/>
                  <a:pt x="6325039" y="286752"/>
                </a:cubicBezTo>
                <a:cubicBezTo>
                  <a:pt x="6316297" y="274627"/>
                  <a:pt x="6301144" y="250539"/>
                  <a:pt x="6279576" y="214488"/>
                </a:cubicBezTo>
                <a:cubicBezTo>
                  <a:pt x="6273841" y="237561"/>
                  <a:pt x="6263974" y="255856"/>
                  <a:pt x="6249978" y="269371"/>
                </a:cubicBezTo>
                <a:cubicBezTo>
                  <a:pt x="6235982" y="282887"/>
                  <a:pt x="6220517" y="291968"/>
                  <a:pt x="6203580" y="296614"/>
                </a:cubicBezTo>
                <a:cubicBezTo>
                  <a:pt x="6186645" y="301260"/>
                  <a:pt x="6182429" y="300106"/>
                  <a:pt x="6190932" y="293151"/>
                </a:cubicBezTo>
                <a:cubicBezTo>
                  <a:pt x="6199436" y="286196"/>
                  <a:pt x="6210493" y="276570"/>
                  <a:pt x="6224101" y="264273"/>
                </a:cubicBezTo>
                <a:cubicBezTo>
                  <a:pt x="6237710" y="251977"/>
                  <a:pt x="6247182" y="236934"/>
                  <a:pt x="6252516" y="219145"/>
                </a:cubicBezTo>
                <a:cubicBezTo>
                  <a:pt x="6257851" y="201356"/>
                  <a:pt x="6260518" y="188532"/>
                  <a:pt x="6260518" y="180673"/>
                </a:cubicBezTo>
                <a:cubicBezTo>
                  <a:pt x="6260518" y="173231"/>
                  <a:pt x="6259393" y="165957"/>
                  <a:pt x="6257141" y="158851"/>
                </a:cubicBezTo>
                <a:cubicBezTo>
                  <a:pt x="6256015" y="155298"/>
                  <a:pt x="6256215" y="152932"/>
                  <a:pt x="6257741" y="151753"/>
                </a:cubicBezTo>
                <a:close/>
                <a:moveTo>
                  <a:pt x="3126361" y="149699"/>
                </a:moveTo>
                <a:cubicBezTo>
                  <a:pt x="3118646" y="149699"/>
                  <a:pt x="3112907" y="151961"/>
                  <a:pt x="3109142" y="156485"/>
                </a:cubicBezTo>
                <a:cubicBezTo>
                  <a:pt x="3105378" y="161009"/>
                  <a:pt x="3103496" y="167272"/>
                  <a:pt x="3103496" y="175274"/>
                </a:cubicBezTo>
                <a:cubicBezTo>
                  <a:pt x="3103496" y="183893"/>
                  <a:pt x="3105443" y="190536"/>
                  <a:pt x="3109336" y="195204"/>
                </a:cubicBezTo>
                <a:cubicBezTo>
                  <a:pt x="3113229" y="199871"/>
                  <a:pt x="3118904" y="202205"/>
                  <a:pt x="3126361" y="202205"/>
                </a:cubicBezTo>
                <a:cubicBezTo>
                  <a:pt x="3133789" y="202205"/>
                  <a:pt x="3139457" y="199857"/>
                  <a:pt x="3143365" y="195161"/>
                </a:cubicBezTo>
                <a:cubicBezTo>
                  <a:pt x="3147273" y="190464"/>
                  <a:pt x="3149227" y="183835"/>
                  <a:pt x="3149227" y="175274"/>
                </a:cubicBezTo>
                <a:cubicBezTo>
                  <a:pt x="3149227" y="167315"/>
                  <a:pt x="3147334" y="161063"/>
                  <a:pt x="3143548" y="156517"/>
                </a:cubicBezTo>
                <a:cubicBezTo>
                  <a:pt x="3139762" y="151971"/>
                  <a:pt x="3134033" y="149699"/>
                  <a:pt x="3126361" y="149699"/>
                </a:cubicBezTo>
                <a:close/>
                <a:moveTo>
                  <a:pt x="6154629" y="144051"/>
                </a:moveTo>
                <a:cubicBezTo>
                  <a:pt x="6157231" y="144571"/>
                  <a:pt x="6160399" y="145658"/>
                  <a:pt x="6164130" y="147311"/>
                </a:cubicBezTo>
                <a:cubicBezTo>
                  <a:pt x="6176305" y="152488"/>
                  <a:pt x="6181253" y="159679"/>
                  <a:pt x="6178973" y="168886"/>
                </a:cubicBezTo>
                <a:cubicBezTo>
                  <a:pt x="6176692" y="178092"/>
                  <a:pt x="6174886" y="192060"/>
                  <a:pt x="6173552" y="210788"/>
                </a:cubicBezTo>
                <a:cubicBezTo>
                  <a:pt x="6172218" y="229516"/>
                  <a:pt x="6171566" y="239726"/>
                  <a:pt x="6171594" y="241419"/>
                </a:cubicBezTo>
                <a:cubicBezTo>
                  <a:pt x="6171594" y="240458"/>
                  <a:pt x="6180367" y="233904"/>
                  <a:pt x="6197913" y="221758"/>
                </a:cubicBezTo>
                <a:cubicBezTo>
                  <a:pt x="6215458" y="209612"/>
                  <a:pt x="6221614" y="208246"/>
                  <a:pt x="6216379" y="217660"/>
                </a:cubicBezTo>
                <a:cubicBezTo>
                  <a:pt x="6211145" y="227075"/>
                  <a:pt x="6201354" y="239181"/>
                  <a:pt x="6187007" y="253981"/>
                </a:cubicBezTo>
                <a:cubicBezTo>
                  <a:pt x="6172660" y="268780"/>
                  <a:pt x="6161277" y="281195"/>
                  <a:pt x="6152859" y="291226"/>
                </a:cubicBezTo>
                <a:cubicBezTo>
                  <a:pt x="6144441" y="301257"/>
                  <a:pt x="6138010" y="299335"/>
                  <a:pt x="6133564" y="285461"/>
                </a:cubicBezTo>
                <a:cubicBezTo>
                  <a:pt x="6129119" y="271587"/>
                  <a:pt x="6128779" y="263660"/>
                  <a:pt x="6132543" y="261681"/>
                </a:cubicBezTo>
                <a:cubicBezTo>
                  <a:pt x="6136307" y="259702"/>
                  <a:pt x="6140132" y="253532"/>
                  <a:pt x="6144018" y="243172"/>
                </a:cubicBezTo>
                <a:cubicBezTo>
                  <a:pt x="6147905" y="232811"/>
                  <a:pt x="6150070" y="218342"/>
                  <a:pt x="6150514" y="199764"/>
                </a:cubicBezTo>
                <a:cubicBezTo>
                  <a:pt x="6150959" y="181186"/>
                  <a:pt x="6149607" y="166147"/>
                  <a:pt x="6146460" y="154646"/>
                </a:cubicBezTo>
                <a:cubicBezTo>
                  <a:pt x="6144099" y="146020"/>
                  <a:pt x="6146822" y="142489"/>
                  <a:pt x="6154629" y="144051"/>
                </a:cubicBezTo>
                <a:close/>
                <a:moveTo>
                  <a:pt x="4556181" y="138368"/>
                </a:moveTo>
                <a:cubicBezTo>
                  <a:pt x="4558696" y="138243"/>
                  <a:pt x="4561283" y="138893"/>
                  <a:pt x="4563943" y="140320"/>
                </a:cubicBezTo>
                <a:cubicBezTo>
                  <a:pt x="4569264" y="143174"/>
                  <a:pt x="4574519" y="146311"/>
                  <a:pt x="4579711" y="149731"/>
                </a:cubicBezTo>
                <a:cubicBezTo>
                  <a:pt x="4584902" y="153151"/>
                  <a:pt x="4585622" y="157252"/>
                  <a:pt x="4581872" y="162035"/>
                </a:cubicBezTo>
                <a:cubicBezTo>
                  <a:pt x="4578122" y="166817"/>
                  <a:pt x="4574473" y="175428"/>
                  <a:pt x="4570924" y="187869"/>
                </a:cubicBezTo>
                <a:cubicBezTo>
                  <a:pt x="4567374" y="200309"/>
                  <a:pt x="4563449" y="210458"/>
                  <a:pt x="4559147" y="218316"/>
                </a:cubicBezTo>
                <a:cubicBezTo>
                  <a:pt x="4571149" y="229946"/>
                  <a:pt x="4582188" y="239264"/>
                  <a:pt x="4592262" y="246269"/>
                </a:cubicBezTo>
                <a:cubicBezTo>
                  <a:pt x="4602336" y="253274"/>
                  <a:pt x="4612833" y="259372"/>
                  <a:pt x="4623753" y="264564"/>
                </a:cubicBezTo>
                <a:cubicBezTo>
                  <a:pt x="4634673" y="269755"/>
                  <a:pt x="4637068" y="273501"/>
                  <a:pt x="4630937" y="275803"/>
                </a:cubicBezTo>
                <a:cubicBezTo>
                  <a:pt x="4624807" y="278104"/>
                  <a:pt x="4615282" y="279936"/>
                  <a:pt x="4602361" y="281299"/>
                </a:cubicBezTo>
                <a:cubicBezTo>
                  <a:pt x="4589440" y="282661"/>
                  <a:pt x="4579757" y="279660"/>
                  <a:pt x="4573311" y="272297"/>
                </a:cubicBezTo>
                <a:cubicBezTo>
                  <a:pt x="4566865" y="264933"/>
                  <a:pt x="4558035" y="253314"/>
                  <a:pt x="4546821" y="237439"/>
                </a:cubicBezTo>
                <a:cubicBezTo>
                  <a:pt x="4537758" y="250431"/>
                  <a:pt x="4528509" y="259290"/>
                  <a:pt x="4519073" y="264015"/>
                </a:cubicBezTo>
                <a:cubicBezTo>
                  <a:pt x="4509637" y="268740"/>
                  <a:pt x="4498857" y="271565"/>
                  <a:pt x="4486732" y="272490"/>
                </a:cubicBezTo>
                <a:cubicBezTo>
                  <a:pt x="4474607" y="273415"/>
                  <a:pt x="4476558" y="269077"/>
                  <a:pt x="4492583" y="259476"/>
                </a:cubicBezTo>
                <a:cubicBezTo>
                  <a:pt x="4508608" y="249876"/>
                  <a:pt x="4522192" y="237281"/>
                  <a:pt x="4533334" y="221694"/>
                </a:cubicBezTo>
                <a:cubicBezTo>
                  <a:pt x="4525691" y="212129"/>
                  <a:pt x="4519736" y="204786"/>
                  <a:pt x="4515470" y="199667"/>
                </a:cubicBezTo>
                <a:cubicBezTo>
                  <a:pt x="4511204" y="194548"/>
                  <a:pt x="4506816" y="190357"/>
                  <a:pt x="4502306" y="187094"/>
                </a:cubicBezTo>
                <a:cubicBezTo>
                  <a:pt x="4497796" y="183832"/>
                  <a:pt x="4497182" y="181261"/>
                  <a:pt x="4500467" y="179383"/>
                </a:cubicBezTo>
                <a:cubicBezTo>
                  <a:pt x="4503751" y="177504"/>
                  <a:pt x="4507085" y="176565"/>
                  <a:pt x="4510469" y="176565"/>
                </a:cubicBezTo>
                <a:cubicBezTo>
                  <a:pt x="4515459" y="176565"/>
                  <a:pt x="4520421" y="179031"/>
                  <a:pt x="4525354" y="183964"/>
                </a:cubicBezTo>
                <a:cubicBezTo>
                  <a:pt x="4530287" y="188898"/>
                  <a:pt x="4535708" y="195874"/>
                  <a:pt x="4541616" y="204894"/>
                </a:cubicBezTo>
                <a:cubicBezTo>
                  <a:pt x="4545100" y="194870"/>
                  <a:pt x="4547743" y="185191"/>
                  <a:pt x="4549542" y="175855"/>
                </a:cubicBezTo>
                <a:cubicBezTo>
                  <a:pt x="4551342" y="166520"/>
                  <a:pt x="4549607" y="162752"/>
                  <a:pt x="4544337" y="164551"/>
                </a:cubicBezTo>
                <a:cubicBezTo>
                  <a:pt x="4539067" y="166351"/>
                  <a:pt x="4534231" y="167703"/>
                  <a:pt x="4529828" y="168606"/>
                </a:cubicBezTo>
                <a:cubicBezTo>
                  <a:pt x="4525426" y="169510"/>
                  <a:pt x="4519962" y="167445"/>
                  <a:pt x="4513437" y="162411"/>
                </a:cubicBezTo>
                <a:cubicBezTo>
                  <a:pt x="4506912" y="157378"/>
                  <a:pt x="4507927" y="154230"/>
                  <a:pt x="4516481" y="152968"/>
                </a:cubicBezTo>
                <a:cubicBezTo>
                  <a:pt x="4525035" y="151706"/>
                  <a:pt x="4531384" y="150247"/>
                  <a:pt x="4535528" y="148591"/>
                </a:cubicBezTo>
                <a:cubicBezTo>
                  <a:pt x="4539673" y="146934"/>
                  <a:pt x="4544115" y="144429"/>
                  <a:pt x="4548854" y="141073"/>
                </a:cubicBezTo>
                <a:cubicBezTo>
                  <a:pt x="4551224" y="139395"/>
                  <a:pt x="4553666" y="138493"/>
                  <a:pt x="4556181" y="138368"/>
                </a:cubicBezTo>
                <a:close/>
                <a:moveTo>
                  <a:pt x="6615095" y="137346"/>
                </a:moveTo>
                <a:cubicBezTo>
                  <a:pt x="6611879" y="137669"/>
                  <a:pt x="6607641" y="138370"/>
                  <a:pt x="6602377" y="139449"/>
                </a:cubicBezTo>
                <a:cubicBezTo>
                  <a:pt x="6591851" y="141607"/>
                  <a:pt x="6580157" y="144292"/>
                  <a:pt x="6567294" y="147504"/>
                </a:cubicBezTo>
                <a:lnTo>
                  <a:pt x="6567294" y="163035"/>
                </a:lnTo>
                <a:cubicBezTo>
                  <a:pt x="6573518" y="163150"/>
                  <a:pt x="6581035" y="161156"/>
                  <a:pt x="6589847" y="157055"/>
                </a:cubicBezTo>
                <a:cubicBezTo>
                  <a:pt x="6598659" y="152954"/>
                  <a:pt x="6605877" y="153750"/>
                  <a:pt x="6611497" y="159443"/>
                </a:cubicBezTo>
                <a:cubicBezTo>
                  <a:pt x="6617119" y="165136"/>
                  <a:pt x="6613487" y="169886"/>
                  <a:pt x="6600603" y="173693"/>
                </a:cubicBezTo>
                <a:cubicBezTo>
                  <a:pt x="6587717" y="177501"/>
                  <a:pt x="6576615" y="179404"/>
                  <a:pt x="6567294" y="179404"/>
                </a:cubicBezTo>
                <a:lnTo>
                  <a:pt x="6567294" y="199495"/>
                </a:lnTo>
                <a:cubicBezTo>
                  <a:pt x="6570965" y="198692"/>
                  <a:pt x="6577547" y="196939"/>
                  <a:pt x="6587041" y="194236"/>
                </a:cubicBezTo>
                <a:cubicBezTo>
                  <a:pt x="6596534" y="191533"/>
                  <a:pt x="6605052" y="189801"/>
                  <a:pt x="6612595" y="189041"/>
                </a:cubicBezTo>
                <a:cubicBezTo>
                  <a:pt x="6615621" y="182244"/>
                  <a:pt x="6618475" y="172173"/>
                  <a:pt x="6621156" y="158830"/>
                </a:cubicBezTo>
                <a:cubicBezTo>
                  <a:pt x="6623837" y="145486"/>
                  <a:pt x="6624009" y="138381"/>
                  <a:pt x="6621672" y="137513"/>
                </a:cubicBezTo>
                <a:cubicBezTo>
                  <a:pt x="6620503" y="137079"/>
                  <a:pt x="6618311" y="137024"/>
                  <a:pt x="6615095" y="137346"/>
                </a:cubicBezTo>
                <a:close/>
                <a:moveTo>
                  <a:pt x="5549412" y="134853"/>
                </a:moveTo>
                <a:cubicBezTo>
                  <a:pt x="5556219" y="133986"/>
                  <a:pt x="5562733" y="136464"/>
                  <a:pt x="5568955" y="142288"/>
                </a:cubicBezTo>
                <a:cubicBezTo>
                  <a:pt x="5577251" y="150053"/>
                  <a:pt x="5577506" y="155696"/>
                  <a:pt x="5569718" y="159217"/>
                </a:cubicBezTo>
                <a:cubicBezTo>
                  <a:pt x="5561932" y="162737"/>
                  <a:pt x="5552994" y="165182"/>
                  <a:pt x="5542906" y="166552"/>
                </a:cubicBezTo>
                <a:cubicBezTo>
                  <a:pt x="5532818" y="167921"/>
                  <a:pt x="5520342" y="169506"/>
                  <a:pt x="5505478" y="171306"/>
                </a:cubicBezTo>
                <a:cubicBezTo>
                  <a:pt x="5490615" y="173105"/>
                  <a:pt x="5478379" y="170535"/>
                  <a:pt x="5468771" y="163594"/>
                </a:cubicBezTo>
                <a:cubicBezTo>
                  <a:pt x="5459163" y="156654"/>
                  <a:pt x="5467179" y="152007"/>
                  <a:pt x="5492820" y="149656"/>
                </a:cubicBezTo>
                <a:cubicBezTo>
                  <a:pt x="5516610" y="145239"/>
                  <a:pt x="5533172" y="140965"/>
                  <a:pt x="5542508" y="136835"/>
                </a:cubicBezTo>
                <a:cubicBezTo>
                  <a:pt x="5544842" y="135803"/>
                  <a:pt x="5547144" y="135142"/>
                  <a:pt x="5549412" y="134853"/>
                </a:cubicBezTo>
                <a:close/>
                <a:moveTo>
                  <a:pt x="1943229" y="133501"/>
                </a:moveTo>
                <a:cubicBezTo>
                  <a:pt x="1914893" y="138004"/>
                  <a:pt x="1900546" y="140256"/>
                  <a:pt x="1900187" y="140256"/>
                </a:cubicBezTo>
                <a:cubicBezTo>
                  <a:pt x="1905479" y="165853"/>
                  <a:pt x="1909609" y="182444"/>
                  <a:pt x="1912577" y="190030"/>
                </a:cubicBezTo>
                <a:lnTo>
                  <a:pt x="1943229" y="186546"/>
                </a:lnTo>
                <a:lnTo>
                  <a:pt x="1943229" y="169961"/>
                </a:lnTo>
                <a:cubicBezTo>
                  <a:pt x="1934754" y="170850"/>
                  <a:pt x="1925663" y="169248"/>
                  <a:pt x="1915954" y="165154"/>
                </a:cubicBezTo>
                <a:cubicBezTo>
                  <a:pt x="1906246" y="161060"/>
                  <a:pt x="1915337" y="155657"/>
                  <a:pt x="1943229" y="148946"/>
                </a:cubicBezTo>
                <a:close/>
                <a:moveTo>
                  <a:pt x="4864539" y="133240"/>
                </a:moveTo>
                <a:cubicBezTo>
                  <a:pt x="4863737" y="132952"/>
                  <a:pt x="4862657" y="133021"/>
                  <a:pt x="4861302" y="133448"/>
                </a:cubicBezTo>
                <a:cubicBezTo>
                  <a:pt x="4858592" y="134301"/>
                  <a:pt x="4854663" y="135466"/>
                  <a:pt x="4849515" y="136943"/>
                </a:cubicBezTo>
                <a:cubicBezTo>
                  <a:pt x="4843033" y="149089"/>
                  <a:pt x="4838257" y="157600"/>
                  <a:pt x="4835189" y="162476"/>
                </a:cubicBezTo>
                <a:cubicBezTo>
                  <a:pt x="4832120" y="167351"/>
                  <a:pt x="4833593" y="169355"/>
                  <a:pt x="4839609" y="168488"/>
                </a:cubicBezTo>
                <a:cubicBezTo>
                  <a:pt x="4845625" y="167620"/>
                  <a:pt x="4854713" y="166054"/>
                  <a:pt x="4866873" y="163788"/>
                </a:cubicBezTo>
                <a:cubicBezTo>
                  <a:pt x="4866873" y="146723"/>
                  <a:pt x="4866622" y="137187"/>
                  <a:pt x="4866121" y="135179"/>
                </a:cubicBezTo>
                <a:cubicBezTo>
                  <a:pt x="4865870" y="134175"/>
                  <a:pt x="4865342" y="133529"/>
                  <a:pt x="4864539" y="133240"/>
                </a:cubicBezTo>
                <a:close/>
                <a:moveTo>
                  <a:pt x="4092156" y="130805"/>
                </a:moveTo>
                <a:cubicBezTo>
                  <a:pt x="4094094" y="130876"/>
                  <a:pt x="4096480" y="131391"/>
                  <a:pt x="4099314" y="132350"/>
                </a:cubicBezTo>
                <a:cubicBezTo>
                  <a:pt x="4110650" y="136186"/>
                  <a:pt x="4118774" y="141152"/>
                  <a:pt x="4123685" y="147246"/>
                </a:cubicBezTo>
                <a:cubicBezTo>
                  <a:pt x="4128597" y="153341"/>
                  <a:pt x="4128683" y="160672"/>
                  <a:pt x="4123943" y="169241"/>
                </a:cubicBezTo>
                <a:cubicBezTo>
                  <a:pt x="4119204" y="177809"/>
                  <a:pt x="4113887" y="178870"/>
                  <a:pt x="4107993" y="172424"/>
                </a:cubicBezTo>
                <a:cubicBezTo>
                  <a:pt x="4102100" y="165978"/>
                  <a:pt x="4097780" y="160698"/>
                  <a:pt x="4095033" y="156582"/>
                </a:cubicBezTo>
                <a:cubicBezTo>
                  <a:pt x="4092287" y="152466"/>
                  <a:pt x="4089545" y="147655"/>
                  <a:pt x="4086806" y="142148"/>
                </a:cubicBezTo>
                <a:cubicBezTo>
                  <a:pt x="4084558" y="134372"/>
                  <a:pt x="4086341" y="130591"/>
                  <a:pt x="4092156" y="130805"/>
                </a:cubicBezTo>
                <a:close/>
                <a:moveTo>
                  <a:pt x="3658893" y="129414"/>
                </a:moveTo>
                <a:cubicBezTo>
                  <a:pt x="3662852" y="130042"/>
                  <a:pt x="3667727" y="132060"/>
                  <a:pt x="3673517" y="135469"/>
                </a:cubicBezTo>
                <a:cubicBezTo>
                  <a:pt x="3685097" y="142288"/>
                  <a:pt x="3688693" y="147727"/>
                  <a:pt x="3684305" y="151785"/>
                </a:cubicBezTo>
                <a:cubicBezTo>
                  <a:pt x="3679917" y="155843"/>
                  <a:pt x="3676095" y="160683"/>
                  <a:pt x="3672840" y="166305"/>
                </a:cubicBezTo>
                <a:cubicBezTo>
                  <a:pt x="3669584" y="171926"/>
                  <a:pt x="3668383" y="176759"/>
                  <a:pt x="3669237" y="180802"/>
                </a:cubicBezTo>
                <a:cubicBezTo>
                  <a:pt x="3670090" y="184846"/>
                  <a:pt x="3672112" y="190134"/>
                  <a:pt x="3675303" y="196666"/>
                </a:cubicBezTo>
                <a:cubicBezTo>
                  <a:pt x="3678493" y="203198"/>
                  <a:pt x="3676941" y="214007"/>
                  <a:pt x="3670646" y="229093"/>
                </a:cubicBezTo>
                <a:cubicBezTo>
                  <a:pt x="3724220" y="243849"/>
                  <a:pt x="3757587" y="253199"/>
                  <a:pt x="3770744" y="257143"/>
                </a:cubicBezTo>
                <a:cubicBezTo>
                  <a:pt x="3783901" y="261086"/>
                  <a:pt x="3799514" y="263940"/>
                  <a:pt x="3817583" y="265704"/>
                </a:cubicBezTo>
                <a:cubicBezTo>
                  <a:pt x="3835651" y="267468"/>
                  <a:pt x="3854588" y="268349"/>
                  <a:pt x="3874391" y="268349"/>
                </a:cubicBezTo>
                <a:cubicBezTo>
                  <a:pt x="3894382" y="268349"/>
                  <a:pt x="3907940" y="269178"/>
                  <a:pt x="3915067" y="270834"/>
                </a:cubicBezTo>
                <a:cubicBezTo>
                  <a:pt x="3922194" y="272490"/>
                  <a:pt x="3916211" y="277000"/>
                  <a:pt x="3897117" y="284364"/>
                </a:cubicBezTo>
                <a:cubicBezTo>
                  <a:pt x="3878023" y="291728"/>
                  <a:pt x="3862360" y="296772"/>
                  <a:pt x="3850128" y="299496"/>
                </a:cubicBezTo>
                <a:cubicBezTo>
                  <a:pt x="3837896" y="302221"/>
                  <a:pt x="3827535" y="303583"/>
                  <a:pt x="3819045" y="303583"/>
                </a:cubicBezTo>
                <a:cubicBezTo>
                  <a:pt x="3811187" y="303583"/>
                  <a:pt x="3798144" y="299256"/>
                  <a:pt x="3779918" y="290602"/>
                </a:cubicBezTo>
                <a:cubicBezTo>
                  <a:pt x="3761691" y="281948"/>
                  <a:pt x="3741648" y="272938"/>
                  <a:pt x="3719786" y="263574"/>
                </a:cubicBezTo>
                <a:cubicBezTo>
                  <a:pt x="3697924" y="254210"/>
                  <a:pt x="3682767" y="248865"/>
                  <a:pt x="3674313" y="247538"/>
                </a:cubicBezTo>
                <a:cubicBezTo>
                  <a:pt x="3665860" y="246212"/>
                  <a:pt x="3657990" y="247076"/>
                  <a:pt x="3650706" y="250130"/>
                </a:cubicBezTo>
                <a:cubicBezTo>
                  <a:pt x="3643421" y="253185"/>
                  <a:pt x="3636971" y="256332"/>
                  <a:pt x="3631357" y="259573"/>
                </a:cubicBezTo>
                <a:cubicBezTo>
                  <a:pt x="3625743" y="262814"/>
                  <a:pt x="3618039" y="259688"/>
                  <a:pt x="3608244" y="250195"/>
                </a:cubicBezTo>
                <a:cubicBezTo>
                  <a:pt x="3598450" y="240702"/>
                  <a:pt x="3599425" y="235955"/>
                  <a:pt x="3611170" y="235955"/>
                </a:cubicBezTo>
                <a:cubicBezTo>
                  <a:pt x="3619845" y="235955"/>
                  <a:pt x="3633892" y="233933"/>
                  <a:pt x="3653308" y="229889"/>
                </a:cubicBezTo>
                <a:cubicBezTo>
                  <a:pt x="3654857" y="222461"/>
                  <a:pt x="3654746" y="215050"/>
                  <a:pt x="3652975" y="207658"/>
                </a:cubicBezTo>
                <a:cubicBezTo>
                  <a:pt x="3651204" y="200266"/>
                  <a:pt x="3649182" y="193537"/>
                  <a:pt x="3646909" y="187471"/>
                </a:cubicBezTo>
                <a:cubicBezTo>
                  <a:pt x="3644636" y="181405"/>
                  <a:pt x="3644399" y="175102"/>
                  <a:pt x="3646199" y="168563"/>
                </a:cubicBezTo>
                <a:cubicBezTo>
                  <a:pt x="3647999" y="162024"/>
                  <a:pt x="3648508" y="158145"/>
                  <a:pt x="3647726" y="156926"/>
                </a:cubicBezTo>
                <a:cubicBezTo>
                  <a:pt x="3646945" y="155707"/>
                  <a:pt x="3643342" y="156897"/>
                  <a:pt x="3636917" y="160497"/>
                </a:cubicBezTo>
                <a:cubicBezTo>
                  <a:pt x="3630493" y="164096"/>
                  <a:pt x="3623233" y="162874"/>
                  <a:pt x="3615138" y="156829"/>
                </a:cubicBezTo>
                <a:cubicBezTo>
                  <a:pt x="3607043" y="150785"/>
                  <a:pt x="3606409" y="147408"/>
                  <a:pt x="3613235" y="146698"/>
                </a:cubicBezTo>
                <a:cubicBezTo>
                  <a:pt x="3620061" y="145988"/>
                  <a:pt x="3626790" y="144389"/>
                  <a:pt x="3633422" y="141901"/>
                </a:cubicBezTo>
                <a:cubicBezTo>
                  <a:pt x="3640054" y="139413"/>
                  <a:pt x="3645500" y="136014"/>
                  <a:pt x="3649759" y="131705"/>
                </a:cubicBezTo>
                <a:cubicBezTo>
                  <a:pt x="3651889" y="129551"/>
                  <a:pt x="3654933" y="128787"/>
                  <a:pt x="3658893" y="129414"/>
                </a:cubicBezTo>
                <a:close/>
                <a:moveTo>
                  <a:pt x="1998046" y="127516"/>
                </a:moveTo>
                <a:cubicBezTo>
                  <a:pt x="1990950" y="127713"/>
                  <a:pt x="1980829" y="129063"/>
                  <a:pt x="1967687" y="131565"/>
                </a:cubicBezTo>
                <a:lnTo>
                  <a:pt x="1967687" y="145504"/>
                </a:lnTo>
                <a:cubicBezTo>
                  <a:pt x="1979331" y="142794"/>
                  <a:pt x="1988090" y="144633"/>
                  <a:pt x="1993962" y="151021"/>
                </a:cubicBezTo>
                <a:cubicBezTo>
                  <a:pt x="1999834" y="157410"/>
                  <a:pt x="1990990" y="162648"/>
                  <a:pt x="1967428" y="166735"/>
                </a:cubicBezTo>
                <a:lnTo>
                  <a:pt x="1966333" y="183298"/>
                </a:lnTo>
                <a:cubicBezTo>
                  <a:pt x="1980400" y="181505"/>
                  <a:pt x="1991829" y="180609"/>
                  <a:pt x="2000619" y="180609"/>
                </a:cubicBezTo>
                <a:cubicBezTo>
                  <a:pt x="2009151" y="151341"/>
                  <a:pt x="2012368" y="134598"/>
                  <a:pt x="2010267" y="130382"/>
                </a:cubicBezTo>
                <a:cubicBezTo>
                  <a:pt x="2009217" y="128274"/>
                  <a:pt x="2005143" y="127319"/>
                  <a:pt x="1998046" y="127516"/>
                </a:cubicBezTo>
                <a:close/>
                <a:moveTo>
                  <a:pt x="7612315" y="127425"/>
                </a:moveTo>
                <a:cubicBezTo>
                  <a:pt x="7607389" y="127862"/>
                  <a:pt x="7594852" y="130088"/>
                  <a:pt x="7574704" y="134104"/>
                </a:cubicBezTo>
                <a:lnTo>
                  <a:pt x="7575887" y="172499"/>
                </a:lnTo>
                <a:cubicBezTo>
                  <a:pt x="7583817" y="171754"/>
                  <a:pt x="7590417" y="169990"/>
                  <a:pt x="7595687" y="167208"/>
                </a:cubicBezTo>
                <a:cubicBezTo>
                  <a:pt x="7600957" y="164426"/>
                  <a:pt x="7606651" y="166043"/>
                  <a:pt x="7612767" y="172059"/>
                </a:cubicBezTo>
                <a:cubicBezTo>
                  <a:pt x="7618883" y="178074"/>
                  <a:pt x="7617126" y="183050"/>
                  <a:pt x="7607497" y="186987"/>
                </a:cubicBezTo>
                <a:cubicBezTo>
                  <a:pt x="7597867" y="190923"/>
                  <a:pt x="7587388" y="192891"/>
                  <a:pt x="7576059" y="192891"/>
                </a:cubicBezTo>
                <a:lnTo>
                  <a:pt x="7577221" y="227824"/>
                </a:lnTo>
                <a:cubicBezTo>
                  <a:pt x="7581753" y="227953"/>
                  <a:pt x="7588507" y="226186"/>
                  <a:pt x="7597483" y="222522"/>
                </a:cubicBezTo>
                <a:cubicBezTo>
                  <a:pt x="7606461" y="218858"/>
                  <a:pt x="7612479" y="219051"/>
                  <a:pt x="7615541" y="223102"/>
                </a:cubicBezTo>
                <a:cubicBezTo>
                  <a:pt x="7618603" y="227154"/>
                  <a:pt x="7620858" y="226895"/>
                  <a:pt x="7622307" y="222328"/>
                </a:cubicBezTo>
                <a:cubicBezTo>
                  <a:pt x="7623755" y="217761"/>
                  <a:pt x="7624705" y="202245"/>
                  <a:pt x="7625157" y="175780"/>
                </a:cubicBezTo>
                <a:cubicBezTo>
                  <a:pt x="7625609" y="149315"/>
                  <a:pt x="7624813" y="134530"/>
                  <a:pt x="7622769" y="131426"/>
                </a:cubicBezTo>
                <a:cubicBezTo>
                  <a:pt x="7620725" y="128321"/>
                  <a:pt x="7617241" y="126987"/>
                  <a:pt x="7612315" y="127425"/>
                </a:cubicBezTo>
                <a:close/>
                <a:moveTo>
                  <a:pt x="1263074" y="127010"/>
                </a:moveTo>
                <a:cubicBezTo>
                  <a:pt x="1265013" y="127017"/>
                  <a:pt x="1267409" y="127367"/>
                  <a:pt x="1270262" y="128059"/>
                </a:cubicBezTo>
                <a:cubicBezTo>
                  <a:pt x="1279411" y="130095"/>
                  <a:pt x="1286072" y="133039"/>
                  <a:pt x="1290246" y="136889"/>
                </a:cubicBezTo>
                <a:cubicBezTo>
                  <a:pt x="1294418" y="140739"/>
                  <a:pt x="1295375" y="144902"/>
                  <a:pt x="1293117" y="149376"/>
                </a:cubicBezTo>
                <a:cubicBezTo>
                  <a:pt x="1290859" y="153850"/>
                  <a:pt x="1289952" y="163383"/>
                  <a:pt x="1290396" y="177974"/>
                </a:cubicBezTo>
                <a:cubicBezTo>
                  <a:pt x="1290840" y="192565"/>
                  <a:pt x="1290586" y="204360"/>
                  <a:pt x="1289632" y="213358"/>
                </a:cubicBezTo>
                <a:cubicBezTo>
                  <a:pt x="1288679" y="222357"/>
                  <a:pt x="1286420" y="228846"/>
                  <a:pt x="1282857" y="232825"/>
                </a:cubicBezTo>
                <a:cubicBezTo>
                  <a:pt x="1279293" y="236805"/>
                  <a:pt x="1274575" y="235123"/>
                  <a:pt x="1268702" y="227781"/>
                </a:cubicBezTo>
                <a:cubicBezTo>
                  <a:pt x="1262830" y="220439"/>
                  <a:pt x="1260794" y="213186"/>
                  <a:pt x="1262593" y="206023"/>
                </a:cubicBezTo>
                <a:cubicBezTo>
                  <a:pt x="1264394" y="198860"/>
                  <a:pt x="1265520" y="190873"/>
                  <a:pt x="1265970" y="182061"/>
                </a:cubicBezTo>
                <a:cubicBezTo>
                  <a:pt x="1266423" y="173249"/>
                  <a:pt x="1266010" y="165444"/>
                  <a:pt x="1264734" y="158647"/>
                </a:cubicBezTo>
                <a:cubicBezTo>
                  <a:pt x="1263458" y="151850"/>
                  <a:pt x="1261206" y="144360"/>
                  <a:pt x="1257980" y="136179"/>
                </a:cubicBezTo>
                <a:cubicBezTo>
                  <a:pt x="1255560" y="130043"/>
                  <a:pt x="1257258" y="126987"/>
                  <a:pt x="1263074" y="127010"/>
                </a:cubicBezTo>
                <a:close/>
                <a:moveTo>
                  <a:pt x="83028" y="125725"/>
                </a:moveTo>
                <a:cubicBezTo>
                  <a:pt x="86670" y="123250"/>
                  <a:pt x="89177" y="129581"/>
                  <a:pt x="90548" y="144719"/>
                </a:cubicBezTo>
                <a:cubicBezTo>
                  <a:pt x="92376" y="164903"/>
                  <a:pt x="86920" y="185176"/>
                  <a:pt x="74179" y="205539"/>
                </a:cubicBezTo>
                <a:cubicBezTo>
                  <a:pt x="61437" y="225902"/>
                  <a:pt x="51962" y="230233"/>
                  <a:pt x="45753" y="218532"/>
                </a:cubicBezTo>
                <a:cubicBezTo>
                  <a:pt x="39544" y="206830"/>
                  <a:pt x="39615" y="196570"/>
                  <a:pt x="45968" y="187750"/>
                </a:cubicBezTo>
                <a:cubicBezTo>
                  <a:pt x="52320" y="178931"/>
                  <a:pt x="57698" y="170176"/>
                  <a:pt x="62101" y="161486"/>
                </a:cubicBezTo>
                <a:cubicBezTo>
                  <a:pt x="67507" y="152380"/>
                  <a:pt x="73142" y="142263"/>
                  <a:pt x="79007" y="131135"/>
                </a:cubicBezTo>
                <a:cubicBezTo>
                  <a:pt x="80474" y="128353"/>
                  <a:pt x="81814" y="126550"/>
                  <a:pt x="83028" y="125725"/>
                </a:cubicBezTo>
                <a:close/>
                <a:moveTo>
                  <a:pt x="2394957" y="121189"/>
                </a:moveTo>
                <a:cubicBezTo>
                  <a:pt x="2404875" y="121082"/>
                  <a:pt x="2413019" y="124903"/>
                  <a:pt x="2419392" y="132652"/>
                </a:cubicBezTo>
                <a:cubicBezTo>
                  <a:pt x="2427889" y="142984"/>
                  <a:pt x="2422357" y="148404"/>
                  <a:pt x="2402797" y="148913"/>
                </a:cubicBezTo>
                <a:cubicBezTo>
                  <a:pt x="2383237" y="149422"/>
                  <a:pt x="2360622" y="151634"/>
                  <a:pt x="2334953" y="155549"/>
                </a:cubicBezTo>
                <a:cubicBezTo>
                  <a:pt x="2338553" y="159622"/>
                  <a:pt x="2339660" y="164279"/>
                  <a:pt x="2338277" y="169520"/>
                </a:cubicBezTo>
                <a:cubicBezTo>
                  <a:pt x="2336893" y="174762"/>
                  <a:pt x="2335785" y="180702"/>
                  <a:pt x="2334953" y="187342"/>
                </a:cubicBezTo>
                <a:cubicBezTo>
                  <a:pt x="2345651" y="184775"/>
                  <a:pt x="2355191" y="181882"/>
                  <a:pt x="2363573" y="178662"/>
                </a:cubicBezTo>
                <a:cubicBezTo>
                  <a:pt x="2371954" y="175443"/>
                  <a:pt x="2380078" y="177339"/>
                  <a:pt x="2387944" y="184352"/>
                </a:cubicBezTo>
                <a:cubicBezTo>
                  <a:pt x="2395809" y="191364"/>
                  <a:pt x="2392604" y="197018"/>
                  <a:pt x="2378329" y="201313"/>
                </a:cubicBezTo>
                <a:cubicBezTo>
                  <a:pt x="2364053" y="205607"/>
                  <a:pt x="2349530" y="207303"/>
                  <a:pt x="2334760" y="206400"/>
                </a:cubicBezTo>
                <a:lnTo>
                  <a:pt x="2333577" y="244172"/>
                </a:lnTo>
                <a:cubicBezTo>
                  <a:pt x="2358930" y="256834"/>
                  <a:pt x="2382079" y="264947"/>
                  <a:pt x="2403023" y="268511"/>
                </a:cubicBezTo>
                <a:cubicBezTo>
                  <a:pt x="2423966" y="272074"/>
                  <a:pt x="2443727" y="275333"/>
                  <a:pt x="2462305" y="278287"/>
                </a:cubicBezTo>
                <a:cubicBezTo>
                  <a:pt x="2480883" y="281241"/>
                  <a:pt x="2483142" y="285274"/>
                  <a:pt x="2469081" y="290387"/>
                </a:cubicBezTo>
                <a:cubicBezTo>
                  <a:pt x="2455020" y="295499"/>
                  <a:pt x="2438974" y="299876"/>
                  <a:pt x="2420941" y="303519"/>
                </a:cubicBezTo>
                <a:cubicBezTo>
                  <a:pt x="2402908" y="307161"/>
                  <a:pt x="2389112" y="307340"/>
                  <a:pt x="2379555" y="304057"/>
                </a:cubicBezTo>
                <a:cubicBezTo>
                  <a:pt x="2369997" y="300773"/>
                  <a:pt x="2353287" y="289670"/>
                  <a:pt x="2329425" y="270748"/>
                </a:cubicBezTo>
                <a:cubicBezTo>
                  <a:pt x="2305563" y="251826"/>
                  <a:pt x="2282432" y="233524"/>
                  <a:pt x="2260033" y="215843"/>
                </a:cubicBezTo>
                <a:cubicBezTo>
                  <a:pt x="2255487" y="222798"/>
                  <a:pt x="2247464" y="232481"/>
                  <a:pt x="2235963" y="244892"/>
                </a:cubicBezTo>
                <a:cubicBezTo>
                  <a:pt x="2224462" y="257304"/>
                  <a:pt x="2213352" y="267005"/>
                  <a:pt x="2202633" y="273996"/>
                </a:cubicBezTo>
                <a:cubicBezTo>
                  <a:pt x="2191913" y="280987"/>
                  <a:pt x="2180215" y="285866"/>
                  <a:pt x="2167538" y="288634"/>
                </a:cubicBezTo>
                <a:cubicBezTo>
                  <a:pt x="2154862" y="291401"/>
                  <a:pt x="2155425" y="287537"/>
                  <a:pt x="2169227" y="277040"/>
                </a:cubicBezTo>
                <a:cubicBezTo>
                  <a:pt x="2183030" y="266543"/>
                  <a:pt x="2197463" y="251984"/>
                  <a:pt x="2212527" y="233363"/>
                </a:cubicBezTo>
                <a:cubicBezTo>
                  <a:pt x="2227592" y="214742"/>
                  <a:pt x="2237114" y="201054"/>
                  <a:pt x="2241093" y="192300"/>
                </a:cubicBezTo>
                <a:cubicBezTo>
                  <a:pt x="2243083" y="187922"/>
                  <a:pt x="2244519" y="184080"/>
                  <a:pt x="2245400" y="180773"/>
                </a:cubicBezTo>
                <a:lnTo>
                  <a:pt x="2245993" y="175765"/>
                </a:lnTo>
                <a:lnTo>
                  <a:pt x="2224917" y="181394"/>
                </a:lnTo>
                <a:cubicBezTo>
                  <a:pt x="2214915" y="184570"/>
                  <a:pt x="2204633" y="181182"/>
                  <a:pt x="2194071" y="171230"/>
                </a:cubicBezTo>
                <a:cubicBezTo>
                  <a:pt x="2183510" y="161278"/>
                  <a:pt x="2182244" y="156758"/>
                  <a:pt x="2190275" y="157668"/>
                </a:cubicBezTo>
                <a:cubicBezTo>
                  <a:pt x="2198305" y="158579"/>
                  <a:pt x="2205755" y="158604"/>
                  <a:pt x="2212624" y="157743"/>
                </a:cubicBezTo>
                <a:cubicBezTo>
                  <a:pt x="2219493" y="156883"/>
                  <a:pt x="2232650" y="154872"/>
                  <a:pt x="2252096" y="151710"/>
                </a:cubicBezTo>
                <a:cubicBezTo>
                  <a:pt x="2271541" y="148548"/>
                  <a:pt x="2294761" y="143815"/>
                  <a:pt x="2321757" y="137513"/>
                </a:cubicBezTo>
                <a:cubicBezTo>
                  <a:pt x="2348752" y="131210"/>
                  <a:pt x="2369649" y="126242"/>
                  <a:pt x="2384448" y="122606"/>
                </a:cubicBezTo>
                <a:cubicBezTo>
                  <a:pt x="2388148" y="121697"/>
                  <a:pt x="2391651" y="121225"/>
                  <a:pt x="2394957" y="121189"/>
                </a:cubicBezTo>
                <a:close/>
                <a:moveTo>
                  <a:pt x="3195888" y="119025"/>
                </a:moveTo>
                <a:cubicBezTo>
                  <a:pt x="3200652" y="118838"/>
                  <a:pt x="3205849" y="119276"/>
                  <a:pt x="3211478" y="120337"/>
                </a:cubicBezTo>
                <a:lnTo>
                  <a:pt x="3211478" y="152409"/>
                </a:lnTo>
                <a:cubicBezTo>
                  <a:pt x="3201870" y="150573"/>
                  <a:pt x="3194352" y="149440"/>
                  <a:pt x="3188924" y="149010"/>
                </a:cubicBezTo>
                <a:cubicBezTo>
                  <a:pt x="3183496" y="148580"/>
                  <a:pt x="3178868" y="148645"/>
                  <a:pt x="3175039" y="149204"/>
                </a:cubicBezTo>
                <a:cubicBezTo>
                  <a:pt x="3177463" y="149634"/>
                  <a:pt x="3179642" y="152029"/>
                  <a:pt x="3181578" y="156388"/>
                </a:cubicBezTo>
                <a:cubicBezTo>
                  <a:pt x="3183514" y="160748"/>
                  <a:pt x="3184482" y="167043"/>
                  <a:pt x="3184482" y="175274"/>
                </a:cubicBezTo>
                <a:cubicBezTo>
                  <a:pt x="3184482" y="191780"/>
                  <a:pt x="3178900" y="205367"/>
                  <a:pt x="3167736" y="216036"/>
                </a:cubicBezTo>
                <a:cubicBezTo>
                  <a:pt x="3156573" y="226705"/>
                  <a:pt x="3142781" y="232040"/>
                  <a:pt x="3126361" y="232040"/>
                </a:cubicBezTo>
                <a:cubicBezTo>
                  <a:pt x="3122303" y="232040"/>
                  <a:pt x="3117219" y="231334"/>
                  <a:pt x="3111111" y="229921"/>
                </a:cubicBezTo>
                <a:cubicBezTo>
                  <a:pt x="3105002" y="228509"/>
                  <a:pt x="3100735" y="226964"/>
                  <a:pt x="3098312" y="225286"/>
                </a:cubicBezTo>
                <a:cubicBezTo>
                  <a:pt x="3097538" y="226247"/>
                  <a:pt x="3096860" y="227308"/>
                  <a:pt x="3096279" y="228469"/>
                </a:cubicBezTo>
                <a:cubicBezTo>
                  <a:pt x="3095698" y="229631"/>
                  <a:pt x="3095408" y="231244"/>
                  <a:pt x="3095408" y="233309"/>
                </a:cubicBezTo>
                <a:cubicBezTo>
                  <a:pt x="3095408" y="236751"/>
                  <a:pt x="3098018" y="239404"/>
                  <a:pt x="3103238" y="241268"/>
                </a:cubicBezTo>
                <a:cubicBezTo>
                  <a:pt x="3108458" y="243132"/>
                  <a:pt x="3118868" y="244064"/>
                  <a:pt x="3134471" y="244064"/>
                </a:cubicBezTo>
                <a:cubicBezTo>
                  <a:pt x="3161674" y="244064"/>
                  <a:pt x="3180410" y="247976"/>
                  <a:pt x="3190677" y="255798"/>
                </a:cubicBezTo>
                <a:cubicBezTo>
                  <a:pt x="3200945" y="263621"/>
                  <a:pt x="3206079" y="273225"/>
                  <a:pt x="3206079" y="284611"/>
                </a:cubicBezTo>
                <a:cubicBezTo>
                  <a:pt x="3206079" y="300730"/>
                  <a:pt x="3198571" y="312421"/>
                  <a:pt x="3183557" y="319684"/>
                </a:cubicBezTo>
                <a:cubicBezTo>
                  <a:pt x="3168543" y="326947"/>
                  <a:pt x="3151277" y="330579"/>
                  <a:pt x="3131760" y="330579"/>
                </a:cubicBezTo>
                <a:cubicBezTo>
                  <a:pt x="3106694" y="330579"/>
                  <a:pt x="3087818" y="327162"/>
                  <a:pt x="3075135" y="320329"/>
                </a:cubicBezTo>
                <a:cubicBezTo>
                  <a:pt x="3062450" y="313496"/>
                  <a:pt x="3056109" y="303834"/>
                  <a:pt x="3056109" y="291344"/>
                </a:cubicBezTo>
                <a:cubicBezTo>
                  <a:pt x="3056109" y="285522"/>
                  <a:pt x="3058518" y="279718"/>
                  <a:pt x="3063336" y="273931"/>
                </a:cubicBezTo>
                <a:cubicBezTo>
                  <a:pt x="3068154" y="268145"/>
                  <a:pt x="3073840" y="264270"/>
                  <a:pt x="3080394" y="262305"/>
                </a:cubicBezTo>
                <a:cubicBezTo>
                  <a:pt x="3075948" y="261387"/>
                  <a:pt x="3071911" y="258598"/>
                  <a:pt x="3068283" y="253938"/>
                </a:cubicBezTo>
                <a:cubicBezTo>
                  <a:pt x="3064655" y="249277"/>
                  <a:pt x="3062841" y="243304"/>
                  <a:pt x="3062841" y="236019"/>
                </a:cubicBezTo>
                <a:cubicBezTo>
                  <a:pt x="3062841" y="230097"/>
                  <a:pt x="3065050" y="224927"/>
                  <a:pt x="3069467" y="220511"/>
                </a:cubicBezTo>
                <a:cubicBezTo>
                  <a:pt x="3073883" y="216094"/>
                  <a:pt x="3078429" y="213068"/>
                  <a:pt x="3083104" y="211433"/>
                </a:cubicBezTo>
                <a:cubicBezTo>
                  <a:pt x="3079046" y="208766"/>
                  <a:pt x="3075554" y="204023"/>
                  <a:pt x="3072629" y="197204"/>
                </a:cubicBezTo>
                <a:cubicBezTo>
                  <a:pt x="3069703" y="190385"/>
                  <a:pt x="3068240" y="183075"/>
                  <a:pt x="3068240" y="175274"/>
                </a:cubicBezTo>
                <a:cubicBezTo>
                  <a:pt x="3068240" y="159428"/>
                  <a:pt x="3073758" y="146235"/>
                  <a:pt x="3084793" y="135695"/>
                </a:cubicBezTo>
                <a:cubicBezTo>
                  <a:pt x="3095827" y="125155"/>
                  <a:pt x="3109684" y="119885"/>
                  <a:pt x="3126361" y="119885"/>
                </a:cubicBezTo>
                <a:cubicBezTo>
                  <a:pt x="3135037" y="119885"/>
                  <a:pt x="3142630" y="121133"/>
                  <a:pt x="3149141" y="123628"/>
                </a:cubicBezTo>
                <a:cubicBezTo>
                  <a:pt x="3155651" y="126123"/>
                  <a:pt x="3160355" y="128912"/>
                  <a:pt x="3163252" y="131996"/>
                </a:cubicBezTo>
                <a:cubicBezTo>
                  <a:pt x="3168543" y="127837"/>
                  <a:pt x="3175089" y="124324"/>
                  <a:pt x="3182890" y="121455"/>
                </a:cubicBezTo>
                <a:cubicBezTo>
                  <a:pt x="3186791" y="120021"/>
                  <a:pt x="3191123" y="119211"/>
                  <a:pt x="3195888" y="119025"/>
                </a:cubicBezTo>
                <a:close/>
                <a:moveTo>
                  <a:pt x="4017061" y="118694"/>
                </a:moveTo>
                <a:cubicBezTo>
                  <a:pt x="4019565" y="118233"/>
                  <a:pt x="4022404" y="118738"/>
                  <a:pt x="4025577" y="120208"/>
                </a:cubicBezTo>
                <a:cubicBezTo>
                  <a:pt x="4031922" y="123148"/>
                  <a:pt x="4037816" y="127134"/>
                  <a:pt x="4043258" y="132168"/>
                </a:cubicBezTo>
                <a:cubicBezTo>
                  <a:pt x="4048700" y="137201"/>
                  <a:pt x="4047546" y="142450"/>
                  <a:pt x="4039795" y="147913"/>
                </a:cubicBezTo>
                <a:cubicBezTo>
                  <a:pt x="4032044" y="153377"/>
                  <a:pt x="4027545" y="161063"/>
                  <a:pt x="4026297" y="170972"/>
                </a:cubicBezTo>
                <a:cubicBezTo>
                  <a:pt x="4025050" y="180881"/>
                  <a:pt x="4026451" y="189453"/>
                  <a:pt x="4030502" y="196688"/>
                </a:cubicBezTo>
                <a:cubicBezTo>
                  <a:pt x="4034554" y="203922"/>
                  <a:pt x="4035224" y="214696"/>
                  <a:pt x="4032514" y="229007"/>
                </a:cubicBezTo>
                <a:cubicBezTo>
                  <a:pt x="4069239" y="240020"/>
                  <a:pt x="4095923" y="248004"/>
                  <a:pt x="4112564" y="252959"/>
                </a:cubicBezTo>
                <a:cubicBezTo>
                  <a:pt x="4129206" y="257913"/>
                  <a:pt x="4147952" y="261943"/>
                  <a:pt x="4168803" y="265048"/>
                </a:cubicBezTo>
                <a:cubicBezTo>
                  <a:pt x="4189654" y="268152"/>
                  <a:pt x="4214670" y="268349"/>
                  <a:pt x="4243853" y="265639"/>
                </a:cubicBezTo>
                <a:cubicBezTo>
                  <a:pt x="4273035" y="262929"/>
                  <a:pt x="4277979" y="266951"/>
                  <a:pt x="4258684" y="277706"/>
                </a:cubicBezTo>
                <a:cubicBezTo>
                  <a:pt x="4239389" y="288462"/>
                  <a:pt x="4223142" y="295911"/>
                  <a:pt x="4209942" y="300056"/>
                </a:cubicBezTo>
                <a:cubicBezTo>
                  <a:pt x="4196741" y="304200"/>
                  <a:pt x="4178899" y="301956"/>
                  <a:pt x="4156413" y="293323"/>
                </a:cubicBezTo>
                <a:cubicBezTo>
                  <a:pt x="4133928" y="284690"/>
                  <a:pt x="4112787" y="276548"/>
                  <a:pt x="4092990" y="268898"/>
                </a:cubicBezTo>
                <a:cubicBezTo>
                  <a:pt x="4073193" y="261247"/>
                  <a:pt x="4056763" y="254766"/>
                  <a:pt x="4043699" y="249453"/>
                </a:cubicBezTo>
                <a:cubicBezTo>
                  <a:pt x="4030635" y="244140"/>
                  <a:pt x="4019471" y="243007"/>
                  <a:pt x="4010207" y="246054"/>
                </a:cubicBezTo>
                <a:cubicBezTo>
                  <a:pt x="4000944" y="249101"/>
                  <a:pt x="3992849" y="252478"/>
                  <a:pt x="3985922" y="256185"/>
                </a:cubicBezTo>
                <a:cubicBezTo>
                  <a:pt x="3978996" y="259892"/>
                  <a:pt x="3970833" y="258132"/>
                  <a:pt x="3961433" y="250905"/>
                </a:cubicBezTo>
                <a:cubicBezTo>
                  <a:pt x="3952033" y="243677"/>
                  <a:pt x="3952309" y="239178"/>
                  <a:pt x="3962261" y="237407"/>
                </a:cubicBezTo>
                <a:cubicBezTo>
                  <a:pt x="3972213" y="235636"/>
                  <a:pt x="3989450" y="231789"/>
                  <a:pt x="4013972" y="225867"/>
                </a:cubicBezTo>
                <a:cubicBezTo>
                  <a:pt x="4015434" y="221206"/>
                  <a:pt x="4014606" y="214731"/>
                  <a:pt x="4011487" y="206443"/>
                </a:cubicBezTo>
                <a:cubicBezTo>
                  <a:pt x="4008368" y="198154"/>
                  <a:pt x="4005669" y="191203"/>
                  <a:pt x="4003389" y="185589"/>
                </a:cubicBezTo>
                <a:cubicBezTo>
                  <a:pt x="4001109" y="179974"/>
                  <a:pt x="4001094" y="173030"/>
                  <a:pt x="4003346" y="164756"/>
                </a:cubicBezTo>
                <a:cubicBezTo>
                  <a:pt x="4005597" y="156481"/>
                  <a:pt x="4006314" y="151903"/>
                  <a:pt x="4005497" y="151021"/>
                </a:cubicBezTo>
                <a:cubicBezTo>
                  <a:pt x="4004679" y="150140"/>
                  <a:pt x="4000979" y="150824"/>
                  <a:pt x="3994397" y="153076"/>
                </a:cubicBezTo>
                <a:cubicBezTo>
                  <a:pt x="3987815" y="155327"/>
                  <a:pt x="3981247" y="153635"/>
                  <a:pt x="3974694" y="147999"/>
                </a:cubicBezTo>
                <a:cubicBezTo>
                  <a:pt x="3968140" y="142364"/>
                  <a:pt x="3968488" y="139209"/>
                  <a:pt x="3975737" y="138535"/>
                </a:cubicBezTo>
                <a:cubicBezTo>
                  <a:pt x="3982986" y="137861"/>
                  <a:pt x="3989683" y="136294"/>
                  <a:pt x="3995828" y="133835"/>
                </a:cubicBezTo>
                <a:cubicBezTo>
                  <a:pt x="4001972" y="131375"/>
                  <a:pt x="4006881" y="127754"/>
                  <a:pt x="4010552" y="122972"/>
                </a:cubicBezTo>
                <a:cubicBezTo>
                  <a:pt x="4012387" y="120581"/>
                  <a:pt x="4014557" y="119155"/>
                  <a:pt x="4017061" y="118694"/>
                </a:cubicBezTo>
                <a:close/>
                <a:moveTo>
                  <a:pt x="239087" y="117939"/>
                </a:moveTo>
                <a:cubicBezTo>
                  <a:pt x="246401" y="119365"/>
                  <a:pt x="256547" y="123334"/>
                  <a:pt x="269524" y="129845"/>
                </a:cubicBezTo>
                <a:cubicBezTo>
                  <a:pt x="282832" y="135523"/>
                  <a:pt x="293458" y="144977"/>
                  <a:pt x="301403" y="158206"/>
                </a:cubicBezTo>
                <a:cubicBezTo>
                  <a:pt x="309347" y="171435"/>
                  <a:pt x="310520" y="184800"/>
                  <a:pt x="304920" y="198301"/>
                </a:cubicBezTo>
                <a:cubicBezTo>
                  <a:pt x="299320" y="211802"/>
                  <a:pt x="290612" y="209461"/>
                  <a:pt x="278795" y="191278"/>
                </a:cubicBezTo>
                <a:cubicBezTo>
                  <a:pt x="266979" y="173095"/>
                  <a:pt x="255578" y="155969"/>
                  <a:pt x="244594" y="139901"/>
                </a:cubicBezTo>
                <a:cubicBezTo>
                  <a:pt x="233610" y="123832"/>
                  <a:pt x="231774" y="116512"/>
                  <a:pt x="239087" y="117939"/>
                </a:cubicBezTo>
                <a:close/>
                <a:moveTo>
                  <a:pt x="1203546" y="117783"/>
                </a:moveTo>
                <a:cubicBezTo>
                  <a:pt x="1206286" y="117671"/>
                  <a:pt x="1209374" y="118222"/>
                  <a:pt x="1212809" y="119434"/>
                </a:cubicBezTo>
                <a:cubicBezTo>
                  <a:pt x="1219677" y="121857"/>
                  <a:pt x="1225895" y="125191"/>
                  <a:pt x="1231457" y="129436"/>
                </a:cubicBezTo>
                <a:cubicBezTo>
                  <a:pt x="1237023" y="133681"/>
                  <a:pt x="1238230" y="138746"/>
                  <a:pt x="1235082" y="144633"/>
                </a:cubicBezTo>
                <a:cubicBezTo>
                  <a:pt x="1231935" y="150520"/>
                  <a:pt x="1230361" y="160282"/>
                  <a:pt x="1230361" y="173919"/>
                </a:cubicBezTo>
                <a:cubicBezTo>
                  <a:pt x="1230361" y="188604"/>
                  <a:pt x="1231487" y="207948"/>
                  <a:pt x="1233738" y="231954"/>
                </a:cubicBezTo>
                <a:cubicBezTo>
                  <a:pt x="1235989" y="255960"/>
                  <a:pt x="1232967" y="275247"/>
                  <a:pt x="1224671" y="289817"/>
                </a:cubicBezTo>
                <a:cubicBezTo>
                  <a:pt x="1216376" y="304386"/>
                  <a:pt x="1209944" y="306706"/>
                  <a:pt x="1205376" y="296775"/>
                </a:cubicBezTo>
                <a:cubicBezTo>
                  <a:pt x="1200810" y="286845"/>
                  <a:pt x="1193908" y="277369"/>
                  <a:pt x="1184672" y="268349"/>
                </a:cubicBezTo>
                <a:cubicBezTo>
                  <a:pt x="1175437" y="259329"/>
                  <a:pt x="1175058" y="255497"/>
                  <a:pt x="1183533" y="256852"/>
                </a:cubicBezTo>
                <a:cubicBezTo>
                  <a:pt x="1192008" y="258207"/>
                  <a:pt x="1197432" y="258799"/>
                  <a:pt x="1199805" y="258627"/>
                </a:cubicBezTo>
                <a:cubicBezTo>
                  <a:pt x="1202180" y="258455"/>
                  <a:pt x="1204014" y="251467"/>
                  <a:pt x="1205312" y="237665"/>
                </a:cubicBezTo>
                <a:cubicBezTo>
                  <a:pt x="1206609" y="223863"/>
                  <a:pt x="1207032" y="209841"/>
                  <a:pt x="1206581" y="195602"/>
                </a:cubicBezTo>
                <a:cubicBezTo>
                  <a:pt x="1206130" y="181362"/>
                  <a:pt x="1205503" y="168803"/>
                  <a:pt x="1204699" y="157926"/>
                </a:cubicBezTo>
                <a:cubicBezTo>
                  <a:pt x="1203896" y="147049"/>
                  <a:pt x="1201623" y="141611"/>
                  <a:pt x="1197881" y="141611"/>
                </a:cubicBezTo>
                <a:cubicBezTo>
                  <a:pt x="1192001" y="141611"/>
                  <a:pt x="1182134" y="143539"/>
                  <a:pt x="1168282" y="147397"/>
                </a:cubicBezTo>
                <a:cubicBezTo>
                  <a:pt x="1168282" y="155442"/>
                  <a:pt x="1168604" y="162454"/>
                  <a:pt x="1169250" y="168434"/>
                </a:cubicBezTo>
                <a:cubicBezTo>
                  <a:pt x="1171128" y="168577"/>
                  <a:pt x="1175237" y="167265"/>
                  <a:pt x="1181576" y="164498"/>
                </a:cubicBezTo>
                <a:cubicBezTo>
                  <a:pt x="1187913" y="161730"/>
                  <a:pt x="1193581" y="163709"/>
                  <a:pt x="1198580" y="170434"/>
                </a:cubicBezTo>
                <a:cubicBezTo>
                  <a:pt x="1203577" y="177160"/>
                  <a:pt x="1200881" y="181910"/>
                  <a:pt x="1190491" y="184685"/>
                </a:cubicBezTo>
                <a:cubicBezTo>
                  <a:pt x="1180102" y="187460"/>
                  <a:pt x="1172992" y="187951"/>
                  <a:pt x="1169164" y="186159"/>
                </a:cubicBezTo>
                <a:cubicBezTo>
                  <a:pt x="1168533" y="195336"/>
                  <a:pt x="1167786" y="203381"/>
                  <a:pt x="1166927" y="210293"/>
                </a:cubicBezTo>
                <a:cubicBezTo>
                  <a:pt x="1167730" y="210437"/>
                  <a:pt x="1171781" y="209347"/>
                  <a:pt x="1179081" y="207024"/>
                </a:cubicBezTo>
                <a:cubicBezTo>
                  <a:pt x="1186379" y="204700"/>
                  <a:pt x="1192251" y="206683"/>
                  <a:pt x="1196698" y="212971"/>
                </a:cubicBezTo>
                <a:cubicBezTo>
                  <a:pt x="1201143" y="219259"/>
                  <a:pt x="1199152" y="223561"/>
                  <a:pt x="1190728" y="225877"/>
                </a:cubicBezTo>
                <a:cubicBezTo>
                  <a:pt x="1182303" y="228193"/>
                  <a:pt x="1173688" y="228900"/>
                  <a:pt x="1164883" y="227996"/>
                </a:cubicBezTo>
                <a:cubicBezTo>
                  <a:pt x="1161642" y="247657"/>
                  <a:pt x="1156322" y="264270"/>
                  <a:pt x="1148922" y="277835"/>
                </a:cubicBezTo>
                <a:cubicBezTo>
                  <a:pt x="1141523" y="291401"/>
                  <a:pt x="1135673" y="292782"/>
                  <a:pt x="1131370" y="281976"/>
                </a:cubicBezTo>
                <a:cubicBezTo>
                  <a:pt x="1127069" y="271171"/>
                  <a:pt x="1126502" y="262517"/>
                  <a:pt x="1129671" y="256013"/>
                </a:cubicBezTo>
                <a:cubicBezTo>
                  <a:pt x="1132839" y="249510"/>
                  <a:pt x="1135994" y="241110"/>
                  <a:pt x="1139135" y="230814"/>
                </a:cubicBezTo>
                <a:cubicBezTo>
                  <a:pt x="1142275" y="220518"/>
                  <a:pt x="1144517" y="204600"/>
                  <a:pt x="1145858" y="183061"/>
                </a:cubicBezTo>
                <a:cubicBezTo>
                  <a:pt x="1147198" y="161522"/>
                  <a:pt x="1146069" y="147182"/>
                  <a:pt x="1142469" y="140040"/>
                </a:cubicBezTo>
                <a:cubicBezTo>
                  <a:pt x="1138869" y="132899"/>
                  <a:pt x="1140247" y="129328"/>
                  <a:pt x="1146599" y="129328"/>
                </a:cubicBezTo>
                <a:cubicBezTo>
                  <a:pt x="1150614" y="129328"/>
                  <a:pt x="1154346" y="129547"/>
                  <a:pt x="1157796" y="129984"/>
                </a:cubicBezTo>
                <a:cubicBezTo>
                  <a:pt x="1161245" y="130422"/>
                  <a:pt x="1164936" y="130458"/>
                  <a:pt x="1168874" y="130092"/>
                </a:cubicBezTo>
                <a:cubicBezTo>
                  <a:pt x="1172809" y="129726"/>
                  <a:pt x="1177351" y="128687"/>
                  <a:pt x="1182500" y="126973"/>
                </a:cubicBezTo>
                <a:cubicBezTo>
                  <a:pt x="1187648" y="125259"/>
                  <a:pt x="1192270" y="122968"/>
                  <a:pt x="1196363" y="120100"/>
                </a:cubicBezTo>
                <a:cubicBezTo>
                  <a:pt x="1198410" y="118666"/>
                  <a:pt x="1200804" y="117894"/>
                  <a:pt x="1203546" y="117783"/>
                </a:cubicBezTo>
                <a:close/>
                <a:moveTo>
                  <a:pt x="4682773" y="114940"/>
                </a:moveTo>
                <a:cubicBezTo>
                  <a:pt x="4684861" y="115188"/>
                  <a:pt x="4687393" y="115857"/>
                  <a:pt x="4690370" y="116949"/>
                </a:cubicBezTo>
                <a:cubicBezTo>
                  <a:pt x="4702280" y="121316"/>
                  <a:pt x="4710403" y="127443"/>
                  <a:pt x="4714742" y="135330"/>
                </a:cubicBezTo>
                <a:cubicBezTo>
                  <a:pt x="4719079" y="143217"/>
                  <a:pt x="4718603" y="152083"/>
                  <a:pt x="4713311" y="161927"/>
                </a:cubicBezTo>
                <a:cubicBezTo>
                  <a:pt x="4708020" y="171772"/>
                  <a:pt x="4699996" y="169280"/>
                  <a:pt x="4689241" y="154452"/>
                </a:cubicBezTo>
                <a:cubicBezTo>
                  <a:pt x="4682745" y="143353"/>
                  <a:pt x="4678332" y="133236"/>
                  <a:pt x="4676001" y="124101"/>
                </a:cubicBezTo>
                <a:cubicBezTo>
                  <a:pt x="4674254" y="117250"/>
                  <a:pt x="4676511" y="114196"/>
                  <a:pt x="4682773" y="114940"/>
                </a:cubicBezTo>
                <a:close/>
                <a:moveTo>
                  <a:pt x="6629405" y="111531"/>
                </a:moveTo>
                <a:cubicBezTo>
                  <a:pt x="6632485" y="111318"/>
                  <a:pt x="6635862" y="111934"/>
                  <a:pt x="6639536" y="113378"/>
                </a:cubicBezTo>
                <a:cubicBezTo>
                  <a:pt x="6646885" y="116268"/>
                  <a:pt x="6653106" y="120021"/>
                  <a:pt x="6658197" y="124639"/>
                </a:cubicBezTo>
                <a:cubicBezTo>
                  <a:pt x="6663287" y="129257"/>
                  <a:pt x="6663703" y="133218"/>
                  <a:pt x="6659444" y="136523"/>
                </a:cubicBezTo>
                <a:cubicBezTo>
                  <a:pt x="6655185" y="139829"/>
                  <a:pt x="6650399" y="150330"/>
                  <a:pt x="6645085" y="168025"/>
                </a:cubicBezTo>
                <a:cubicBezTo>
                  <a:pt x="6639773" y="185721"/>
                  <a:pt x="6634008" y="198566"/>
                  <a:pt x="6627791" y="206561"/>
                </a:cubicBezTo>
                <a:cubicBezTo>
                  <a:pt x="6621575" y="214556"/>
                  <a:pt x="6616625" y="214050"/>
                  <a:pt x="6612939" y="205045"/>
                </a:cubicBezTo>
                <a:cubicBezTo>
                  <a:pt x="6596276" y="209547"/>
                  <a:pt x="6581061" y="213763"/>
                  <a:pt x="6567294" y="217693"/>
                </a:cubicBezTo>
                <a:lnTo>
                  <a:pt x="6567294" y="267059"/>
                </a:lnTo>
                <a:cubicBezTo>
                  <a:pt x="6567294" y="271504"/>
                  <a:pt x="6568685" y="272472"/>
                  <a:pt x="6571467" y="269963"/>
                </a:cubicBezTo>
                <a:cubicBezTo>
                  <a:pt x="6574249" y="267453"/>
                  <a:pt x="6583473" y="263180"/>
                  <a:pt x="6599139" y="257143"/>
                </a:cubicBezTo>
                <a:cubicBezTo>
                  <a:pt x="6614807" y="251105"/>
                  <a:pt x="6619951" y="251751"/>
                  <a:pt x="6614573" y="259078"/>
                </a:cubicBezTo>
                <a:cubicBezTo>
                  <a:pt x="6609196" y="266406"/>
                  <a:pt x="6600004" y="274785"/>
                  <a:pt x="6586997" y="284213"/>
                </a:cubicBezTo>
                <a:cubicBezTo>
                  <a:pt x="6573991" y="293642"/>
                  <a:pt x="6564218" y="302153"/>
                  <a:pt x="6557679" y="309746"/>
                </a:cubicBezTo>
                <a:cubicBezTo>
                  <a:pt x="6551139" y="317339"/>
                  <a:pt x="6545006" y="316694"/>
                  <a:pt x="6539277" y="307810"/>
                </a:cubicBezTo>
                <a:cubicBezTo>
                  <a:pt x="6533547" y="298926"/>
                  <a:pt x="6532053" y="291832"/>
                  <a:pt x="6534792" y="286526"/>
                </a:cubicBezTo>
                <a:cubicBezTo>
                  <a:pt x="6537531" y="281220"/>
                  <a:pt x="6539782" y="273928"/>
                  <a:pt x="6541546" y="264650"/>
                </a:cubicBezTo>
                <a:cubicBezTo>
                  <a:pt x="6543310" y="255372"/>
                  <a:pt x="6544415" y="234765"/>
                  <a:pt x="6544859" y="202829"/>
                </a:cubicBezTo>
                <a:cubicBezTo>
                  <a:pt x="6545303" y="170893"/>
                  <a:pt x="6543052" y="150204"/>
                  <a:pt x="6538105" y="140761"/>
                </a:cubicBezTo>
                <a:cubicBezTo>
                  <a:pt x="6533157" y="131318"/>
                  <a:pt x="6534200" y="127066"/>
                  <a:pt x="6541234" y="128005"/>
                </a:cubicBezTo>
                <a:cubicBezTo>
                  <a:pt x="6548268" y="128945"/>
                  <a:pt x="6553879" y="129619"/>
                  <a:pt x="6558066" y="130027"/>
                </a:cubicBezTo>
                <a:cubicBezTo>
                  <a:pt x="6562253" y="130436"/>
                  <a:pt x="6572557" y="128912"/>
                  <a:pt x="6588977" y="125456"/>
                </a:cubicBezTo>
                <a:cubicBezTo>
                  <a:pt x="6605397" y="122000"/>
                  <a:pt x="6616090" y="118401"/>
                  <a:pt x="6621059" y="114658"/>
                </a:cubicBezTo>
                <a:cubicBezTo>
                  <a:pt x="6623543" y="112787"/>
                  <a:pt x="6626325" y="111744"/>
                  <a:pt x="6629405" y="111531"/>
                </a:cubicBezTo>
                <a:close/>
                <a:moveTo>
                  <a:pt x="1312472" y="93350"/>
                </a:moveTo>
                <a:cubicBezTo>
                  <a:pt x="1314217" y="93309"/>
                  <a:pt x="1316424" y="93635"/>
                  <a:pt x="1319091" y="94331"/>
                </a:cubicBezTo>
                <a:cubicBezTo>
                  <a:pt x="1327637" y="95292"/>
                  <a:pt x="1335456" y="98149"/>
                  <a:pt x="1342548" y="102903"/>
                </a:cubicBezTo>
                <a:cubicBezTo>
                  <a:pt x="1349639" y="107657"/>
                  <a:pt x="1351837" y="112529"/>
                  <a:pt x="1349141" y="117519"/>
                </a:cubicBezTo>
                <a:cubicBezTo>
                  <a:pt x="1346444" y="122509"/>
                  <a:pt x="1345097" y="133214"/>
                  <a:pt x="1345097" y="149634"/>
                </a:cubicBezTo>
                <a:cubicBezTo>
                  <a:pt x="1345097" y="167258"/>
                  <a:pt x="1345759" y="186026"/>
                  <a:pt x="1347086" y="205937"/>
                </a:cubicBezTo>
                <a:cubicBezTo>
                  <a:pt x="1348412" y="225849"/>
                  <a:pt x="1349535" y="241289"/>
                  <a:pt x="1350453" y="252260"/>
                </a:cubicBezTo>
                <a:cubicBezTo>
                  <a:pt x="1351370" y="263230"/>
                  <a:pt x="1350875" y="273487"/>
                  <a:pt x="1348969" y="283030"/>
                </a:cubicBezTo>
                <a:cubicBezTo>
                  <a:pt x="1347061" y="292574"/>
                  <a:pt x="1341787" y="301533"/>
                  <a:pt x="1333148" y="309907"/>
                </a:cubicBezTo>
                <a:cubicBezTo>
                  <a:pt x="1324508" y="318282"/>
                  <a:pt x="1318538" y="317662"/>
                  <a:pt x="1315240" y="308047"/>
                </a:cubicBezTo>
                <a:cubicBezTo>
                  <a:pt x="1311942" y="298432"/>
                  <a:pt x="1305719" y="288508"/>
                  <a:pt x="1296570" y="278276"/>
                </a:cubicBezTo>
                <a:cubicBezTo>
                  <a:pt x="1287421" y="268045"/>
                  <a:pt x="1287905" y="264284"/>
                  <a:pt x="1298022" y="266994"/>
                </a:cubicBezTo>
                <a:cubicBezTo>
                  <a:pt x="1308138" y="269705"/>
                  <a:pt x="1314803" y="271060"/>
                  <a:pt x="1318016" y="271060"/>
                </a:cubicBezTo>
                <a:cubicBezTo>
                  <a:pt x="1319850" y="271060"/>
                  <a:pt x="1320974" y="266761"/>
                  <a:pt x="1321383" y="258164"/>
                </a:cubicBezTo>
                <a:cubicBezTo>
                  <a:pt x="1321790" y="249567"/>
                  <a:pt x="1321768" y="231889"/>
                  <a:pt x="1321317" y="205131"/>
                </a:cubicBezTo>
                <a:cubicBezTo>
                  <a:pt x="1320865" y="178372"/>
                  <a:pt x="1319754" y="157026"/>
                  <a:pt x="1317983" y="141094"/>
                </a:cubicBezTo>
                <a:cubicBezTo>
                  <a:pt x="1316212" y="125162"/>
                  <a:pt x="1313287" y="112690"/>
                  <a:pt x="1309207" y="103677"/>
                </a:cubicBezTo>
                <a:cubicBezTo>
                  <a:pt x="1306147" y="96918"/>
                  <a:pt x="1307235" y="93475"/>
                  <a:pt x="1312472" y="93350"/>
                </a:cubicBezTo>
                <a:close/>
                <a:moveTo>
                  <a:pt x="6988466" y="80736"/>
                </a:moveTo>
                <a:cubicBezTo>
                  <a:pt x="6991664" y="80736"/>
                  <a:pt x="6997651" y="82074"/>
                  <a:pt x="7006427" y="84748"/>
                </a:cubicBezTo>
                <a:cubicBezTo>
                  <a:pt x="7015203" y="87423"/>
                  <a:pt x="7018674" y="91423"/>
                  <a:pt x="7016838" y="96751"/>
                </a:cubicBezTo>
                <a:cubicBezTo>
                  <a:pt x="7015003" y="102078"/>
                  <a:pt x="7013863" y="108327"/>
                  <a:pt x="7013418" y="115497"/>
                </a:cubicBezTo>
                <a:cubicBezTo>
                  <a:pt x="7012973" y="122667"/>
                  <a:pt x="7012071" y="132558"/>
                  <a:pt x="7010707" y="145171"/>
                </a:cubicBezTo>
                <a:cubicBezTo>
                  <a:pt x="7009345" y="157783"/>
                  <a:pt x="7007359" y="169244"/>
                  <a:pt x="7004749" y="179555"/>
                </a:cubicBezTo>
                <a:cubicBezTo>
                  <a:pt x="7019147" y="186997"/>
                  <a:pt x="7024973" y="193311"/>
                  <a:pt x="7022226" y="198495"/>
                </a:cubicBezTo>
                <a:cubicBezTo>
                  <a:pt x="7019481" y="203679"/>
                  <a:pt x="7017455" y="212756"/>
                  <a:pt x="7016149" y="225727"/>
                </a:cubicBezTo>
                <a:cubicBezTo>
                  <a:pt x="7014845" y="238697"/>
                  <a:pt x="7016031" y="248850"/>
                  <a:pt x="7019709" y="256185"/>
                </a:cubicBezTo>
                <a:cubicBezTo>
                  <a:pt x="7023387" y="263520"/>
                  <a:pt x="7032903" y="267378"/>
                  <a:pt x="7048253" y="267758"/>
                </a:cubicBezTo>
                <a:cubicBezTo>
                  <a:pt x="7063605" y="268138"/>
                  <a:pt x="7075292" y="267152"/>
                  <a:pt x="7083315" y="264800"/>
                </a:cubicBezTo>
                <a:cubicBezTo>
                  <a:pt x="7091339" y="262448"/>
                  <a:pt x="7098921" y="249851"/>
                  <a:pt x="7106063" y="227007"/>
                </a:cubicBezTo>
                <a:cubicBezTo>
                  <a:pt x="7113204" y="204163"/>
                  <a:pt x="7116775" y="200413"/>
                  <a:pt x="7116775" y="215757"/>
                </a:cubicBezTo>
                <a:cubicBezTo>
                  <a:pt x="7116775" y="228190"/>
                  <a:pt x="7116990" y="238450"/>
                  <a:pt x="7117420" y="246538"/>
                </a:cubicBezTo>
                <a:cubicBezTo>
                  <a:pt x="7117851" y="254626"/>
                  <a:pt x="7119428" y="262728"/>
                  <a:pt x="7122153" y="270845"/>
                </a:cubicBezTo>
                <a:cubicBezTo>
                  <a:pt x="7124877" y="278961"/>
                  <a:pt x="7119098" y="285773"/>
                  <a:pt x="7104815" y="291279"/>
                </a:cubicBezTo>
                <a:cubicBezTo>
                  <a:pt x="7090533" y="296786"/>
                  <a:pt x="7069879" y="297894"/>
                  <a:pt x="7042855" y="294603"/>
                </a:cubicBezTo>
                <a:cubicBezTo>
                  <a:pt x="7015831" y="291312"/>
                  <a:pt x="7001121" y="280757"/>
                  <a:pt x="6998727" y="262940"/>
                </a:cubicBezTo>
                <a:cubicBezTo>
                  <a:pt x="6996331" y="245122"/>
                  <a:pt x="6995811" y="230914"/>
                  <a:pt x="6997167" y="220317"/>
                </a:cubicBezTo>
                <a:cubicBezTo>
                  <a:pt x="6998521" y="209719"/>
                  <a:pt x="6999386" y="202829"/>
                  <a:pt x="6999759" y="199645"/>
                </a:cubicBezTo>
                <a:cubicBezTo>
                  <a:pt x="6993679" y="220009"/>
                  <a:pt x="6983217" y="237844"/>
                  <a:pt x="6968375" y="253152"/>
                </a:cubicBezTo>
                <a:cubicBezTo>
                  <a:pt x="6953533" y="268461"/>
                  <a:pt x="6937411" y="278893"/>
                  <a:pt x="6920009" y="284450"/>
                </a:cubicBezTo>
                <a:cubicBezTo>
                  <a:pt x="6902607" y="290007"/>
                  <a:pt x="6898123" y="289333"/>
                  <a:pt x="6906555" y="282428"/>
                </a:cubicBezTo>
                <a:cubicBezTo>
                  <a:pt x="6914987" y="275523"/>
                  <a:pt x="6925631" y="265861"/>
                  <a:pt x="6938487" y="253443"/>
                </a:cubicBezTo>
                <a:cubicBezTo>
                  <a:pt x="6951343" y="241024"/>
                  <a:pt x="6961753" y="227071"/>
                  <a:pt x="6969719" y="211584"/>
                </a:cubicBezTo>
                <a:cubicBezTo>
                  <a:pt x="6977685" y="196096"/>
                  <a:pt x="6982791" y="179386"/>
                  <a:pt x="6985035" y="161454"/>
                </a:cubicBezTo>
                <a:cubicBezTo>
                  <a:pt x="6987279" y="143522"/>
                  <a:pt x="6988183" y="128063"/>
                  <a:pt x="6987745" y="115078"/>
                </a:cubicBezTo>
                <a:cubicBezTo>
                  <a:pt x="6987308" y="102093"/>
                  <a:pt x="6985957" y="93123"/>
                  <a:pt x="6983691" y="88168"/>
                </a:cubicBezTo>
                <a:cubicBezTo>
                  <a:pt x="6981425" y="83214"/>
                  <a:pt x="6983017" y="80736"/>
                  <a:pt x="6988466" y="80736"/>
                </a:cubicBezTo>
                <a:close/>
                <a:moveTo>
                  <a:pt x="777466" y="77322"/>
                </a:moveTo>
                <a:cubicBezTo>
                  <a:pt x="778809" y="77049"/>
                  <a:pt x="780566" y="77090"/>
                  <a:pt x="782735" y="77445"/>
                </a:cubicBezTo>
                <a:cubicBezTo>
                  <a:pt x="791411" y="78865"/>
                  <a:pt x="799047" y="81461"/>
                  <a:pt x="805644" y="85232"/>
                </a:cubicBezTo>
                <a:cubicBezTo>
                  <a:pt x="814189" y="89749"/>
                  <a:pt x="817102" y="95475"/>
                  <a:pt x="814377" y="102408"/>
                </a:cubicBezTo>
                <a:cubicBezTo>
                  <a:pt x="811652" y="109342"/>
                  <a:pt x="810071" y="124356"/>
                  <a:pt x="809633" y="147451"/>
                </a:cubicBezTo>
                <a:cubicBezTo>
                  <a:pt x="809196" y="170546"/>
                  <a:pt x="808992" y="185219"/>
                  <a:pt x="809021" y="191472"/>
                </a:cubicBezTo>
                <a:cubicBezTo>
                  <a:pt x="809021" y="195014"/>
                  <a:pt x="811813" y="194074"/>
                  <a:pt x="817399" y="188654"/>
                </a:cubicBezTo>
                <a:cubicBezTo>
                  <a:pt x="822985" y="183233"/>
                  <a:pt x="835460" y="171987"/>
                  <a:pt x="854826" y="154915"/>
                </a:cubicBezTo>
                <a:cubicBezTo>
                  <a:pt x="874193" y="137843"/>
                  <a:pt x="885799" y="130644"/>
                  <a:pt x="889641" y="133318"/>
                </a:cubicBezTo>
                <a:cubicBezTo>
                  <a:pt x="893485" y="135993"/>
                  <a:pt x="888569" y="145160"/>
                  <a:pt x="874897" y="160819"/>
                </a:cubicBezTo>
                <a:cubicBezTo>
                  <a:pt x="861223" y="176479"/>
                  <a:pt x="848227" y="190690"/>
                  <a:pt x="835908" y="203453"/>
                </a:cubicBezTo>
                <a:cubicBezTo>
                  <a:pt x="823591" y="216216"/>
                  <a:pt x="813921" y="228444"/>
                  <a:pt x="806902" y="240139"/>
                </a:cubicBezTo>
                <a:cubicBezTo>
                  <a:pt x="799882" y="251833"/>
                  <a:pt x="793812" y="257680"/>
                  <a:pt x="788693" y="257680"/>
                </a:cubicBezTo>
                <a:cubicBezTo>
                  <a:pt x="783573" y="257680"/>
                  <a:pt x="778680" y="253891"/>
                  <a:pt x="774012" y="246312"/>
                </a:cubicBezTo>
                <a:cubicBezTo>
                  <a:pt x="769345" y="238733"/>
                  <a:pt x="769280" y="231617"/>
                  <a:pt x="773819" y="224963"/>
                </a:cubicBezTo>
                <a:cubicBezTo>
                  <a:pt x="778357" y="218309"/>
                  <a:pt x="781957" y="208579"/>
                  <a:pt x="784617" y="195774"/>
                </a:cubicBezTo>
                <a:cubicBezTo>
                  <a:pt x="787277" y="182968"/>
                  <a:pt x="787722" y="163999"/>
                  <a:pt x="785951" y="138868"/>
                </a:cubicBezTo>
                <a:cubicBezTo>
                  <a:pt x="784180" y="113737"/>
                  <a:pt x="781032" y="96862"/>
                  <a:pt x="776507" y="88244"/>
                </a:cubicBezTo>
                <a:cubicBezTo>
                  <a:pt x="773114" y="81780"/>
                  <a:pt x="773434" y="78139"/>
                  <a:pt x="777466" y="77322"/>
                </a:cubicBezTo>
                <a:close/>
                <a:moveTo>
                  <a:pt x="465458" y="71439"/>
                </a:moveTo>
                <a:cubicBezTo>
                  <a:pt x="458438" y="72123"/>
                  <a:pt x="448286" y="73717"/>
                  <a:pt x="434999" y="76219"/>
                </a:cubicBezTo>
                <a:lnTo>
                  <a:pt x="434999" y="114443"/>
                </a:lnTo>
                <a:cubicBezTo>
                  <a:pt x="439516" y="114558"/>
                  <a:pt x="445084" y="113239"/>
                  <a:pt x="451703" y="110485"/>
                </a:cubicBezTo>
                <a:cubicBezTo>
                  <a:pt x="458320" y="107732"/>
                  <a:pt x="464390" y="109489"/>
                  <a:pt x="469911" y="115755"/>
                </a:cubicBezTo>
                <a:cubicBezTo>
                  <a:pt x="475431" y="122022"/>
                  <a:pt x="472667" y="126546"/>
                  <a:pt x="461619" y="129328"/>
                </a:cubicBezTo>
                <a:cubicBezTo>
                  <a:pt x="450570" y="132110"/>
                  <a:pt x="441617" y="133501"/>
                  <a:pt x="434762" y="133501"/>
                </a:cubicBezTo>
                <a:cubicBezTo>
                  <a:pt x="433974" y="150810"/>
                  <a:pt x="433157" y="162906"/>
                  <a:pt x="432311" y="169789"/>
                </a:cubicBezTo>
                <a:cubicBezTo>
                  <a:pt x="438778" y="169875"/>
                  <a:pt x="446726" y="168997"/>
                  <a:pt x="456155" y="167154"/>
                </a:cubicBezTo>
                <a:cubicBezTo>
                  <a:pt x="465583" y="165311"/>
                  <a:pt x="472506" y="165294"/>
                  <a:pt x="476923" y="167100"/>
                </a:cubicBezTo>
                <a:cubicBezTo>
                  <a:pt x="478557" y="142636"/>
                  <a:pt x="479375" y="121061"/>
                  <a:pt x="479375" y="102376"/>
                </a:cubicBezTo>
                <a:cubicBezTo>
                  <a:pt x="479375" y="84465"/>
                  <a:pt x="478622" y="74377"/>
                  <a:pt x="477116" y="72111"/>
                </a:cubicBezTo>
                <a:cubicBezTo>
                  <a:pt x="476364" y="70978"/>
                  <a:pt x="472477" y="70754"/>
                  <a:pt x="465458" y="71439"/>
                </a:cubicBezTo>
                <a:close/>
                <a:moveTo>
                  <a:pt x="2771607" y="70702"/>
                </a:moveTo>
                <a:cubicBezTo>
                  <a:pt x="2761848" y="70279"/>
                  <a:pt x="2753018" y="75492"/>
                  <a:pt x="2745117" y="86340"/>
                </a:cubicBezTo>
                <a:cubicBezTo>
                  <a:pt x="2737215" y="97188"/>
                  <a:pt x="2731938" y="114708"/>
                  <a:pt x="2729285" y="138900"/>
                </a:cubicBezTo>
                <a:cubicBezTo>
                  <a:pt x="2726646" y="163078"/>
                  <a:pt x="2727543" y="184678"/>
                  <a:pt x="2731974" y="203700"/>
                </a:cubicBezTo>
                <a:cubicBezTo>
                  <a:pt x="2736405" y="222722"/>
                  <a:pt x="2743256" y="235776"/>
                  <a:pt x="2752527" y="242860"/>
                </a:cubicBezTo>
                <a:cubicBezTo>
                  <a:pt x="2761798" y="249944"/>
                  <a:pt x="2771105" y="251432"/>
                  <a:pt x="2780447" y="247323"/>
                </a:cubicBezTo>
                <a:cubicBezTo>
                  <a:pt x="2789790" y="243215"/>
                  <a:pt x="2796863" y="233962"/>
                  <a:pt x="2801667" y="219564"/>
                </a:cubicBezTo>
                <a:cubicBezTo>
                  <a:pt x="2806471" y="205166"/>
                  <a:pt x="2808873" y="189299"/>
                  <a:pt x="2808873" y="171962"/>
                </a:cubicBezTo>
                <a:cubicBezTo>
                  <a:pt x="2808873" y="154624"/>
                  <a:pt x="2808214" y="138911"/>
                  <a:pt x="2806894" y="124822"/>
                </a:cubicBezTo>
                <a:cubicBezTo>
                  <a:pt x="2805575" y="110733"/>
                  <a:pt x="2801803" y="98296"/>
                  <a:pt x="2795580" y="87512"/>
                </a:cubicBezTo>
                <a:cubicBezTo>
                  <a:pt x="2789356" y="76728"/>
                  <a:pt x="2781365" y="71125"/>
                  <a:pt x="2771607" y="70702"/>
                </a:cubicBezTo>
                <a:close/>
                <a:moveTo>
                  <a:pt x="5921214" y="70067"/>
                </a:moveTo>
                <a:cubicBezTo>
                  <a:pt x="5910717" y="71874"/>
                  <a:pt x="5900099" y="73868"/>
                  <a:pt x="5889358" y="76047"/>
                </a:cubicBezTo>
                <a:cubicBezTo>
                  <a:pt x="5890190" y="88695"/>
                  <a:pt x="5893617" y="114995"/>
                  <a:pt x="5899640" y="154947"/>
                </a:cubicBezTo>
                <a:cubicBezTo>
                  <a:pt x="5907527" y="154101"/>
                  <a:pt x="5915292" y="152990"/>
                  <a:pt x="5922935" y="151613"/>
                </a:cubicBezTo>
                <a:lnTo>
                  <a:pt x="5922935" y="125413"/>
                </a:lnTo>
                <a:lnTo>
                  <a:pt x="5913578" y="125413"/>
                </a:lnTo>
                <a:cubicBezTo>
                  <a:pt x="5909219" y="125413"/>
                  <a:pt x="5904515" y="123492"/>
                  <a:pt x="5899467" y="119649"/>
                </a:cubicBezTo>
                <a:cubicBezTo>
                  <a:pt x="5894420" y="115805"/>
                  <a:pt x="5895251" y="112894"/>
                  <a:pt x="5901963" y="110915"/>
                </a:cubicBezTo>
                <a:cubicBezTo>
                  <a:pt x="5908674" y="108936"/>
                  <a:pt x="5915665" y="106491"/>
                  <a:pt x="5922935" y="103580"/>
                </a:cubicBezTo>
                <a:cubicBezTo>
                  <a:pt x="5922935" y="86200"/>
                  <a:pt x="5922362" y="75029"/>
                  <a:pt x="5921214" y="70067"/>
                </a:cubicBezTo>
                <a:close/>
                <a:moveTo>
                  <a:pt x="861785" y="61208"/>
                </a:moveTo>
                <a:cubicBezTo>
                  <a:pt x="864954" y="60091"/>
                  <a:pt x="870469" y="60122"/>
                  <a:pt x="878327" y="61302"/>
                </a:cubicBezTo>
                <a:cubicBezTo>
                  <a:pt x="894043" y="63661"/>
                  <a:pt x="904871" y="68325"/>
                  <a:pt x="910807" y="75294"/>
                </a:cubicBezTo>
                <a:cubicBezTo>
                  <a:pt x="916744" y="82264"/>
                  <a:pt x="918845" y="90560"/>
                  <a:pt x="917110" y="100182"/>
                </a:cubicBezTo>
                <a:cubicBezTo>
                  <a:pt x="915375" y="109804"/>
                  <a:pt x="909703" y="111736"/>
                  <a:pt x="900096" y="105979"/>
                </a:cubicBezTo>
                <a:cubicBezTo>
                  <a:pt x="890487" y="100221"/>
                  <a:pt x="882127" y="94231"/>
                  <a:pt x="875015" y="88007"/>
                </a:cubicBezTo>
                <a:cubicBezTo>
                  <a:pt x="867586" y="81496"/>
                  <a:pt x="862352" y="74828"/>
                  <a:pt x="859312" y="68002"/>
                </a:cubicBezTo>
                <a:cubicBezTo>
                  <a:pt x="857792" y="64589"/>
                  <a:pt x="858617" y="62325"/>
                  <a:pt x="861785" y="61208"/>
                </a:cubicBezTo>
                <a:close/>
                <a:moveTo>
                  <a:pt x="5212056" y="61033"/>
                </a:moveTo>
                <a:cubicBezTo>
                  <a:pt x="5209883" y="60761"/>
                  <a:pt x="5204908" y="61503"/>
                  <a:pt x="5197128" y="63259"/>
                </a:cubicBezTo>
                <a:cubicBezTo>
                  <a:pt x="5189348" y="65016"/>
                  <a:pt x="5177019" y="67952"/>
                  <a:pt x="5160141" y="72068"/>
                </a:cubicBezTo>
                <a:cubicBezTo>
                  <a:pt x="5169132" y="78005"/>
                  <a:pt x="5171301" y="83777"/>
                  <a:pt x="5166648" y="89384"/>
                </a:cubicBezTo>
                <a:cubicBezTo>
                  <a:pt x="5161994" y="94991"/>
                  <a:pt x="5158338" y="102666"/>
                  <a:pt x="5155677" y="112410"/>
                </a:cubicBezTo>
                <a:cubicBezTo>
                  <a:pt x="5153017" y="122155"/>
                  <a:pt x="5149106" y="133451"/>
                  <a:pt x="5143944" y="146300"/>
                </a:cubicBezTo>
                <a:cubicBezTo>
                  <a:pt x="5153594" y="147791"/>
                  <a:pt x="5161718" y="151839"/>
                  <a:pt x="5168315" y="158443"/>
                </a:cubicBezTo>
                <a:cubicBezTo>
                  <a:pt x="5174911" y="165046"/>
                  <a:pt x="5187180" y="177375"/>
                  <a:pt x="5205119" y="195429"/>
                </a:cubicBezTo>
                <a:cubicBezTo>
                  <a:pt x="5208532" y="189407"/>
                  <a:pt x="5211984" y="182254"/>
                  <a:pt x="5215476" y="173973"/>
                </a:cubicBezTo>
                <a:cubicBezTo>
                  <a:pt x="5218968" y="165691"/>
                  <a:pt x="5221388" y="158002"/>
                  <a:pt x="5222736" y="150903"/>
                </a:cubicBezTo>
                <a:cubicBezTo>
                  <a:pt x="5224084" y="143805"/>
                  <a:pt x="5221661" y="141560"/>
                  <a:pt x="5215466" y="144170"/>
                </a:cubicBezTo>
                <a:cubicBezTo>
                  <a:pt x="5209271" y="146780"/>
                  <a:pt x="5203226" y="149480"/>
                  <a:pt x="5197332" y="152269"/>
                </a:cubicBezTo>
                <a:cubicBezTo>
                  <a:pt x="5191439" y="155058"/>
                  <a:pt x="5187337" y="152298"/>
                  <a:pt x="5185029" y="143988"/>
                </a:cubicBezTo>
                <a:cubicBezTo>
                  <a:pt x="5182719" y="135677"/>
                  <a:pt x="5184082" y="129185"/>
                  <a:pt x="5189115" y="124510"/>
                </a:cubicBezTo>
                <a:cubicBezTo>
                  <a:pt x="5194148" y="119835"/>
                  <a:pt x="5199114" y="110822"/>
                  <a:pt x="5204011" y="97471"/>
                </a:cubicBezTo>
                <a:cubicBezTo>
                  <a:pt x="5208908" y="84121"/>
                  <a:pt x="5212016" y="74778"/>
                  <a:pt x="5213336" y="69444"/>
                </a:cubicBezTo>
                <a:cubicBezTo>
                  <a:pt x="5214655" y="64109"/>
                  <a:pt x="5214229" y="61305"/>
                  <a:pt x="5212056" y="61033"/>
                </a:cubicBezTo>
                <a:close/>
                <a:moveTo>
                  <a:pt x="5973969" y="59936"/>
                </a:moveTo>
                <a:cubicBezTo>
                  <a:pt x="5968297" y="60381"/>
                  <a:pt x="5957639" y="61965"/>
                  <a:pt x="5941993" y="64690"/>
                </a:cubicBezTo>
                <a:cubicBezTo>
                  <a:pt x="5950096" y="71716"/>
                  <a:pt x="5953451" y="77015"/>
                  <a:pt x="5952060" y="80586"/>
                </a:cubicBezTo>
                <a:cubicBezTo>
                  <a:pt x="5950670" y="84157"/>
                  <a:pt x="5949565" y="89147"/>
                  <a:pt x="5948748" y="95557"/>
                </a:cubicBezTo>
                <a:cubicBezTo>
                  <a:pt x="5948777" y="95657"/>
                  <a:pt x="5952444" y="95009"/>
                  <a:pt x="5959750" y="93610"/>
                </a:cubicBezTo>
                <a:cubicBezTo>
                  <a:pt x="5967057" y="92212"/>
                  <a:pt x="5972449" y="93664"/>
                  <a:pt x="5975926" y="97966"/>
                </a:cubicBezTo>
                <a:cubicBezTo>
                  <a:pt x="5979404" y="102268"/>
                  <a:pt x="5978981" y="106513"/>
                  <a:pt x="5974657" y="110700"/>
                </a:cubicBezTo>
                <a:cubicBezTo>
                  <a:pt x="5970334" y="114888"/>
                  <a:pt x="5961632" y="118623"/>
                  <a:pt x="5948554" y="121907"/>
                </a:cubicBezTo>
                <a:lnTo>
                  <a:pt x="5947392" y="146838"/>
                </a:lnTo>
                <a:cubicBezTo>
                  <a:pt x="5958578" y="145103"/>
                  <a:pt x="5967727" y="143884"/>
                  <a:pt x="5974840" y="143181"/>
                </a:cubicBezTo>
                <a:cubicBezTo>
                  <a:pt x="5982540" y="115791"/>
                  <a:pt x="5986839" y="95747"/>
                  <a:pt x="5987735" y="83049"/>
                </a:cubicBezTo>
                <a:cubicBezTo>
                  <a:pt x="5988632" y="70351"/>
                  <a:pt x="5987979" y="63213"/>
                  <a:pt x="5985778" y="61635"/>
                </a:cubicBezTo>
                <a:cubicBezTo>
                  <a:pt x="5983577" y="60058"/>
                  <a:pt x="5979641" y="59491"/>
                  <a:pt x="5973969" y="59936"/>
                </a:cubicBezTo>
                <a:close/>
                <a:moveTo>
                  <a:pt x="1360746" y="58834"/>
                </a:moveTo>
                <a:cubicBezTo>
                  <a:pt x="1367460" y="58181"/>
                  <a:pt x="1373196" y="58337"/>
                  <a:pt x="1377954" y="59301"/>
                </a:cubicBezTo>
                <a:cubicBezTo>
                  <a:pt x="1387469" y="61230"/>
                  <a:pt x="1394943" y="66267"/>
                  <a:pt x="1400379" y="74412"/>
                </a:cubicBezTo>
                <a:cubicBezTo>
                  <a:pt x="1405812" y="82558"/>
                  <a:pt x="1404956" y="87243"/>
                  <a:pt x="1397808" y="88469"/>
                </a:cubicBezTo>
                <a:cubicBezTo>
                  <a:pt x="1390660" y="89696"/>
                  <a:pt x="1381851" y="89860"/>
                  <a:pt x="1371383" y="88964"/>
                </a:cubicBezTo>
                <a:cubicBezTo>
                  <a:pt x="1360915" y="88068"/>
                  <a:pt x="1346992" y="88294"/>
                  <a:pt x="1329621" y="89642"/>
                </a:cubicBezTo>
                <a:cubicBezTo>
                  <a:pt x="1312247" y="90990"/>
                  <a:pt x="1284463" y="93686"/>
                  <a:pt x="1246268" y="97730"/>
                </a:cubicBezTo>
                <a:cubicBezTo>
                  <a:pt x="1208072" y="101774"/>
                  <a:pt x="1182034" y="105140"/>
                  <a:pt x="1168153" y="107829"/>
                </a:cubicBezTo>
                <a:cubicBezTo>
                  <a:pt x="1154271" y="110517"/>
                  <a:pt x="1143720" y="112769"/>
                  <a:pt x="1136500" y="114583"/>
                </a:cubicBezTo>
                <a:cubicBezTo>
                  <a:pt x="1129280" y="116397"/>
                  <a:pt x="1119697" y="113009"/>
                  <a:pt x="1107752" y="104419"/>
                </a:cubicBezTo>
                <a:cubicBezTo>
                  <a:pt x="1095806" y="95830"/>
                  <a:pt x="1095707" y="91535"/>
                  <a:pt x="1107452" y="91535"/>
                </a:cubicBezTo>
                <a:cubicBezTo>
                  <a:pt x="1116642" y="91535"/>
                  <a:pt x="1127416" y="91090"/>
                  <a:pt x="1139771" y="90201"/>
                </a:cubicBezTo>
                <a:cubicBezTo>
                  <a:pt x="1152125" y="89312"/>
                  <a:pt x="1167529" y="87993"/>
                  <a:pt x="1185984" y="86243"/>
                </a:cubicBezTo>
                <a:cubicBezTo>
                  <a:pt x="1204770" y="83561"/>
                  <a:pt x="1222152" y="81306"/>
                  <a:pt x="1238127" y="79478"/>
                </a:cubicBezTo>
                <a:cubicBezTo>
                  <a:pt x="1254101" y="77650"/>
                  <a:pt x="1270348" y="75617"/>
                  <a:pt x="1286868" y="73380"/>
                </a:cubicBezTo>
                <a:cubicBezTo>
                  <a:pt x="1303388" y="71143"/>
                  <a:pt x="1320319" y="67755"/>
                  <a:pt x="1337665" y="63216"/>
                </a:cubicBezTo>
                <a:cubicBezTo>
                  <a:pt x="1346337" y="60947"/>
                  <a:pt x="1354031" y="59486"/>
                  <a:pt x="1360746" y="58834"/>
                </a:cubicBezTo>
                <a:close/>
                <a:moveTo>
                  <a:pt x="5836531" y="58637"/>
                </a:moveTo>
                <a:cubicBezTo>
                  <a:pt x="5839634" y="59152"/>
                  <a:pt x="5843089" y="60409"/>
                  <a:pt x="5846896" y="62410"/>
                </a:cubicBezTo>
                <a:cubicBezTo>
                  <a:pt x="5854511" y="66411"/>
                  <a:pt x="5855680" y="70881"/>
                  <a:pt x="5850402" y="75821"/>
                </a:cubicBezTo>
                <a:cubicBezTo>
                  <a:pt x="5845125" y="80762"/>
                  <a:pt x="5833366" y="85232"/>
                  <a:pt x="5815126" y="89233"/>
                </a:cubicBezTo>
                <a:cubicBezTo>
                  <a:pt x="5826827" y="93779"/>
                  <a:pt x="5831761" y="98852"/>
                  <a:pt x="5829925" y="104452"/>
                </a:cubicBezTo>
                <a:cubicBezTo>
                  <a:pt x="5828089" y="110051"/>
                  <a:pt x="5826756" y="120581"/>
                  <a:pt x="5825924" y="136040"/>
                </a:cubicBezTo>
                <a:cubicBezTo>
                  <a:pt x="5827745" y="135251"/>
                  <a:pt x="5831215" y="133931"/>
                  <a:pt x="5836335" y="132082"/>
                </a:cubicBezTo>
                <a:cubicBezTo>
                  <a:pt x="5841454" y="130232"/>
                  <a:pt x="5846846" y="131443"/>
                  <a:pt x="5852510" y="135717"/>
                </a:cubicBezTo>
                <a:cubicBezTo>
                  <a:pt x="5858175" y="139990"/>
                  <a:pt x="5857673" y="144468"/>
                  <a:pt x="5851005" y="149150"/>
                </a:cubicBezTo>
                <a:cubicBezTo>
                  <a:pt x="5844337" y="153832"/>
                  <a:pt x="5835919" y="157736"/>
                  <a:pt x="5825752" y="160862"/>
                </a:cubicBezTo>
                <a:cubicBezTo>
                  <a:pt x="5824963" y="181068"/>
                  <a:pt x="5824569" y="197545"/>
                  <a:pt x="5824569" y="210293"/>
                </a:cubicBezTo>
                <a:cubicBezTo>
                  <a:pt x="5838622" y="203295"/>
                  <a:pt x="5850008" y="198846"/>
                  <a:pt x="5858727" y="196946"/>
                </a:cubicBezTo>
                <a:cubicBezTo>
                  <a:pt x="5867446" y="195046"/>
                  <a:pt x="5866385" y="198846"/>
                  <a:pt x="5855543" y="208346"/>
                </a:cubicBezTo>
                <a:cubicBezTo>
                  <a:pt x="5844702" y="217847"/>
                  <a:pt x="5830287" y="228297"/>
                  <a:pt x="5812297" y="239698"/>
                </a:cubicBezTo>
                <a:cubicBezTo>
                  <a:pt x="5794307" y="251098"/>
                  <a:pt x="5782699" y="259423"/>
                  <a:pt x="5777472" y="264671"/>
                </a:cubicBezTo>
                <a:cubicBezTo>
                  <a:pt x="5772245" y="269920"/>
                  <a:pt x="5763687" y="267489"/>
                  <a:pt x="5751799" y="257379"/>
                </a:cubicBezTo>
                <a:cubicBezTo>
                  <a:pt x="5739912" y="247269"/>
                  <a:pt x="5739101" y="241652"/>
                  <a:pt x="5749369" y="240526"/>
                </a:cubicBezTo>
                <a:cubicBezTo>
                  <a:pt x="5759636" y="239400"/>
                  <a:pt x="5777002" y="232090"/>
                  <a:pt x="5801467" y="218596"/>
                </a:cubicBezTo>
                <a:lnTo>
                  <a:pt x="5801467" y="165896"/>
                </a:lnTo>
                <a:cubicBezTo>
                  <a:pt x="5797480" y="167703"/>
                  <a:pt x="5792554" y="168606"/>
                  <a:pt x="5786689" y="168606"/>
                </a:cubicBezTo>
                <a:cubicBezTo>
                  <a:pt x="5780781" y="168606"/>
                  <a:pt x="5774568" y="167133"/>
                  <a:pt x="5768051" y="164186"/>
                </a:cubicBezTo>
                <a:cubicBezTo>
                  <a:pt x="5761533" y="161239"/>
                  <a:pt x="5762608" y="157926"/>
                  <a:pt x="5771277" y="154248"/>
                </a:cubicBezTo>
                <a:cubicBezTo>
                  <a:pt x="5779946" y="150570"/>
                  <a:pt x="5790009" y="146694"/>
                  <a:pt x="5801467" y="142622"/>
                </a:cubicBezTo>
                <a:cubicBezTo>
                  <a:pt x="5801467" y="121484"/>
                  <a:pt x="5800363" y="104950"/>
                  <a:pt x="5798154" y="93019"/>
                </a:cubicBezTo>
                <a:cubicBezTo>
                  <a:pt x="5784488" y="93922"/>
                  <a:pt x="5774425" y="92237"/>
                  <a:pt x="5767964" y="87964"/>
                </a:cubicBezTo>
                <a:cubicBezTo>
                  <a:pt x="5761504" y="83691"/>
                  <a:pt x="5763874" y="80102"/>
                  <a:pt x="5775073" y="77198"/>
                </a:cubicBezTo>
                <a:cubicBezTo>
                  <a:pt x="5786273" y="74294"/>
                  <a:pt x="5796742" y="71075"/>
                  <a:pt x="5806478" y="67540"/>
                </a:cubicBezTo>
                <a:cubicBezTo>
                  <a:pt x="5816216" y="64005"/>
                  <a:pt x="5823483" y="61266"/>
                  <a:pt x="5828279" y="59323"/>
                </a:cubicBezTo>
                <a:cubicBezTo>
                  <a:pt x="5830678" y="58351"/>
                  <a:pt x="5833429" y="58123"/>
                  <a:pt x="5836531" y="58637"/>
                </a:cubicBezTo>
                <a:close/>
                <a:moveTo>
                  <a:pt x="6912986" y="54005"/>
                </a:moveTo>
                <a:cubicBezTo>
                  <a:pt x="6916905" y="54327"/>
                  <a:pt x="6920759" y="55648"/>
                  <a:pt x="6924547" y="57968"/>
                </a:cubicBezTo>
                <a:cubicBezTo>
                  <a:pt x="6932127" y="62607"/>
                  <a:pt x="6932095" y="67547"/>
                  <a:pt x="6924451" y="72788"/>
                </a:cubicBezTo>
                <a:cubicBezTo>
                  <a:pt x="6916808" y="78030"/>
                  <a:pt x="6904885" y="82701"/>
                  <a:pt x="6888679" y="86802"/>
                </a:cubicBezTo>
                <a:cubicBezTo>
                  <a:pt x="6895879" y="90387"/>
                  <a:pt x="6898800" y="95507"/>
                  <a:pt x="6897445" y="102161"/>
                </a:cubicBezTo>
                <a:cubicBezTo>
                  <a:pt x="6896089" y="108815"/>
                  <a:pt x="6895413" y="117412"/>
                  <a:pt x="6895413" y="127952"/>
                </a:cubicBezTo>
                <a:cubicBezTo>
                  <a:pt x="6895829" y="127321"/>
                  <a:pt x="6899223" y="125811"/>
                  <a:pt x="6905597" y="123424"/>
                </a:cubicBezTo>
                <a:cubicBezTo>
                  <a:pt x="6911971" y="121036"/>
                  <a:pt x="6917493" y="121982"/>
                  <a:pt x="6922160" y="126263"/>
                </a:cubicBezTo>
                <a:cubicBezTo>
                  <a:pt x="6926828" y="130544"/>
                  <a:pt x="6926305" y="135011"/>
                  <a:pt x="6920590" y="139664"/>
                </a:cubicBezTo>
                <a:cubicBezTo>
                  <a:pt x="6914875" y="144317"/>
                  <a:pt x="6906419" y="148645"/>
                  <a:pt x="6895219" y="152645"/>
                </a:cubicBezTo>
                <a:cubicBezTo>
                  <a:pt x="6894459" y="168922"/>
                  <a:pt x="6894079" y="186338"/>
                  <a:pt x="6894079" y="204894"/>
                </a:cubicBezTo>
                <a:cubicBezTo>
                  <a:pt x="6909881" y="197925"/>
                  <a:pt x="6921705" y="193257"/>
                  <a:pt x="6929549" y="190891"/>
                </a:cubicBezTo>
                <a:cubicBezTo>
                  <a:pt x="6937393" y="188525"/>
                  <a:pt x="6938770" y="190622"/>
                  <a:pt x="6933679" y="197183"/>
                </a:cubicBezTo>
                <a:cubicBezTo>
                  <a:pt x="6928589" y="203743"/>
                  <a:pt x="6920153" y="210297"/>
                  <a:pt x="6908372" y="216843"/>
                </a:cubicBezTo>
                <a:cubicBezTo>
                  <a:pt x="6896592" y="223389"/>
                  <a:pt x="6884005" y="230588"/>
                  <a:pt x="6870611" y="238439"/>
                </a:cubicBezTo>
                <a:cubicBezTo>
                  <a:pt x="6857217" y="246291"/>
                  <a:pt x="6847613" y="252586"/>
                  <a:pt x="6841797" y="257325"/>
                </a:cubicBezTo>
                <a:cubicBezTo>
                  <a:pt x="6835983" y="262065"/>
                  <a:pt x="6827917" y="258788"/>
                  <a:pt x="6817599" y="247495"/>
                </a:cubicBezTo>
                <a:cubicBezTo>
                  <a:pt x="6807281" y="236202"/>
                  <a:pt x="6808002" y="230556"/>
                  <a:pt x="6819761" y="230556"/>
                </a:cubicBezTo>
                <a:cubicBezTo>
                  <a:pt x="6828809" y="230556"/>
                  <a:pt x="6845874" y="224282"/>
                  <a:pt x="6870955" y="211734"/>
                </a:cubicBezTo>
                <a:lnTo>
                  <a:pt x="6870955" y="159163"/>
                </a:lnTo>
                <a:cubicBezTo>
                  <a:pt x="6866123" y="160927"/>
                  <a:pt x="6861243" y="162042"/>
                  <a:pt x="6856317" y="162508"/>
                </a:cubicBezTo>
                <a:cubicBezTo>
                  <a:pt x="6851391" y="162974"/>
                  <a:pt x="6845627" y="161708"/>
                  <a:pt x="6839023" y="158711"/>
                </a:cubicBezTo>
                <a:cubicBezTo>
                  <a:pt x="6832419" y="155714"/>
                  <a:pt x="6832416" y="152821"/>
                  <a:pt x="6839012" y="150032"/>
                </a:cubicBezTo>
                <a:cubicBezTo>
                  <a:pt x="6845609" y="147243"/>
                  <a:pt x="6856257" y="142579"/>
                  <a:pt x="6870955" y="136040"/>
                </a:cubicBezTo>
                <a:cubicBezTo>
                  <a:pt x="6870955" y="114013"/>
                  <a:pt x="6869944" y="99221"/>
                  <a:pt x="6867922" y="91664"/>
                </a:cubicBezTo>
                <a:cubicBezTo>
                  <a:pt x="6856063" y="92567"/>
                  <a:pt x="6846631" y="91173"/>
                  <a:pt x="6839625" y="87480"/>
                </a:cubicBezTo>
                <a:cubicBezTo>
                  <a:pt x="6832620" y="83787"/>
                  <a:pt x="6833577" y="80658"/>
                  <a:pt x="6842497" y="78091"/>
                </a:cubicBezTo>
                <a:cubicBezTo>
                  <a:pt x="6851417" y="75524"/>
                  <a:pt x="6861379" y="72043"/>
                  <a:pt x="6872385" y="67647"/>
                </a:cubicBezTo>
                <a:cubicBezTo>
                  <a:pt x="6883391" y="63252"/>
                  <a:pt x="6892942" y="59380"/>
                  <a:pt x="6901037" y="56032"/>
                </a:cubicBezTo>
                <a:cubicBezTo>
                  <a:pt x="6905085" y="54358"/>
                  <a:pt x="6909068" y="53682"/>
                  <a:pt x="6912986" y="54005"/>
                </a:cubicBezTo>
                <a:close/>
                <a:moveTo>
                  <a:pt x="3638668" y="50740"/>
                </a:moveTo>
                <a:cubicBezTo>
                  <a:pt x="3643036" y="50156"/>
                  <a:pt x="3649845" y="50830"/>
                  <a:pt x="3659095" y="52762"/>
                </a:cubicBezTo>
                <a:cubicBezTo>
                  <a:pt x="3677593" y="56627"/>
                  <a:pt x="3686560" y="66102"/>
                  <a:pt x="3685993" y="81188"/>
                </a:cubicBezTo>
                <a:cubicBezTo>
                  <a:pt x="3685427" y="96274"/>
                  <a:pt x="3675528" y="97443"/>
                  <a:pt x="3656298" y="84694"/>
                </a:cubicBezTo>
                <a:cubicBezTo>
                  <a:pt x="3641714" y="71946"/>
                  <a:pt x="3633910" y="62471"/>
                  <a:pt x="3632884" y="56268"/>
                </a:cubicBezTo>
                <a:cubicBezTo>
                  <a:pt x="3632371" y="53167"/>
                  <a:pt x="3634300" y="51325"/>
                  <a:pt x="3638668" y="50740"/>
                </a:cubicBezTo>
                <a:close/>
                <a:moveTo>
                  <a:pt x="481849" y="46898"/>
                </a:moveTo>
                <a:cubicBezTo>
                  <a:pt x="485140" y="46599"/>
                  <a:pt x="488510" y="47180"/>
                  <a:pt x="491958" y="48643"/>
                </a:cubicBezTo>
                <a:cubicBezTo>
                  <a:pt x="498856" y="51568"/>
                  <a:pt x="505485" y="55863"/>
                  <a:pt x="511845" y="61528"/>
                </a:cubicBezTo>
                <a:cubicBezTo>
                  <a:pt x="518205" y="67192"/>
                  <a:pt x="519324" y="72996"/>
                  <a:pt x="515201" y="78940"/>
                </a:cubicBezTo>
                <a:cubicBezTo>
                  <a:pt x="511077" y="84884"/>
                  <a:pt x="508371" y="92370"/>
                  <a:pt x="507081" y="101397"/>
                </a:cubicBezTo>
                <a:cubicBezTo>
                  <a:pt x="505790" y="110424"/>
                  <a:pt x="505826" y="127195"/>
                  <a:pt x="507188" y="151710"/>
                </a:cubicBezTo>
                <a:cubicBezTo>
                  <a:pt x="508550" y="176224"/>
                  <a:pt x="505223" y="194842"/>
                  <a:pt x="497207" y="207561"/>
                </a:cubicBezTo>
                <a:cubicBezTo>
                  <a:pt x="489190" y="220281"/>
                  <a:pt x="483326" y="221855"/>
                  <a:pt x="479611" y="212283"/>
                </a:cubicBezTo>
                <a:cubicBezTo>
                  <a:pt x="475898" y="202711"/>
                  <a:pt x="473704" y="194447"/>
                  <a:pt x="473030" y="187492"/>
                </a:cubicBezTo>
                <a:cubicBezTo>
                  <a:pt x="458015" y="188367"/>
                  <a:pt x="444205" y="189593"/>
                  <a:pt x="431601" y="191170"/>
                </a:cubicBezTo>
                <a:cubicBezTo>
                  <a:pt x="426008" y="213914"/>
                  <a:pt x="419752" y="220217"/>
                  <a:pt x="412833" y="210078"/>
                </a:cubicBezTo>
                <a:cubicBezTo>
                  <a:pt x="405913" y="199939"/>
                  <a:pt x="403580" y="190181"/>
                  <a:pt x="405831" y="180802"/>
                </a:cubicBezTo>
                <a:cubicBezTo>
                  <a:pt x="408083" y="171424"/>
                  <a:pt x="409656" y="152355"/>
                  <a:pt x="410553" y="123596"/>
                </a:cubicBezTo>
                <a:cubicBezTo>
                  <a:pt x="411449" y="94836"/>
                  <a:pt x="409871" y="75775"/>
                  <a:pt x="405821" y="66411"/>
                </a:cubicBezTo>
                <a:cubicBezTo>
                  <a:pt x="401769" y="57046"/>
                  <a:pt x="403208" y="52848"/>
                  <a:pt x="410134" y="53816"/>
                </a:cubicBezTo>
                <a:cubicBezTo>
                  <a:pt x="417060" y="54784"/>
                  <a:pt x="421791" y="55910"/>
                  <a:pt x="424330" y="57193"/>
                </a:cubicBezTo>
                <a:cubicBezTo>
                  <a:pt x="426868" y="58477"/>
                  <a:pt x="429862" y="59129"/>
                  <a:pt x="433310" y="59151"/>
                </a:cubicBezTo>
                <a:cubicBezTo>
                  <a:pt x="436760" y="59172"/>
                  <a:pt x="442538" y="58757"/>
                  <a:pt x="450648" y="57903"/>
                </a:cubicBezTo>
                <a:cubicBezTo>
                  <a:pt x="458758" y="57050"/>
                  <a:pt x="465945" y="54562"/>
                  <a:pt x="472212" y="50439"/>
                </a:cubicBezTo>
                <a:cubicBezTo>
                  <a:pt x="475345" y="48378"/>
                  <a:pt x="478557" y="47197"/>
                  <a:pt x="481849" y="46898"/>
                </a:cubicBezTo>
                <a:close/>
                <a:moveTo>
                  <a:pt x="2538007" y="44298"/>
                </a:moveTo>
                <a:lnTo>
                  <a:pt x="2652355" y="44298"/>
                </a:lnTo>
                <a:lnTo>
                  <a:pt x="2652355" y="75466"/>
                </a:lnTo>
                <a:lnTo>
                  <a:pt x="2565217" y="75466"/>
                </a:lnTo>
                <a:cubicBezTo>
                  <a:pt x="2561073" y="97981"/>
                  <a:pt x="2556828" y="114572"/>
                  <a:pt x="2552483" y="125241"/>
                </a:cubicBezTo>
                <a:cubicBezTo>
                  <a:pt x="2562406" y="119864"/>
                  <a:pt x="2573642" y="117415"/>
                  <a:pt x="2586190" y="117896"/>
                </a:cubicBezTo>
                <a:cubicBezTo>
                  <a:pt x="2598737" y="118376"/>
                  <a:pt x="2610751" y="121248"/>
                  <a:pt x="2622230" y="126510"/>
                </a:cubicBezTo>
                <a:cubicBezTo>
                  <a:pt x="2633709" y="131773"/>
                  <a:pt x="2642016" y="138839"/>
                  <a:pt x="2647150" y="147709"/>
                </a:cubicBezTo>
                <a:cubicBezTo>
                  <a:pt x="2652284" y="156578"/>
                  <a:pt x="2656005" y="165390"/>
                  <a:pt x="2658314" y="174145"/>
                </a:cubicBezTo>
                <a:cubicBezTo>
                  <a:pt x="2660623" y="182900"/>
                  <a:pt x="2661540" y="192414"/>
                  <a:pt x="2661067" y="202689"/>
                </a:cubicBezTo>
                <a:cubicBezTo>
                  <a:pt x="2660594" y="212964"/>
                  <a:pt x="2658482" y="223490"/>
                  <a:pt x="2654732" y="234266"/>
                </a:cubicBezTo>
                <a:cubicBezTo>
                  <a:pt x="2650982" y="245043"/>
                  <a:pt x="2645271" y="254031"/>
                  <a:pt x="2637599" y="261230"/>
                </a:cubicBezTo>
                <a:cubicBezTo>
                  <a:pt x="2629927" y="268428"/>
                  <a:pt x="2620671" y="274136"/>
                  <a:pt x="2609830" y="278352"/>
                </a:cubicBezTo>
                <a:cubicBezTo>
                  <a:pt x="2598988" y="282568"/>
                  <a:pt x="2586441" y="284213"/>
                  <a:pt x="2572186" y="283288"/>
                </a:cubicBezTo>
                <a:cubicBezTo>
                  <a:pt x="2557932" y="282363"/>
                  <a:pt x="2544374" y="277136"/>
                  <a:pt x="2531510" y="267607"/>
                </a:cubicBezTo>
                <a:cubicBezTo>
                  <a:pt x="2518647" y="258078"/>
                  <a:pt x="2509835" y="241139"/>
                  <a:pt x="2505074" y="216789"/>
                </a:cubicBezTo>
                <a:lnTo>
                  <a:pt x="2536630" y="207583"/>
                </a:lnTo>
                <a:cubicBezTo>
                  <a:pt x="2543212" y="233151"/>
                  <a:pt x="2553383" y="246968"/>
                  <a:pt x="2567142" y="249033"/>
                </a:cubicBezTo>
                <a:cubicBezTo>
                  <a:pt x="2580902" y="251098"/>
                  <a:pt x="2592073" y="249657"/>
                  <a:pt x="2600655" y="244710"/>
                </a:cubicBezTo>
                <a:cubicBezTo>
                  <a:pt x="2609238" y="239762"/>
                  <a:pt x="2615476" y="232757"/>
                  <a:pt x="2619369" y="223694"/>
                </a:cubicBezTo>
                <a:cubicBezTo>
                  <a:pt x="2623263" y="214631"/>
                  <a:pt x="2624991" y="204535"/>
                  <a:pt x="2624553" y="193408"/>
                </a:cubicBezTo>
                <a:cubicBezTo>
                  <a:pt x="2624116" y="182280"/>
                  <a:pt x="2621233" y="173026"/>
                  <a:pt x="2615906" y="165648"/>
                </a:cubicBezTo>
                <a:cubicBezTo>
                  <a:pt x="2610579" y="158270"/>
                  <a:pt x="2603807" y="153319"/>
                  <a:pt x="2595590" y="150796"/>
                </a:cubicBezTo>
                <a:cubicBezTo>
                  <a:pt x="2587373" y="148272"/>
                  <a:pt x="2578070" y="148286"/>
                  <a:pt x="2567680" y="150839"/>
                </a:cubicBezTo>
                <a:cubicBezTo>
                  <a:pt x="2557291" y="153391"/>
                  <a:pt x="2548317" y="159765"/>
                  <a:pt x="2540760" y="169961"/>
                </a:cubicBezTo>
                <a:lnTo>
                  <a:pt x="2511829" y="166670"/>
                </a:lnTo>
                <a:cubicBezTo>
                  <a:pt x="2513635" y="158654"/>
                  <a:pt x="2522361" y="117863"/>
                  <a:pt x="2538007" y="44298"/>
                </a:cubicBezTo>
                <a:close/>
                <a:moveTo>
                  <a:pt x="4559977" y="43580"/>
                </a:moveTo>
                <a:cubicBezTo>
                  <a:pt x="4562213" y="43195"/>
                  <a:pt x="4565026" y="43481"/>
                  <a:pt x="4568418" y="44438"/>
                </a:cubicBezTo>
                <a:cubicBezTo>
                  <a:pt x="4575201" y="46352"/>
                  <a:pt x="4581424" y="49296"/>
                  <a:pt x="4587089" y="53268"/>
                </a:cubicBezTo>
                <a:cubicBezTo>
                  <a:pt x="4592753" y="57240"/>
                  <a:pt x="4592961" y="62137"/>
                  <a:pt x="4587712" y="67959"/>
                </a:cubicBezTo>
                <a:cubicBezTo>
                  <a:pt x="4582464" y="73781"/>
                  <a:pt x="4578846" y="78474"/>
                  <a:pt x="4576860" y="82038"/>
                </a:cubicBezTo>
                <a:cubicBezTo>
                  <a:pt x="4574874" y="85601"/>
                  <a:pt x="4573673" y="91717"/>
                  <a:pt x="4573257" y="100386"/>
                </a:cubicBezTo>
                <a:cubicBezTo>
                  <a:pt x="4572841" y="109055"/>
                  <a:pt x="4575781" y="113343"/>
                  <a:pt x="4582077" y="113249"/>
                </a:cubicBezTo>
                <a:cubicBezTo>
                  <a:pt x="4588372" y="113156"/>
                  <a:pt x="4593879" y="111984"/>
                  <a:pt x="4598597" y="109732"/>
                </a:cubicBezTo>
                <a:cubicBezTo>
                  <a:pt x="4603315" y="107481"/>
                  <a:pt x="4608717" y="109603"/>
                  <a:pt x="4614805" y="116099"/>
                </a:cubicBezTo>
                <a:cubicBezTo>
                  <a:pt x="4620892" y="122596"/>
                  <a:pt x="4620935" y="127109"/>
                  <a:pt x="4614934" y="129640"/>
                </a:cubicBezTo>
                <a:cubicBezTo>
                  <a:pt x="4608932" y="132171"/>
                  <a:pt x="4601167" y="133899"/>
                  <a:pt x="4591638" y="134824"/>
                </a:cubicBezTo>
                <a:cubicBezTo>
                  <a:pt x="4582109" y="135749"/>
                  <a:pt x="4573666" y="134914"/>
                  <a:pt x="4566310" y="132318"/>
                </a:cubicBezTo>
                <a:cubicBezTo>
                  <a:pt x="4558953" y="129723"/>
                  <a:pt x="4554543" y="122983"/>
                  <a:pt x="4553081" y="112099"/>
                </a:cubicBezTo>
                <a:cubicBezTo>
                  <a:pt x="4551618" y="101214"/>
                  <a:pt x="4551561" y="91488"/>
                  <a:pt x="4552909" y="82920"/>
                </a:cubicBezTo>
                <a:cubicBezTo>
                  <a:pt x="4554257" y="74352"/>
                  <a:pt x="4553923" y="70290"/>
                  <a:pt x="4551908" y="70734"/>
                </a:cubicBezTo>
                <a:cubicBezTo>
                  <a:pt x="4549894" y="71179"/>
                  <a:pt x="4546004" y="72039"/>
                  <a:pt x="4540239" y="73315"/>
                </a:cubicBezTo>
                <a:cubicBezTo>
                  <a:pt x="4540239" y="85691"/>
                  <a:pt x="4538816" y="98525"/>
                  <a:pt x="4535969" y="111819"/>
                </a:cubicBezTo>
                <a:cubicBezTo>
                  <a:pt x="4533123" y="125112"/>
                  <a:pt x="4524325" y="136774"/>
                  <a:pt x="4509576" y="146805"/>
                </a:cubicBezTo>
                <a:cubicBezTo>
                  <a:pt x="4494827" y="156836"/>
                  <a:pt x="4492174" y="154115"/>
                  <a:pt x="4501617" y="138642"/>
                </a:cubicBezTo>
                <a:cubicBezTo>
                  <a:pt x="4511060" y="123169"/>
                  <a:pt x="4515782" y="108836"/>
                  <a:pt x="4515782" y="95643"/>
                </a:cubicBezTo>
                <a:cubicBezTo>
                  <a:pt x="4515782" y="82206"/>
                  <a:pt x="4513982" y="72537"/>
                  <a:pt x="4510383" y="66636"/>
                </a:cubicBezTo>
                <a:cubicBezTo>
                  <a:pt x="4506783" y="60735"/>
                  <a:pt x="4508160" y="57785"/>
                  <a:pt x="4514513" y="57785"/>
                </a:cubicBezTo>
                <a:cubicBezTo>
                  <a:pt x="4518012" y="57785"/>
                  <a:pt x="4522124" y="57781"/>
                  <a:pt x="4526849" y="57774"/>
                </a:cubicBezTo>
                <a:cubicBezTo>
                  <a:pt x="4531574" y="57767"/>
                  <a:pt x="4536909" y="56792"/>
                  <a:pt x="4542853" y="54849"/>
                </a:cubicBezTo>
                <a:cubicBezTo>
                  <a:pt x="4548797" y="52906"/>
                  <a:pt x="4552848" y="50206"/>
                  <a:pt x="4555006" y="46750"/>
                </a:cubicBezTo>
                <a:cubicBezTo>
                  <a:pt x="4556085" y="45022"/>
                  <a:pt x="4557742" y="43965"/>
                  <a:pt x="4559977" y="43580"/>
                </a:cubicBezTo>
                <a:close/>
                <a:moveTo>
                  <a:pt x="2881866" y="42943"/>
                </a:moveTo>
                <a:lnTo>
                  <a:pt x="2917122" y="42943"/>
                </a:lnTo>
                <a:lnTo>
                  <a:pt x="2917122" y="188697"/>
                </a:lnTo>
                <a:lnTo>
                  <a:pt x="2978340" y="122574"/>
                </a:lnTo>
                <a:lnTo>
                  <a:pt x="3018371" y="122574"/>
                </a:lnTo>
                <a:lnTo>
                  <a:pt x="2965714" y="177554"/>
                </a:lnTo>
                <a:lnTo>
                  <a:pt x="3027814" y="280632"/>
                </a:lnTo>
                <a:lnTo>
                  <a:pt x="2990214" y="280632"/>
                </a:lnTo>
                <a:lnTo>
                  <a:pt x="2943106" y="198290"/>
                </a:lnTo>
                <a:lnTo>
                  <a:pt x="2917122" y="225673"/>
                </a:lnTo>
                <a:lnTo>
                  <a:pt x="2917122" y="280632"/>
                </a:lnTo>
                <a:lnTo>
                  <a:pt x="2881866" y="280632"/>
                </a:lnTo>
                <a:close/>
                <a:moveTo>
                  <a:pt x="972262" y="40233"/>
                </a:moveTo>
                <a:cubicBezTo>
                  <a:pt x="976736" y="40233"/>
                  <a:pt x="983943" y="42986"/>
                  <a:pt x="993880" y="48493"/>
                </a:cubicBezTo>
                <a:cubicBezTo>
                  <a:pt x="1003819" y="53999"/>
                  <a:pt x="1008537" y="58721"/>
                  <a:pt x="1008034" y="62657"/>
                </a:cubicBezTo>
                <a:cubicBezTo>
                  <a:pt x="1007532" y="66593"/>
                  <a:pt x="1005923" y="71279"/>
                  <a:pt x="1003205" y="76714"/>
                </a:cubicBezTo>
                <a:cubicBezTo>
                  <a:pt x="1000487" y="82149"/>
                  <a:pt x="995966" y="97274"/>
                  <a:pt x="989643" y="122090"/>
                </a:cubicBezTo>
                <a:cubicBezTo>
                  <a:pt x="983318" y="146906"/>
                  <a:pt x="973955" y="168936"/>
                  <a:pt x="961550" y="188180"/>
                </a:cubicBezTo>
                <a:cubicBezTo>
                  <a:pt x="987706" y="202621"/>
                  <a:pt x="1005245" y="213599"/>
                  <a:pt x="1014165" y="221113"/>
                </a:cubicBezTo>
                <a:cubicBezTo>
                  <a:pt x="1023084" y="228627"/>
                  <a:pt x="1028243" y="237188"/>
                  <a:pt x="1029641" y="246796"/>
                </a:cubicBezTo>
                <a:cubicBezTo>
                  <a:pt x="1031039" y="256404"/>
                  <a:pt x="1029527" y="264445"/>
                  <a:pt x="1025103" y="270920"/>
                </a:cubicBezTo>
                <a:cubicBezTo>
                  <a:pt x="1020679" y="277395"/>
                  <a:pt x="1014695" y="275842"/>
                  <a:pt x="1007152" y="266263"/>
                </a:cubicBezTo>
                <a:cubicBezTo>
                  <a:pt x="999609" y="256684"/>
                  <a:pt x="992952" y="247682"/>
                  <a:pt x="987179" y="239257"/>
                </a:cubicBezTo>
                <a:cubicBezTo>
                  <a:pt x="981409" y="230832"/>
                  <a:pt x="970706" y="217176"/>
                  <a:pt x="955076" y="198290"/>
                </a:cubicBezTo>
                <a:cubicBezTo>
                  <a:pt x="938871" y="222640"/>
                  <a:pt x="922212" y="241067"/>
                  <a:pt x="905097" y="253572"/>
                </a:cubicBezTo>
                <a:cubicBezTo>
                  <a:pt x="887982" y="266077"/>
                  <a:pt x="871939" y="273939"/>
                  <a:pt x="856966" y="277158"/>
                </a:cubicBezTo>
                <a:cubicBezTo>
                  <a:pt x="841997" y="280377"/>
                  <a:pt x="834776" y="280180"/>
                  <a:pt x="835306" y="276566"/>
                </a:cubicBezTo>
                <a:cubicBezTo>
                  <a:pt x="835837" y="272953"/>
                  <a:pt x="844100" y="266571"/>
                  <a:pt x="860097" y="257422"/>
                </a:cubicBezTo>
                <a:cubicBezTo>
                  <a:pt x="876093" y="248273"/>
                  <a:pt x="892516" y="234166"/>
                  <a:pt x="909366" y="215101"/>
                </a:cubicBezTo>
                <a:cubicBezTo>
                  <a:pt x="926216" y="196035"/>
                  <a:pt x="939323" y="175812"/>
                  <a:pt x="948686" y="154431"/>
                </a:cubicBezTo>
                <a:cubicBezTo>
                  <a:pt x="958050" y="133050"/>
                  <a:pt x="964307" y="113242"/>
                  <a:pt x="967454" y="95009"/>
                </a:cubicBezTo>
                <a:cubicBezTo>
                  <a:pt x="970602" y="76775"/>
                  <a:pt x="970829" y="63087"/>
                  <a:pt x="968133" y="53945"/>
                </a:cubicBezTo>
                <a:cubicBezTo>
                  <a:pt x="965436" y="44803"/>
                  <a:pt x="966813" y="40233"/>
                  <a:pt x="972262" y="40233"/>
                </a:cubicBezTo>
                <a:close/>
                <a:moveTo>
                  <a:pt x="2771994" y="38899"/>
                </a:moveTo>
                <a:cubicBezTo>
                  <a:pt x="2789109" y="38899"/>
                  <a:pt x="2803804" y="45746"/>
                  <a:pt x="2816079" y="59441"/>
                </a:cubicBezTo>
                <a:cubicBezTo>
                  <a:pt x="2828354" y="73136"/>
                  <a:pt x="2836317" y="90011"/>
                  <a:pt x="2839966" y="110066"/>
                </a:cubicBezTo>
                <a:cubicBezTo>
                  <a:pt x="2843616" y="130121"/>
                  <a:pt x="2844756" y="153158"/>
                  <a:pt x="2843386" y="179178"/>
                </a:cubicBezTo>
                <a:cubicBezTo>
                  <a:pt x="2842017" y="205199"/>
                  <a:pt x="2837335" y="226670"/>
                  <a:pt x="2829340" y="243591"/>
                </a:cubicBezTo>
                <a:cubicBezTo>
                  <a:pt x="2821346" y="260513"/>
                  <a:pt x="2809174" y="272268"/>
                  <a:pt x="2792826" y="278857"/>
                </a:cubicBezTo>
                <a:cubicBezTo>
                  <a:pt x="2776479" y="285447"/>
                  <a:pt x="2760163" y="284744"/>
                  <a:pt x="2743880" y="276749"/>
                </a:cubicBezTo>
                <a:cubicBezTo>
                  <a:pt x="2727596" y="268755"/>
                  <a:pt x="2716171" y="258186"/>
                  <a:pt x="2709603" y="245043"/>
                </a:cubicBezTo>
                <a:cubicBezTo>
                  <a:pt x="2703035" y="231900"/>
                  <a:pt x="2698367" y="218177"/>
                  <a:pt x="2695600" y="203872"/>
                </a:cubicBezTo>
                <a:cubicBezTo>
                  <a:pt x="2692832" y="189568"/>
                  <a:pt x="2691900" y="170348"/>
                  <a:pt x="2692804" y="146214"/>
                </a:cubicBezTo>
                <a:cubicBezTo>
                  <a:pt x="2693721" y="122079"/>
                  <a:pt x="2697149" y="102932"/>
                  <a:pt x="2703085" y="88771"/>
                </a:cubicBezTo>
                <a:cubicBezTo>
                  <a:pt x="2709022" y="74610"/>
                  <a:pt x="2717712" y="62757"/>
                  <a:pt x="2729156" y="53214"/>
                </a:cubicBezTo>
                <a:cubicBezTo>
                  <a:pt x="2740599" y="43671"/>
                  <a:pt x="2754879" y="38899"/>
                  <a:pt x="2771994" y="38899"/>
                </a:cubicBezTo>
                <a:close/>
                <a:moveTo>
                  <a:pt x="4011165" y="37651"/>
                </a:moveTo>
                <a:cubicBezTo>
                  <a:pt x="4022228" y="39544"/>
                  <a:pt x="4031703" y="43502"/>
                  <a:pt x="4039590" y="49525"/>
                </a:cubicBezTo>
                <a:cubicBezTo>
                  <a:pt x="4047478" y="55548"/>
                  <a:pt x="4049743" y="63629"/>
                  <a:pt x="4046388" y="73767"/>
                </a:cubicBezTo>
                <a:cubicBezTo>
                  <a:pt x="4043032" y="83906"/>
                  <a:pt x="4037827" y="86784"/>
                  <a:pt x="4030771" y="82404"/>
                </a:cubicBezTo>
                <a:cubicBezTo>
                  <a:pt x="4023716" y="78023"/>
                  <a:pt x="4017342" y="72978"/>
                  <a:pt x="4011649" y="67271"/>
                </a:cubicBezTo>
                <a:cubicBezTo>
                  <a:pt x="4007031" y="60818"/>
                  <a:pt x="4003030" y="53795"/>
                  <a:pt x="3999646" y="46202"/>
                </a:cubicBezTo>
                <a:cubicBezTo>
                  <a:pt x="3996261" y="38609"/>
                  <a:pt x="4000101" y="35758"/>
                  <a:pt x="4011165" y="37651"/>
                </a:cubicBezTo>
                <a:close/>
                <a:moveTo>
                  <a:pt x="2344351" y="36959"/>
                </a:moveTo>
                <a:cubicBezTo>
                  <a:pt x="2342874" y="36653"/>
                  <a:pt x="2341150" y="36669"/>
                  <a:pt x="2339180" y="37006"/>
                </a:cubicBezTo>
                <a:cubicBezTo>
                  <a:pt x="2331300" y="38354"/>
                  <a:pt x="2314146" y="41057"/>
                  <a:pt x="2287717" y="45115"/>
                </a:cubicBezTo>
                <a:cubicBezTo>
                  <a:pt x="2288606" y="47266"/>
                  <a:pt x="2289803" y="53734"/>
                  <a:pt x="2291309" y="64518"/>
                </a:cubicBezTo>
                <a:cubicBezTo>
                  <a:pt x="2295267" y="64618"/>
                  <a:pt x="2304986" y="62843"/>
                  <a:pt x="2320466" y="59194"/>
                </a:cubicBezTo>
                <a:cubicBezTo>
                  <a:pt x="2335946" y="55544"/>
                  <a:pt x="2344256" y="57430"/>
                  <a:pt x="2345397" y="64851"/>
                </a:cubicBezTo>
                <a:cubicBezTo>
                  <a:pt x="2346537" y="72272"/>
                  <a:pt x="2340804" y="77248"/>
                  <a:pt x="2328199" y="79779"/>
                </a:cubicBezTo>
                <a:cubicBezTo>
                  <a:pt x="2315594" y="82310"/>
                  <a:pt x="2303899" y="82672"/>
                  <a:pt x="2293116" y="80866"/>
                </a:cubicBezTo>
                <a:lnTo>
                  <a:pt x="2296708" y="107710"/>
                </a:lnTo>
                <a:cubicBezTo>
                  <a:pt x="2303319" y="105904"/>
                  <a:pt x="2311701" y="104330"/>
                  <a:pt x="2321853" y="102989"/>
                </a:cubicBezTo>
                <a:cubicBezTo>
                  <a:pt x="2332006" y="101648"/>
                  <a:pt x="2339628" y="100978"/>
                  <a:pt x="2344719" y="100978"/>
                </a:cubicBezTo>
                <a:cubicBezTo>
                  <a:pt x="2348906" y="77531"/>
                  <a:pt x="2351000" y="60001"/>
                  <a:pt x="2351000" y="48385"/>
                </a:cubicBezTo>
                <a:cubicBezTo>
                  <a:pt x="2351000" y="41685"/>
                  <a:pt x="2348784" y="37876"/>
                  <a:pt x="2344351" y="36959"/>
                </a:cubicBezTo>
                <a:close/>
                <a:moveTo>
                  <a:pt x="5224370" y="31397"/>
                </a:moveTo>
                <a:cubicBezTo>
                  <a:pt x="5228031" y="30852"/>
                  <a:pt x="5231827" y="31420"/>
                  <a:pt x="5235760" y="33102"/>
                </a:cubicBezTo>
                <a:cubicBezTo>
                  <a:pt x="5243626" y="36465"/>
                  <a:pt x="5250312" y="40111"/>
                  <a:pt x="5255819" y="44040"/>
                </a:cubicBezTo>
                <a:cubicBezTo>
                  <a:pt x="5261326" y="47969"/>
                  <a:pt x="5261028" y="52798"/>
                  <a:pt x="5254926" y="58527"/>
                </a:cubicBezTo>
                <a:cubicBezTo>
                  <a:pt x="5248824" y="64256"/>
                  <a:pt x="5242177" y="74986"/>
                  <a:pt x="5234986" y="90717"/>
                </a:cubicBezTo>
                <a:cubicBezTo>
                  <a:pt x="5227795" y="106448"/>
                  <a:pt x="5221739" y="118408"/>
                  <a:pt x="5216820" y="126596"/>
                </a:cubicBezTo>
                <a:cubicBezTo>
                  <a:pt x="5221223" y="126711"/>
                  <a:pt x="5225722" y="125614"/>
                  <a:pt x="5230318" y="123305"/>
                </a:cubicBezTo>
                <a:cubicBezTo>
                  <a:pt x="5234914" y="120997"/>
                  <a:pt x="5240155" y="121581"/>
                  <a:pt x="5246042" y="125058"/>
                </a:cubicBezTo>
                <a:cubicBezTo>
                  <a:pt x="5251929" y="128536"/>
                  <a:pt x="5256855" y="132799"/>
                  <a:pt x="5260820" y="137846"/>
                </a:cubicBezTo>
                <a:cubicBezTo>
                  <a:pt x="5264785" y="142894"/>
                  <a:pt x="5264624" y="147021"/>
                  <a:pt x="5260336" y="150226"/>
                </a:cubicBezTo>
                <a:cubicBezTo>
                  <a:pt x="5256048" y="153431"/>
                  <a:pt x="5252384" y="159600"/>
                  <a:pt x="5249344" y="168735"/>
                </a:cubicBezTo>
                <a:cubicBezTo>
                  <a:pt x="5246304" y="177870"/>
                  <a:pt x="5237714" y="193028"/>
                  <a:pt x="5223575" y="214208"/>
                </a:cubicBezTo>
                <a:cubicBezTo>
                  <a:pt x="5246863" y="231861"/>
                  <a:pt x="5266642" y="244426"/>
                  <a:pt x="5282911" y="251905"/>
                </a:cubicBezTo>
                <a:cubicBezTo>
                  <a:pt x="5299180" y="259383"/>
                  <a:pt x="5315406" y="264686"/>
                  <a:pt x="5331589" y="267812"/>
                </a:cubicBezTo>
                <a:cubicBezTo>
                  <a:pt x="5347772" y="270938"/>
                  <a:pt x="5348077" y="274752"/>
                  <a:pt x="5332503" y="279255"/>
                </a:cubicBezTo>
                <a:cubicBezTo>
                  <a:pt x="5316929" y="283758"/>
                  <a:pt x="5302037" y="286239"/>
                  <a:pt x="5287826" y="286698"/>
                </a:cubicBezTo>
                <a:cubicBezTo>
                  <a:pt x="5273615" y="287157"/>
                  <a:pt x="5263096" y="284468"/>
                  <a:pt x="5256270" y="278631"/>
                </a:cubicBezTo>
                <a:cubicBezTo>
                  <a:pt x="5249444" y="272795"/>
                  <a:pt x="5233513" y="256813"/>
                  <a:pt x="5208474" y="230685"/>
                </a:cubicBezTo>
                <a:cubicBezTo>
                  <a:pt x="5197475" y="241999"/>
                  <a:pt x="5184326" y="250905"/>
                  <a:pt x="5169025" y="257401"/>
                </a:cubicBezTo>
                <a:cubicBezTo>
                  <a:pt x="5153723" y="263897"/>
                  <a:pt x="5139039" y="267145"/>
                  <a:pt x="5124971" y="267145"/>
                </a:cubicBezTo>
                <a:cubicBezTo>
                  <a:pt x="5108710" y="267145"/>
                  <a:pt x="5107423" y="264044"/>
                  <a:pt x="5121110" y="257842"/>
                </a:cubicBezTo>
                <a:cubicBezTo>
                  <a:pt x="5134798" y="251640"/>
                  <a:pt x="5147980" y="244821"/>
                  <a:pt x="5160657" y="237385"/>
                </a:cubicBezTo>
                <a:cubicBezTo>
                  <a:pt x="5173334" y="229950"/>
                  <a:pt x="5183458" y="221579"/>
                  <a:pt x="5191029" y="212272"/>
                </a:cubicBezTo>
                <a:cubicBezTo>
                  <a:pt x="5170279" y="188725"/>
                  <a:pt x="5153272" y="170571"/>
                  <a:pt x="5140007" y="157808"/>
                </a:cubicBezTo>
                <a:cubicBezTo>
                  <a:pt x="5132350" y="177139"/>
                  <a:pt x="5120490" y="197817"/>
                  <a:pt x="5104429" y="219844"/>
                </a:cubicBezTo>
                <a:cubicBezTo>
                  <a:pt x="5088368" y="241870"/>
                  <a:pt x="5069765" y="257060"/>
                  <a:pt x="5048621" y="265413"/>
                </a:cubicBezTo>
                <a:cubicBezTo>
                  <a:pt x="5027476" y="273766"/>
                  <a:pt x="5025537" y="270515"/>
                  <a:pt x="5042802" y="255658"/>
                </a:cubicBezTo>
                <a:cubicBezTo>
                  <a:pt x="5060068" y="240802"/>
                  <a:pt x="5078294" y="217538"/>
                  <a:pt x="5097482" y="185868"/>
                </a:cubicBezTo>
                <a:cubicBezTo>
                  <a:pt x="5116669" y="154198"/>
                  <a:pt x="5129402" y="118745"/>
                  <a:pt x="5135684" y="79510"/>
                </a:cubicBezTo>
                <a:cubicBezTo>
                  <a:pt x="5118605" y="83038"/>
                  <a:pt x="5107329" y="86171"/>
                  <a:pt x="5101859" y="88910"/>
                </a:cubicBezTo>
                <a:cubicBezTo>
                  <a:pt x="5096388" y="91649"/>
                  <a:pt x="5088286" y="88720"/>
                  <a:pt x="5077552" y="80123"/>
                </a:cubicBezTo>
                <a:cubicBezTo>
                  <a:pt x="5066818" y="71526"/>
                  <a:pt x="5067775" y="67228"/>
                  <a:pt x="5080423" y="67228"/>
                </a:cubicBezTo>
                <a:cubicBezTo>
                  <a:pt x="5091007" y="67228"/>
                  <a:pt x="5103196" y="65937"/>
                  <a:pt x="5116991" y="63356"/>
                </a:cubicBezTo>
                <a:cubicBezTo>
                  <a:pt x="5130787" y="60775"/>
                  <a:pt x="5148676" y="57018"/>
                  <a:pt x="5170660" y="52085"/>
                </a:cubicBezTo>
                <a:cubicBezTo>
                  <a:pt x="5192643" y="47152"/>
                  <a:pt x="5207023" y="41914"/>
                  <a:pt x="5213798" y="36371"/>
                </a:cubicBezTo>
                <a:cubicBezTo>
                  <a:pt x="5217186" y="33600"/>
                  <a:pt x="5220710" y="31942"/>
                  <a:pt x="5224370" y="31397"/>
                </a:cubicBezTo>
                <a:close/>
                <a:moveTo>
                  <a:pt x="7030437" y="31061"/>
                </a:moveTo>
                <a:cubicBezTo>
                  <a:pt x="7033973" y="30980"/>
                  <a:pt x="7037675" y="31901"/>
                  <a:pt x="7041543" y="33822"/>
                </a:cubicBezTo>
                <a:cubicBezTo>
                  <a:pt x="7049279" y="37666"/>
                  <a:pt x="7056105" y="41745"/>
                  <a:pt x="7062020" y="46062"/>
                </a:cubicBezTo>
                <a:cubicBezTo>
                  <a:pt x="7067935" y="50378"/>
                  <a:pt x="7069277" y="54429"/>
                  <a:pt x="7066043" y="58215"/>
                </a:cubicBezTo>
                <a:cubicBezTo>
                  <a:pt x="7062809" y="62001"/>
                  <a:pt x="7060773" y="67249"/>
                  <a:pt x="7059933" y="73961"/>
                </a:cubicBezTo>
                <a:cubicBezTo>
                  <a:pt x="7059095" y="80672"/>
                  <a:pt x="7058447" y="94646"/>
                  <a:pt x="7057987" y="115884"/>
                </a:cubicBezTo>
                <a:cubicBezTo>
                  <a:pt x="7057529" y="137122"/>
                  <a:pt x="7056385" y="154144"/>
                  <a:pt x="7054556" y="166950"/>
                </a:cubicBezTo>
                <a:cubicBezTo>
                  <a:pt x="7052727" y="179756"/>
                  <a:pt x="7049429" y="189306"/>
                  <a:pt x="7044661" y="195602"/>
                </a:cubicBezTo>
                <a:cubicBezTo>
                  <a:pt x="7039893" y="201897"/>
                  <a:pt x="7035173" y="199470"/>
                  <a:pt x="7030497" y="188320"/>
                </a:cubicBezTo>
                <a:cubicBezTo>
                  <a:pt x="7025823" y="177171"/>
                  <a:pt x="7024162" y="168767"/>
                  <a:pt x="7025517" y="163110"/>
                </a:cubicBezTo>
                <a:cubicBezTo>
                  <a:pt x="7026873" y="157453"/>
                  <a:pt x="7028225" y="147680"/>
                  <a:pt x="7029572" y="133792"/>
                </a:cubicBezTo>
                <a:cubicBezTo>
                  <a:pt x="7030921" y="119903"/>
                  <a:pt x="7031594" y="104936"/>
                  <a:pt x="7031594" y="88889"/>
                </a:cubicBezTo>
                <a:cubicBezTo>
                  <a:pt x="7031594" y="72699"/>
                  <a:pt x="7030583" y="63041"/>
                  <a:pt x="7028561" y="59914"/>
                </a:cubicBezTo>
                <a:cubicBezTo>
                  <a:pt x="7026539" y="56788"/>
                  <a:pt x="7022345" y="55670"/>
                  <a:pt x="7015977" y="56559"/>
                </a:cubicBezTo>
                <a:cubicBezTo>
                  <a:pt x="6988215" y="61951"/>
                  <a:pt x="6972778" y="64905"/>
                  <a:pt x="6969666" y="65421"/>
                </a:cubicBezTo>
                <a:cubicBezTo>
                  <a:pt x="6970513" y="99149"/>
                  <a:pt x="6970709" y="124678"/>
                  <a:pt x="6970257" y="142009"/>
                </a:cubicBezTo>
                <a:cubicBezTo>
                  <a:pt x="6969805" y="159339"/>
                  <a:pt x="6968225" y="173052"/>
                  <a:pt x="6965515" y="183147"/>
                </a:cubicBezTo>
                <a:cubicBezTo>
                  <a:pt x="6962804" y="193243"/>
                  <a:pt x="6959269" y="197365"/>
                  <a:pt x="6954910" y="195516"/>
                </a:cubicBezTo>
                <a:cubicBezTo>
                  <a:pt x="6950551" y="193666"/>
                  <a:pt x="6947391" y="188776"/>
                  <a:pt x="6945434" y="180845"/>
                </a:cubicBezTo>
                <a:cubicBezTo>
                  <a:pt x="6943477" y="172915"/>
                  <a:pt x="6942950" y="166405"/>
                  <a:pt x="6943853" y="161314"/>
                </a:cubicBezTo>
                <a:cubicBezTo>
                  <a:pt x="6944757" y="156223"/>
                  <a:pt x="6945661" y="148404"/>
                  <a:pt x="6946564" y="137857"/>
                </a:cubicBezTo>
                <a:cubicBezTo>
                  <a:pt x="6947467" y="127310"/>
                  <a:pt x="6948141" y="117236"/>
                  <a:pt x="6948586" y="107635"/>
                </a:cubicBezTo>
                <a:cubicBezTo>
                  <a:pt x="6949031" y="98034"/>
                  <a:pt x="6948823" y="88745"/>
                  <a:pt x="6947962" y="79769"/>
                </a:cubicBezTo>
                <a:cubicBezTo>
                  <a:pt x="6947101" y="70792"/>
                  <a:pt x="6944401" y="62628"/>
                  <a:pt x="6939863" y="55279"/>
                </a:cubicBezTo>
                <a:cubicBezTo>
                  <a:pt x="6935325" y="47930"/>
                  <a:pt x="6937031" y="44725"/>
                  <a:pt x="6944983" y="45664"/>
                </a:cubicBezTo>
                <a:cubicBezTo>
                  <a:pt x="6952935" y="46603"/>
                  <a:pt x="6958792" y="47281"/>
                  <a:pt x="6962557" y="47697"/>
                </a:cubicBezTo>
                <a:cubicBezTo>
                  <a:pt x="6966321" y="48112"/>
                  <a:pt x="6975291" y="47026"/>
                  <a:pt x="6989466" y="44438"/>
                </a:cubicBezTo>
                <a:cubicBezTo>
                  <a:pt x="7003641" y="41849"/>
                  <a:pt x="7013931" y="38472"/>
                  <a:pt x="7020333" y="34306"/>
                </a:cubicBezTo>
                <a:cubicBezTo>
                  <a:pt x="7023535" y="32224"/>
                  <a:pt x="7026903" y="31142"/>
                  <a:pt x="7030437" y="31061"/>
                </a:cubicBezTo>
                <a:close/>
                <a:moveTo>
                  <a:pt x="5993750" y="31050"/>
                </a:moveTo>
                <a:cubicBezTo>
                  <a:pt x="5997506" y="30955"/>
                  <a:pt x="6001663" y="31858"/>
                  <a:pt x="6006223" y="33758"/>
                </a:cubicBezTo>
                <a:cubicBezTo>
                  <a:pt x="6015344" y="37558"/>
                  <a:pt x="6023794" y="42319"/>
                  <a:pt x="6031573" y="48041"/>
                </a:cubicBezTo>
                <a:cubicBezTo>
                  <a:pt x="6039353" y="53763"/>
                  <a:pt x="6039991" y="60140"/>
                  <a:pt x="6033488" y="67174"/>
                </a:cubicBezTo>
                <a:cubicBezTo>
                  <a:pt x="6026985" y="74208"/>
                  <a:pt x="6021704" y="84042"/>
                  <a:pt x="6017645" y="96676"/>
                </a:cubicBezTo>
                <a:cubicBezTo>
                  <a:pt x="6013587" y="109309"/>
                  <a:pt x="6009801" y="120452"/>
                  <a:pt x="6006288" y="130103"/>
                </a:cubicBezTo>
                <a:cubicBezTo>
                  <a:pt x="6002775" y="139754"/>
                  <a:pt x="5996985" y="149932"/>
                  <a:pt x="5988918" y="160637"/>
                </a:cubicBezTo>
                <a:cubicBezTo>
                  <a:pt x="5980852" y="171342"/>
                  <a:pt x="5974969" y="171747"/>
                  <a:pt x="5971269" y="161852"/>
                </a:cubicBezTo>
                <a:lnTo>
                  <a:pt x="5947220" y="165466"/>
                </a:lnTo>
                <a:lnTo>
                  <a:pt x="5946059" y="198140"/>
                </a:lnTo>
                <a:cubicBezTo>
                  <a:pt x="5950375" y="197394"/>
                  <a:pt x="5956807" y="195634"/>
                  <a:pt x="5965354" y="192859"/>
                </a:cubicBezTo>
                <a:cubicBezTo>
                  <a:pt x="5973901" y="190084"/>
                  <a:pt x="5981594" y="192210"/>
                  <a:pt x="5988434" y="199237"/>
                </a:cubicBezTo>
                <a:cubicBezTo>
                  <a:pt x="5995274" y="206264"/>
                  <a:pt x="5994336" y="211229"/>
                  <a:pt x="5985616" y="214133"/>
                </a:cubicBezTo>
                <a:cubicBezTo>
                  <a:pt x="5976898" y="217037"/>
                  <a:pt x="5963654" y="219707"/>
                  <a:pt x="5945887" y="222145"/>
                </a:cubicBezTo>
                <a:lnTo>
                  <a:pt x="5944704" y="257530"/>
                </a:lnTo>
                <a:cubicBezTo>
                  <a:pt x="5962787" y="254920"/>
                  <a:pt x="5977482" y="253160"/>
                  <a:pt x="5988789" y="252249"/>
                </a:cubicBezTo>
                <a:cubicBezTo>
                  <a:pt x="6000097" y="251338"/>
                  <a:pt x="6011665" y="249739"/>
                  <a:pt x="6023496" y="247452"/>
                </a:cubicBezTo>
                <a:cubicBezTo>
                  <a:pt x="6035327" y="245165"/>
                  <a:pt x="6044723" y="249675"/>
                  <a:pt x="6051686" y="260982"/>
                </a:cubicBezTo>
                <a:cubicBezTo>
                  <a:pt x="6058647" y="272289"/>
                  <a:pt x="6055593" y="277717"/>
                  <a:pt x="6042522" y="277265"/>
                </a:cubicBezTo>
                <a:cubicBezTo>
                  <a:pt x="6029451" y="276814"/>
                  <a:pt x="6014813" y="276588"/>
                  <a:pt x="5998609" y="276588"/>
                </a:cubicBezTo>
                <a:cubicBezTo>
                  <a:pt x="5983609" y="276588"/>
                  <a:pt x="5967122" y="277714"/>
                  <a:pt x="5949146" y="279965"/>
                </a:cubicBezTo>
                <a:cubicBezTo>
                  <a:pt x="5931170" y="282216"/>
                  <a:pt x="5913922" y="284457"/>
                  <a:pt x="5897403" y="286687"/>
                </a:cubicBezTo>
                <a:cubicBezTo>
                  <a:pt x="5880883" y="288917"/>
                  <a:pt x="5868543" y="291165"/>
                  <a:pt x="5860383" y="293430"/>
                </a:cubicBezTo>
                <a:cubicBezTo>
                  <a:pt x="5852224" y="295696"/>
                  <a:pt x="5843064" y="292828"/>
                  <a:pt x="5832904" y="284826"/>
                </a:cubicBezTo>
                <a:cubicBezTo>
                  <a:pt x="5822744" y="276825"/>
                  <a:pt x="5824533" y="272540"/>
                  <a:pt x="5838271" y="271974"/>
                </a:cubicBezTo>
                <a:cubicBezTo>
                  <a:pt x="5852009" y="271408"/>
                  <a:pt x="5865596" y="269776"/>
                  <a:pt x="5879033" y="267080"/>
                </a:cubicBezTo>
                <a:cubicBezTo>
                  <a:pt x="5892470" y="264384"/>
                  <a:pt x="5907104" y="262248"/>
                  <a:pt x="5922935" y="260670"/>
                </a:cubicBezTo>
                <a:lnTo>
                  <a:pt x="5922935" y="225286"/>
                </a:lnTo>
                <a:cubicBezTo>
                  <a:pt x="5915149" y="227093"/>
                  <a:pt x="5908022" y="227756"/>
                  <a:pt x="5901554" y="227275"/>
                </a:cubicBezTo>
                <a:cubicBezTo>
                  <a:pt x="5895087" y="226795"/>
                  <a:pt x="5888712" y="223812"/>
                  <a:pt x="5882431" y="218327"/>
                </a:cubicBezTo>
                <a:cubicBezTo>
                  <a:pt x="5876150" y="212842"/>
                  <a:pt x="5877380" y="209476"/>
                  <a:pt x="5886121" y="208228"/>
                </a:cubicBezTo>
                <a:cubicBezTo>
                  <a:pt x="5894861" y="206981"/>
                  <a:pt x="5907133" y="204779"/>
                  <a:pt x="5922935" y="201624"/>
                </a:cubicBezTo>
                <a:lnTo>
                  <a:pt x="5922935" y="168606"/>
                </a:lnTo>
                <a:lnTo>
                  <a:pt x="5899252" y="172284"/>
                </a:lnTo>
                <a:cubicBezTo>
                  <a:pt x="5893588" y="186022"/>
                  <a:pt x="5888021" y="185348"/>
                  <a:pt x="5882550" y="170262"/>
                </a:cubicBezTo>
                <a:cubicBezTo>
                  <a:pt x="5877079" y="155177"/>
                  <a:pt x="5872351" y="136104"/>
                  <a:pt x="5868364" y="113045"/>
                </a:cubicBezTo>
                <a:cubicBezTo>
                  <a:pt x="5864377" y="89986"/>
                  <a:pt x="5860104" y="74785"/>
                  <a:pt x="5855543" y="67443"/>
                </a:cubicBezTo>
                <a:cubicBezTo>
                  <a:pt x="5850983" y="60101"/>
                  <a:pt x="5852783" y="56430"/>
                  <a:pt x="5860943" y="56430"/>
                </a:cubicBezTo>
                <a:cubicBezTo>
                  <a:pt x="5866636" y="56430"/>
                  <a:pt x="5871443" y="56652"/>
                  <a:pt x="5875365" y="57097"/>
                </a:cubicBezTo>
                <a:cubicBezTo>
                  <a:pt x="5879287" y="57541"/>
                  <a:pt x="5890512" y="56433"/>
                  <a:pt x="5909040" y="53773"/>
                </a:cubicBezTo>
                <a:cubicBezTo>
                  <a:pt x="5927568" y="51113"/>
                  <a:pt x="5943166" y="48252"/>
                  <a:pt x="5955836" y="45191"/>
                </a:cubicBezTo>
                <a:cubicBezTo>
                  <a:pt x="5968505" y="42129"/>
                  <a:pt x="5977791" y="38508"/>
                  <a:pt x="5983691" y="34328"/>
                </a:cubicBezTo>
                <a:cubicBezTo>
                  <a:pt x="5986642" y="32238"/>
                  <a:pt x="5989995" y="31145"/>
                  <a:pt x="5993750" y="31050"/>
                </a:cubicBezTo>
                <a:close/>
                <a:moveTo>
                  <a:pt x="1186565" y="29613"/>
                </a:moveTo>
                <a:cubicBezTo>
                  <a:pt x="1189364" y="29838"/>
                  <a:pt x="1192831" y="30610"/>
                  <a:pt x="1196966" y="31930"/>
                </a:cubicBezTo>
                <a:cubicBezTo>
                  <a:pt x="1213507" y="37207"/>
                  <a:pt x="1222982" y="43857"/>
                  <a:pt x="1225392" y="51880"/>
                </a:cubicBezTo>
                <a:cubicBezTo>
                  <a:pt x="1227800" y="59904"/>
                  <a:pt x="1226872" y="67192"/>
                  <a:pt x="1222606" y="73746"/>
                </a:cubicBezTo>
                <a:cubicBezTo>
                  <a:pt x="1218340" y="80299"/>
                  <a:pt x="1211252" y="78822"/>
                  <a:pt x="1201343" y="69314"/>
                </a:cubicBezTo>
                <a:cubicBezTo>
                  <a:pt x="1191434" y="59807"/>
                  <a:pt x="1184129" y="50823"/>
                  <a:pt x="1179425" y="42362"/>
                </a:cubicBezTo>
                <a:cubicBezTo>
                  <a:pt x="1175789" y="33188"/>
                  <a:pt x="1178169" y="28938"/>
                  <a:pt x="1186565" y="29613"/>
                </a:cubicBezTo>
                <a:close/>
                <a:moveTo>
                  <a:pt x="6156816" y="28715"/>
                </a:moveTo>
                <a:cubicBezTo>
                  <a:pt x="6158102" y="28469"/>
                  <a:pt x="6159734" y="28526"/>
                  <a:pt x="6161711" y="28886"/>
                </a:cubicBezTo>
                <a:cubicBezTo>
                  <a:pt x="6169619" y="30327"/>
                  <a:pt x="6177517" y="34152"/>
                  <a:pt x="6185404" y="40362"/>
                </a:cubicBezTo>
                <a:cubicBezTo>
                  <a:pt x="6193291" y="46571"/>
                  <a:pt x="6195342" y="52285"/>
                  <a:pt x="6191556" y="57505"/>
                </a:cubicBezTo>
                <a:cubicBezTo>
                  <a:pt x="6187770" y="62725"/>
                  <a:pt x="6178865" y="79905"/>
                  <a:pt x="6164840" y="109044"/>
                </a:cubicBezTo>
                <a:cubicBezTo>
                  <a:pt x="6179467" y="105731"/>
                  <a:pt x="6190244" y="101530"/>
                  <a:pt x="6197170" y="96439"/>
                </a:cubicBezTo>
                <a:cubicBezTo>
                  <a:pt x="6204097" y="91348"/>
                  <a:pt x="6210528" y="90495"/>
                  <a:pt x="6216465" y="93879"/>
                </a:cubicBezTo>
                <a:cubicBezTo>
                  <a:pt x="6222402" y="97264"/>
                  <a:pt x="6228557" y="101824"/>
                  <a:pt x="6234932" y="107560"/>
                </a:cubicBezTo>
                <a:cubicBezTo>
                  <a:pt x="6241306" y="113296"/>
                  <a:pt x="6240596" y="117831"/>
                  <a:pt x="6232802" y="121165"/>
                </a:cubicBezTo>
                <a:cubicBezTo>
                  <a:pt x="6225008" y="124499"/>
                  <a:pt x="6214855" y="131440"/>
                  <a:pt x="6202344" y="141987"/>
                </a:cubicBezTo>
                <a:cubicBezTo>
                  <a:pt x="6189832" y="152534"/>
                  <a:pt x="6184268" y="154560"/>
                  <a:pt x="6185652" y="148064"/>
                </a:cubicBezTo>
                <a:cubicBezTo>
                  <a:pt x="6187035" y="141568"/>
                  <a:pt x="6189961" y="134369"/>
                  <a:pt x="6194428" y="126467"/>
                </a:cubicBezTo>
                <a:cubicBezTo>
                  <a:pt x="6198895" y="118566"/>
                  <a:pt x="6196213" y="116379"/>
                  <a:pt x="6186383" y="119907"/>
                </a:cubicBezTo>
                <a:cubicBezTo>
                  <a:pt x="6176553" y="123434"/>
                  <a:pt x="6170286" y="125908"/>
                  <a:pt x="6167583" y="127328"/>
                </a:cubicBezTo>
                <a:cubicBezTo>
                  <a:pt x="6164880" y="128747"/>
                  <a:pt x="6161320" y="128109"/>
                  <a:pt x="6156903" y="125413"/>
                </a:cubicBezTo>
                <a:cubicBezTo>
                  <a:pt x="6145431" y="145992"/>
                  <a:pt x="6133228" y="162748"/>
                  <a:pt x="6120292" y="175683"/>
                </a:cubicBezTo>
                <a:cubicBezTo>
                  <a:pt x="6107358" y="188618"/>
                  <a:pt x="6097352" y="196071"/>
                  <a:pt x="6090275" y="198043"/>
                </a:cubicBezTo>
                <a:cubicBezTo>
                  <a:pt x="6083198" y="200015"/>
                  <a:pt x="6085105" y="193623"/>
                  <a:pt x="6095997" y="178867"/>
                </a:cubicBezTo>
                <a:cubicBezTo>
                  <a:pt x="6106888" y="164110"/>
                  <a:pt x="6117693" y="146909"/>
                  <a:pt x="6128413" y="127263"/>
                </a:cubicBezTo>
                <a:cubicBezTo>
                  <a:pt x="6139132" y="107617"/>
                  <a:pt x="6146958" y="90083"/>
                  <a:pt x="6151891" y="74660"/>
                </a:cubicBezTo>
                <a:cubicBezTo>
                  <a:pt x="6156824" y="59237"/>
                  <a:pt x="6157717" y="47392"/>
                  <a:pt x="6154569" y="39125"/>
                </a:cubicBezTo>
                <a:cubicBezTo>
                  <a:pt x="6152208" y="32924"/>
                  <a:pt x="6152957" y="29455"/>
                  <a:pt x="6156816" y="28715"/>
                </a:cubicBezTo>
                <a:close/>
                <a:moveTo>
                  <a:pt x="4486688" y="25476"/>
                </a:moveTo>
                <a:cubicBezTo>
                  <a:pt x="4488320" y="25645"/>
                  <a:pt x="4490224" y="26219"/>
                  <a:pt x="4492400" y="27197"/>
                </a:cubicBezTo>
                <a:cubicBezTo>
                  <a:pt x="4501105" y="31112"/>
                  <a:pt x="4507432" y="35930"/>
                  <a:pt x="4511383" y="41652"/>
                </a:cubicBezTo>
                <a:cubicBezTo>
                  <a:pt x="4515334" y="47374"/>
                  <a:pt x="4514958" y="51422"/>
                  <a:pt x="4510254" y="53795"/>
                </a:cubicBezTo>
                <a:cubicBezTo>
                  <a:pt x="4505550" y="56168"/>
                  <a:pt x="4499714" y="59972"/>
                  <a:pt x="4492744" y="65206"/>
                </a:cubicBezTo>
                <a:lnTo>
                  <a:pt x="4461963" y="85727"/>
                </a:lnTo>
                <a:lnTo>
                  <a:pt x="4461963" y="109044"/>
                </a:lnTo>
                <a:cubicBezTo>
                  <a:pt x="4465247" y="108341"/>
                  <a:pt x="4469657" y="106592"/>
                  <a:pt x="4475192" y="103796"/>
                </a:cubicBezTo>
                <a:cubicBezTo>
                  <a:pt x="4480727" y="100999"/>
                  <a:pt x="4487553" y="102050"/>
                  <a:pt x="4495670" y="106947"/>
                </a:cubicBezTo>
                <a:cubicBezTo>
                  <a:pt x="4503786" y="111844"/>
                  <a:pt x="4502116" y="116594"/>
                  <a:pt x="4490658" y="121197"/>
                </a:cubicBezTo>
                <a:cubicBezTo>
                  <a:pt x="4479200" y="125801"/>
                  <a:pt x="4469635" y="128102"/>
                  <a:pt x="4461963" y="128102"/>
                </a:cubicBezTo>
                <a:lnTo>
                  <a:pt x="4461963" y="153592"/>
                </a:lnTo>
                <a:cubicBezTo>
                  <a:pt x="4466466" y="151799"/>
                  <a:pt x="4472267" y="150003"/>
                  <a:pt x="4479365" y="148204"/>
                </a:cubicBezTo>
                <a:cubicBezTo>
                  <a:pt x="4486463" y="146404"/>
                  <a:pt x="4492537" y="148060"/>
                  <a:pt x="4497584" y="153172"/>
                </a:cubicBezTo>
                <a:cubicBezTo>
                  <a:pt x="4502632" y="158285"/>
                  <a:pt x="4500062" y="162809"/>
                  <a:pt x="4489873" y="166745"/>
                </a:cubicBezTo>
                <a:cubicBezTo>
                  <a:pt x="4479684" y="170682"/>
                  <a:pt x="4470316" y="172198"/>
                  <a:pt x="4461769" y="171295"/>
                </a:cubicBezTo>
                <a:lnTo>
                  <a:pt x="4460608" y="208938"/>
                </a:lnTo>
                <a:cubicBezTo>
                  <a:pt x="4465570" y="207389"/>
                  <a:pt x="4473145" y="203851"/>
                  <a:pt x="4483334" y="198323"/>
                </a:cubicBezTo>
                <a:cubicBezTo>
                  <a:pt x="4493522" y="192794"/>
                  <a:pt x="4500606" y="191762"/>
                  <a:pt x="4504586" y="195225"/>
                </a:cubicBezTo>
                <a:cubicBezTo>
                  <a:pt x="4508565" y="198688"/>
                  <a:pt x="4504055" y="204295"/>
                  <a:pt x="4491056" y="212046"/>
                </a:cubicBezTo>
                <a:cubicBezTo>
                  <a:pt x="4478057" y="219797"/>
                  <a:pt x="4467864" y="225881"/>
                  <a:pt x="4460479" y="230298"/>
                </a:cubicBezTo>
                <a:cubicBezTo>
                  <a:pt x="4459604" y="264442"/>
                  <a:pt x="4456711" y="286992"/>
                  <a:pt x="4451799" y="297948"/>
                </a:cubicBezTo>
                <a:cubicBezTo>
                  <a:pt x="4446888" y="308904"/>
                  <a:pt x="4441704" y="308570"/>
                  <a:pt x="4436248" y="296947"/>
                </a:cubicBezTo>
                <a:cubicBezTo>
                  <a:pt x="4430791" y="285325"/>
                  <a:pt x="4429185" y="276247"/>
                  <a:pt x="4431429" y="269715"/>
                </a:cubicBezTo>
                <a:cubicBezTo>
                  <a:pt x="4433674" y="263183"/>
                  <a:pt x="4435699" y="253328"/>
                  <a:pt x="4437506" y="240149"/>
                </a:cubicBezTo>
                <a:cubicBezTo>
                  <a:pt x="4436473" y="242386"/>
                  <a:pt x="4434713" y="244520"/>
                  <a:pt x="4432225" y="246549"/>
                </a:cubicBezTo>
                <a:cubicBezTo>
                  <a:pt x="4429737" y="248578"/>
                  <a:pt x="4426120" y="248040"/>
                  <a:pt x="4421373" y="244935"/>
                </a:cubicBezTo>
                <a:cubicBezTo>
                  <a:pt x="4416627" y="241831"/>
                  <a:pt x="4413178" y="238113"/>
                  <a:pt x="4411027" y="233782"/>
                </a:cubicBezTo>
                <a:cubicBezTo>
                  <a:pt x="4408876" y="229452"/>
                  <a:pt x="4410044" y="226960"/>
                  <a:pt x="4414533" y="226308"/>
                </a:cubicBezTo>
                <a:cubicBezTo>
                  <a:pt x="4419022" y="225655"/>
                  <a:pt x="4426715" y="222999"/>
                  <a:pt x="4437613" y="218338"/>
                </a:cubicBezTo>
                <a:cubicBezTo>
                  <a:pt x="4439334" y="200269"/>
                  <a:pt x="4440195" y="176465"/>
                  <a:pt x="4440195" y="146924"/>
                </a:cubicBezTo>
                <a:cubicBezTo>
                  <a:pt x="4440195" y="117684"/>
                  <a:pt x="4439553" y="100271"/>
                  <a:pt x="4438269" y="94686"/>
                </a:cubicBezTo>
                <a:cubicBezTo>
                  <a:pt x="4436986" y="89100"/>
                  <a:pt x="4434964" y="82676"/>
                  <a:pt x="4432204" y="75413"/>
                </a:cubicBezTo>
                <a:cubicBezTo>
                  <a:pt x="4429443" y="68149"/>
                  <a:pt x="4436631" y="67214"/>
                  <a:pt x="4453768" y="72606"/>
                </a:cubicBezTo>
                <a:cubicBezTo>
                  <a:pt x="4461368" y="65407"/>
                  <a:pt x="4467530" y="58581"/>
                  <a:pt x="4472256" y="52128"/>
                </a:cubicBezTo>
                <a:cubicBezTo>
                  <a:pt x="4476981" y="45675"/>
                  <a:pt x="4479343" y="39931"/>
                  <a:pt x="4479343" y="34898"/>
                </a:cubicBezTo>
                <a:cubicBezTo>
                  <a:pt x="4479343" y="28111"/>
                  <a:pt x="4481792" y="24971"/>
                  <a:pt x="4486688" y="25476"/>
                </a:cubicBezTo>
                <a:close/>
                <a:moveTo>
                  <a:pt x="151272" y="23444"/>
                </a:moveTo>
                <a:cubicBezTo>
                  <a:pt x="159439" y="24856"/>
                  <a:pt x="168541" y="27843"/>
                  <a:pt x="178579" y="32403"/>
                </a:cubicBezTo>
                <a:cubicBezTo>
                  <a:pt x="190109" y="37866"/>
                  <a:pt x="194504" y="44323"/>
                  <a:pt x="191765" y="51773"/>
                </a:cubicBezTo>
                <a:cubicBezTo>
                  <a:pt x="189025" y="59223"/>
                  <a:pt x="187226" y="68748"/>
                  <a:pt x="186366" y="80349"/>
                </a:cubicBezTo>
                <a:cubicBezTo>
                  <a:pt x="185505" y="91950"/>
                  <a:pt x="185075" y="109195"/>
                  <a:pt x="185075" y="132082"/>
                </a:cubicBezTo>
                <a:cubicBezTo>
                  <a:pt x="185075" y="153950"/>
                  <a:pt x="185968" y="174271"/>
                  <a:pt x="187753" y="193042"/>
                </a:cubicBezTo>
                <a:cubicBezTo>
                  <a:pt x="189538" y="211813"/>
                  <a:pt x="189739" y="229075"/>
                  <a:pt x="188355" y="244828"/>
                </a:cubicBezTo>
                <a:cubicBezTo>
                  <a:pt x="186971" y="260581"/>
                  <a:pt x="181995" y="274537"/>
                  <a:pt x="173427" y="286698"/>
                </a:cubicBezTo>
                <a:cubicBezTo>
                  <a:pt x="164859" y="298858"/>
                  <a:pt x="157556" y="300604"/>
                  <a:pt x="151519" y="291936"/>
                </a:cubicBezTo>
                <a:cubicBezTo>
                  <a:pt x="145481" y="283267"/>
                  <a:pt x="140065" y="276097"/>
                  <a:pt x="135268" y="270425"/>
                </a:cubicBezTo>
                <a:cubicBezTo>
                  <a:pt x="130471" y="264754"/>
                  <a:pt x="124950" y="258487"/>
                  <a:pt x="118705" y="251625"/>
                </a:cubicBezTo>
                <a:cubicBezTo>
                  <a:pt x="112460" y="244763"/>
                  <a:pt x="113926" y="242286"/>
                  <a:pt x="123104" y="244193"/>
                </a:cubicBezTo>
                <a:cubicBezTo>
                  <a:pt x="132282" y="246101"/>
                  <a:pt x="139860" y="247674"/>
                  <a:pt x="145840" y="248915"/>
                </a:cubicBezTo>
                <a:cubicBezTo>
                  <a:pt x="151820" y="250155"/>
                  <a:pt x="155330" y="248954"/>
                  <a:pt x="156370" y="245312"/>
                </a:cubicBezTo>
                <a:cubicBezTo>
                  <a:pt x="157409" y="241669"/>
                  <a:pt x="158377" y="234230"/>
                  <a:pt x="159273" y="222995"/>
                </a:cubicBezTo>
                <a:cubicBezTo>
                  <a:pt x="160170" y="211759"/>
                  <a:pt x="160399" y="180996"/>
                  <a:pt x="159962" y="130705"/>
                </a:cubicBezTo>
                <a:cubicBezTo>
                  <a:pt x="159525" y="80414"/>
                  <a:pt x="155926" y="49611"/>
                  <a:pt x="149164" y="38297"/>
                </a:cubicBezTo>
                <a:cubicBezTo>
                  <a:pt x="142402" y="26982"/>
                  <a:pt x="143105" y="22031"/>
                  <a:pt x="151272" y="23444"/>
                </a:cubicBezTo>
                <a:close/>
                <a:moveTo>
                  <a:pt x="6282229" y="20272"/>
                </a:moveTo>
                <a:cubicBezTo>
                  <a:pt x="6283865" y="20262"/>
                  <a:pt x="6285867" y="20739"/>
                  <a:pt x="6288234" y="21701"/>
                </a:cubicBezTo>
                <a:cubicBezTo>
                  <a:pt x="6297705" y="25552"/>
                  <a:pt x="6305155" y="29893"/>
                  <a:pt x="6310583" y="34726"/>
                </a:cubicBezTo>
                <a:cubicBezTo>
                  <a:pt x="6316011" y="39559"/>
                  <a:pt x="6316807" y="44130"/>
                  <a:pt x="6312971" y="48439"/>
                </a:cubicBezTo>
                <a:cubicBezTo>
                  <a:pt x="6309135" y="52748"/>
                  <a:pt x="6304116" y="62202"/>
                  <a:pt x="6297914" y="76800"/>
                </a:cubicBezTo>
                <a:cubicBezTo>
                  <a:pt x="6291711" y="91398"/>
                  <a:pt x="6284703" y="104398"/>
                  <a:pt x="6276887" y="115798"/>
                </a:cubicBezTo>
                <a:cubicBezTo>
                  <a:pt x="6283097" y="115913"/>
                  <a:pt x="6292153" y="113766"/>
                  <a:pt x="6304055" y="109356"/>
                </a:cubicBezTo>
                <a:cubicBezTo>
                  <a:pt x="6315957" y="104946"/>
                  <a:pt x="6325257" y="100870"/>
                  <a:pt x="6331953" y="97127"/>
                </a:cubicBezTo>
                <a:cubicBezTo>
                  <a:pt x="6338651" y="93385"/>
                  <a:pt x="6349592" y="97805"/>
                  <a:pt x="6364779" y="110388"/>
                </a:cubicBezTo>
                <a:cubicBezTo>
                  <a:pt x="6379965" y="122972"/>
                  <a:pt x="6382267" y="130368"/>
                  <a:pt x="6371683" y="132576"/>
                </a:cubicBezTo>
                <a:cubicBezTo>
                  <a:pt x="6361100" y="134785"/>
                  <a:pt x="6349377" y="141342"/>
                  <a:pt x="6336514" y="152248"/>
                </a:cubicBezTo>
                <a:cubicBezTo>
                  <a:pt x="6323651" y="163153"/>
                  <a:pt x="6319241" y="161830"/>
                  <a:pt x="6323285" y="148279"/>
                </a:cubicBezTo>
                <a:cubicBezTo>
                  <a:pt x="6327329" y="134727"/>
                  <a:pt x="6329219" y="126629"/>
                  <a:pt x="6328953" y="123983"/>
                </a:cubicBezTo>
                <a:cubicBezTo>
                  <a:pt x="6328687" y="121337"/>
                  <a:pt x="6322170" y="122008"/>
                  <a:pt x="6309401" y="125994"/>
                </a:cubicBezTo>
                <a:cubicBezTo>
                  <a:pt x="6296630" y="129981"/>
                  <a:pt x="6287943" y="132680"/>
                  <a:pt x="6283341" y="134093"/>
                </a:cubicBezTo>
                <a:cubicBezTo>
                  <a:pt x="6278737" y="135505"/>
                  <a:pt x="6274213" y="134864"/>
                  <a:pt x="6269767" y="132168"/>
                </a:cubicBezTo>
                <a:cubicBezTo>
                  <a:pt x="6251742" y="155227"/>
                  <a:pt x="6238721" y="167739"/>
                  <a:pt x="6230705" y="169703"/>
                </a:cubicBezTo>
                <a:cubicBezTo>
                  <a:pt x="6222689" y="171668"/>
                  <a:pt x="6223434" y="165978"/>
                  <a:pt x="6232942" y="152635"/>
                </a:cubicBezTo>
                <a:cubicBezTo>
                  <a:pt x="6242449" y="139291"/>
                  <a:pt x="6252796" y="119021"/>
                  <a:pt x="6263981" y="91825"/>
                </a:cubicBezTo>
                <a:cubicBezTo>
                  <a:pt x="6275167" y="64629"/>
                  <a:pt x="6279637" y="45180"/>
                  <a:pt x="6277393" y="33478"/>
                </a:cubicBezTo>
                <a:cubicBezTo>
                  <a:pt x="6275709" y="24702"/>
                  <a:pt x="6277321" y="20300"/>
                  <a:pt x="6282229" y="20272"/>
                </a:cubicBezTo>
                <a:close/>
                <a:moveTo>
                  <a:pt x="630926" y="19403"/>
                </a:moveTo>
                <a:cubicBezTo>
                  <a:pt x="633977" y="19444"/>
                  <a:pt x="637203" y="20199"/>
                  <a:pt x="640605" y="21669"/>
                </a:cubicBezTo>
                <a:cubicBezTo>
                  <a:pt x="647410" y="24609"/>
                  <a:pt x="654211" y="28958"/>
                  <a:pt x="661008" y="34715"/>
                </a:cubicBezTo>
                <a:cubicBezTo>
                  <a:pt x="667805" y="40473"/>
                  <a:pt x="668497" y="46083"/>
                  <a:pt x="663084" y="51547"/>
                </a:cubicBezTo>
                <a:cubicBezTo>
                  <a:pt x="657671" y="57011"/>
                  <a:pt x="655186" y="76725"/>
                  <a:pt x="655631" y="110690"/>
                </a:cubicBezTo>
                <a:cubicBezTo>
                  <a:pt x="656075" y="144654"/>
                  <a:pt x="657208" y="179609"/>
                  <a:pt x="659029" y="215552"/>
                </a:cubicBezTo>
                <a:cubicBezTo>
                  <a:pt x="660851" y="251496"/>
                  <a:pt x="657136" y="276728"/>
                  <a:pt x="647887" y="291247"/>
                </a:cubicBezTo>
                <a:cubicBezTo>
                  <a:pt x="638637" y="305767"/>
                  <a:pt x="631073" y="306706"/>
                  <a:pt x="625193" y="294065"/>
                </a:cubicBezTo>
                <a:cubicBezTo>
                  <a:pt x="619314" y="281424"/>
                  <a:pt x="609964" y="269701"/>
                  <a:pt x="597144" y="258896"/>
                </a:cubicBezTo>
                <a:cubicBezTo>
                  <a:pt x="584324" y="248090"/>
                  <a:pt x="584510" y="244039"/>
                  <a:pt x="597703" y="246742"/>
                </a:cubicBezTo>
                <a:cubicBezTo>
                  <a:pt x="610896" y="249445"/>
                  <a:pt x="619622" y="250797"/>
                  <a:pt x="623881" y="250797"/>
                </a:cubicBezTo>
                <a:cubicBezTo>
                  <a:pt x="625861" y="250797"/>
                  <a:pt x="627247" y="248015"/>
                  <a:pt x="628044" y="242451"/>
                </a:cubicBezTo>
                <a:cubicBezTo>
                  <a:pt x="628839" y="236887"/>
                  <a:pt x="629682" y="228559"/>
                  <a:pt x="630571" y="217467"/>
                </a:cubicBezTo>
                <a:cubicBezTo>
                  <a:pt x="631460" y="206375"/>
                  <a:pt x="631457" y="181785"/>
                  <a:pt x="630561" y="143697"/>
                </a:cubicBezTo>
                <a:cubicBezTo>
                  <a:pt x="629664" y="105610"/>
                  <a:pt x="628596" y="79543"/>
                  <a:pt x="627355" y="65496"/>
                </a:cubicBezTo>
                <a:cubicBezTo>
                  <a:pt x="626115" y="51450"/>
                  <a:pt x="622892" y="44646"/>
                  <a:pt x="617687" y="45083"/>
                </a:cubicBezTo>
                <a:cubicBezTo>
                  <a:pt x="612480" y="45520"/>
                  <a:pt x="596126" y="47403"/>
                  <a:pt x="568621" y="50730"/>
                </a:cubicBezTo>
                <a:lnTo>
                  <a:pt x="568621" y="94202"/>
                </a:lnTo>
                <a:cubicBezTo>
                  <a:pt x="576766" y="94288"/>
                  <a:pt x="584890" y="92961"/>
                  <a:pt x="592993" y="90223"/>
                </a:cubicBezTo>
                <a:cubicBezTo>
                  <a:pt x="601095" y="87484"/>
                  <a:pt x="607608" y="89484"/>
                  <a:pt x="612535" y="96224"/>
                </a:cubicBezTo>
                <a:cubicBezTo>
                  <a:pt x="617460" y="102964"/>
                  <a:pt x="613682" y="107940"/>
                  <a:pt x="601199" y="111152"/>
                </a:cubicBezTo>
                <a:cubicBezTo>
                  <a:pt x="588716" y="114364"/>
                  <a:pt x="577857" y="115519"/>
                  <a:pt x="568621" y="114615"/>
                </a:cubicBezTo>
                <a:cubicBezTo>
                  <a:pt x="568621" y="126145"/>
                  <a:pt x="567726" y="139137"/>
                  <a:pt x="565932" y="153592"/>
                </a:cubicBezTo>
                <a:cubicBezTo>
                  <a:pt x="575024" y="153678"/>
                  <a:pt x="583843" y="152352"/>
                  <a:pt x="592390" y="149613"/>
                </a:cubicBezTo>
                <a:cubicBezTo>
                  <a:pt x="600937" y="146874"/>
                  <a:pt x="607889" y="149161"/>
                  <a:pt x="613244" y="156474"/>
                </a:cubicBezTo>
                <a:cubicBezTo>
                  <a:pt x="618600" y="163788"/>
                  <a:pt x="614069" y="168764"/>
                  <a:pt x="599650" y="171402"/>
                </a:cubicBezTo>
                <a:cubicBezTo>
                  <a:pt x="585230" y="174041"/>
                  <a:pt x="573231" y="174457"/>
                  <a:pt x="563653" y="172650"/>
                </a:cubicBezTo>
                <a:cubicBezTo>
                  <a:pt x="556855" y="206206"/>
                  <a:pt x="544921" y="234514"/>
                  <a:pt x="527849" y="257573"/>
                </a:cubicBezTo>
                <a:cubicBezTo>
                  <a:pt x="510777" y="280632"/>
                  <a:pt x="493483" y="294965"/>
                  <a:pt x="475966" y="300572"/>
                </a:cubicBezTo>
                <a:cubicBezTo>
                  <a:pt x="458449" y="306179"/>
                  <a:pt x="455201" y="303996"/>
                  <a:pt x="466222" y="294022"/>
                </a:cubicBezTo>
                <a:cubicBezTo>
                  <a:pt x="477242" y="284048"/>
                  <a:pt x="489195" y="270400"/>
                  <a:pt x="502079" y="253077"/>
                </a:cubicBezTo>
                <a:cubicBezTo>
                  <a:pt x="514963" y="235754"/>
                  <a:pt x="524525" y="215717"/>
                  <a:pt x="530763" y="192967"/>
                </a:cubicBezTo>
                <a:cubicBezTo>
                  <a:pt x="537001" y="170216"/>
                  <a:pt x="540346" y="141944"/>
                  <a:pt x="540797" y="108151"/>
                </a:cubicBezTo>
                <a:cubicBezTo>
                  <a:pt x="541250" y="74359"/>
                  <a:pt x="539224" y="51888"/>
                  <a:pt x="534721" y="40738"/>
                </a:cubicBezTo>
                <a:cubicBezTo>
                  <a:pt x="530218" y="29589"/>
                  <a:pt x="531624" y="24727"/>
                  <a:pt x="538937" y="26154"/>
                </a:cubicBezTo>
                <a:cubicBezTo>
                  <a:pt x="546250" y="27581"/>
                  <a:pt x="552023" y="29155"/>
                  <a:pt x="556253" y="30876"/>
                </a:cubicBezTo>
                <a:cubicBezTo>
                  <a:pt x="560483" y="32596"/>
                  <a:pt x="567194" y="32557"/>
                  <a:pt x="576386" y="30757"/>
                </a:cubicBezTo>
                <a:cubicBezTo>
                  <a:pt x="585579" y="28958"/>
                  <a:pt x="594179" y="27645"/>
                  <a:pt x="602188" y="26821"/>
                </a:cubicBezTo>
                <a:cubicBezTo>
                  <a:pt x="610197" y="25996"/>
                  <a:pt x="616901" y="24197"/>
                  <a:pt x="622301" y="21422"/>
                </a:cubicBezTo>
                <a:cubicBezTo>
                  <a:pt x="625000" y="20034"/>
                  <a:pt x="627875" y="19361"/>
                  <a:pt x="630926" y="19403"/>
                </a:cubicBezTo>
                <a:close/>
                <a:moveTo>
                  <a:pt x="3824883" y="16407"/>
                </a:moveTo>
                <a:cubicBezTo>
                  <a:pt x="3828778" y="16452"/>
                  <a:pt x="3832905" y="17561"/>
                  <a:pt x="3837264" y="19733"/>
                </a:cubicBezTo>
                <a:cubicBezTo>
                  <a:pt x="3845983" y="24078"/>
                  <a:pt x="3853688" y="30116"/>
                  <a:pt x="3860377" y="37845"/>
                </a:cubicBezTo>
                <a:cubicBezTo>
                  <a:pt x="3867067" y="45574"/>
                  <a:pt x="3864841" y="51027"/>
                  <a:pt x="3853698" y="54203"/>
                </a:cubicBezTo>
                <a:cubicBezTo>
                  <a:pt x="3842556" y="57380"/>
                  <a:pt x="3824731" y="67780"/>
                  <a:pt x="3800224" y="85404"/>
                </a:cubicBezTo>
                <a:lnTo>
                  <a:pt x="3798030" y="93800"/>
                </a:lnTo>
                <a:lnTo>
                  <a:pt x="3807591" y="91475"/>
                </a:lnTo>
                <a:cubicBezTo>
                  <a:pt x="3814560" y="89450"/>
                  <a:pt x="3818923" y="87727"/>
                  <a:pt x="3820680" y="86308"/>
                </a:cubicBezTo>
                <a:cubicBezTo>
                  <a:pt x="3824193" y="83468"/>
                  <a:pt x="3829385" y="83006"/>
                  <a:pt x="3836253" y="84920"/>
                </a:cubicBezTo>
                <a:cubicBezTo>
                  <a:pt x="3843123" y="86835"/>
                  <a:pt x="3849407" y="89423"/>
                  <a:pt x="3855107" y="92685"/>
                </a:cubicBezTo>
                <a:cubicBezTo>
                  <a:pt x="3860808" y="95948"/>
                  <a:pt x="3862518" y="100153"/>
                  <a:pt x="3860237" y="105301"/>
                </a:cubicBezTo>
                <a:cubicBezTo>
                  <a:pt x="3857957" y="110449"/>
                  <a:pt x="3856602" y="118190"/>
                  <a:pt x="3856172" y="128522"/>
                </a:cubicBezTo>
                <a:cubicBezTo>
                  <a:pt x="3855742" y="138854"/>
                  <a:pt x="3856416" y="150695"/>
                  <a:pt x="3858194" y="164046"/>
                </a:cubicBezTo>
                <a:cubicBezTo>
                  <a:pt x="3859972" y="177397"/>
                  <a:pt x="3861553" y="192468"/>
                  <a:pt x="3862937" y="209261"/>
                </a:cubicBezTo>
                <a:cubicBezTo>
                  <a:pt x="3864321" y="226053"/>
                  <a:pt x="3860331" y="241021"/>
                  <a:pt x="3850967" y="254163"/>
                </a:cubicBezTo>
                <a:cubicBezTo>
                  <a:pt x="3841603" y="267306"/>
                  <a:pt x="3834931" y="269357"/>
                  <a:pt x="3830951" y="260315"/>
                </a:cubicBezTo>
                <a:cubicBezTo>
                  <a:pt x="3826972" y="251274"/>
                  <a:pt x="3819931" y="242250"/>
                  <a:pt x="3809828" y="233245"/>
                </a:cubicBezTo>
                <a:cubicBezTo>
                  <a:pt x="3799725" y="224239"/>
                  <a:pt x="3799865" y="220410"/>
                  <a:pt x="3810248" y="221758"/>
                </a:cubicBezTo>
                <a:cubicBezTo>
                  <a:pt x="3820630" y="223106"/>
                  <a:pt x="3826771" y="223866"/>
                  <a:pt x="3828671" y="224038"/>
                </a:cubicBezTo>
                <a:cubicBezTo>
                  <a:pt x="3830571" y="224210"/>
                  <a:pt x="3831901" y="222400"/>
                  <a:pt x="3832661" y="218607"/>
                </a:cubicBezTo>
                <a:cubicBezTo>
                  <a:pt x="3833421" y="214814"/>
                  <a:pt x="3833579" y="204704"/>
                  <a:pt x="3833134" y="188277"/>
                </a:cubicBezTo>
                <a:cubicBezTo>
                  <a:pt x="3832690" y="171851"/>
                  <a:pt x="3831392" y="154599"/>
                  <a:pt x="3829241" y="136523"/>
                </a:cubicBezTo>
                <a:cubicBezTo>
                  <a:pt x="3827090" y="118448"/>
                  <a:pt x="3824348" y="108703"/>
                  <a:pt x="3821013" y="107291"/>
                </a:cubicBezTo>
                <a:cubicBezTo>
                  <a:pt x="3817679" y="105878"/>
                  <a:pt x="3808950" y="106936"/>
                  <a:pt x="3794825" y="110464"/>
                </a:cubicBezTo>
                <a:cubicBezTo>
                  <a:pt x="3799328" y="115927"/>
                  <a:pt x="3800884" y="120405"/>
                  <a:pt x="3799492" y="123897"/>
                </a:cubicBezTo>
                <a:cubicBezTo>
                  <a:pt x="3798101" y="127389"/>
                  <a:pt x="3796997" y="130540"/>
                  <a:pt x="3796180" y="133351"/>
                </a:cubicBezTo>
                <a:cubicBezTo>
                  <a:pt x="3795334" y="133437"/>
                  <a:pt x="3797635" y="133007"/>
                  <a:pt x="3803085" y="132060"/>
                </a:cubicBezTo>
                <a:cubicBezTo>
                  <a:pt x="3808534" y="131114"/>
                  <a:pt x="3813245" y="132885"/>
                  <a:pt x="3817217" y="137373"/>
                </a:cubicBezTo>
                <a:cubicBezTo>
                  <a:pt x="3821189" y="141862"/>
                  <a:pt x="3820264" y="145902"/>
                  <a:pt x="3814442" y="149494"/>
                </a:cubicBezTo>
                <a:cubicBezTo>
                  <a:pt x="3808620" y="153086"/>
                  <a:pt x="3802389" y="155628"/>
                  <a:pt x="3795750" y="157120"/>
                </a:cubicBezTo>
                <a:cubicBezTo>
                  <a:pt x="3795133" y="162024"/>
                  <a:pt x="3794825" y="167151"/>
                  <a:pt x="3794825" y="172499"/>
                </a:cubicBezTo>
                <a:cubicBezTo>
                  <a:pt x="3795441" y="172686"/>
                  <a:pt x="3799191" y="171833"/>
                  <a:pt x="3806075" y="169940"/>
                </a:cubicBezTo>
                <a:cubicBezTo>
                  <a:pt x="3812958" y="168047"/>
                  <a:pt x="3818655" y="169657"/>
                  <a:pt x="3823164" y="174769"/>
                </a:cubicBezTo>
                <a:cubicBezTo>
                  <a:pt x="3827675" y="179881"/>
                  <a:pt x="3825814" y="184162"/>
                  <a:pt x="3817583" y="187610"/>
                </a:cubicBezTo>
                <a:cubicBezTo>
                  <a:pt x="3809351" y="191059"/>
                  <a:pt x="3801686" y="193494"/>
                  <a:pt x="3794588" y="194913"/>
                </a:cubicBezTo>
                <a:cubicBezTo>
                  <a:pt x="3793785" y="210315"/>
                  <a:pt x="3792699" y="222131"/>
                  <a:pt x="3791329" y="230362"/>
                </a:cubicBezTo>
                <a:cubicBezTo>
                  <a:pt x="3789960" y="238594"/>
                  <a:pt x="3787658" y="244982"/>
                  <a:pt x="3784424" y="249528"/>
                </a:cubicBezTo>
                <a:cubicBezTo>
                  <a:pt x="3781191" y="254074"/>
                  <a:pt x="3778265" y="254232"/>
                  <a:pt x="3775648" y="250001"/>
                </a:cubicBezTo>
                <a:cubicBezTo>
                  <a:pt x="3773031" y="245771"/>
                  <a:pt x="3771723" y="239311"/>
                  <a:pt x="3771723" y="230620"/>
                </a:cubicBezTo>
                <a:lnTo>
                  <a:pt x="3771723" y="198290"/>
                </a:lnTo>
                <a:cubicBezTo>
                  <a:pt x="3763893" y="198290"/>
                  <a:pt x="3756984" y="196491"/>
                  <a:pt x="3750997" y="192891"/>
                </a:cubicBezTo>
                <a:cubicBezTo>
                  <a:pt x="3745010" y="189292"/>
                  <a:pt x="3745354" y="186166"/>
                  <a:pt x="3752030" y="183513"/>
                </a:cubicBezTo>
                <a:cubicBezTo>
                  <a:pt x="3758705" y="180860"/>
                  <a:pt x="3765269" y="178809"/>
                  <a:pt x="3771723" y="177361"/>
                </a:cubicBezTo>
                <a:lnTo>
                  <a:pt x="3771723" y="160497"/>
                </a:lnTo>
                <a:cubicBezTo>
                  <a:pt x="3763047" y="160497"/>
                  <a:pt x="3756153" y="158923"/>
                  <a:pt x="3751040" y="155775"/>
                </a:cubicBezTo>
                <a:cubicBezTo>
                  <a:pt x="3745928" y="152628"/>
                  <a:pt x="3746753" y="149709"/>
                  <a:pt x="3753514" y="147021"/>
                </a:cubicBezTo>
                <a:cubicBezTo>
                  <a:pt x="3760276" y="144332"/>
                  <a:pt x="3766345" y="142321"/>
                  <a:pt x="3771723" y="140987"/>
                </a:cubicBezTo>
                <a:cubicBezTo>
                  <a:pt x="3771723" y="130891"/>
                  <a:pt x="3771106" y="122553"/>
                  <a:pt x="3769873" y="115970"/>
                </a:cubicBezTo>
                <a:lnTo>
                  <a:pt x="3747588" y="120681"/>
                </a:lnTo>
                <a:cubicBezTo>
                  <a:pt x="3747588" y="145934"/>
                  <a:pt x="3747348" y="166168"/>
                  <a:pt x="3746867" y="181383"/>
                </a:cubicBezTo>
                <a:cubicBezTo>
                  <a:pt x="3746387" y="196598"/>
                  <a:pt x="3744942" y="210236"/>
                  <a:pt x="3742533" y="222296"/>
                </a:cubicBezTo>
                <a:cubicBezTo>
                  <a:pt x="3740124" y="234356"/>
                  <a:pt x="3736783" y="241021"/>
                  <a:pt x="3732509" y="242290"/>
                </a:cubicBezTo>
                <a:cubicBezTo>
                  <a:pt x="3728236" y="243559"/>
                  <a:pt x="3724253" y="239045"/>
                  <a:pt x="3720560" y="228749"/>
                </a:cubicBezTo>
                <a:cubicBezTo>
                  <a:pt x="3716868" y="218453"/>
                  <a:pt x="3716373" y="208924"/>
                  <a:pt x="3719076" y="200162"/>
                </a:cubicBezTo>
                <a:cubicBezTo>
                  <a:pt x="3721779" y="191400"/>
                  <a:pt x="3723357" y="177569"/>
                  <a:pt x="3723808" y="158668"/>
                </a:cubicBezTo>
                <a:cubicBezTo>
                  <a:pt x="3724260" y="139768"/>
                  <a:pt x="3722460" y="125198"/>
                  <a:pt x="3718409" y="114959"/>
                </a:cubicBezTo>
                <a:cubicBezTo>
                  <a:pt x="3714358" y="104720"/>
                  <a:pt x="3715513" y="100322"/>
                  <a:pt x="3721872" y="101763"/>
                </a:cubicBezTo>
                <a:cubicBezTo>
                  <a:pt x="3728232" y="103204"/>
                  <a:pt x="3733230" y="104330"/>
                  <a:pt x="3736865" y="105140"/>
                </a:cubicBezTo>
                <a:cubicBezTo>
                  <a:pt x="3740500" y="105950"/>
                  <a:pt x="3754500" y="103724"/>
                  <a:pt x="3778864" y="98461"/>
                </a:cubicBezTo>
                <a:lnTo>
                  <a:pt x="3781125" y="97911"/>
                </a:lnTo>
                <a:lnTo>
                  <a:pt x="3778165" y="96568"/>
                </a:lnTo>
                <a:cubicBezTo>
                  <a:pt x="3769338" y="90832"/>
                  <a:pt x="3762233" y="84508"/>
                  <a:pt x="3756848" y="77596"/>
                </a:cubicBezTo>
                <a:cubicBezTo>
                  <a:pt x="3751463" y="70684"/>
                  <a:pt x="3753747" y="67228"/>
                  <a:pt x="3763699" y="67228"/>
                </a:cubicBezTo>
                <a:cubicBezTo>
                  <a:pt x="3772375" y="67228"/>
                  <a:pt x="3781746" y="69021"/>
                  <a:pt x="3791813" y="72606"/>
                </a:cubicBezTo>
                <a:cubicBezTo>
                  <a:pt x="3800417" y="61807"/>
                  <a:pt x="3807093" y="54132"/>
                  <a:pt x="3811839" y="49579"/>
                </a:cubicBezTo>
                <a:cubicBezTo>
                  <a:pt x="3816586" y="45026"/>
                  <a:pt x="3818059" y="42577"/>
                  <a:pt x="3816260" y="42233"/>
                </a:cubicBezTo>
                <a:cubicBezTo>
                  <a:pt x="3814460" y="41889"/>
                  <a:pt x="3804619" y="44144"/>
                  <a:pt x="3786737" y="48998"/>
                </a:cubicBezTo>
                <a:cubicBezTo>
                  <a:pt x="3768854" y="53852"/>
                  <a:pt x="3756891" y="57677"/>
                  <a:pt x="3750847" y="60474"/>
                </a:cubicBezTo>
                <a:cubicBezTo>
                  <a:pt x="3744802" y="63270"/>
                  <a:pt x="3735747" y="59692"/>
                  <a:pt x="3723679" y="49740"/>
                </a:cubicBezTo>
                <a:cubicBezTo>
                  <a:pt x="3711612" y="39788"/>
                  <a:pt x="3712913" y="35264"/>
                  <a:pt x="3727583" y="36167"/>
                </a:cubicBezTo>
                <a:cubicBezTo>
                  <a:pt x="3742253" y="37071"/>
                  <a:pt x="3758590" y="35554"/>
                  <a:pt x="3776595" y="31618"/>
                </a:cubicBezTo>
                <a:cubicBezTo>
                  <a:pt x="3794599" y="27681"/>
                  <a:pt x="3807032" y="23630"/>
                  <a:pt x="3813894" y="19464"/>
                </a:cubicBezTo>
                <a:cubicBezTo>
                  <a:pt x="3817324" y="17381"/>
                  <a:pt x="3820988" y="16362"/>
                  <a:pt x="3824883" y="16407"/>
                </a:cubicBezTo>
                <a:close/>
                <a:moveTo>
                  <a:pt x="4725990" y="15730"/>
                </a:moveTo>
                <a:cubicBezTo>
                  <a:pt x="4727531" y="15463"/>
                  <a:pt x="4729553" y="15564"/>
                  <a:pt x="4732057" y="16033"/>
                </a:cubicBezTo>
                <a:cubicBezTo>
                  <a:pt x="4742074" y="17912"/>
                  <a:pt x="4750649" y="20708"/>
                  <a:pt x="4757784" y="24422"/>
                </a:cubicBezTo>
                <a:cubicBezTo>
                  <a:pt x="4764918" y="28137"/>
                  <a:pt x="4766890" y="33726"/>
                  <a:pt x="4763699" y="41190"/>
                </a:cubicBezTo>
                <a:cubicBezTo>
                  <a:pt x="4760508" y="48654"/>
                  <a:pt x="4758472" y="57692"/>
                  <a:pt x="4757590" y="68304"/>
                </a:cubicBezTo>
                <a:cubicBezTo>
                  <a:pt x="4756708" y="78915"/>
                  <a:pt x="4755844" y="92947"/>
                  <a:pt x="4754998" y="110399"/>
                </a:cubicBezTo>
                <a:cubicBezTo>
                  <a:pt x="4763014" y="100863"/>
                  <a:pt x="4767295" y="92180"/>
                  <a:pt x="4767840" y="84350"/>
                </a:cubicBezTo>
                <a:cubicBezTo>
                  <a:pt x="4768385" y="76520"/>
                  <a:pt x="4772694" y="74323"/>
                  <a:pt x="4780767" y="77757"/>
                </a:cubicBezTo>
                <a:cubicBezTo>
                  <a:pt x="4788841" y="81192"/>
                  <a:pt x="4795789" y="86118"/>
                  <a:pt x="4801611" y="92535"/>
                </a:cubicBezTo>
                <a:cubicBezTo>
                  <a:pt x="4807433" y="98952"/>
                  <a:pt x="4806092" y="103297"/>
                  <a:pt x="4797588" y="105570"/>
                </a:cubicBezTo>
                <a:cubicBezTo>
                  <a:pt x="4789085" y="107843"/>
                  <a:pt x="4774816" y="114823"/>
                  <a:pt x="4754783" y="126510"/>
                </a:cubicBezTo>
                <a:cubicBezTo>
                  <a:pt x="4753048" y="153312"/>
                  <a:pt x="4750868" y="174443"/>
                  <a:pt x="4748244" y="189901"/>
                </a:cubicBezTo>
                <a:cubicBezTo>
                  <a:pt x="4767876" y="196082"/>
                  <a:pt x="4778409" y="204446"/>
                  <a:pt x="4779843" y="214993"/>
                </a:cubicBezTo>
                <a:cubicBezTo>
                  <a:pt x="4781276" y="225540"/>
                  <a:pt x="4779692" y="232818"/>
                  <a:pt x="4775089" y="236826"/>
                </a:cubicBezTo>
                <a:cubicBezTo>
                  <a:pt x="4770486" y="240834"/>
                  <a:pt x="4764957" y="239407"/>
                  <a:pt x="4758504" y="232546"/>
                </a:cubicBezTo>
                <a:cubicBezTo>
                  <a:pt x="4752051" y="225684"/>
                  <a:pt x="4746824" y="216517"/>
                  <a:pt x="4742823" y="205045"/>
                </a:cubicBezTo>
                <a:cubicBezTo>
                  <a:pt x="4738034" y="227960"/>
                  <a:pt x="4729136" y="246391"/>
                  <a:pt x="4716129" y="260337"/>
                </a:cubicBezTo>
                <a:cubicBezTo>
                  <a:pt x="4703122" y="274283"/>
                  <a:pt x="4689901" y="284077"/>
                  <a:pt x="4676464" y="289720"/>
                </a:cubicBezTo>
                <a:cubicBezTo>
                  <a:pt x="4663027" y="295363"/>
                  <a:pt x="4662002" y="292337"/>
                  <a:pt x="4673388" y="280643"/>
                </a:cubicBezTo>
                <a:cubicBezTo>
                  <a:pt x="4684774" y="268948"/>
                  <a:pt x="4695350" y="254228"/>
                  <a:pt x="4705116" y="236482"/>
                </a:cubicBezTo>
                <a:cubicBezTo>
                  <a:pt x="4714881" y="218736"/>
                  <a:pt x="4721338" y="198842"/>
                  <a:pt x="4724486" y="176802"/>
                </a:cubicBezTo>
                <a:cubicBezTo>
                  <a:pt x="4727634" y="154761"/>
                  <a:pt x="4729878" y="126941"/>
                  <a:pt x="4731218" y="93342"/>
                </a:cubicBezTo>
                <a:cubicBezTo>
                  <a:pt x="4732559" y="59742"/>
                  <a:pt x="4730530" y="37988"/>
                  <a:pt x="4725131" y="28079"/>
                </a:cubicBezTo>
                <a:cubicBezTo>
                  <a:pt x="4721082" y="20647"/>
                  <a:pt x="4721368" y="16531"/>
                  <a:pt x="4725990" y="15730"/>
                </a:cubicBezTo>
                <a:close/>
                <a:moveTo>
                  <a:pt x="2353304" y="14643"/>
                </a:moveTo>
                <a:cubicBezTo>
                  <a:pt x="2355959" y="14430"/>
                  <a:pt x="2358615" y="14693"/>
                  <a:pt x="2361271" y="15431"/>
                </a:cubicBezTo>
                <a:cubicBezTo>
                  <a:pt x="2366584" y="16908"/>
                  <a:pt x="2373650" y="20493"/>
                  <a:pt x="2382470" y="26186"/>
                </a:cubicBezTo>
                <a:cubicBezTo>
                  <a:pt x="2391289" y="31879"/>
                  <a:pt x="2394010" y="36956"/>
                  <a:pt x="2390633" y="41416"/>
                </a:cubicBezTo>
                <a:cubicBezTo>
                  <a:pt x="2387256" y="45875"/>
                  <a:pt x="2384280" y="51102"/>
                  <a:pt x="2381706" y="57097"/>
                </a:cubicBezTo>
                <a:cubicBezTo>
                  <a:pt x="2379132" y="63091"/>
                  <a:pt x="2375557" y="74552"/>
                  <a:pt x="2370983" y="91481"/>
                </a:cubicBezTo>
                <a:cubicBezTo>
                  <a:pt x="2366408" y="108409"/>
                  <a:pt x="2361676" y="118523"/>
                  <a:pt x="2356786" y="121821"/>
                </a:cubicBezTo>
                <a:cubicBezTo>
                  <a:pt x="2351896" y="125119"/>
                  <a:pt x="2347795" y="123614"/>
                  <a:pt x="2344482" y="117304"/>
                </a:cubicBezTo>
                <a:cubicBezTo>
                  <a:pt x="2334860" y="119111"/>
                  <a:pt x="2318634" y="121642"/>
                  <a:pt x="2295804" y="124897"/>
                </a:cubicBezTo>
                <a:cubicBezTo>
                  <a:pt x="2295804" y="129443"/>
                  <a:pt x="2293524" y="132691"/>
                  <a:pt x="2288964" y="134641"/>
                </a:cubicBezTo>
                <a:cubicBezTo>
                  <a:pt x="2284404" y="136592"/>
                  <a:pt x="2280554" y="130769"/>
                  <a:pt x="2277413" y="117175"/>
                </a:cubicBezTo>
                <a:cubicBezTo>
                  <a:pt x="2274273" y="103580"/>
                  <a:pt x="2270734" y="89258"/>
                  <a:pt x="2266798" y="74208"/>
                </a:cubicBezTo>
                <a:cubicBezTo>
                  <a:pt x="2262861" y="59158"/>
                  <a:pt x="2258588" y="47704"/>
                  <a:pt x="2253978" y="39845"/>
                </a:cubicBezTo>
                <a:cubicBezTo>
                  <a:pt x="2249367" y="31987"/>
                  <a:pt x="2251042" y="28527"/>
                  <a:pt x="2259000" y="29467"/>
                </a:cubicBezTo>
                <a:cubicBezTo>
                  <a:pt x="2266959" y="30406"/>
                  <a:pt x="2272552" y="30858"/>
                  <a:pt x="2275778" y="30822"/>
                </a:cubicBezTo>
                <a:cubicBezTo>
                  <a:pt x="2279005" y="30786"/>
                  <a:pt x="2290079" y="29008"/>
                  <a:pt x="2309001" y="25487"/>
                </a:cubicBezTo>
                <a:cubicBezTo>
                  <a:pt x="2327923" y="21967"/>
                  <a:pt x="2340037" y="19041"/>
                  <a:pt x="2345343" y="16711"/>
                </a:cubicBezTo>
                <a:cubicBezTo>
                  <a:pt x="2347995" y="15546"/>
                  <a:pt x="2350649" y="14857"/>
                  <a:pt x="2353304" y="14643"/>
                </a:cubicBezTo>
                <a:close/>
                <a:moveTo>
                  <a:pt x="7720543" y="14332"/>
                </a:moveTo>
                <a:cubicBezTo>
                  <a:pt x="7722431" y="14274"/>
                  <a:pt x="7724765" y="14659"/>
                  <a:pt x="7727546" y="15485"/>
                </a:cubicBezTo>
                <a:cubicBezTo>
                  <a:pt x="7738667" y="18790"/>
                  <a:pt x="7747016" y="22637"/>
                  <a:pt x="7752595" y="27025"/>
                </a:cubicBezTo>
                <a:cubicBezTo>
                  <a:pt x="7758173" y="31413"/>
                  <a:pt x="7758829" y="36232"/>
                  <a:pt x="7754563" y="41480"/>
                </a:cubicBezTo>
                <a:cubicBezTo>
                  <a:pt x="7750296" y="46729"/>
                  <a:pt x="7745255" y="55161"/>
                  <a:pt x="7739441" y="66776"/>
                </a:cubicBezTo>
                <a:cubicBezTo>
                  <a:pt x="7733625" y="78392"/>
                  <a:pt x="7725054" y="90237"/>
                  <a:pt x="7713725" y="102311"/>
                </a:cubicBezTo>
                <a:cubicBezTo>
                  <a:pt x="7742075" y="101523"/>
                  <a:pt x="7759603" y="98626"/>
                  <a:pt x="7766307" y="93621"/>
                </a:cubicBezTo>
                <a:cubicBezTo>
                  <a:pt x="7773011" y="88616"/>
                  <a:pt x="7780781" y="88043"/>
                  <a:pt x="7789613" y="91900"/>
                </a:cubicBezTo>
                <a:cubicBezTo>
                  <a:pt x="7798447" y="95758"/>
                  <a:pt x="7805556" y="100580"/>
                  <a:pt x="7810941" y="106366"/>
                </a:cubicBezTo>
                <a:cubicBezTo>
                  <a:pt x="7816326" y="112152"/>
                  <a:pt x="7816731" y="117537"/>
                  <a:pt x="7812157" y="122520"/>
                </a:cubicBezTo>
                <a:cubicBezTo>
                  <a:pt x="7807582" y="127503"/>
                  <a:pt x="7804409" y="139320"/>
                  <a:pt x="7802639" y="157969"/>
                </a:cubicBezTo>
                <a:cubicBezTo>
                  <a:pt x="7800867" y="176619"/>
                  <a:pt x="7799307" y="195376"/>
                  <a:pt x="7797959" y="214240"/>
                </a:cubicBezTo>
                <a:cubicBezTo>
                  <a:pt x="7796612" y="233105"/>
                  <a:pt x="7792633" y="249377"/>
                  <a:pt x="7786021" y="263058"/>
                </a:cubicBezTo>
                <a:cubicBezTo>
                  <a:pt x="7779411" y="276738"/>
                  <a:pt x="7769153" y="287139"/>
                  <a:pt x="7755251" y="294259"/>
                </a:cubicBezTo>
                <a:cubicBezTo>
                  <a:pt x="7741348" y="301379"/>
                  <a:pt x="7733870" y="299590"/>
                  <a:pt x="7732816" y="288892"/>
                </a:cubicBezTo>
                <a:cubicBezTo>
                  <a:pt x="7731762" y="278194"/>
                  <a:pt x="7726040" y="266019"/>
                  <a:pt x="7715651" y="252367"/>
                </a:cubicBezTo>
                <a:cubicBezTo>
                  <a:pt x="7705261" y="238715"/>
                  <a:pt x="7706666" y="235087"/>
                  <a:pt x="7719867" y="241483"/>
                </a:cubicBezTo>
                <a:cubicBezTo>
                  <a:pt x="7733067" y="247879"/>
                  <a:pt x="7742284" y="251478"/>
                  <a:pt x="7747518" y="252281"/>
                </a:cubicBezTo>
                <a:cubicBezTo>
                  <a:pt x="7752753" y="253084"/>
                  <a:pt x="7757624" y="248277"/>
                  <a:pt x="7762135" y="237859"/>
                </a:cubicBezTo>
                <a:cubicBezTo>
                  <a:pt x="7766644" y="227440"/>
                  <a:pt x="7769799" y="211663"/>
                  <a:pt x="7771599" y="190525"/>
                </a:cubicBezTo>
                <a:cubicBezTo>
                  <a:pt x="7773398" y="169388"/>
                  <a:pt x="7774298" y="151706"/>
                  <a:pt x="7774298" y="137481"/>
                </a:cubicBezTo>
                <a:cubicBezTo>
                  <a:pt x="7774298" y="124646"/>
                  <a:pt x="7773061" y="117401"/>
                  <a:pt x="7770588" y="115745"/>
                </a:cubicBezTo>
                <a:cubicBezTo>
                  <a:pt x="7768114" y="114088"/>
                  <a:pt x="7761966" y="114493"/>
                  <a:pt x="7752143" y="116960"/>
                </a:cubicBezTo>
                <a:lnTo>
                  <a:pt x="7724007" y="124015"/>
                </a:lnTo>
                <a:cubicBezTo>
                  <a:pt x="7717181" y="124947"/>
                  <a:pt x="7711115" y="122710"/>
                  <a:pt x="7705809" y="117304"/>
                </a:cubicBezTo>
                <a:cubicBezTo>
                  <a:pt x="7692085" y="132892"/>
                  <a:pt x="7677799" y="144887"/>
                  <a:pt x="7662951" y="153291"/>
                </a:cubicBezTo>
                <a:cubicBezTo>
                  <a:pt x="7659237" y="155392"/>
                  <a:pt x="7656443" y="156670"/>
                  <a:pt x="7654565" y="157126"/>
                </a:cubicBezTo>
                <a:lnTo>
                  <a:pt x="7652903" y="156493"/>
                </a:lnTo>
                <a:lnTo>
                  <a:pt x="7652585" y="162056"/>
                </a:lnTo>
                <a:cubicBezTo>
                  <a:pt x="7652379" y="169388"/>
                  <a:pt x="7652500" y="178451"/>
                  <a:pt x="7652948" y="189245"/>
                </a:cubicBezTo>
                <a:cubicBezTo>
                  <a:pt x="7653844" y="210834"/>
                  <a:pt x="7653134" y="227182"/>
                  <a:pt x="7650819" y="238289"/>
                </a:cubicBezTo>
                <a:cubicBezTo>
                  <a:pt x="7648503" y="249395"/>
                  <a:pt x="7645391" y="258329"/>
                  <a:pt x="7641483" y="265091"/>
                </a:cubicBezTo>
                <a:cubicBezTo>
                  <a:pt x="7637575" y="271852"/>
                  <a:pt x="7633391" y="271952"/>
                  <a:pt x="7628931" y="265392"/>
                </a:cubicBezTo>
                <a:cubicBezTo>
                  <a:pt x="7624472" y="258831"/>
                  <a:pt x="7621059" y="253382"/>
                  <a:pt x="7618693" y="249044"/>
                </a:cubicBezTo>
                <a:cubicBezTo>
                  <a:pt x="7616327" y="244706"/>
                  <a:pt x="7614015" y="242361"/>
                  <a:pt x="7611756" y="242010"/>
                </a:cubicBezTo>
                <a:cubicBezTo>
                  <a:pt x="7609497" y="241659"/>
                  <a:pt x="7598273" y="243132"/>
                  <a:pt x="7578081" y="246430"/>
                </a:cubicBezTo>
                <a:cubicBezTo>
                  <a:pt x="7573378" y="266535"/>
                  <a:pt x="7568011" y="272035"/>
                  <a:pt x="7561981" y="262929"/>
                </a:cubicBezTo>
                <a:cubicBezTo>
                  <a:pt x="7555951" y="253823"/>
                  <a:pt x="7552935" y="241698"/>
                  <a:pt x="7552935" y="226555"/>
                </a:cubicBezTo>
                <a:cubicBezTo>
                  <a:pt x="7552935" y="212286"/>
                  <a:pt x="7552495" y="194558"/>
                  <a:pt x="7551613" y="173371"/>
                </a:cubicBezTo>
                <a:cubicBezTo>
                  <a:pt x="7550731" y="152183"/>
                  <a:pt x="7547583" y="136846"/>
                  <a:pt x="7542170" y="127360"/>
                </a:cubicBezTo>
                <a:cubicBezTo>
                  <a:pt x="7536757" y="117874"/>
                  <a:pt x="7537677" y="113131"/>
                  <a:pt x="7544933" y="113131"/>
                </a:cubicBezTo>
                <a:cubicBezTo>
                  <a:pt x="7549723" y="113131"/>
                  <a:pt x="7555323" y="113568"/>
                  <a:pt x="7561733" y="114443"/>
                </a:cubicBezTo>
                <a:cubicBezTo>
                  <a:pt x="7568617" y="105796"/>
                  <a:pt x="7576295" y="92424"/>
                  <a:pt x="7584771" y="74326"/>
                </a:cubicBezTo>
                <a:cubicBezTo>
                  <a:pt x="7593246" y="56229"/>
                  <a:pt x="7595909" y="41971"/>
                  <a:pt x="7592762" y="31553"/>
                </a:cubicBezTo>
                <a:cubicBezTo>
                  <a:pt x="7589614" y="21135"/>
                  <a:pt x="7597541" y="20049"/>
                  <a:pt x="7616541" y="28294"/>
                </a:cubicBezTo>
                <a:cubicBezTo>
                  <a:pt x="7632747" y="36124"/>
                  <a:pt x="7637754" y="43018"/>
                  <a:pt x="7631567" y="48976"/>
                </a:cubicBezTo>
                <a:cubicBezTo>
                  <a:pt x="7625379" y="54935"/>
                  <a:pt x="7618714" y="63270"/>
                  <a:pt x="7611573" y="73982"/>
                </a:cubicBezTo>
                <a:cubicBezTo>
                  <a:pt x="7604431" y="84694"/>
                  <a:pt x="7593490" y="98181"/>
                  <a:pt x="7578748" y="114443"/>
                </a:cubicBezTo>
                <a:cubicBezTo>
                  <a:pt x="7596099" y="111948"/>
                  <a:pt x="7608160" y="107725"/>
                  <a:pt x="7614928" y="101774"/>
                </a:cubicBezTo>
                <a:cubicBezTo>
                  <a:pt x="7621697" y="95822"/>
                  <a:pt x="7629025" y="94768"/>
                  <a:pt x="7636912" y="98612"/>
                </a:cubicBezTo>
                <a:cubicBezTo>
                  <a:pt x="7644799" y="102455"/>
                  <a:pt x="7651701" y="106456"/>
                  <a:pt x="7657615" y="110614"/>
                </a:cubicBezTo>
                <a:cubicBezTo>
                  <a:pt x="7663531" y="114773"/>
                  <a:pt x="7664868" y="119652"/>
                  <a:pt x="7661627" y="125252"/>
                </a:cubicBezTo>
                <a:cubicBezTo>
                  <a:pt x="7658387" y="130852"/>
                  <a:pt x="7655905" y="137520"/>
                  <a:pt x="7654185" y="145257"/>
                </a:cubicBezTo>
                <a:cubicBezTo>
                  <a:pt x="7653755" y="147191"/>
                  <a:pt x="7653406" y="149558"/>
                  <a:pt x="7653139" y="152358"/>
                </a:cubicBezTo>
                <a:lnTo>
                  <a:pt x="7653119" y="152730"/>
                </a:lnTo>
                <a:lnTo>
                  <a:pt x="7654307" y="149996"/>
                </a:lnTo>
                <a:cubicBezTo>
                  <a:pt x="7656099" y="147163"/>
                  <a:pt x="7658807" y="143507"/>
                  <a:pt x="7662434" y="139029"/>
                </a:cubicBezTo>
                <a:cubicBezTo>
                  <a:pt x="7676939" y="121119"/>
                  <a:pt x="7690211" y="100644"/>
                  <a:pt x="7702249" y="77607"/>
                </a:cubicBezTo>
                <a:cubicBezTo>
                  <a:pt x="7714288" y="54569"/>
                  <a:pt x="7718733" y="37630"/>
                  <a:pt x="7715586" y="26789"/>
                </a:cubicBezTo>
                <a:cubicBezTo>
                  <a:pt x="7713225" y="18658"/>
                  <a:pt x="7714877" y="14506"/>
                  <a:pt x="7720543" y="14332"/>
                </a:cubicBezTo>
                <a:close/>
                <a:moveTo>
                  <a:pt x="4858830" y="11505"/>
                </a:moveTo>
                <a:cubicBezTo>
                  <a:pt x="4860417" y="11563"/>
                  <a:pt x="4862381" y="12011"/>
                  <a:pt x="4864722" y="12850"/>
                </a:cubicBezTo>
                <a:cubicBezTo>
                  <a:pt x="4874086" y="16206"/>
                  <a:pt x="4881536" y="19780"/>
                  <a:pt x="4887071" y="23573"/>
                </a:cubicBezTo>
                <a:cubicBezTo>
                  <a:pt x="4892607" y="27366"/>
                  <a:pt x="4893714" y="31675"/>
                  <a:pt x="4890395" y="36501"/>
                </a:cubicBezTo>
                <a:cubicBezTo>
                  <a:pt x="4887075" y="41326"/>
                  <a:pt x="4881084" y="52465"/>
                  <a:pt x="4872423" y="69917"/>
                </a:cubicBezTo>
                <a:cubicBezTo>
                  <a:pt x="4895597" y="63607"/>
                  <a:pt x="4910798" y="59552"/>
                  <a:pt x="4918024" y="57753"/>
                </a:cubicBezTo>
                <a:cubicBezTo>
                  <a:pt x="4925253" y="55953"/>
                  <a:pt x="4932957" y="59158"/>
                  <a:pt x="4941138" y="67368"/>
                </a:cubicBezTo>
                <a:cubicBezTo>
                  <a:pt x="4949319" y="75578"/>
                  <a:pt x="4944956" y="81005"/>
                  <a:pt x="4928048" y="83651"/>
                </a:cubicBezTo>
                <a:cubicBezTo>
                  <a:pt x="4911142" y="86297"/>
                  <a:pt x="4890456" y="89728"/>
                  <a:pt x="4865992" y="93944"/>
                </a:cubicBezTo>
                <a:cubicBezTo>
                  <a:pt x="4862736" y="103695"/>
                  <a:pt x="4859481" y="111432"/>
                  <a:pt x="4856226" y="117153"/>
                </a:cubicBezTo>
                <a:cubicBezTo>
                  <a:pt x="4859051" y="116565"/>
                  <a:pt x="4862220" y="114619"/>
                  <a:pt x="4865734" y="111313"/>
                </a:cubicBezTo>
                <a:cubicBezTo>
                  <a:pt x="4869247" y="108008"/>
                  <a:pt x="4874280" y="107323"/>
                  <a:pt x="4880834" y="109259"/>
                </a:cubicBezTo>
                <a:cubicBezTo>
                  <a:pt x="4887387" y="111195"/>
                  <a:pt x="4893249" y="114138"/>
                  <a:pt x="4898418" y="118089"/>
                </a:cubicBezTo>
                <a:cubicBezTo>
                  <a:pt x="4903588" y="122040"/>
                  <a:pt x="4903921" y="126758"/>
                  <a:pt x="4899419" y="132243"/>
                </a:cubicBezTo>
                <a:cubicBezTo>
                  <a:pt x="4894915" y="137728"/>
                  <a:pt x="4892664" y="146644"/>
                  <a:pt x="4892664" y="158991"/>
                </a:cubicBezTo>
                <a:cubicBezTo>
                  <a:pt x="4900508" y="158245"/>
                  <a:pt x="4908546" y="156933"/>
                  <a:pt x="4916777" y="155055"/>
                </a:cubicBezTo>
                <a:cubicBezTo>
                  <a:pt x="4925008" y="153176"/>
                  <a:pt x="4933835" y="151337"/>
                  <a:pt x="4943257" y="149537"/>
                </a:cubicBezTo>
                <a:cubicBezTo>
                  <a:pt x="4952678" y="147738"/>
                  <a:pt x="4961450" y="151036"/>
                  <a:pt x="4969574" y="159432"/>
                </a:cubicBezTo>
                <a:cubicBezTo>
                  <a:pt x="4977698" y="167828"/>
                  <a:pt x="4974386" y="172582"/>
                  <a:pt x="4959636" y="173693"/>
                </a:cubicBezTo>
                <a:cubicBezTo>
                  <a:pt x="4944887" y="174805"/>
                  <a:pt x="4933394" y="175791"/>
                  <a:pt x="4925155" y="176651"/>
                </a:cubicBezTo>
                <a:cubicBezTo>
                  <a:pt x="4916917" y="177511"/>
                  <a:pt x="4906086" y="179125"/>
                  <a:pt x="4892664" y="181491"/>
                </a:cubicBezTo>
                <a:cubicBezTo>
                  <a:pt x="4893524" y="211448"/>
                  <a:pt x="4894417" y="234948"/>
                  <a:pt x="4895342" y="251991"/>
                </a:cubicBezTo>
                <a:cubicBezTo>
                  <a:pt x="4896267" y="269034"/>
                  <a:pt x="4892599" y="283919"/>
                  <a:pt x="4884339" y="296646"/>
                </a:cubicBezTo>
                <a:cubicBezTo>
                  <a:pt x="4876079" y="309373"/>
                  <a:pt x="4869222" y="310789"/>
                  <a:pt x="4863765" y="300895"/>
                </a:cubicBezTo>
                <a:cubicBezTo>
                  <a:pt x="4858308" y="291000"/>
                  <a:pt x="4850264" y="281073"/>
                  <a:pt x="4839630" y="271114"/>
                </a:cubicBezTo>
                <a:cubicBezTo>
                  <a:pt x="4828997" y="261154"/>
                  <a:pt x="4829122" y="257300"/>
                  <a:pt x="4840007" y="259552"/>
                </a:cubicBezTo>
                <a:cubicBezTo>
                  <a:pt x="4850891" y="261803"/>
                  <a:pt x="4857301" y="263008"/>
                  <a:pt x="4859237" y="263165"/>
                </a:cubicBezTo>
                <a:cubicBezTo>
                  <a:pt x="4861173" y="263323"/>
                  <a:pt x="4862930" y="261043"/>
                  <a:pt x="4864507" y="256325"/>
                </a:cubicBezTo>
                <a:cubicBezTo>
                  <a:pt x="4866085" y="251607"/>
                  <a:pt x="4866873" y="227767"/>
                  <a:pt x="4866873" y="184803"/>
                </a:cubicBezTo>
                <a:cubicBezTo>
                  <a:pt x="4841921" y="188302"/>
                  <a:pt x="4825182" y="192777"/>
                  <a:pt x="4816657" y="198226"/>
                </a:cubicBezTo>
                <a:cubicBezTo>
                  <a:pt x="4808132" y="203675"/>
                  <a:pt x="4802221" y="200832"/>
                  <a:pt x="4798922" y="189697"/>
                </a:cubicBezTo>
                <a:cubicBezTo>
                  <a:pt x="4795624" y="178562"/>
                  <a:pt x="4797212" y="171101"/>
                  <a:pt x="4803687" y="167315"/>
                </a:cubicBezTo>
                <a:cubicBezTo>
                  <a:pt x="4810161" y="163530"/>
                  <a:pt x="4816826" y="154961"/>
                  <a:pt x="4823681" y="141611"/>
                </a:cubicBezTo>
                <a:cubicBezTo>
                  <a:pt x="4823337" y="142500"/>
                  <a:pt x="4820884" y="143622"/>
                  <a:pt x="4816324" y="144977"/>
                </a:cubicBezTo>
                <a:cubicBezTo>
                  <a:pt x="4811764" y="146332"/>
                  <a:pt x="4805773" y="143715"/>
                  <a:pt x="4798352" y="137126"/>
                </a:cubicBezTo>
                <a:cubicBezTo>
                  <a:pt x="4790931" y="130536"/>
                  <a:pt x="4791583" y="126930"/>
                  <a:pt x="4800310" y="126306"/>
                </a:cubicBezTo>
                <a:cubicBezTo>
                  <a:pt x="4809036" y="125682"/>
                  <a:pt x="4818913" y="124180"/>
                  <a:pt x="4829940" y="121800"/>
                </a:cubicBezTo>
                <a:cubicBezTo>
                  <a:pt x="4833898" y="113884"/>
                  <a:pt x="4837655" y="105638"/>
                  <a:pt x="4841211" y="97063"/>
                </a:cubicBezTo>
                <a:cubicBezTo>
                  <a:pt x="4835934" y="97966"/>
                  <a:pt x="4830625" y="98866"/>
                  <a:pt x="4825283" y="99762"/>
                </a:cubicBezTo>
                <a:cubicBezTo>
                  <a:pt x="4819942" y="100659"/>
                  <a:pt x="4813613" y="97805"/>
                  <a:pt x="4806301" y="91201"/>
                </a:cubicBezTo>
                <a:cubicBezTo>
                  <a:pt x="4798987" y="84598"/>
                  <a:pt x="4800367" y="80991"/>
                  <a:pt x="4810441" y="80382"/>
                </a:cubicBezTo>
                <a:cubicBezTo>
                  <a:pt x="4820515" y="79772"/>
                  <a:pt x="4832744" y="77868"/>
                  <a:pt x="4847127" y="74671"/>
                </a:cubicBezTo>
                <a:cubicBezTo>
                  <a:pt x="4854885" y="48385"/>
                  <a:pt x="4857416" y="30671"/>
                  <a:pt x="4854720" y="21529"/>
                </a:cubicBezTo>
                <a:cubicBezTo>
                  <a:pt x="4852698" y="14673"/>
                  <a:pt x="4854068" y="11331"/>
                  <a:pt x="4858830" y="11505"/>
                </a:cubicBezTo>
                <a:close/>
                <a:moveTo>
                  <a:pt x="5508791" y="10234"/>
                </a:moveTo>
                <a:cubicBezTo>
                  <a:pt x="5510537" y="10246"/>
                  <a:pt x="5512648" y="10674"/>
                  <a:pt x="5515125" y="11516"/>
                </a:cubicBezTo>
                <a:cubicBezTo>
                  <a:pt x="5525035" y="14886"/>
                  <a:pt x="5532710" y="19210"/>
                  <a:pt x="5538152" y="24487"/>
                </a:cubicBezTo>
                <a:cubicBezTo>
                  <a:pt x="5543594" y="29764"/>
                  <a:pt x="5544814" y="34371"/>
                  <a:pt x="5541809" y="38307"/>
                </a:cubicBezTo>
                <a:cubicBezTo>
                  <a:pt x="5538805" y="42244"/>
                  <a:pt x="5536256" y="45589"/>
                  <a:pt x="5534162" y="48342"/>
                </a:cubicBezTo>
                <a:cubicBezTo>
                  <a:pt x="5543770" y="57520"/>
                  <a:pt x="5554826" y="67690"/>
                  <a:pt x="5567331" y="78854"/>
                </a:cubicBezTo>
                <a:cubicBezTo>
                  <a:pt x="5579836" y="90018"/>
                  <a:pt x="5592072" y="101139"/>
                  <a:pt x="5604038" y="112217"/>
                </a:cubicBezTo>
                <a:cubicBezTo>
                  <a:pt x="5616005" y="123295"/>
                  <a:pt x="5628836" y="132809"/>
                  <a:pt x="5642531" y="140761"/>
                </a:cubicBezTo>
                <a:cubicBezTo>
                  <a:pt x="5656226" y="148713"/>
                  <a:pt x="5671283" y="156019"/>
                  <a:pt x="5687703" y="162680"/>
                </a:cubicBezTo>
                <a:cubicBezTo>
                  <a:pt x="5704122" y="169341"/>
                  <a:pt x="5702416" y="173568"/>
                  <a:pt x="5682583" y="175360"/>
                </a:cubicBezTo>
                <a:cubicBezTo>
                  <a:pt x="5662751" y="177153"/>
                  <a:pt x="5645908" y="177580"/>
                  <a:pt x="5632055" y="176640"/>
                </a:cubicBezTo>
                <a:cubicBezTo>
                  <a:pt x="5618203" y="175701"/>
                  <a:pt x="5608193" y="170244"/>
                  <a:pt x="5602028" y="160271"/>
                </a:cubicBezTo>
                <a:cubicBezTo>
                  <a:pt x="5595861" y="150297"/>
                  <a:pt x="5585288" y="136230"/>
                  <a:pt x="5570310" y="118068"/>
                </a:cubicBezTo>
                <a:cubicBezTo>
                  <a:pt x="5555332" y="99906"/>
                  <a:pt x="5540730" y="80758"/>
                  <a:pt x="5526505" y="60624"/>
                </a:cubicBezTo>
                <a:cubicBezTo>
                  <a:pt x="5517527" y="78492"/>
                  <a:pt x="5507407" y="95980"/>
                  <a:pt x="5496143" y="113088"/>
                </a:cubicBezTo>
                <a:cubicBezTo>
                  <a:pt x="5484878" y="130196"/>
                  <a:pt x="5470076" y="147236"/>
                  <a:pt x="5451735" y="164207"/>
                </a:cubicBezTo>
                <a:cubicBezTo>
                  <a:pt x="5433394" y="181179"/>
                  <a:pt x="5414174" y="193128"/>
                  <a:pt x="5394076" y="200054"/>
                </a:cubicBezTo>
                <a:cubicBezTo>
                  <a:pt x="5373979" y="206981"/>
                  <a:pt x="5372383" y="203865"/>
                  <a:pt x="5389290" y="190708"/>
                </a:cubicBezTo>
                <a:cubicBezTo>
                  <a:pt x="5406197" y="177551"/>
                  <a:pt x="5424255" y="160034"/>
                  <a:pt x="5443464" y="138158"/>
                </a:cubicBezTo>
                <a:cubicBezTo>
                  <a:pt x="5462673" y="116282"/>
                  <a:pt x="5477841" y="93818"/>
                  <a:pt x="5488969" y="70766"/>
                </a:cubicBezTo>
                <a:cubicBezTo>
                  <a:pt x="5500097" y="47715"/>
                  <a:pt x="5504761" y="31234"/>
                  <a:pt x="5502961" y="21325"/>
                </a:cubicBezTo>
                <a:cubicBezTo>
                  <a:pt x="5501612" y="13893"/>
                  <a:pt x="5503555" y="10196"/>
                  <a:pt x="5508791" y="10234"/>
                </a:cubicBezTo>
                <a:close/>
                <a:moveTo>
                  <a:pt x="4382841" y="9215"/>
                </a:moveTo>
                <a:cubicBezTo>
                  <a:pt x="4384380" y="9410"/>
                  <a:pt x="4386233" y="9994"/>
                  <a:pt x="4388398" y="10968"/>
                </a:cubicBezTo>
                <a:cubicBezTo>
                  <a:pt x="4397059" y="14861"/>
                  <a:pt x="4403613" y="19264"/>
                  <a:pt x="4408058" y="24175"/>
                </a:cubicBezTo>
                <a:cubicBezTo>
                  <a:pt x="4412504" y="29087"/>
                  <a:pt x="4412794" y="33439"/>
                  <a:pt x="4408929" y="37232"/>
                </a:cubicBezTo>
                <a:cubicBezTo>
                  <a:pt x="4405065" y="41025"/>
                  <a:pt x="4397095" y="55068"/>
                  <a:pt x="4385021" y="79360"/>
                </a:cubicBezTo>
                <a:cubicBezTo>
                  <a:pt x="4392850" y="77754"/>
                  <a:pt x="4400763" y="75101"/>
                  <a:pt x="4408757" y="71401"/>
                </a:cubicBezTo>
                <a:cubicBezTo>
                  <a:pt x="4416752" y="67701"/>
                  <a:pt x="4424245" y="69139"/>
                  <a:pt x="4431236" y="75714"/>
                </a:cubicBezTo>
                <a:cubicBezTo>
                  <a:pt x="4438226" y="82289"/>
                  <a:pt x="4433620" y="87942"/>
                  <a:pt x="4417415" y="92675"/>
                </a:cubicBezTo>
                <a:cubicBezTo>
                  <a:pt x="4401211" y="97407"/>
                  <a:pt x="4388419" y="98870"/>
                  <a:pt x="4379041" y="97063"/>
                </a:cubicBezTo>
                <a:cubicBezTo>
                  <a:pt x="4374266" y="106047"/>
                  <a:pt x="4369518" y="114331"/>
                  <a:pt x="4364799" y="121915"/>
                </a:cubicBezTo>
                <a:lnTo>
                  <a:pt x="4364064" y="122993"/>
                </a:lnTo>
                <a:lnTo>
                  <a:pt x="4381601" y="116207"/>
                </a:lnTo>
                <a:cubicBezTo>
                  <a:pt x="4398694" y="107832"/>
                  <a:pt x="4410288" y="106595"/>
                  <a:pt x="4416383" y="112496"/>
                </a:cubicBezTo>
                <a:cubicBezTo>
                  <a:pt x="4422477" y="118397"/>
                  <a:pt x="4421739" y="123327"/>
                  <a:pt x="4414167" y="127285"/>
                </a:cubicBezTo>
                <a:cubicBezTo>
                  <a:pt x="4406596" y="131243"/>
                  <a:pt x="4399131" y="134161"/>
                  <a:pt x="4391775" y="136040"/>
                </a:cubicBezTo>
                <a:cubicBezTo>
                  <a:pt x="4395374" y="140800"/>
                  <a:pt x="4396697" y="144242"/>
                  <a:pt x="4395744" y="146364"/>
                </a:cubicBezTo>
                <a:cubicBezTo>
                  <a:pt x="4394790" y="148487"/>
                  <a:pt x="4393919" y="151799"/>
                  <a:pt x="4393130" y="156302"/>
                </a:cubicBezTo>
                <a:cubicBezTo>
                  <a:pt x="4399354" y="153721"/>
                  <a:pt x="4405649" y="151724"/>
                  <a:pt x="4412016" y="150312"/>
                </a:cubicBezTo>
                <a:cubicBezTo>
                  <a:pt x="4418383" y="148899"/>
                  <a:pt x="4423800" y="150713"/>
                  <a:pt x="4428267" y="155754"/>
                </a:cubicBezTo>
                <a:cubicBezTo>
                  <a:pt x="4432734" y="160794"/>
                  <a:pt x="4431315" y="165078"/>
                  <a:pt x="4424008" y="168606"/>
                </a:cubicBezTo>
                <a:cubicBezTo>
                  <a:pt x="4416702" y="172134"/>
                  <a:pt x="4406309" y="175482"/>
                  <a:pt x="4392829" y="178651"/>
                </a:cubicBezTo>
                <a:cubicBezTo>
                  <a:pt x="4391180" y="199115"/>
                  <a:pt x="4390140" y="212204"/>
                  <a:pt x="4389710" y="217919"/>
                </a:cubicBezTo>
                <a:cubicBezTo>
                  <a:pt x="4389280" y="223633"/>
                  <a:pt x="4388975" y="225763"/>
                  <a:pt x="4388796" y="224307"/>
                </a:cubicBezTo>
                <a:cubicBezTo>
                  <a:pt x="4388617" y="222852"/>
                  <a:pt x="4394915" y="218800"/>
                  <a:pt x="4407693" y="212154"/>
                </a:cubicBezTo>
                <a:cubicBezTo>
                  <a:pt x="4420470" y="205507"/>
                  <a:pt x="4423843" y="206830"/>
                  <a:pt x="4417813" y="216122"/>
                </a:cubicBezTo>
                <a:cubicBezTo>
                  <a:pt x="4411783" y="225415"/>
                  <a:pt x="4404911" y="234600"/>
                  <a:pt x="4397196" y="243677"/>
                </a:cubicBezTo>
                <a:cubicBezTo>
                  <a:pt x="4389481" y="252754"/>
                  <a:pt x="4381941" y="262309"/>
                  <a:pt x="4374577" y="272340"/>
                </a:cubicBezTo>
                <a:cubicBezTo>
                  <a:pt x="4367214" y="282371"/>
                  <a:pt x="4361238" y="281252"/>
                  <a:pt x="4356649" y="268984"/>
                </a:cubicBezTo>
                <a:cubicBezTo>
                  <a:pt x="4352060" y="256716"/>
                  <a:pt x="4352698" y="247359"/>
                  <a:pt x="4358563" y="240913"/>
                </a:cubicBezTo>
                <a:cubicBezTo>
                  <a:pt x="4364428" y="234467"/>
                  <a:pt x="4368694" y="215312"/>
                  <a:pt x="4371362" y="183448"/>
                </a:cubicBezTo>
                <a:cubicBezTo>
                  <a:pt x="4353193" y="187048"/>
                  <a:pt x="4339878" y="186747"/>
                  <a:pt x="4331417" y="182545"/>
                </a:cubicBezTo>
                <a:cubicBezTo>
                  <a:pt x="4322956" y="178343"/>
                  <a:pt x="4322748" y="175210"/>
                  <a:pt x="4330793" y="173145"/>
                </a:cubicBezTo>
                <a:cubicBezTo>
                  <a:pt x="4338838" y="171080"/>
                  <a:pt x="4352397" y="167143"/>
                  <a:pt x="4371469" y="161336"/>
                </a:cubicBezTo>
                <a:cubicBezTo>
                  <a:pt x="4372301" y="150738"/>
                  <a:pt x="4371390" y="143496"/>
                  <a:pt x="4368737" y="139610"/>
                </a:cubicBezTo>
                <a:lnTo>
                  <a:pt x="4357408" y="132760"/>
                </a:lnTo>
                <a:lnTo>
                  <a:pt x="4350725" y="142565"/>
                </a:lnTo>
                <a:cubicBezTo>
                  <a:pt x="4341399" y="154932"/>
                  <a:pt x="4332184" y="164498"/>
                  <a:pt x="4323082" y="171263"/>
                </a:cubicBezTo>
                <a:cubicBezTo>
                  <a:pt x="4304877" y="184793"/>
                  <a:pt x="4300113" y="184843"/>
                  <a:pt x="4308788" y="171413"/>
                </a:cubicBezTo>
                <a:cubicBezTo>
                  <a:pt x="4317464" y="157984"/>
                  <a:pt x="4328044" y="140793"/>
                  <a:pt x="4340527" y="119842"/>
                </a:cubicBezTo>
                <a:cubicBezTo>
                  <a:pt x="4353010" y="98891"/>
                  <a:pt x="4362621" y="78811"/>
                  <a:pt x="4369361" y="59603"/>
                </a:cubicBezTo>
                <a:cubicBezTo>
                  <a:pt x="4376101" y="40394"/>
                  <a:pt x="4378793" y="26513"/>
                  <a:pt x="4377438" y="17959"/>
                </a:cubicBezTo>
                <a:cubicBezTo>
                  <a:pt x="4376422" y="11543"/>
                  <a:pt x="4378223" y="8629"/>
                  <a:pt x="4382841" y="9215"/>
                </a:cubicBezTo>
                <a:close/>
                <a:moveTo>
                  <a:pt x="4146146" y="8031"/>
                </a:moveTo>
                <a:cubicBezTo>
                  <a:pt x="4147662" y="7854"/>
                  <a:pt x="4149618" y="8058"/>
                  <a:pt x="4152014" y="8645"/>
                </a:cubicBezTo>
                <a:cubicBezTo>
                  <a:pt x="4161601" y="10989"/>
                  <a:pt x="4169728" y="13746"/>
                  <a:pt x="4176396" y="16915"/>
                </a:cubicBezTo>
                <a:cubicBezTo>
                  <a:pt x="4183064" y="20085"/>
                  <a:pt x="4185477" y="24494"/>
                  <a:pt x="4183634" y="30144"/>
                </a:cubicBezTo>
                <a:cubicBezTo>
                  <a:pt x="4181792" y="35794"/>
                  <a:pt x="4180440" y="42911"/>
                  <a:pt x="4179580" y="51493"/>
                </a:cubicBezTo>
                <a:cubicBezTo>
                  <a:pt x="4178719" y="60076"/>
                  <a:pt x="4178289" y="68913"/>
                  <a:pt x="4178289" y="78005"/>
                </a:cubicBezTo>
                <a:cubicBezTo>
                  <a:pt x="4183294" y="77331"/>
                  <a:pt x="4191687" y="75362"/>
                  <a:pt x="4203467" y="72100"/>
                </a:cubicBezTo>
                <a:cubicBezTo>
                  <a:pt x="4215247" y="68838"/>
                  <a:pt x="4225472" y="71326"/>
                  <a:pt x="4234141" y="79564"/>
                </a:cubicBezTo>
                <a:cubicBezTo>
                  <a:pt x="4242809" y="87803"/>
                  <a:pt x="4242942" y="92549"/>
                  <a:pt x="4234539" y="93804"/>
                </a:cubicBezTo>
                <a:cubicBezTo>
                  <a:pt x="4226135" y="95059"/>
                  <a:pt x="4218166" y="95908"/>
                  <a:pt x="4210630" y="96353"/>
                </a:cubicBezTo>
                <a:cubicBezTo>
                  <a:pt x="4203094" y="96798"/>
                  <a:pt x="4192314" y="97801"/>
                  <a:pt x="4178289" y="99364"/>
                </a:cubicBezTo>
                <a:cubicBezTo>
                  <a:pt x="4178289" y="133179"/>
                  <a:pt x="4178508" y="160966"/>
                  <a:pt x="4178945" y="182728"/>
                </a:cubicBezTo>
                <a:cubicBezTo>
                  <a:pt x="4179383" y="204489"/>
                  <a:pt x="4177683" y="219690"/>
                  <a:pt x="4173847" y="228330"/>
                </a:cubicBezTo>
                <a:cubicBezTo>
                  <a:pt x="4170011" y="236969"/>
                  <a:pt x="4164537" y="243799"/>
                  <a:pt x="4157424" y="248818"/>
                </a:cubicBezTo>
                <a:cubicBezTo>
                  <a:pt x="4150311" y="253837"/>
                  <a:pt x="4144683" y="251618"/>
                  <a:pt x="4140539" y="242161"/>
                </a:cubicBezTo>
                <a:cubicBezTo>
                  <a:pt x="4136394" y="232703"/>
                  <a:pt x="4129027" y="223450"/>
                  <a:pt x="4118437" y="214402"/>
                </a:cubicBezTo>
                <a:cubicBezTo>
                  <a:pt x="4107846" y="205353"/>
                  <a:pt x="4108463" y="201954"/>
                  <a:pt x="4120287" y="204206"/>
                </a:cubicBezTo>
                <a:cubicBezTo>
                  <a:pt x="4132110" y="206457"/>
                  <a:pt x="4139635" y="207647"/>
                  <a:pt x="4142862" y="207776"/>
                </a:cubicBezTo>
                <a:cubicBezTo>
                  <a:pt x="4146088" y="207905"/>
                  <a:pt x="4148275" y="205858"/>
                  <a:pt x="4149422" y="201635"/>
                </a:cubicBezTo>
                <a:cubicBezTo>
                  <a:pt x="4150570" y="197412"/>
                  <a:pt x="4151369" y="190837"/>
                  <a:pt x="4151821" y="181910"/>
                </a:cubicBezTo>
                <a:cubicBezTo>
                  <a:pt x="4152272" y="172983"/>
                  <a:pt x="4152498" y="147404"/>
                  <a:pt x="4152498" y="105172"/>
                </a:cubicBezTo>
                <a:cubicBezTo>
                  <a:pt x="4128263" y="110449"/>
                  <a:pt x="4111091" y="114242"/>
                  <a:pt x="4100981" y="116551"/>
                </a:cubicBezTo>
                <a:cubicBezTo>
                  <a:pt x="4090871" y="118860"/>
                  <a:pt x="4080281" y="116336"/>
                  <a:pt x="4069210" y="108980"/>
                </a:cubicBezTo>
                <a:cubicBezTo>
                  <a:pt x="4058140" y="101623"/>
                  <a:pt x="4058530" y="97339"/>
                  <a:pt x="4070383" y="96127"/>
                </a:cubicBezTo>
                <a:cubicBezTo>
                  <a:pt x="4082235" y="94915"/>
                  <a:pt x="4095041" y="92944"/>
                  <a:pt x="4108800" y="90212"/>
                </a:cubicBezTo>
                <a:cubicBezTo>
                  <a:pt x="4122559" y="87480"/>
                  <a:pt x="4137126" y="85024"/>
                  <a:pt x="4152498" y="82844"/>
                </a:cubicBezTo>
                <a:cubicBezTo>
                  <a:pt x="4152498" y="73509"/>
                  <a:pt x="4152276" y="63155"/>
                  <a:pt x="4151831" y="51784"/>
                </a:cubicBezTo>
                <a:cubicBezTo>
                  <a:pt x="4151387" y="40412"/>
                  <a:pt x="4148910" y="29793"/>
                  <a:pt x="4144400" y="19927"/>
                </a:cubicBezTo>
                <a:cubicBezTo>
                  <a:pt x="4141017" y="12527"/>
                  <a:pt x="4141599" y="8562"/>
                  <a:pt x="4146146" y="8031"/>
                </a:cubicBezTo>
                <a:close/>
                <a:moveTo>
                  <a:pt x="8051885" y="7892"/>
                </a:moveTo>
                <a:cubicBezTo>
                  <a:pt x="8057721" y="8845"/>
                  <a:pt x="8065171" y="11136"/>
                  <a:pt x="8074234" y="14764"/>
                </a:cubicBezTo>
                <a:cubicBezTo>
                  <a:pt x="8083297" y="18392"/>
                  <a:pt x="8086685" y="23282"/>
                  <a:pt x="8084398" y="29434"/>
                </a:cubicBezTo>
                <a:cubicBezTo>
                  <a:pt x="8082110" y="35586"/>
                  <a:pt x="8080106" y="55828"/>
                  <a:pt x="8078385" y="90158"/>
                </a:cubicBezTo>
                <a:cubicBezTo>
                  <a:pt x="8088194" y="88509"/>
                  <a:pt x="8100463" y="85397"/>
                  <a:pt x="8115189" y="80823"/>
                </a:cubicBezTo>
                <a:cubicBezTo>
                  <a:pt x="8129917" y="76248"/>
                  <a:pt x="8141863" y="77994"/>
                  <a:pt x="8151025" y="86060"/>
                </a:cubicBezTo>
                <a:cubicBezTo>
                  <a:pt x="8160189" y="94127"/>
                  <a:pt x="8159379" y="99329"/>
                  <a:pt x="8148595" y="101666"/>
                </a:cubicBezTo>
                <a:cubicBezTo>
                  <a:pt x="8137811" y="104003"/>
                  <a:pt x="8115305" y="107173"/>
                  <a:pt x="8081074" y="111174"/>
                </a:cubicBezTo>
                <a:cubicBezTo>
                  <a:pt x="8097852" y="135107"/>
                  <a:pt x="8116225" y="156614"/>
                  <a:pt x="8136194" y="175694"/>
                </a:cubicBezTo>
                <a:cubicBezTo>
                  <a:pt x="8156163" y="194773"/>
                  <a:pt x="8174017" y="207870"/>
                  <a:pt x="8189755" y="214982"/>
                </a:cubicBezTo>
                <a:cubicBezTo>
                  <a:pt x="8205493" y="222095"/>
                  <a:pt x="8207960" y="226942"/>
                  <a:pt x="8197155" y="229523"/>
                </a:cubicBezTo>
                <a:cubicBezTo>
                  <a:pt x="8186349" y="232105"/>
                  <a:pt x="8173777" y="232689"/>
                  <a:pt x="8159437" y="231276"/>
                </a:cubicBezTo>
                <a:cubicBezTo>
                  <a:pt x="8145097" y="229864"/>
                  <a:pt x="8135495" y="225275"/>
                  <a:pt x="8130634" y="217510"/>
                </a:cubicBezTo>
                <a:cubicBezTo>
                  <a:pt x="8125773" y="209745"/>
                  <a:pt x="8119105" y="199172"/>
                  <a:pt x="8110629" y="185793"/>
                </a:cubicBezTo>
                <a:cubicBezTo>
                  <a:pt x="8102155" y="172413"/>
                  <a:pt x="8091407" y="150939"/>
                  <a:pt x="8078385" y="121369"/>
                </a:cubicBezTo>
                <a:lnTo>
                  <a:pt x="8078385" y="200829"/>
                </a:lnTo>
                <a:cubicBezTo>
                  <a:pt x="8082717" y="200097"/>
                  <a:pt x="8087506" y="198792"/>
                  <a:pt x="8092755" y="196914"/>
                </a:cubicBezTo>
                <a:cubicBezTo>
                  <a:pt x="8098003" y="195035"/>
                  <a:pt x="8104341" y="196971"/>
                  <a:pt x="8111769" y="202721"/>
                </a:cubicBezTo>
                <a:cubicBezTo>
                  <a:pt x="8119198" y="208472"/>
                  <a:pt x="8119287" y="213430"/>
                  <a:pt x="8112038" y="217596"/>
                </a:cubicBezTo>
                <a:cubicBezTo>
                  <a:pt x="8104789" y="221762"/>
                  <a:pt x="8093571" y="225035"/>
                  <a:pt x="8078385" y="227415"/>
                </a:cubicBezTo>
                <a:cubicBezTo>
                  <a:pt x="8079246" y="245943"/>
                  <a:pt x="8078593" y="265069"/>
                  <a:pt x="8076428" y="284794"/>
                </a:cubicBezTo>
                <a:cubicBezTo>
                  <a:pt x="8074263" y="304519"/>
                  <a:pt x="8068846" y="309348"/>
                  <a:pt x="8060177" y="299281"/>
                </a:cubicBezTo>
                <a:cubicBezTo>
                  <a:pt x="8051509" y="289214"/>
                  <a:pt x="8048300" y="279244"/>
                  <a:pt x="8050551" y="269371"/>
                </a:cubicBezTo>
                <a:cubicBezTo>
                  <a:pt x="8052803" y="259498"/>
                  <a:pt x="8054373" y="246603"/>
                  <a:pt x="8055262" y="230685"/>
                </a:cubicBezTo>
                <a:cubicBezTo>
                  <a:pt x="8044149" y="231588"/>
                  <a:pt x="8033497" y="230402"/>
                  <a:pt x="8023309" y="227125"/>
                </a:cubicBezTo>
                <a:cubicBezTo>
                  <a:pt x="8013119" y="223848"/>
                  <a:pt x="8012023" y="220496"/>
                  <a:pt x="8020017" y="217069"/>
                </a:cubicBezTo>
                <a:cubicBezTo>
                  <a:pt x="8028011" y="213642"/>
                  <a:pt x="8039761" y="210300"/>
                  <a:pt x="8055262" y="207045"/>
                </a:cubicBezTo>
                <a:lnTo>
                  <a:pt x="8055262" y="136212"/>
                </a:lnTo>
                <a:cubicBezTo>
                  <a:pt x="8047733" y="158382"/>
                  <a:pt x="8036157" y="178196"/>
                  <a:pt x="8020533" y="195655"/>
                </a:cubicBezTo>
                <a:cubicBezTo>
                  <a:pt x="8004909" y="213115"/>
                  <a:pt x="7989921" y="224895"/>
                  <a:pt x="7975566" y="230997"/>
                </a:cubicBezTo>
                <a:lnTo>
                  <a:pt x="7967595" y="233597"/>
                </a:lnTo>
                <a:lnTo>
                  <a:pt x="7967549" y="235033"/>
                </a:lnTo>
                <a:cubicBezTo>
                  <a:pt x="7966397" y="256142"/>
                  <a:pt x="7964037" y="270807"/>
                  <a:pt x="7960466" y="279029"/>
                </a:cubicBezTo>
                <a:cubicBezTo>
                  <a:pt x="7955705" y="289992"/>
                  <a:pt x="7949843" y="289458"/>
                  <a:pt x="7942881" y="277427"/>
                </a:cubicBezTo>
                <a:cubicBezTo>
                  <a:pt x="7935919" y="265395"/>
                  <a:pt x="7934015" y="255644"/>
                  <a:pt x="7937170" y="248173"/>
                </a:cubicBezTo>
                <a:cubicBezTo>
                  <a:pt x="7940325" y="240702"/>
                  <a:pt x="7942799" y="228222"/>
                  <a:pt x="7944591" y="210734"/>
                </a:cubicBezTo>
                <a:cubicBezTo>
                  <a:pt x="7946384" y="193246"/>
                  <a:pt x="7947280" y="175575"/>
                  <a:pt x="7947280" y="157722"/>
                </a:cubicBezTo>
                <a:cubicBezTo>
                  <a:pt x="7947280" y="140686"/>
                  <a:pt x="7946901" y="130812"/>
                  <a:pt x="7946140" y="128102"/>
                </a:cubicBezTo>
                <a:cubicBezTo>
                  <a:pt x="7938095" y="140836"/>
                  <a:pt x="7928373" y="152448"/>
                  <a:pt x="7916972" y="162938"/>
                </a:cubicBezTo>
                <a:cubicBezTo>
                  <a:pt x="7905571" y="173428"/>
                  <a:pt x="7894501" y="181269"/>
                  <a:pt x="7883760" y="186460"/>
                </a:cubicBezTo>
                <a:cubicBezTo>
                  <a:pt x="7873019" y="191651"/>
                  <a:pt x="7872891" y="187736"/>
                  <a:pt x="7883373" y="174715"/>
                </a:cubicBezTo>
                <a:cubicBezTo>
                  <a:pt x="7893856" y="161694"/>
                  <a:pt x="7905153" y="146669"/>
                  <a:pt x="7917263" y="129640"/>
                </a:cubicBezTo>
                <a:cubicBezTo>
                  <a:pt x="7929373" y="112611"/>
                  <a:pt x="7939881" y="93912"/>
                  <a:pt x="7948786" y="73541"/>
                </a:cubicBezTo>
                <a:cubicBezTo>
                  <a:pt x="7957691" y="53171"/>
                  <a:pt x="7961467" y="38476"/>
                  <a:pt x="7960111" y="29456"/>
                </a:cubicBezTo>
                <a:cubicBezTo>
                  <a:pt x="7958756" y="20436"/>
                  <a:pt x="7963535" y="18098"/>
                  <a:pt x="7974447" y="22444"/>
                </a:cubicBezTo>
                <a:cubicBezTo>
                  <a:pt x="7985361" y="26789"/>
                  <a:pt x="7992589" y="30936"/>
                  <a:pt x="7996130" y="34887"/>
                </a:cubicBezTo>
                <a:cubicBezTo>
                  <a:pt x="7999672" y="38838"/>
                  <a:pt x="7999963" y="42495"/>
                  <a:pt x="7997001" y="45857"/>
                </a:cubicBezTo>
                <a:cubicBezTo>
                  <a:pt x="7994040" y="49220"/>
                  <a:pt x="7989917" y="56186"/>
                  <a:pt x="7984633" y="66755"/>
                </a:cubicBezTo>
                <a:cubicBezTo>
                  <a:pt x="7979349" y="77323"/>
                  <a:pt x="7969207" y="93428"/>
                  <a:pt x="7954207" y="115067"/>
                </a:cubicBezTo>
                <a:cubicBezTo>
                  <a:pt x="7968605" y="121061"/>
                  <a:pt x="7974666" y="130210"/>
                  <a:pt x="7972393" y="142514"/>
                </a:cubicBezTo>
                <a:cubicBezTo>
                  <a:pt x="7970121" y="154818"/>
                  <a:pt x="7968755" y="177906"/>
                  <a:pt x="7968295" y="211777"/>
                </a:cubicBezTo>
                <a:lnTo>
                  <a:pt x="7967827" y="226370"/>
                </a:lnTo>
                <a:lnTo>
                  <a:pt x="7974533" y="218564"/>
                </a:lnTo>
                <a:cubicBezTo>
                  <a:pt x="7988200" y="204173"/>
                  <a:pt x="8001712" y="186732"/>
                  <a:pt x="8015070" y="166240"/>
                </a:cubicBezTo>
                <a:cubicBezTo>
                  <a:pt x="8028428" y="145748"/>
                  <a:pt x="8037781" y="129436"/>
                  <a:pt x="8043130" y="117304"/>
                </a:cubicBezTo>
                <a:cubicBezTo>
                  <a:pt x="8034612" y="120014"/>
                  <a:pt x="8026037" y="122043"/>
                  <a:pt x="8017403" y="123391"/>
                </a:cubicBezTo>
                <a:cubicBezTo>
                  <a:pt x="8008771" y="124739"/>
                  <a:pt x="8000551" y="122183"/>
                  <a:pt x="7992743" y="115723"/>
                </a:cubicBezTo>
                <a:cubicBezTo>
                  <a:pt x="7984934" y="109263"/>
                  <a:pt x="7986053" y="105430"/>
                  <a:pt x="7996098" y="104226"/>
                </a:cubicBezTo>
                <a:cubicBezTo>
                  <a:pt x="8006143" y="103021"/>
                  <a:pt x="8016385" y="101512"/>
                  <a:pt x="8026825" y="99698"/>
                </a:cubicBezTo>
                <a:cubicBezTo>
                  <a:pt x="8037265" y="97884"/>
                  <a:pt x="8046743" y="96267"/>
                  <a:pt x="8055262" y="94847"/>
                </a:cubicBezTo>
                <a:cubicBezTo>
                  <a:pt x="8055262" y="75015"/>
                  <a:pt x="8054599" y="59341"/>
                  <a:pt x="8053273" y="47826"/>
                </a:cubicBezTo>
                <a:cubicBezTo>
                  <a:pt x="8051945" y="36311"/>
                  <a:pt x="8049924" y="26538"/>
                  <a:pt x="8047207" y="18507"/>
                </a:cubicBezTo>
                <a:cubicBezTo>
                  <a:pt x="8044489" y="10477"/>
                  <a:pt x="8046049" y="6938"/>
                  <a:pt x="8051885" y="7892"/>
                </a:cubicBezTo>
                <a:close/>
                <a:moveTo>
                  <a:pt x="1612985" y="7892"/>
                </a:moveTo>
                <a:cubicBezTo>
                  <a:pt x="1618822" y="8845"/>
                  <a:pt x="1626272" y="11136"/>
                  <a:pt x="1635335" y="14764"/>
                </a:cubicBezTo>
                <a:cubicBezTo>
                  <a:pt x="1644398" y="18392"/>
                  <a:pt x="1647787" y="23282"/>
                  <a:pt x="1645499" y="29434"/>
                </a:cubicBezTo>
                <a:cubicBezTo>
                  <a:pt x="1643212" y="35586"/>
                  <a:pt x="1641207" y="55828"/>
                  <a:pt x="1639486" y="90158"/>
                </a:cubicBezTo>
                <a:cubicBezTo>
                  <a:pt x="1649297" y="88509"/>
                  <a:pt x="1661564" y="85397"/>
                  <a:pt x="1676291" y="80823"/>
                </a:cubicBezTo>
                <a:cubicBezTo>
                  <a:pt x="1691018" y="76248"/>
                  <a:pt x="1702964" y="77994"/>
                  <a:pt x="1712127" y="86060"/>
                </a:cubicBezTo>
                <a:cubicBezTo>
                  <a:pt x="1721291" y="94127"/>
                  <a:pt x="1720481" y="99329"/>
                  <a:pt x="1709697" y="101666"/>
                </a:cubicBezTo>
                <a:cubicBezTo>
                  <a:pt x="1698912" y="104003"/>
                  <a:pt x="1676405" y="107173"/>
                  <a:pt x="1642176" y="111174"/>
                </a:cubicBezTo>
                <a:cubicBezTo>
                  <a:pt x="1658954" y="135107"/>
                  <a:pt x="1677327" y="156614"/>
                  <a:pt x="1697295" y="175694"/>
                </a:cubicBezTo>
                <a:cubicBezTo>
                  <a:pt x="1717264" y="194773"/>
                  <a:pt x="1735118" y="207870"/>
                  <a:pt x="1750857" y="214982"/>
                </a:cubicBezTo>
                <a:cubicBezTo>
                  <a:pt x="1766595" y="222095"/>
                  <a:pt x="1769061" y="226942"/>
                  <a:pt x="1758256" y="229523"/>
                </a:cubicBezTo>
                <a:cubicBezTo>
                  <a:pt x="1747451" y="232105"/>
                  <a:pt x="1734878" y="232689"/>
                  <a:pt x="1720537" y="231276"/>
                </a:cubicBezTo>
                <a:cubicBezTo>
                  <a:pt x="1706198" y="229864"/>
                  <a:pt x="1696596" y="225275"/>
                  <a:pt x="1691736" y="217510"/>
                </a:cubicBezTo>
                <a:cubicBezTo>
                  <a:pt x="1686875" y="209745"/>
                  <a:pt x="1680205" y="199172"/>
                  <a:pt x="1671731" y="185793"/>
                </a:cubicBezTo>
                <a:cubicBezTo>
                  <a:pt x="1663255" y="172413"/>
                  <a:pt x="1652507" y="150939"/>
                  <a:pt x="1639486" y="121369"/>
                </a:cubicBezTo>
                <a:lnTo>
                  <a:pt x="1639486" y="200829"/>
                </a:lnTo>
                <a:cubicBezTo>
                  <a:pt x="1643818" y="200097"/>
                  <a:pt x="1648606" y="198792"/>
                  <a:pt x="1653856" y="196914"/>
                </a:cubicBezTo>
                <a:cubicBezTo>
                  <a:pt x="1659104" y="195035"/>
                  <a:pt x="1665443" y="196971"/>
                  <a:pt x="1672870" y="202721"/>
                </a:cubicBezTo>
                <a:cubicBezTo>
                  <a:pt x="1680298" y="208472"/>
                  <a:pt x="1680388" y="213430"/>
                  <a:pt x="1673140" y="217596"/>
                </a:cubicBezTo>
                <a:cubicBezTo>
                  <a:pt x="1665891" y="221762"/>
                  <a:pt x="1654673" y="225035"/>
                  <a:pt x="1639486" y="227415"/>
                </a:cubicBezTo>
                <a:cubicBezTo>
                  <a:pt x="1640348" y="245943"/>
                  <a:pt x="1639695" y="265069"/>
                  <a:pt x="1637529" y="284794"/>
                </a:cubicBezTo>
                <a:cubicBezTo>
                  <a:pt x="1635363" y="304519"/>
                  <a:pt x="1629948" y="309348"/>
                  <a:pt x="1621278" y="299281"/>
                </a:cubicBezTo>
                <a:cubicBezTo>
                  <a:pt x="1612609" y="289214"/>
                  <a:pt x="1609401" y="279244"/>
                  <a:pt x="1611653" y="269371"/>
                </a:cubicBezTo>
                <a:cubicBezTo>
                  <a:pt x="1613905" y="259498"/>
                  <a:pt x="1615474" y="246603"/>
                  <a:pt x="1616363" y="230685"/>
                </a:cubicBezTo>
                <a:cubicBezTo>
                  <a:pt x="1605250" y="231588"/>
                  <a:pt x="1594599" y="230402"/>
                  <a:pt x="1584410" y="227125"/>
                </a:cubicBezTo>
                <a:cubicBezTo>
                  <a:pt x="1574220" y="223848"/>
                  <a:pt x="1573125" y="220496"/>
                  <a:pt x="1581119" y="217069"/>
                </a:cubicBezTo>
                <a:cubicBezTo>
                  <a:pt x="1589113" y="213642"/>
                  <a:pt x="1600862" y="210300"/>
                  <a:pt x="1616363" y="207045"/>
                </a:cubicBezTo>
                <a:lnTo>
                  <a:pt x="1616363" y="136212"/>
                </a:lnTo>
                <a:cubicBezTo>
                  <a:pt x="1608835" y="158382"/>
                  <a:pt x="1597259" y="178196"/>
                  <a:pt x="1581636" y="195655"/>
                </a:cubicBezTo>
                <a:cubicBezTo>
                  <a:pt x="1566011" y="213115"/>
                  <a:pt x="1551022" y="224895"/>
                  <a:pt x="1536668" y="230997"/>
                </a:cubicBezTo>
                <a:lnTo>
                  <a:pt x="1528697" y="233597"/>
                </a:lnTo>
                <a:lnTo>
                  <a:pt x="1528649" y="235033"/>
                </a:lnTo>
                <a:cubicBezTo>
                  <a:pt x="1527499" y="256142"/>
                  <a:pt x="1525138" y="270807"/>
                  <a:pt x="1521568" y="279029"/>
                </a:cubicBezTo>
                <a:cubicBezTo>
                  <a:pt x="1516806" y="289992"/>
                  <a:pt x="1510945" y="289458"/>
                  <a:pt x="1503983" y="277427"/>
                </a:cubicBezTo>
                <a:cubicBezTo>
                  <a:pt x="1497021" y="265395"/>
                  <a:pt x="1495117" y="255644"/>
                  <a:pt x="1498272" y="248173"/>
                </a:cubicBezTo>
                <a:cubicBezTo>
                  <a:pt x="1501427" y="240702"/>
                  <a:pt x="1503900" y="228222"/>
                  <a:pt x="1505692" y="210734"/>
                </a:cubicBezTo>
                <a:cubicBezTo>
                  <a:pt x="1507485" y="193246"/>
                  <a:pt x="1508382" y="175575"/>
                  <a:pt x="1508382" y="157722"/>
                </a:cubicBezTo>
                <a:cubicBezTo>
                  <a:pt x="1508382" y="140686"/>
                  <a:pt x="1508001" y="130812"/>
                  <a:pt x="1507241" y="128102"/>
                </a:cubicBezTo>
                <a:cubicBezTo>
                  <a:pt x="1499196" y="140836"/>
                  <a:pt x="1489473" y="152448"/>
                  <a:pt x="1478073" y="162938"/>
                </a:cubicBezTo>
                <a:cubicBezTo>
                  <a:pt x="1466673" y="173428"/>
                  <a:pt x="1455603" y="181269"/>
                  <a:pt x="1444861" y="186460"/>
                </a:cubicBezTo>
                <a:cubicBezTo>
                  <a:pt x="1434121" y="191651"/>
                  <a:pt x="1433992" y="187736"/>
                  <a:pt x="1444475" y="174715"/>
                </a:cubicBezTo>
                <a:cubicBezTo>
                  <a:pt x="1454958" y="161694"/>
                  <a:pt x="1466254" y="146669"/>
                  <a:pt x="1478364" y="129640"/>
                </a:cubicBezTo>
                <a:cubicBezTo>
                  <a:pt x="1490474" y="112611"/>
                  <a:pt x="1500982" y="93912"/>
                  <a:pt x="1509887" y="73541"/>
                </a:cubicBezTo>
                <a:cubicBezTo>
                  <a:pt x="1518793" y="53171"/>
                  <a:pt x="1522567" y="38476"/>
                  <a:pt x="1521213" y="29456"/>
                </a:cubicBezTo>
                <a:cubicBezTo>
                  <a:pt x="1519858" y="20436"/>
                  <a:pt x="1524636" y="18098"/>
                  <a:pt x="1535549" y="22444"/>
                </a:cubicBezTo>
                <a:cubicBezTo>
                  <a:pt x="1546462" y="26789"/>
                  <a:pt x="1553689" y="30936"/>
                  <a:pt x="1557231" y="34887"/>
                </a:cubicBezTo>
                <a:cubicBezTo>
                  <a:pt x="1560773" y="38838"/>
                  <a:pt x="1561063" y="42495"/>
                  <a:pt x="1558103" y="45857"/>
                </a:cubicBezTo>
                <a:cubicBezTo>
                  <a:pt x="1555141" y="49220"/>
                  <a:pt x="1551019" y="56186"/>
                  <a:pt x="1545733" y="66755"/>
                </a:cubicBezTo>
                <a:cubicBezTo>
                  <a:pt x="1540449" y="77323"/>
                  <a:pt x="1530307" y="93428"/>
                  <a:pt x="1515307" y="115067"/>
                </a:cubicBezTo>
                <a:cubicBezTo>
                  <a:pt x="1529705" y="121061"/>
                  <a:pt x="1535768" y="130210"/>
                  <a:pt x="1533495" y="142514"/>
                </a:cubicBezTo>
                <a:cubicBezTo>
                  <a:pt x="1531222" y="154818"/>
                  <a:pt x="1529857" y="177906"/>
                  <a:pt x="1529397" y="211777"/>
                </a:cubicBezTo>
                <a:lnTo>
                  <a:pt x="1528929" y="226370"/>
                </a:lnTo>
                <a:lnTo>
                  <a:pt x="1535636" y="218564"/>
                </a:lnTo>
                <a:cubicBezTo>
                  <a:pt x="1549301" y="204173"/>
                  <a:pt x="1562813" y="186732"/>
                  <a:pt x="1576172" y="166240"/>
                </a:cubicBezTo>
                <a:cubicBezTo>
                  <a:pt x="1589530" y="145748"/>
                  <a:pt x="1598883" y="129436"/>
                  <a:pt x="1604231" y="117304"/>
                </a:cubicBezTo>
                <a:cubicBezTo>
                  <a:pt x="1595713" y="120014"/>
                  <a:pt x="1587139" y="122043"/>
                  <a:pt x="1578506" y="123391"/>
                </a:cubicBezTo>
                <a:cubicBezTo>
                  <a:pt x="1569872" y="124739"/>
                  <a:pt x="1561652" y="122183"/>
                  <a:pt x="1553843" y="115723"/>
                </a:cubicBezTo>
                <a:cubicBezTo>
                  <a:pt x="1546035" y="109263"/>
                  <a:pt x="1547153" y="105430"/>
                  <a:pt x="1557200" y="104226"/>
                </a:cubicBezTo>
                <a:cubicBezTo>
                  <a:pt x="1567244" y="103021"/>
                  <a:pt x="1577487" y="101512"/>
                  <a:pt x="1587927" y="99698"/>
                </a:cubicBezTo>
                <a:cubicBezTo>
                  <a:pt x="1598366" y="97884"/>
                  <a:pt x="1607846" y="96267"/>
                  <a:pt x="1616363" y="94847"/>
                </a:cubicBezTo>
                <a:cubicBezTo>
                  <a:pt x="1616363" y="75015"/>
                  <a:pt x="1615701" y="59341"/>
                  <a:pt x="1614374" y="47826"/>
                </a:cubicBezTo>
                <a:cubicBezTo>
                  <a:pt x="1613047" y="36311"/>
                  <a:pt x="1611026" y="26538"/>
                  <a:pt x="1608308" y="18507"/>
                </a:cubicBezTo>
                <a:cubicBezTo>
                  <a:pt x="1605590" y="10477"/>
                  <a:pt x="1607150" y="6938"/>
                  <a:pt x="1612985" y="7892"/>
                </a:cubicBezTo>
                <a:close/>
                <a:moveTo>
                  <a:pt x="7310880" y="4751"/>
                </a:moveTo>
                <a:cubicBezTo>
                  <a:pt x="7314042" y="4031"/>
                  <a:pt x="7319348" y="5436"/>
                  <a:pt x="7326797" y="8967"/>
                </a:cubicBezTo>
                <a:cubicBezTo>
                  <a:pt x="7341697" y="16030"/>
                  <a:pt x="7346805" y="22702"/>
                  <a:pt x="7342124" y="28983"/>
                </a:cubicBezTo>
                <a:cubicBezTo>
                  <a:pt x="7337441" y="35264"/>
                  <a:pt x="7333828" y="41573"/>
                  <a:pt x="7331283" y="47912"/>
                </a:cubicBezTo>
                <a:cubicBezTo>
                  <a:pt x="7328737" y="54250"/>
                  <a:pt x="7325249" y="62030"/>
                  <a:pt x="7320817" y="71250"/>
                </a:cubicBezTo>
                <a:cubicBezTo>
                  <a:pt x="7332706" y="69530"/>
                  <a:pt x="7344243" y="67328"/>
                  <a:pt x="7355428" y="64647"/>
                </a:cubicBezTo>
                <a:cubicBezTo>
                  <a:pt x="7366613" y="61965"/>
                  <a:pt x="7377293" y="59022"/>
                  <a:pt x="7387467" y="55817"/>
                </a:cubicBezTo>
                <a:cubicBezTo>
                  <a:pt x="7397642" y="52612"/>
                  <a:pt x="7407074" y="55028"/>
                  <a:pt x="7415764" y="63066"/>
                </a:cubicBezTo>
                <a:cubicBezTo>
                  <a:pt x="7424455" y="71103"/>
                  <a:pt x="7419815" y="77205"/>
                  <a:pt x="7401847" y="81371"/>
                </a:cubicBezTo>
                <a:cubicBezTo>
                  <a:pt x="7383879" y="85537"/>
                  <a:pt x="7367215" y="88950"/>
                  <a:pt x="7351857" y="91610"/>
                </a:cubicBezTo>
                <a:cubicBezTo>
                  <a:pt x="7336499" y="94270"/>
                  <a:pt x="7322977" y="96432"/>
                  <a:pt x="7311289" y="98095"/>
                </a:cubicBezTo>
                <a:cubicBezTo>
                  <a:pt x="7298383" y="123908"/>
                  <a:pt x="7284007" y="148257"/>
                  <a:pt x="7268161" y="171144"/>
                </a:cubicBezTo>
                <a:cubicBezTo>
                  <a:pt x="7268161" y="201797"/>
                  <a:pt x="7268029" y="225786"/>
                  <a:pt x="7267767" y="243112"/>
                </a:cubicBezTo>
                <a:lnTo>
                  <a:pt x="7267524" y="255149"/>
                </a:lnTo>
                <a:lnTo>
                  <a:pt x="7268247" y="254594"/>
                </a:lnTo>
                <a:cubicBezTo>
                  <a:pt x="7275603" y="253927"/>
                  <a:pt x="7302069" y="250589"/>
                  <a:pt x="7347641" y="244581"/>
                </a:cubicBezTo>
                <a:lnTo>
                  <a:pt x="7347641" y="196957"/>
                </a:lnTo>
                <a:cubicBezTo>
                  <a:pt x="7326533" y="200556"/>
                  <a:pt x="7311131" y="199226"/>
                  <a:pt x="7301437" y="192967"/>
                </a:cubicBezTo>
                <a:cubicBezTo>
                  <a:pt x="7291743" y="186707"/>
                  <a:pt x="7292015" y="182634"/>
                  <a:pt x="7302255" y="180749"/>
                </a:cubicBezTo>
                <a:cubicBezTo>
                  <a:pt x="7312493" y="178863"/>
                  <a:pt x="7327623" y="175927"/>
                  <a:pt x="7347641" y="171940"/>
                </a:cubicBezTo>
                <a:cubicBezTo>
                  <a:pt x="7346767" y="140019"/>
                  <a:pt x="7344748" y="121129"/>
                  <a:pt x="7341586" y="115271"/>
                </a:cubicBezTo>
                <a:cubicBezTo>
                  <a:pt x="7338424" y="109413"/>
                  <a:pt x="7339137" y="105563"/>
                  <a:pt x="7343726" y="103720"/>
                </a:cubicBezTo>
                <a:cubicBezTo>
                  <a:pt x="7348315" y="101878"/>
                  <a:pt x="7356217" y="103240"/>
                  <a:pt x="7367431" y="107807"/>
                </a:cubicBezTo>
                <a:cubicBezTo>
                  <a:pt x="7378645" y="112375"/>
                  <a:pt x="7382883" y="117971"/>
                  <a:pt x="7380143" y="124596"/>
                </a:cubicBezTo>
                <a:cubicBezTo>
                  <a:pt x="7377405" y="131221"/>
                  <a:pt x="7375626" y="144938"/>
                  <a:pt x="7374809" y="165745"/>
                </a:cubicBezTo>
                <a:cubicBezTo>
                  <a:pt x="7385377" y="164125"/>
                  <a:pt x="7395369" y="161694"/>
                  <a:pt x="7404783" y="158453"/>
                </a:cubicBezTo>
                <a:cubicBezTo>
                  <a:pt x="7414197" y="155212"/>
                  <a:pt x="7422576" y="157051"/>
                  <a:pt x="7429918" y="163971"/>
                </a:cubicBezTo>
                <a:cubicBezTo>
                  <a:pt x="7437261" y="170890"/>
                  <a:pt x="7435242" y="176529"/>
                  <a:pt x="7423863" y="180889"/>
                </a:cubicBezTo>
                <a:cubicBezTo>
                  <a:pt x="7412484" y="185248"/>
                  <a:pt x="7396061" y="189077"/>
                  <a:pt x="7374593" y="192375"/>
                </a:cubicBezTo>
                <a:cubicBezTo>
                  <a:pt x="7373833" y="208823"/>
                  <a:pt x="7373453" y="225142"/>
                  <a:pt x="7373453" y="241332"/>
                </a:cubicBezTo>
                <a:cubicBezTo>
                  <a:pt x="7394979" y="238751"/>
                  <a:pt x="7413936" y="236306"/>
                  <a:pt x="7430327" y="233997"/>
                </a:cubicBezTo>
                <a:cubicBezTo>
                  <a:pt x="7446717" y="231689"/>
                  <a:pt x="7459333" y="236184"/>
                  <a:pt x="7468175" y="247484"/>
                </a:cubicBezTo>
                <a:cubicBezTo>
                  <a:pt x="7477015" y="258785"/>
                  <a:pt x="7474853" y="264209"/>
                  <a:pt x="7461689" y="263757"/>
                </a:cubicBezTo>
                <a:cubicBezTo>
                  <a:pt x="7448525" y="263305"/>
                  <a:pt x="7434615" y="262631"/>
                  <a:pt x="7419959" y="261735"/>
                </a:cubicBezTo>
                <a:cubicBezTo>
                  <a:pt x="7405303" y="260839"/>
                  <a:pt x="7383610" y="262416"/>
                  <a:pt x="7354879" y="266467"/>
                </a:cubicBezTo>
                <a:cubicBezTo>
                  <a:pt x="7326149" y="270518"/>
                  <a:pt x="7307281" y="273666"/>
                  <a:pt x="7298275" y="275910"/>
                </a:cubicBezTo>
                <a:cubicBezTo>
                  <a:pt x="7289269" y="278155"/>
                  <a:pt x="7280175" y="275330"/>
                  <a:pt x="7270989" y="267435"/>
                </a:cubicBezTo>
                <a:lnTo>
                  <a:pt x="7267065" y="262704"/>
                </a:lnTo>
                <a:lnTo>
                  <a:pt x="7265343" y="282189"/>
                </a:lnTo>
                <a:cubicBezTo>
                  <a:pt x="7264163" y="289579"/>
                  <a:pt x="7262510" y="296370"/>
                  <a:pt x="7260385" y="302562"/>
                </a:cubicBezTo>
                <a:cubicBezTo>
                  <a:pt x="7256133" y="314944"/>
                  <a:pt x="7250715" y="314658"/>
                  <a:pt x="7244133" y="301701"/>
                </a:cubicBezTo>
                <a:cubicBezTo>
                  <a:pt x="7237551" y="288745"/>
                  <a:pt x="7235834" y="277441"/>
                  <a:pt x="7238982" y="267790"/>
                </a:cubicBezTo>
                <a:cubicBezTo>
                  <a:pt x="7242129" y="258139"/>
                  <a:pt x="7243331" y="234528"/>
                  <a:pt x="7242585" y="196957"/>
                </a:cubicBezTo>
                <a:cubicBezTo>
                  <a:pt x="7235271" y="208888"/>
                  <a:pt x="7224763" y="220564"/>
                  <a:pt x="7211061" y="231986"/>
                </a:cubicBezTo>
                <a:cubicBezTo>
                  <a:pt x="7197359" y="243408"/>
                  <a:pt x="7184529" y="251224"/>
                  <a:pt x="7172569" y="255432"/>
                </a:cubicBezTo>
                <a:cubicBezTo>
                  <a:pt x="7160609" y="259641"/>
                  <a:pt x="7158960" y="257046"/>
                  <a:pt x="7167621" y="247646"/>
                </a:cubicBezTo>
                <a:cubicBezTo>
                  <a:pt x="7176283" y="238246"/>
                  <a:pt x="7186931" y="227229"/>
                  <a:pt x="7199564" y="214595"/>
                </a:cubicBezTo>
                <a:cubicBezTo>
                  <a:pt x="7212198" y="201961"/>
                  <a:pt x="7226015" y="185062"/>
                  <a:pt x="7241015" y="163895"/>
                </a:cubicBezTo>
                <a:cubicBezTo>
                  <a:pt x="7241015" y="159292"/>
                  <a:pt x="7240115" y="152825"/>
                  <a:pt x="7238315" y="144493"/>
                </a:cubicBezTo>
                <a:cubicBezTo>
                  <a:pt x="7236515" y="136161"/>
                  <a:pt x="7242965" y="136047"/>
                  <a:pt x="7257663" y="144149"/>
                </a:cubicBezTo>
                <a:cubicBezTo>
                  <a:pt x="7261191" y="139904"/>
                  <a:pt x="7270039" y="125557"/>
                  <a:pt x="7284207" y="101107"/>
                </a:cubicBezTo>
                <a:cubicBezTo>
                  <a:pt x="7275747" y="103803"/>
                  <a:pt x="7267849" y="105602"/>
                  <a:pt x="7260514" y="106506"/>
                </a:cubicBezTo>
                <a:cubicBezTo>
                  <a:pt x="7253179" y="107409"/>
                  <a:pt x="7244944" y="104090"/>
                  <a:pt x="7235809" y="96547"/>
                </a:cubicBezTo>
                <a:cubicBezTo>
                  <a:pt x="7226675" y="89004"/>
                  <a:pt x="7228499" y="84942"/>
                  <a:pt x="7241283" y="84361"/>
                </a:cubicBezTo>
                <a:cubicBezTo>
                  <a:pt x="7254067" y="83780"/>
                  <a:pt x="7270885" y="81826"/>
                  <a:pt x="7291736" y="78499"/>
                </a:cubicBezTo>
                <a:cubicBezTo>
                  <a:pt x="7304714" y="44972"/>
                  <a:pt x="7310077" y="23236"/>
                  <a:pt x="7307825" y="13291"/>
                </a:cubicBezTo>
                <a:cubicBezTo>
                  <a:pt x="7306700" y="8318"/>
                  <a:pt x="7307718" y="5472"/>
                  <a:pt x="7310880" y="4751"/>
                </a:cubicBezTo>
                <a:close/>
                <a:moveTo>
                  <a:pt x="6579971" y="4039"/>
                </a:moveTo>
                <a:cubicBezTo>
                  <a:pt x="6582909" y="3130"/>
                  <a:pt x="6587879" y="4561"/>
                  <a:pt x="6594881" y="8333"/>
                </a:cubicBezTo>
                <a:cubicBezTo>
                  <a:pt x="6608884" y="15876"/>
                  <a:pt x="6615076" y="21031"/>
                  <a:pt x="6613455" y="23799"/>
                </a:cubicBezTo>
                <a:cubicBezTo>
                  <a:pt x="6611835" y="26566"/>
                  <a:pt x="6609942" y="29320"/>
                  <a:pt x="6607777" y="32059"/>
                </a:cubicBezTo>
                <a:cubicBezTo>
                  <a:pt x="6633991" y="54343"/>
                  <a:pt x="6659979" y="73706"/>
                  <a:pt x="6685740" y="90147"/>
                </a:cubicBezTo>
                <a:cubicBezTo>
                  <a:pt x="6711503" y="106588"/>
                  <a:pt x="6735544" y="117426"/>
                  <a:pt x="6757865" y="122660"/>
                </a:cubicBezTo>
                <a:cubicBezTo>
                  <a:pt x="6780185" y="127894"/>
                  <a:pt x="6779923" y="132587"/>
                  <a:pt x="6757079" y="136739"/>
                </a:cubicBezTo>
                <a:cubicBezTo>
                  <a:pt x="6734235" y="140890"/>
                  <a:pt x="6718401" y="142726"/>
                  <a:pt x="6709573" y="142245"/>
                </a:cubicBezTo>
                <a:cubicBezTo>
                  <a:pt x="6700747" y="141765"/>
                  <a:pt x="6690835" y="136491"/>
                  <a:pt x="6679836" y="126424"/>
                </a:cubicBezTo>
                <a:lnTo>
                  <a:pt x="6600226" y="43072"/>
                </a:lnTo>
                <a:cubicBezTo>
                  <a:pt x="6595027" y="51382"/>
                  <a:pt x="6589839" y="59321"/>
                  <a:pt x="6584662" y="66890"/>
                </a:cubicBezTo>
                <a:lnTo>
                  <a:pt x="6577449" y="76936"/>
                </a:lnTo>
                <a:lnTo>
                  <a:pt x="6578999" y="76397"/>
                </a:lnTo>
                <a:cubicBezTo>
                  <a:pt x="6582807" y="76078"/>
                  <a:pt x="6588776" y="77022"/>
                  <a:pt x="6596903" y="79231"/>
                </a:cubicBezTo>
                <a:cubicBezTo>
                  <a:pt x="6613157" y="83648"/>
                  <a:pt x="6619873" y="91775"/>
                  <a:pt x="6617047" y="103613"/>
                </a:cubicBezTo>
                <a:cubicBezTo>
                  <a:pt x="6614223" y="115451"/>
                  <a:pt x="6605619" y="116028"/>
                  <a:pt x="6591235" y="105344"/>
                </a:cubicBezTo>
                <a:cubicBezTo>
                  <a:pt x="6586015" y="100124"/>
                  <a:pt x="6581973" y="95498"/>
                  <a:pt x="6579109" y="91465"/>
                </a:cubicBezTo>
                <a:lnTo>
                  <a:pt x="6574202" y="81460"/>
                </a:lnTo>
                <a:lnTo>
                  <a:pt x="6569160" y="88483"/>
                </a:lnTo>
                <a:cubicBezTo>
                  <a:pt x="6558846" y="102137"/>
                  <a:pt x="6548573" y="114307"/>
                  <a:pt x="6538341" y="124994"/>
                </a:cubicBezTo>
                <a:cubicBezTo>
                  <a:pt x="6517878" y="146368"/>
                  <a:pt x="6494614" y="162806"/>
                  <a:pt x="6468551" y="174306"/>
                </a:cubicBezTo>
                <a:cubicBezTo>
                  <a:pt x="6442487" y="185807"/>
                  <a:pt x="6442155" y="181412"/>
                  <a:pt x="6467551" y="161121"/>
                </a:cubicBezTo>
                <a:cubicBezTo>
                  <a:pt x="6492947" y="140829"/>
                  <a:pt x="6518143" y="113995"/>
                  <a:pt x="6543138" y="80618"/>
                </a:cubicBezTo>
                <a:cubicBezTo>
                  <a:pt x="6568133" y="47241"/>
                  <a:pt x="6579505" y="24964"/>
                  <a:pt x="6577253" y="13786"/>
                </a:cubicBezTo>
                <a:cubicBezTo>
                  <a:pt x="6576127" y="8197"/>
                  <a:pt x="6577033" y="4948"/>
                  <a:pt x="6579971" y="4039"/>
                </a:cubicBezTo>
                <a:close/>
                <a:moveTo>
                  <a:pt x="1989496" y="2794"/>
                </a:moveTo>
                <a:cubicBezTo>
                  <a:pt x="1992111" y="1998"/>
                  <a:pt x="1994897" y="2224"/>
                  <a:pt x="1997855" y="3471"/>
                </a:cubicBezTo>
                <a:cubicBezTo>
                  <a:pt x="2003770" y="5967"/>
                  <a:pt x="2010568" y="11437"/>
                  <a:pt x="2018246" y="19884"/>
                </a:cubicBezTo>
                <a:cubicBezTo>
                  <a:pt x="2025926" y="28330"/>
                  <a:pt x="2026041" y="33181"/>
                  <a:pt x="2018591" y="34436"/>
                </a:cubicBezTo>
                <a:cubicBezTo>
                  <a:pt x="2011141" y="35690"/>
                  <a:pt x="2000666" y="37895"/>
                  <a:pt x="1987164" y="41050"/>
                </a:cubicBezTo>
                <a:cubicBezTo>
                  <a:pt x="1973663" y="44205"/>
                  <a:pt x="1964919" y="46062"/>
                  <a:pt x="1960933" y="46621"/>
                </a:cubicBezTo>
                <a:cubicBezTo>
                  <a:pt x="1969035" y="53103"/>
                  <a:pt x="1972613" y="57480"/>
                  <a:pt x="1971666" y="59753"/>
                </a:cubicBezTo>
                <a:cubicBezTo>
                  <a:pt x="1970721" y="62026"/>
                  <a:pt x="1969845" y="66762"/>
                  <a:pt x="1969041" y="73961"/>
                </a:cubicBezTo>
                <a:cubicBezTo>
                  <a:pt x="1979669" y="73186"/>
                  <a:pt x="1994137" y="71430"/>
                  <a:pt x="2012450" y="68691"/>
                </a:cubicBezTo>
                <a:cubicBezTo>
                  <a:pt x="2030762" y="65952"/>
                  <a:pt x="2046927" y="63446"/>
                  <a:pt x="2060945" y="61173"/>
                </a:cubicBezTo>
                <a:cubicBezTo>
                  <a:pt x="2074962" y="58900"/>
                  <a:pt x="2086993" y="60764"/>
                  <a:pt x="2097038" y="66766"/>
                </a:cubicBezTo>
                <a:cubicBezTo>
                  <a:pt x="2107084" y="72767"/>
                  <a:pt x="2111475" y="78191"/>
                  <a:pt x="2110213" y="83038"/>
                </a:cubicBezTo>
                <a:cubicBezTo>
                  <a:pt x="2108952" y="87885"/>
                  <a:pt x="2097246" y="89635"/>
                  <a:pt x="2075098" y="88287"/>
                </a:cubicBezTo>
                <a:cubicBezTo>
                  <a:pt x="2052951" y="86939"/>
                  <a:pt x="2017469" y="88416"/>
                  <a:pt x="1968655" y="92718"/>
                </a:cubicBezTo>
                <a:cubicBezTo>
                  <a:pt x="1968009" y="99902"/>
                  <a:pt x="1967687" y="107144"/>
                  <a:pt x="1967687" y="114443"/>
                </a:cubicBezTo>
                <a:cubicBezTo>
                  <a:pt x="1992624" y="112765"/>
                  <a:pt x="2007340" y="110546"/>
                  <a:pt x="2011836" y="107786"/>
                </a:cubicBezTo>
                <a:cubicBezTo>
                  <a:pt x="2016333" y="105025"/>
                  <a:pt x="2022198" y="105330"/>
                  <a:pt x="2029432" y="108700"/>
                </a:cubicBezTo>
                <a:cubicBezTo>
                  <a:pt x="2036666" y="112070"/>
                  <a:pt x="2043482" y="116175"/>
                  <a:pt x="2049878" y="121015"/>
                </a:cubicBezTo>
                <a:cubicBezTo>
                  <a:pt x="2056274" y="125854"/>
                  <a:pt x="2056653" y="131128"/>
                  <a:pt x="2051018" y="136835"/>
                </a:cubicBezTo>
                <a:cubicBezTo>
                  <a:pt x="2045383" y="142543"/>
                  <a:pt x="2040355" y="151129"/>
                  <a:pt x="2035940" y="162594"/>
                </a:cubicBezTo>
                <a:cubicBezTo>
                  <a:pt x="2031523" y="174059"/>
                  <a:pt x="2025611" y="185352"/>
                  <a:pt x="2018203" y="196473"/>
                </a:cubicBezTo>
                <a:cubicBezTo>
                  <a:pt x="2010797" y="207594"/>
                  <a:pt x="2004657" y="207755"/>
                  <a:pt x="1999781" y="196957"/>
                </a:cubicBezTo>
                <a:cubicBezTo>
                  <a:pt x="1989684" y="197817"/>
                  <a:pt x="1978536" y="199015"/>
                  <a:pt x="1966333" y="200549"/>
                </a:cubicBezTo>
                <a:lnTo>
                  <a:pt x="1966333" y="222425"/>
                </a:lnTo>
                <a:cubicBezTo>
                  <a:pt x="1977431" y="220704"/>
                  <a:pt x="1986749" y="218926"/>
                  <a:pt x="1994284" y="217090"/>
                </a:cubicBezTo>
                <a:cubicBezTo>
                  <a:pt x="2001821" y="215255"/>
                  <a:pt x="2008718" y="218055"/>
                  <a:pt x="2014978" y="225490"/>
                </a:cubicBezTo>
                <a:cubicBezTo>
                  <a:pt x="2021237" y="232926"/>
                  <a:pt x="2019133" y="237217"/>
                  <a:pt x="2008665" y="238364"/>
                </a:cubicBezTo>
                <a:cubicBezTo>
                  <a:pt x="1998196" y="239511"/>
                  <a:pt x="1984013" y="241304"/>
                  <a:pt x="1966117" y="243742"/>
                </a:cubicBezTo>
                <a:lnTo>
                  <a:pt x="1964977" y="268328"/>
                </a:lnTo>
                <a:cubicBezTo>
                  <a:pt x="1989828" y="266578"/>
                  <a:pt x="2012067" y="264567"/>
                  <a:pt x="2031691" y="262294"/>
                </a:cubicBezTo>
                <a:cubicBezTo>
                  <a:pt x="2051315" y="260021"/>
                  <a:pt x="2065124" y="262943"/>
                  <a:pt x="2073119" y="271060"/>
                </a:cubicBezTo>
                <a:cubicBezTo>
                  <a:pt x="2081114" y="279176"/>
                  <a:pt x="2082300" y="284826"/>
                  <a:pt x="2076679" y="288010"/>
                </a:cubicBezTo>
                <a:cubicBezTo>
                  <a:pt x="2071058" y="291193"/>
                  <a:pt x="2057980" y="291659"/>
                  <a:pt x="2037445" y="289408"/>
                </a:cubicBezTo>
                <a:cubicBezTo>
                  <a:pt x="2016909" y="287157"/>
                  <a:pt x="1994492" y="287142"/>
                  <a:pt x="1970194" y="289365"/>
                </a:cubicBezTo>
                <a:cubicBezTo>
                  <a:pt x="1945893" y="291588"/>
                  <a:pt x="1924660" y="294284"/>
                  <a:pt x="1906489" y="297453"/>
                </a:cubicBezTo>
                <a:cubicBezTo>
                  <a:pt x="1888320" y="300622"/>
                  <a:pt x="1876476" y="302662"/>
                  <a:pt x="1870955" y="303573"/>
                </a:cubicBezTo>
                <a:cubicBezTo>
                  <a:pt x="1865434" y="304483"/>
                  <a:pt x="1858776" y="302174"/>
                  <a:pt x="1850982" y="296646"/>
                </a:cubicBezTo>
                <a:cubicBezTo>
                  <a:pt x="1843190" y="291118"/>
                  <a:pt x="1840296" y="287046"/>
                  <a:pt x="1842304" y="284428"/>
                </a:cubicBezTo>
                <a:cubicBezTo>
                  <a:pt x="1844311" y="281811"/>
                  <a:pt x="1849631" y="280503"/>
                  <a:pt x="1858264" y="280503"/>
                </a:cubicBezTo>
                <a:cubicBezTo>
                  <a:pt x="1865363" y="280503"/>
                  <a:pt x="1876275" y="279610"/>
                  <a:pt x="1891002" y="277825"/>
                </a:cubicBezTo>
                <a:cubicBezTo>
                  <a:pt x="1905730" y="276039"/>
                  <a:pt x="1923138" y="273942"/>
                  <a:pt x="1943229" y="271533"/>
                </a:cubicBezTo>
                <a:lnTo>
                  <a:pt x="1943229" y="246882"/>
                </a:lnTo>
                <a:cubicBezTo>
                  <a:pt x="1936777" y="247743"/>
                  <a:pt x="1929876" y="248635"/>
                  <a:pt x="1922526" y="249560"/>
                </a:cubicBezTo>
                <a:cubicBezTo>
                  <a:pt x="1915176" y="250485"/>
                  <a:pt x="1907341" y="248173"/>
                  <a:pt x="1899015" y="242623"/>
                </a:cubicBezTo>
                <a:cubicBezTo>
                  <a:pt x="1890690" y="237073"/>
                  <a:pt x="1892677" y="233689"/>
                  <a:pt x="1904974" y="232470"/>
                </a:cubicBezTo>
                <a:cubicBezTo>
                  <a:pt x="1917271" y="231251"/>
                  <a:pt x="1930022" y="229473"/>
                  <a:pt x="1943229" y="227136"/>
                </a:cubicBezTo>
                <a:lnTo>
                  <a:pt x="1943229" y="202356"/>
                </a:lnTo>
                <a:cubicBezTo>
                  <a:pt x="1934884" y="203216"/>
                  <a:pt x="1925039" y="204457"/>
                  <a:pt x="1913696" y="206077"/>
                </a:cubicBezTo>
                <a:cubicBezTo>
                  <a:pt x="1905895" y="217994"/>
                  <a:pt x="1897897" y="211871"/>
                  <a:pt x="1889702" y="187707"/>
                </a:cubicBezTo>
                <a:cubicBezTo>
                  <a:pt x="1881506" y="163544"/>
                  <a:pt x="1874429" y="146418"/>
                  <a:pt x="1868471" y="136330"/>
                </a:cubicBezTo>
                <a:cubicBezTo>
                  <a:pt x="1862513" y="126242"/>
                  <a:pt x="1863201" y="121660"/>
                  <a:pt x="1870535" y="122585"/>
                </a:cubicBezTo>
                <a:cubicBezTo>
                  <a:pt x="1877871" y="123510"/>
                  <a:pt x="1883718" y="123961"/>
                  <a:pt x="1888077" y="123940"/>
                </a:cubicBezTo>
                <a:cubicBezTo>
                  <a:pt x="1892436" y="123918"/>
                  <a:pt x="1910821" y="122280"/>
                  <a:pt x="1943229" y="119025"/>
                </a:cubicBezTo>
                <a:lnTo>
                  <a:pt x="1943229" y="95708"/>
                </a:lnTo>
                <a:cubicBezTo>
                  <a:pt x="1939128" y="95708"/>
                  <a:pt x="1925617" y="97285"/>
                  <a:pt x="1902693" y="100440"/>
                </a:cubicBezTo>
                <a:cubicBezTo>
                  <a:pt x="1879771" y="103595"/>
                  <a:pt x="1864150" y="106072"/>
                  <a:pt x="1855834" y="107872"/>
                </a:cubicBezTo>
                <a:cubicBezTo>
                  <a:pt x="1847516" y="109671"/>
                  <a:pt x="1840153" y="109854"/>
                  <a:pt x="1833743" y="108420"/>
                </a:cubicBezTo>
                <a:cubicBezTo>
                  <a:pt x="1827332" y="106986"/>
                  <a:pt x="1821482" y="103362"/>
                  <a:pt x="1816191" y="97547"/>
                </a:cubicBezTo>
                <a:cubicBezTo>
                  <a:pt x="1810899" y="91732"/>
                  <a:pt x="1812776" y="88824"/>
                  <a:pt x="1821825" y="88824"/>
                </a:cubicBezTo>
                <a:cubicBezTo>
                  <a:pt x="1828164" y="88824"/>
                  <a:pt x="1843028" y="87724"/>
                  <a:pt x="1866417" y="85523"/>
                </a:cubicBezTo>
                <a:cubicBezTo>
                  <a:pt x="1889805" y="83321"/>
                  <a:pt x="1915410" y="80536"/>
                  <a:pt x="1943229" y="77166"/>
                </a:cubicBezTo>
                <a:cubicBezTo>
                  <a:pt x="1943229" y="63571"/>
                  <a:pt x="1941753" y="54910"/>
                  <a:pt x="1938798" y="51181"/>
                </a:cubicBezTo>
                <a:cubicBezTo>
                  <a:pt x="1926007" y="52959"/>
                  <a:pt x="1915712" y="54078"/>
                  <a:pt x="1907909" y="54537"/>
                </a:cubicBezTo>
                <a:cubicBezTo>
                  <a:pt x="1900109" y="54996"/>
                  <a:pt x="1895046" y="53996"/>
                  <a:pt x="1892723" y="51536"/>
                </a:cubicBezTo>
                <a:cubicBezTo>
                  <a:pt x="1890400" y="49077"/>
                  <a:pt x="1895078" y="45940"/>
                  <a:pt x="1906759" y="42125"/>
                </a:cubicBezTo>
                <a:cubicBezTo>
                  <a:pt x="1918438" y="38311"/>
                  <a:pt x="1932790" y="33131"/>
                  <a:pt x="1949812" y="26584"/>
                </a:cubicBezTo>
                <a:cubicBezTo>
                  <a:pt x="1966834" y="20038"/>
                  <a:pt x="1977618" y="13925"/>
                  <a:pt x="1982164" y="8247"/>
                </a:cubicBezTo>
                <a:cubicBezTo>
                  <a:pt x="1984436" y="5407"/>
                  <a:pt x="1986880" y="3590"/>
                  <a:pt x="1989496" y="2794"/>
                </a:cubicBezTo>
                <a:close/>
                <a:moveTo>
                  <a:pt x="1289290" y="27"/>
                </a:moveTo>
                <a:cubicBezTo>
                  <a:pt x="1291210" y="129"/>
                  <a:pt x="1293507" y="532"/>
                  <a:pt x="1296183" y="1234"/>
                </a:cubicBezTo>
                <a:cubicBezTo>
                  <a:pt x="1303954" y="2195"/>
                  <a:pt x="1311350" y="5468"/>
                  <a:pt x="1318371" y="11054"/>
                </a:cubicBezTo>
                <a:cubicBezTo>
                  <a:pt x="1325390" y="16639"/>
                  <a:pt x="1326196" y="21404"/>
                  <a:pt x="1320790" y="25347"/>
                </a:cubicBezTo>
                <a:cubicBezTo>
                  <a:pt x="1315383" y="29291"/>
                  <a:pt x="1308421" y="35748"/>
                  <a:pt x="1299904" y="44717"/>
                </a:cubicBezTo>
                <a:cubicBezTo>
                  <a:pt x="1291385" y="53687"/>
                  <a:pt x="1280788" y="62406"/>
                  <a:pt x="1268111" y="70874"/>
                </a:cubicBezTo>
                <a:cubicBezTo>
                  <a:pt x="1255435" y="79342"/>
                  <a:pt x="1252731" y="77574"/>
                  <a:pt x="1260002" y="65572"/>
                </a:cubicBezTo>
                <a:cubicBezTo>
                  <a:pt x="1267272" y="53569"/>
                  <a:pt x="1273123" y="42541"/>
                  <a:pt x="1277554" y="32489"/>
                </a:cubicBezTo>
                <a:cubicBezTo>
                  <a:pt x="1281985" y="22436"/>
                  <a:pt x="1283523" y="14011"/>
                  <a:pt x="1282168" y="7214"/>
                </a:cubicBezTo>
                <a:cubicBezTo>
                  <a:pt x="1281152" y="2116"/>
                  <a:pt x="1283526" y="-279"/>
                  <a:pt x="1289290" y="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2424" y="3382169"/>
            <a:ext cx="4067944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50-32=18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1635448" y="4573493"/>
            <a:ext cx="4968552" cy="114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答：小明体重变化了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18kg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爸爸的体重是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85kg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2355528" y="3882123"/>
            <a:ext cx="3491880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32+53=85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1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课堂小结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学而不思则惘，思而不学则殆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2504752" y="2517389"/>
            <a:ext cx="6898973" cy="318337"/>
          </a:xfrm>
          <a:custGeom>
            <a:avLst/>
            <a:gdLst/>
            <a:ahLst/>
            <a:cxnLst/>
            <a:rect l="l" t="t" r="r" b="b"/>
            <a:pathLst>
              <a:path w="6898973" h="318337">
                <a:moveTo>
                  <a:pt x="6853358" y="221735"/>
                </a:moveTo>
                <a:cubicBezTo>
                  <a:pt x="6849986" y="221925"/>
                  <a:pt x="6846706" y="223205"/>
                  <a:pt x="6843519" y="225574"/>
                </a:cubicBezTo>
                <a:cubicBezTo>
                  <a:pt x="6837145" y="230314"/>
                  <a:pt x="6833958" y="236631"/>
                  <a:pt x="6833958" y="244525"/>
                </a:cubicBezTo>
                <a:cubicBezTo>
                  <a:pt x="6833958" y="252419"/>
                  <a:pt x="6837506" y="258345"/>
                  <a:pt x="6844605" y="262303"/>
                </a:cubicBezTo>
                <a:cubicBezTo>
                  <a:pt x="6851704" y="266261"/>
                  <a:pt x="6858651" y="266060"/>
                  <a:pt x="6865448" y="261701"/>
                </a:cubicBezTo>
                <a:cubicBezTo>
                  <a:pt x="6872246" y="257327"/>
                  <a:pt x="6875440" y="251017"/>
                  <a:pt x="6875032" y="242772"/>
                </a:cubicBezTo>
                <a:cubicBezTo>
                  <a:pt x="6874623" y="234526"/>
                  <a:pt x="6870862" y="228414"/>
                  <a:pt x="6863749" y="224434"/>
                </a:cubicBezTo>
                <a:cubicBezTo>
                  <a:pt x="6860193" y="222444"/>
                  <a:pt x="6856729" y="221545"/>
                  <a:pt x="6853358" y="221735"/>
                </a:cubicBezTo>
                <a:close/>
                <a:moveTo>
                  <a:pt x="5537851" y="218790"/>
                </a:moveTo>
                <a:cubicBezTo>
                  <a:pt x="5541867" y="218860"/>
                  <a:pt x="5550109" y="221792"/>
                  <a:pt x="5562578" y="227585"/>
                </a:cubicBezTo>
                <a:cubicBezTo>
                  <a:pt x="5587515" y="239172"/>
                  <a:pt x="5604415" y="251566"/>
                  <a:pt x="5613278" y="264766"/>
                </a:cubicBezTo>
                <a:cubicBezTo>
                  <a:pt x="5622140" y="277966"/>
                  <a:pt x="5624276" y="289521"/>
                  <a:pt x="5619688" y="299430"/>
                </a:cubicBezTo>
                <a:cubicBezTo>
                  <a:pt x="5615098" y="309339"/>
                  <a:pt x="5606903" y="307980"/>
                  <a:pt x="5595101" y="295354"/>
                </a:cubicBezTo>
                <a:cubicBezTo>
                  <a:pt x="5583299" y="282727"/>
                  <a:pt x="5572780" y="270871"/>
                  <a:pt x="5563546" y="259786"/>
                </a:cubicBezTo>
                <a:cubicBezTo>
                  <a:pt x="5555716" y="249347"/>
                  <a:pt x="5547363" y="238473"/>
                  <a:pt x="5538486" y="227166"/>
                </a:cubicBezTo>
                <a:cubicBezTo>
                  <a:pt x="5534047" y="221512"/>
                  <a:pt x="5533836" y="218720"/>
                  <a:pt x="5537851" y="218790"/>
                </a:cubicBezTo>
                <a:close/>
                <a:moveTo>
                  <a:pt x="4483215" y="213270"/>
                </a:moveTo>
                <a:cubicBezTo>
                  <a:pt x="4487585" y="213113"/>
                  <a:pt x="4494413" y="213977"/>
                  <a:pt x="4503698" y="215862"/>
                </a:cubicBezTo>
                <a:cubicBezTo>
                  <a:pt x="4522268" y="219634"/>
                  <a:pt x="4534895" y="227137"/>
                  <a:pt x="4541577" y="238373"/>
                </a:cubicBezTo>
                <a:cubicBezTo>
                  <a:pt x="4548260" y="249608"/>
                  <a:pt x="4549264" y="258772"/>
                  <a:pt x="4544589" y="265863"/>
                </a:cubicBezTo>
                <a:cubicBezTo>
                  <a:pt x="4539914" y="272954"/>
                  <a:pt x="4531335" y="271388"/>
                  <a:pt x="4518852" y="261163"/>
                </a:cubicBezTo>
                <a:cubicBezTo>
                  <a:pt x="4506368" y="250938"/>
                  <a:pt x="4496406" y="242105"/>
                  <a:pt x="4488963" y="234662"/>
                </a:cubicBezTo>
                <a:cubicBezTo>
                  <a:pt x="4482395" y="227162"/>
                  <a:pt x="4478566" y="221211"/>
                  <a:pt x="4477477" y="216809"/>
                </a:cubicBezTo>
                <a:cubicBezTo>
                  <a:pt x="4476932" y="214608"/>
                  <a:pt x="4478844" y="213428"/>
                  <a:pt x="4483215" y="213270"/>
                </a:cubicBezTo>
                <a:close/>
                <a:moveTo>
                  <a:pt x="4368546" y="211363"/>
                </a:moveTo>
                <a:cubicBezTo>
                  <a:pt x="4371683" y="210889"/>
                  <a:pt x="4373071" y="213808"/>
                  <a:pt x="4372711" y="220121"/>
                </a:cubicBezTo>
                <a:cubicBezTo>
                  <a:pt x="4372230" y="228539"/>
                  <a:pt x="4370556" y="237039"/>
                  <a:pt x="4367688" y="245622"/>
                </a:cubicBezTo>
                <a:cubicBezTo>
                  <a:pt x="4364820" y="254204"/>
                  <a:pt x="4358188" y="263070"/>
                  <a:pt x="4347791" y="272219"/>
                </a:cubicBezTo>
                <a:cubicBezTo>
                  <a:pt x="4337394" y="281368"/>
                  <a:pt x="4330493" y="280669"/>
                  <a:pt x="4327087" y="270122"/>
                </a:cubicBezTo>
                <a:cubicBezTo>
                  <a:pt x="4323681" y="259575"/>
                  <a:pt x="4325015" y="251673"/>
                  <a:pt x="4331088" y="246418"/>
                </a:cubicBezTo>
                <a:cubicBezTo>
                  <a:pt x="4337161" y="241162"/>
                  <a:pt x="4342736" y="235587"/>
                  <a:pt x="4347812" y="229693"/>
                </a:cubicBezTo>
                <a:cubicBezTo>
                  <a:pt x="4353419" y="222194"/>
                  <a:pt x="4359091" y="216619"/>
                  <a:pt x="4364827" y="212969"/>
                </a:cubicBezTo>
                <a:cubicBezTo>
                  <a:pt x="4366261" y="212057"/>
                  <a:pt x="4367501" y="211521"/>
                  <a:pt x="4368546" y="211363"/>
                </a:cubicBezTo>
                <a:close/>
                <a:moveTo>
                  <a:pt x="1804553" y="207495"/>
                </a:moveTo>
                <a:cubicBezTo>
                  <a:pt x="1828515" y="213116"/>
                  <a:pt x="1846354" y="219440"/>
                  <a:pt x="1858070" y="226467"/>
                </a:cubicBezTo>
                <a:cubicBezTo>
                  <a:pt x="1869786" y="233494"/>
                  <a:pt x="1878243" y="239846"/>
                  <a:pt x="1883442" y="245525"/>
                </a:cubicBezTo>
                <a:cubicBezTo>
                  <a:pt x="1888640" y="251204"/>
                  <a:pt x="1891935" y="258962"/>
                  <a:pt x="1893326" y="268799"/>
                </a:cubicBezTo>
                <a:cubicBezTo>
                  <a:pt x="1894717" y="278637"/>
                  <a:pt x="1891056" y="286653"/>
                  <a:pt x="1882345" y="292848"/>
                </a:cubicBezTo>
                <a:cubicBezTo>
                  <a:pt x="1873633" y="299043"/>
                  <a:pt x="1864964" y="292249"/>
                  <a:pt x="1856339" y="272467"/>
                </a:cubicBezTo>
                <a:cubicBezTo>
                  <a:pt x="1847713" y="252684"/>
                  <a:pt x="1829641" y="234397"/>
                  <a:pt x="1802122" y="217605"/>
                </a:cubicBezTo>
                <a:close/>
                <a:moveTo>
                  <a:pt x="2288330" y="199719"/>
                </a:moveTo>
                <a:cubicBezTo>
                  <a:pt x="2287534" y="198722"/>
                  <a:pt x="2285620" y="198898"/>
                  <a:pt x="2282587" y="200246"/>
                </a:cubicBezTo>
                <a:cubicBezTo>
                  <a:pt x="2279554" y="201594"/>
                  <a:pt x="2274725" y="203236"/>
                  <a:pt x="2268100" y="205172"/>
                </a:cubicBezTo>
                <a:cubicBezTo>
                  <a:pt x="2269892" y="215554"/>
                  <a:pt x="2271441" y="223979"/>
                  <a:pt x="2272746" y="230446"/>
                </a:cubicBezTo>
                <a:cubicBezTo>
                  <a:pt x="2275629" y="229758"/>
                  <a:pt x="2280791" y="227930"/>
                  <a:pt x="2288234" y="224961"/>
                </a:cubicBezTo>
                <a:cubicBezTo>
                  <a:pt x="2289094" y="209130"/>
                  <a:pt x="2289126" y="200715"/>
                  <a:pt x="2288330" y="199719"/>
                </a:cubicBezTo>
                <a:close/>
                <a:moveTo>
                  <a:pt x="579871" y="199138"/>
                </a:moveTo>
                <a:cubicBezTo>
                  <a:pt x="577161" y="198529"/>
                  <a:pt x="570174" y="199109"/>
                  <a:pt x="558909" y="200880"/>
                </a:cubicBezTo>
                <a:cubicBezTo>
                  <a:pt x="547645" y="202651"/>
                  <a:pt x="532197" y="204756"/>
                  <a:pt x="512565" y="207194"/>
                </a:cubicBezTo>
                <a:cubicBezTo>
                  <a:pt x="513426" y="222667"/>
                  <a:pt x="514243" y="237616"/>
                  <a:pt x="515017" y="252043"/>
                </a:cubicBezTo>
                <a:cubicBezTo>
                  <a:pt x="530935" y="250293"/>
                  <a:pt x="551363" y="247762"/>
                  <a:pt x="576300" y="244450"/>
                </a:cubicBezTo>
                <a:cubicBezTo>
                  <a:pt x="579598" y="229593"/>
                  <a:pt x="581696" y="218479"/>
                  <a:pt x="582592" y="211109"/>
                </a:cubicBezTo>
                <a:cubicBezTo>
                  <a:pt x="583488" y="203738"/>
                  <a:pt x="582581" y="199747"/>
                  <a:pt x="579871" y="199138"/>
                </a:cubicBezTo>
                <a:close/>
                <a:moveTo>
                  <a:pt x="6855839" y="198815"/>
                </a:moveTo>
                <a:cubicBezTo>
                  <a:pt x="6861360" y="198937"/>
                  <a:pt x="6867004" y="200210"/>
                  <a:pt x="6872773" y="202633"/>
                </a:cubicBezTo>
                <a:cubicBezTo>
                  <a:pt x="6884310" y="207480"/>
                  <a:pt x="6891970" y="215160"/>
                  <a:pt x="6895756" y="225671"/>
                </a:cubicBezTo>
                <a:cubicBezTo>
                  <a:pt x="6899542" y="236182"/>
                  <a:pt x="6899988" y="246579"/>
                  <a:pt x="6897090" y="256861"/>
                </a:cubicBezTo>
                <a:cubicBezTo>
                  <a:pt x="6894194" y="267143"/>
                  <a:pt x="6888773" y="275012"/>
                  <a:pt x="6880828" y="280469"/>
                </a:cubicBezTo>
                <a:cubicBezTo>
                  <a:pt x="6872884" y="285925"/>
                  <a:pt x="6863445" y="288653"/>
                  <a:pt x="6852510" y="288653"/>
                </a:cubicBezTo>
                <a:cubicBezTo>
                  <a:pt x="6841576" y="288653"/>
                  <a:pt x="6831674" y="284215"/>
                  <a:pt x="6822804" y="275338"/>
                </a:cubicBezTo>
                <a:cubicBezTo>
                  <a:pt x="6813935" y="266462"/>
                  <a:pt x="6809500" y="256918"/>
                  <a:pt x="6809500" y="246708"/>
                </a:cubicBezTo>
                <a:cubicBezTo>
                  <a:pt x="6809500" y="236498"/>
                  <a:pt x="6811888" y="227568"/>
                  <a:pt x="6816663" y="219917"/>
                </a:cubicBezTo>
                <a:cubicBezTo>
                  <a:pt x="6821438" y="212266"/>
                  <a:pt x="6829100" y="206262"/>
                  <a:pt x="6839647" y="201902"/>
                </a:cubicBezTo>
                <a:cubicBezTo>
                  <a:pt x="6844921" y="199722"/>
                  <a:pt x="6850318" y="198693"/>
                  <a:pt x="6855839" y="198815"/>
                </a:cubicBezTo>
                <a:close/>
                <a:moveTo>
                  <a:pt x="6649610" y="193666"/>
                </a:moveTo>
                <a:cubicBezTo>
                  <a:pt x="6651820" y="193607"/>
                  <a:pt x="6654900" y="194280"/>
                  <a:pt x="6658847" y="195686"/>
                </a:cubicBezTo>
                <a:cubicBezTo>
                  <a:pt x="6674636" y="201307"/>
                  <a:pt x="6685684" y="207301"/>
                  <a:pt x="6691994" y="213668"/>
                </a:cubicBezTo>
                <a:cubicBezTo>
                  <a:pt x="6698304" y="220035"/>
                  <a:pt x="6700562" y="228052"/>
                  <a:pt x="6698770" y="237717"/>
                </a:cubicBezTo>
                <a:cubicBezTo>
                  <a:pt x="6696978" y="247382"/>
                  <a:pt x="6691449" y="248569"/>
                  <a:pt x="6682186" y="241277"/>
                </a:cubicBezTo>
                <a:cubicBezTo>
                  <a:pt x="6672921" y="233985"/>
                  <a:pt x="6663242" y="224882"/>
                  <a:pt x="6653147" y="213969"/>
                </a:cubicBezTo>
                <a:cubicBezTo>
                  <a:pt x="6644155" y="200612"/>
                  <a:pt x="6642976" y="193844"/>
                  <a:pt x="6649610" y="193666"/>
                </a:cubicBezTo>
                <a:close/>
                <a:moveTo>
                  <a:pt x="58271" y="173197"/>
                </a:moveTo>
                <a:cubicBezTo>
                  <a:pt x="68811" y="174623"/>
                  <a:pt x="77839" y="177854"/>
                  <a:pt x="85353" y="182887"/>
                </a:cubicBezTo>
                <a:cubicBezTo>
                  <a:pt x="92867" y="187920"/>
                  <a:pt x="95750" y="196456"/>
                  <a:pt x="94000" y="208495"/>
                </a:cubicBezTo>
                <a:cubicBezTo>
                  <a:pt x="92251" y="220534"/>
                  <a:pt x="83044" y="219333"/>
                  <a:pt x="66381" y="204892"/>
                </a:cubicBezTo>
                <a:cubicBezTo>
                  <a:pt x="50434" y="182335"/>
                  <a:pt x="47732" y="171770"/>
                  <a:pt x="58271" y="173197"/>
                </a:cubicBezTo>
                <a:close/>
                <a:moveTo>
                  <a:pt x="5840810" y="165999"/>
                </a:moveTo>
                <a:cubicBezTo>
                  <a:pt x="5842623" y="166721"/>
                  <a:pt x="5844033" y="169809"/>
                  <a:pt x="5845040" y="175262"/>
                </a:cubicBezTo>
                <a:cubicBezTo>
                  <a:pt x="5847054" y="186167"/>
                  <a:pt x="5846650" y="197059"/>
                  <a:pt x="5843826" y="207936"/>
                </a:cubicBezTo>
                <a:cubicBezTo>
                  <a:pt x="5841000" y="218813"/>
                  <a:pt x="5834991" y="229360"/>
                  <a:pt x="5825800" y="239577"/>
                </a:cubicBezTo>
                <a:cubicBezTo>
                  <a:pt x="5816607" y="249795"/>
                  <a:pt x="5810570" y="248766"/>
                  <a:pt x="5807688" y="236491"/>
                </a:cubicBezTo>
                <a:cubicBezTo>
                  <a:pt x="5804806" y="224215"/>
                  <a:pt x="5805637" y="215084"/>
                  <a:pt x="5810183" y="209097"/>
                </a:cubicBezTo>
                <a:cubicBezTo>
                  <a:pt x="5814728" y="203110"/>
                  <a:pt x="5818306" y="197528"/>
                  <a:pt x="5820916" y="192352"/>
                </a:cubicBezTo>
                <a:cubicBezTo>
                  <a:pt x="5824516" y="186085"/>
                  <a:pt x="5828932" y="178943"/>
                  <a:pt x="5834166" y="170927"/>
                </a:cubicBezTo>
                <a:cubicBezTo>
                  <a:pt x="5836784" y="166919"/>
                  <a:pt x="5838998" y="165276"/>
                  <a:pt x="5840810" y="165999"/>
                </a:cubicBezTo>
                <a:close/>
                <a:moveTo>
                  <a:pt x="4697611" y="165072"/>
                </a:moveTo>
                <a:lnTo>
                  <a:pt x="4696846" y="179413"/>
                </a:lnTo>
                <a:lnTo>
                  <a:pt x="4694502" y="193883"/>
                </a:lnTo>
                <a:lnTo>
                  <a:pt x="4714968" y="189211"/>
                </a:lnTo>
                <a:lnTo>
                  <a:pt x="4714968" y="165829"/>
                </a:lnTo>
                <a:cubicBezTo>
                  <a:pt x="4709476" y="166718"/>
                  <a:pt x="4703829" y="166539"/>
                  <a:pt x="4698029" y="165292"/>
                </a:cubicBezTo>
                <a:close/>
                <a:moveTo>
                  <a:pt x="5935130" y="164168"/>
                </a:moveTo>
                <a:cubicBezTo>
                  <a:pt x="5936900" y="163869"/>
                  <a:pt x="5939372" y="163953"/>
                  <a:pt x="5942546" y="164420"/>
                </a:cubicBezTo>
                <a:cubicBezTo>
                  <a:pt x="5955244" y="166292"/>
                  <a:pt x="5966283" y="169572"/>
                  <a:pt x="5975662" y="174261"/>
                </a:cubicBezTo>
                <a:cubicBezTo>
                  <a:pt x="5986030" y="178979"/>
                  <a:pt x="5995024" y="185418"/>
                  <a:pt x="6002646" y="193578"/>
                </a:cubicBezTo>
                <a:cubicBezTo>
                  <a:pt x="6010268" y="201737"/>
                  <a:pt x="6012698" y="211524"/>
                  <a:pt x="6009938" y="222939"/>
                </a:cubicBezTo>
                <a:cubicBezTo>
                  <a:pt x="6007178" y="234354"/>
                  <a:pt x="6001958" y="237631"/>
                  <a:pt x="5994279" y="232769"/>
                </a:cubicBezTo>
                <a:cubicBezTo>
                  <a:pt x="5986600" y="227908"/>
                  <a:pt x="5977773" y="220039"/>
                  <a:pt x="5967800" y="209162"/>
                </a:cubicBezTo>
                <a:cubicBezTo>
                  <a:pt x="5957826" y="198285"/>
                  <a:pt x="5947949" y="187641"/>
                  <a:pt x="5938170" y="177230"/>
                </a:cubicBezTo>
                <a:cubicBezTo>
                  <a:pt x="5930834" y="169422"/>
                  <a:pt x="5929820" y="165068"/>
                  <a:pt x="5935130" y="164168"/>
                </a:cubicBezTo>
                <a:close/>
                <a:moveTo>
                  <a:pt x="446445" y="161067"/>
                </a:moveTo>
                <a:cubicBezTo>
                  <a:pt x="449611" y="160824"/>
                  <a:pt x="448599" y="169194"/>
                  <a:pt x="443409" y="186178"/>
                </a:cubicBezTo>
                <a:cubicBezTo>
                  <a:pt x="430934" y="217354"/>
                  <a:pt x="423351" y="241327"/>
                  <a:pt x="420662" y="258098"/>
                </a:cubicBezTo>
                <a:cubicBezTo>
                  <a:pt x="417974" y="274869"/>
                  <a:pt x="412661" y="279092"/>
                  <a:pt x="404723" y="270767"/>
                </a:cubicBezTo>
                <a:cubicBezTo>
                  <a:pt x="396786" y="262443"/>
                  <a:pt x="390928" y="253412"/>
                  <a:pt x="387149" y="243675"/>
                </a:cubicBezTo>
                <a:cubicBezTo>
                  <a:pt x="383371" y="233938"/>
                  <a:pt x="383919" y="228292"/>
                  <a:pt x="388795" y="226736"/>
                </a:cubicBezTo>
                <a:cubicBezTo>
                  <a:pt x="393670" y="225180"/>
                  <a:pt x="399525" y="219702"/>
                  <a:pt x="406358" y="210302"/>
                </a:cubicBezTo>
                <a:cubicBezTo>
                  <a:pt x="413191" y="200902"/>
                  <a:pt x="423150" y="187738"/>
                  <a:pt x="436236" y="170809"/>
                </a:cubicBezTo>
                <a:cubicBezTo>
                  <a:pt x="441143" y="164461"/>
                  <a:pt x="444546" y="161214"/>
                  <a:pt x="446445" y="161067"/>
                </a:cubicBezTo>
                <a:close/>
                <a:moveTo>
                  <a:pt x="4759234" y="155150"/>
                </a:moveTo>
                <a:lnTo>
                  <a:pt x="4753278" y="159548"/>
                </a:lnTo>
                <a:cubicBezTo>
                  <a:pt x="4746323" y="161914"/>
                  <a:pt x="4741254" y="163363"/>
                  <a:pt x="4738070" y="163893"/>
                </a:cubicBezTo>
                <a:lnTo>
                  <a:pt x="4738070" y="184565"/>
                </a:lnTo>
                <a:cubicBezTo>
                  <a:pt x="4737023" y="184723"/>
                  <a:pt x="4739278" y="184084"/>
                  <a:pt x="4744835" y="182650"/>
                </a:cubicBezTo>
                <a:cubicBezTo>
                  <a:pt x="4750392" y="181216"/>
                  <a:pt x="4755379" y="183518"/>
                  <a:pt x="4759795" y="189555"/>
                </a:cubicBezTo>
                <a:lnTo>
                  <a:pt x="4760128" y="190885"/>
                </a:lnTo>
                <a:lnTo>
                  <a:pt x="4760077" y="187397"/>
                </a:lnTo>
                <a:cubicBezTo>
                  <a:pt x="4759941" y="180172"/>
                  <a:pt x="4759765" y="172198"/>
                  <a:pt x="4759548" y="163474"/>
                </a:cubicBezTo>
                <a:close/>
                <a:moveTo>
                  <a:pt x="3733650" y="150620"/>
                </a:moveTo>
                <a:cubicBezTo>
                  <a:pt x="3735968" y="150931"/>
                  <a:pt x="3738773" y="151566"/>
                  <a:pt x="3742064" y="152525"/>
                </a:cubicBezTo>
                <a:cubicBezTo>
                  <a:pt x="3755228" y="156361"/>
                  <a:pt x="3764704" y="162173"/>
                  <a:pt x="3770490" y="169959"/>
                </a:cubicBezTo>
                <a:cubicBezTo>
                  <a:pt x="3776276" y="177746"/>
                  <a:pt x="3777704" y="187325"/>
                  <a:pt x="3774771" y="198697"/>
                </a:cubicBezTo>
                <a:cubicBezTo>
                  <a:pt x="3771838" y="210069"/>
                  <a:pt x="3762593" y="207387"/>
                  <a:pt x="3747033" y="190652"/>
                </a:cubicBezTo>
                <a:cubicBezTo>
                  <a:pt x="3735346" y="174462"/>
                  <a:pt x="3728305" y="163101"/>
                  <a:pt x="3725910" y="156569"/>
                </a:cubicBezTo>
                <a:cubicBezTo>
                  <a:pt x="3724114" y="151670"/>
                  <a:pt x="3726694" y="149687"/>
                  <a:pt x="3733650" y="150620"/>
                </a:cubicBezTo>
                <a:close/>
                <a:moveTo>
                  <a:pt x="2592135" y="150576"/>
                </a:moveTo>
                <a:cubicBezTo>
                  <a:pt x="2594700" y="151288"/>
                  <a:pt x="2590560" y="164101"/>
                  <a:pt x="2579716" y="189017"/>
                </a:cubicBezTo>
                <a:cubicBezTo>
                  <a:pt x="2567283" y="217425"/>
                  <a:pt x="2559726" y="239334"/>
                  <a:pt x="2557044" y="254742"/>
                </a:cubicBezTo>
                <a:cubicBezTo>
                  <a:pt x="2554362" y="270151"/>
                  <a:pt x="2548809" y="273933"/>
                  <a:pt x="2540384" y="266089"/>
                </a:cubicBezTo>
                <a:cubicBezTo>
                  <a:pt x="2531959" y="258245"/>
                  <a:pt x="2526098" y="249454"/>
                  <a:pt x="2522799" y="239717"/>
                </a:cubicBezTo>
                <a:cubicBezTo>
                  <a:pt x="2519501" y="229980"/>
                  <a:pt x="2520749" y="224101"/>
                  <a:pt x="2526542" y="222079"/>
                </a:cubicBezTo>
                <a:cubicBezTo>
                  <a:pt x="2532336" y="220057"/>
                  <a:pt x="2538495" y="215124"/>
                  <a:pt x="2545019" y="207280"/>
                </a:cubicBezTo>
                <a:cubicBezTo>
                  <a:pt x="2551544" y="199436"/>
                  <a:pt x="2563296" y="184464"/>
                  <a:pt x="2580275" y="162366"/>
                </a:cubicBezTo>
                <a:cubicBezTo>
                  <a:pt x="2586642" y="154079"/>
                  <a:pt x="2590595" y="150149"/>
                  <a:pt x="2592135" y="150576"/>
                </a:cubicBezTo>
                <a:close/>
                <a:moveTo>
                  <a:pt x="2217160" y="134756"/>
                </a:moveTo>
                <a:cubicBezTo>
                  <a:pt x="2219391" y="134146"/>
                  <a:pt x="2219898" y="136387"/>
                  <a:pt x="2218680" y="141480"/>
                </a:cubicBezTo>
                <a:cubicBezTo>
                  <a:pt x="2215432" y="155060"/>
                  <a:pt x="2208430" y="173050"/>
                  <a:pt x="2197675" y="195449"/>
                </a:cubicBezTo>
                <a:cubicBezTo>
                  <a:pt x="2186920" y="217848"/>
                  <a:pt x="2180395" y="233132"/>
                  <a:pt x="2178101" y="241298"/>
                </a:cubicBezTo>
                <a:cubicBezTo>
                  <a:pt x="2175806" y="249465"/>
                  <a:pt x="2170784" y="251071"/>
                  <a:pt x="2163033" y="246117"/>
                </a:cubicBezTo>
                <a:cubicBezTo>
                  <a:pt x="2155282" y="241162"/>
                  <a:pt x="2149456" y="234885"/>
                  <a:pt x="2145556" y="227284"/>
                </a:cubicBezTo>
                <a:cubicBezTo>
                  <a:pt x="2141655" y="219684"/>
                  <a:pt x="2143021" y="214622"/>
                  <a:pt x="2149653" y="212098"/>
                </a:cubicBezTo>
                <a:cubicBezTo>
                  <a:pt x="2156286" y="209574"/>
                  <a:pt x="2170278" y="192732"/>
                  <a:pt x="2191631" y="161570"/>
                </a:cubicBezTo>
                <a:cubicBezTo>
                  <a:pt x="2204931" y="144712"/>
                  <a:pt x="2213441" y="135774"/>
                  <a:pt x="2217160" y="134756"/>
                </a:cubicBezTo>
                <a:close/>
                <a:moveTo>
                  <a:pt x="1672193" y="134080"/>
                </a:moveTo>
                <a:cubicBezTo>
                  <a:pt x="1664758" y="134510"/>
                  <a:pt x="1648664" y="136375"/>
                  <a:pt x="1623913" y="139673"/>
                </a:cubicBezTo>
                <a:cubicBezTo>
                  <a:pt x="1625663" y="172254"/>
                  <a:pt x="1626925" y="194417"/>
                  <a:pt x="1627699" y="206161"/>
                </a:cubicBezTo>
                <a:cubicBezTo>
                  <a:pt x="1645036" y="203566"/>
                  <a:pt x="1662753" y="201027"/>
                  <a:pt x="1680851" y="198547"/>
                </a:cubicBezTo>
                <a:cubicBezTo>
                  <a:pt x="1683274" y="186458"/>
                  <a:pt x="1684934" y="173856"/>
                  <a:pt x="1685831" y="160742"/>
                </a:cubicBezTo>
                <a:cubicBezTo>
                  <a:pt x="1686727" y="147628"/>
                  <a:pt x="1686537" y="139798"/>
                  <a:pt x="1685260" y="137253"/>
                </a:cubicBezTo>
                <a:cubicBezTo>
                  <a:pt x="1683984" y="134707"/>
                  <a:pt x="1679628" y="133650"/>
                  <a:pt x="1672193" y="134080"/>
                </a:cubicBezTo>
                <a:close/>
                <a:moveTo>
                  <a:pt x="5433787" y="133234"/>
                </a:moveTo>
                <a:cubicBezTo>
                  <a:pt x="5436827" y="133230"/>
                  <a:pt x="5440698" y="133824"/>
                  <a:pt x="5445400" y="135016"/>
                </a:cubicBezTo>
                <a:cubicBezTo>
                  <a:pt x="5464207" y="139784"/>
                  <a:pt x="5474357" y="145972"/>
                  <a:pt x="5475848" y="153579"/>
                </a:cubicBezTo>
                <a:cubicBezTo>
                  <a:pt x="5477339" y="161187"/>
                  <a:pt x="5476787" y="167604"/>
                  <a:pt x="5474192" y="172831"/>
                </a:cubicBezTo>
                <a:cubicBezTo>
                  <a:pt x="5471596" y="178058"/>
                  <a:pt x="5465516" y="177829"/>
                  <a:pt x="5455951" y="172143"/>
                </a:cubicBezTo>
                <a:cubicBezTo>
                  <a:pt x="5446386" y="166457"/>
                  <a:pt x="5437351" y="158882"/>
                  <a:pt x="5428848" y="149417"/>
                </a:cubicBezTo>
                <a:cubicBezTo>
                  <a:pt x="5423019" y="138640"/>
                  <a:pt x="5424665" y="133246"/>
                  <a:pt x="5433787" y="133234"/>
                </a:cubicBezTo>
                <a:close/>
                <a:moveTo>
                  <a:pt x="2305810" y="132781"/>
                </a:moveTo>
                <a:cubicBezTo>
                  <a:pt x="2310164" y="132833"/>
                  <a:pt x="2313874" y="134073"/>
                  <a:pt x="2316939" y="136500"/>
                </a:cubicBezTo>
                <a:cubicBezTo>
                  <a:pt x="2323069" y="141354"/>
                  <a:pt x="2322091" y="146072"/>
                  <a:pt x="2314003" y="150654"/>
                </a:cubicBezTo>
                <a:cubicBezTo>
                  <a:pt x="2305915" y="155236"/>
                  <a:pt x="2296558" y="158458"/>
                  <a:pt x="2285932" y="160323"/>
                </a:cubicBezTo>
                <a:cubicBezTo>
                  <a:pt x="2275306" y="162187"/>
                  <a:pt x="2266723" y="161036"/>
                  <a:pt x="2260184" y="156870"/>
                </a:cubicBezTo>
                <a:cubicBezTo>
                  <a:pt x="2253645" y="152704"/>
                  <a:pt x="2254122" y="149367"/>
                  <a:pt x="2261615" y="146857"/>
                </a:cubicBezTo>
                <a:cubicBezTo>
                  <a:pt x="2269107" y="144348"/>
                  <a:pt x="2278841" y="140791"/>
                  <a:pt x="2290815" y="136188"/>
                </a:cubicBezTo>
                <a:cubicBezTo>
                  <a:pt x="2296458" y="133865"/>
                  <a:pt x="2301456" y="132729"/>
                  <a:pt x="2305810" y="132781"/>
                </a:cubicBezTo>
                <a:close/>
                <a:moveTo>
                  <a:pt x="6243408" y="131381"/>
                </a:moveTo>
                <a:cubicBezTo>
                  <a:pt x="6238782" y="131818"/>
                  <a:pt x="6228913" y="133248"/>
                  <a:pt x="6213798" y="135672"/>
                </a:cubicBezTo>
                <a:cubicBezTo>
                  <a:pt x="6198684" y="138095"/>
                  <a:pt x="6191560" y="139583"/>
                  <a:pt x="6192428" y="140135"/>
                </a:cubicBezTo>
                <a:cubicBezTo>
                  <a:pt x="6193295" y="140687"/>
                  <a:pt x="6194977" y="154142"/>
                  <a:pt x="6197472" y="180499"/>
                </a:cubicBezTo>
                <a:cubicBezTo>
                  <a:pt x="6219126" y="176169"/>
                  <a:pt x="6234148" y="172483"/>
                  <a:pt x="6242536" y="169443"/>
                </a:cubicBezTo>
                <a:cubicBezTo>
                  <a:pt x="6247742" y="143631"/>
                  <a:pt x="6248032" y="130943"/>
                  <a:pt x="6243408" y="131381"/>
                </a:cubicBezTo>
                <a:close/>
                <a:moveTo>
                  <a:pt x="6571088" y="126866"/>
                </a:moveTo>
                <a:cubicBezTo>
                  <a:pt x="6574728" y="127499"/>
                  <a:pt x="6577681" y="129147"/>
                  <a:pt x="6579947" y="131811"/>
                </a:cubicBezTo>
                <a:cubicBezTo>
                  <a:pt x="6584478" y="137138"/>
                  <a:pt x="6581574" y="141182"/>
                  <a:pt x="6571236" y="143943"/>
                </a:cubicBezTo>
                <a:cubicBezTo>
                  <a:pt x="6560896" y="146703"/>
                  <a:pt x="6546714" y="149417"/>
                  <a:pt x="6528688" y="152084"/>
                </a:cubicBezTo>
                <a:cubicBezTo>
                  <a:pt x="6534997" y="154235"/>
                  <a:pt x="6538152" y="157885"/>
                  <a:pt x="6538152" y="163033"/>
                </a:cubicBezTo>
                <a:lnTo>
                  <a:pt x="6538152" y="175100"/>
                </a:lnTo>
                <a:cubicBezTo>
                  <a:pt x="6540662" y="175244"/>
                  <a:pt x="6545638" y="173480"/>
                  <a:pt x="6553081" y="169809"/>
                </a:cubicBezTo>
                <a:cubicBezTo>
                  <a:pt x="6560524" y="166138"/>
                  <a:pt x="6567316" y="167127"/>
                  <a:pt x="6573462" y="172777"/>
                </a:cubicBezTo>
                <a:cubicBezTo>
                  <a:pt x="6579606" y="178427"/>
                  <a:pt x="6578046" y="182729"/>
                  <a:pt x="6568784" y="185683"/>
                </a:cubicBezTo>
                <a:cubicBezTo>
                  <a:pt x="6559519" y="188637"/>
                  <a:pt x="6549188" y="190114"/>
                  <a:pt x="6537787" y="190114"/>
                </a:cubicBezTo>
                <a:lnTo>
                  <a:pt x="6535442" y="218358"/>
                </a:lnTo>
                <a:lnTo>
                  <a:pt x="6579224" y="236035"/>
                </a:lnTo>
                <a:lnTo>
                  <a:pt x="6579162" y="236101"/>
                </a:lnTo>
                <a:lnTo>
                  <a:pt x="6579347" y="236084"/>
                </a:lnTo>
                <a:lnTo>
                  <a:pt x="6610827" y="248795"/>
                </a:lnTo>
                <a:cubicBezTo>
                  <a:pt x="6630963" y="256001"/>
                  <a:pt x="6646105" y="260267"/>
                  <a:pt x="6656255" y="261593"/>
                </a:cubicBezTo>
                <a:cubicBezTo>
                  <a:pt x="6676553" y="264246"/>
                  <a:pt x="6695644" y="265573"/>
                  <a:pt x="6713526" y="265573"/>
                </a:cubicBezTo>
                <a:cubicBezTo>
                  <a:pt x="6734276" y="265573"/>
                  <a:pt x="6742959" y="267777"/>
                  <a:pt x="6739575" y="272187"/>
                </a:cubicBezTo>
                <a:cubicBezTo>
                  <a:pt x="6736190" y="276597"/>
                  <a:pt x="6724833" y="281791"/>
                  <a:pt x="6705503" y="287771"/>
                </a:cubicBezTo>
                <a:cubicBezTo>
                  <a:pt x="6686172" y="293751"/>
                  <a:pt x="6670850" y="296741"/>
                  <a:pt x="6659536" y="296741"/>
                </a:cubicBezTo>
                <a:cubicBezTo>
                  <a:pt x="6648020" y="296741"/>
                  <a:pt x="6632414" y="291934"/>
                  <a:pt x="6612718" y="282318"/>
                </a:cubicBezTo>
                <a:cubicBezTo>
                  <a:pt x="6593022" y="272703"/>
                  <a:pt x="6570876" y="260740"/>
                  <a:pt x="6546284" y="246428"/>
                </a:cubicBezTo>
                <a:cubicBezTo>
                  <a:pt x="6521690" y="232117"/>
                  <a:pt x="6502016" y="221892"/>
                  <a:pt x="6487260" y="215755"/>
                </a:cubicBezTo>
                <a:cubicBezTo>
                  <a:pt x="6483688" y="222853"/>
                  <a:pt x="6477102" y="232121"/>
                  <a:pt x="6467502" y="243557"/>
                </a:cubicBezTo>
                <a:cubicBezTo>
                  <a:pt x="6457900" y="254993"/>
                  <a:pt x="6445876" y="264243"/>
                  <a:pt x="6431429" y="271305"/>
                </a:cubicBezTo>
                <a:cubicBezTo>
                  <a:pt x="6416981" y="278368"/>
                  <a:pt x="6416999" y="273840"/>
                  <a:pt x="6431483" y="257721"/>
                </a:cubicBezTo>
                <a:cubicBezTo>
                  <a:pt x="6445966" y="241603"/>
                  <a:pt x="6456538" y="225399"/>
                  <a:pt x="6463200" y="209108"/>
                </a:cubicBezTo>
                <a:cubicBezTo>
                  <a:pt x="6469860" y="192818"/>
                  <a:pt x="6472742" y="182177"/>
                  <a:pt x="6471847" y="177187"/>
                </a:cubicBezTo>
                <a:cubicBezTo>
                  <a:pt x="6470950" y="172196"/>
                  <a:pt x="6476152" y="171745"/>
                  <a:pt x="6487453" y="175832"/>
                </a:cubicBezTo>
                <a:cubicBezTo>
                  <a:pt x="6498752" y="179919"/>
                  <a:pt x="6503868" y="183873"/>
                  <a:pt x="6502800" y="187695"/>
                </a:cubicBezTo>
                <a:cubicBezTo>
                  <a:pt x="6501732" y="191516"/>
                  <a:pt x="6498214" y="196568"/>
                  <a:pt x="6492250" y="202849"/>
                </a:cubicBezTo>
                <a:cubicBezTo>
                  <a:pt x="6505170" y="208025"/>
                  <a:pt x="6512319" y="210929"/>
                  <a:pt x="6513696" y="211560"/>
                </a:cubicBezTo>
                <a:cubicBezTo>
                  <a:pt x="6513696" y="189548"/>
                  <a:pt x="6513265" y="175559"/>
                  <a:pt x="6512405" y="169594"/>
                </a:cubicBezTo>
                <a:cubicBezTo>
                  <a:pt x="6511544" y="163628"/>
                  <a:pt x="6510534" y="159670"/>
                  <a:pt x="6509372" y="157720"/>
                </a:cubicBezTo>
                <a:cubicBezTo>
                  <a:pt x="6480591" y="165736"/>
                  <a:pt x="6462533" y="170666"/>
                  <a:pt x="6455198" y="172508"/>
                </a:cubicBezTo>
                <a:cubicBezTo>
                  <a:pt x="6447863" y="174351"/>
                  <a:pt x="6439804" y="171738"/>
                  <a:pt x="6431020" y="164668"/>
                </a:cubicBezTo>
                <a:cubicBezTo>
                  <a:pt x="6422236" y="157598"/>
                  <a:pt x="6423581" y="153762"/>
                  <a:pt x="6435054" y="153160"/>
                </a:cubicBezTo>
                <a:cubicBezTo>
                  <a:pt x="6446525" y="152557"/>
                  <a:pt x="6467394" y="148915"/>
                  <a:pt x="6497659" y="142233"/>
                </a:cubicBezTo>
                <a:cubicBezTo>
                  <a:pt x="6527924" y="135550"/>
                  <a:pt x="6548072" y="130811"/>
                  <a:pt x="6558103" y="128014"/>
                </a:cubicBezTo>
                <a:cubicBezTo>
                  <a:pt x="6563118" y="126616"/>
                  <a:pt x="6567447" y="126233"/>
                  <a:pt x="6571088" y="126866"/>
                </a:cubicBezTo>
                <a:close/>
                <a:moveTo>
                  <a:pt x="3657518" y="123293"/>
                </a:moveTo>
                <a:cubicBezTo>
                  <a:pt x="3652592" y="123730"/>
                  <a:pt x="3640055" y="125956"/>
                  <a:pt x="3619907" y="129972"/>
                </a:cubicBezTo>
                <a:lnTo>
                  <a:pt x="3621090" y="168368"/>
                </a:lnTo>
                <a:cubicBezTo>
                  <a:pt x="3629020" y="167622"/>
                  <a:pt x="3635620" y="165858"/>
                  <a:pt x="3640890" y="163076"/>
                </a:cubicBezTo>
                <a:cubicBezTo>
                  <a:pt x="3646160" y="160294"/>
                  <a:pt x="3651854" y="161911"/>
                  <a:pt x="3657970" y="167927"/>
                </a:cubicBezTo>
                <a:cubicBezTo>
                  <a:pt x="3664086" y="173942"/>
                  <a:pt x="3662329" y="178918"/>
                  <a:pt x="3652700" y="182855"/>
                </a:cubicBezTo>
                <a:cubicBezTo>
                  <a:pt x="3643070" y="186791"/>
                  <a:pt x="3632591" y="188759"/>
                  <a:pt x="3621262" y="188759"/>
                </a:cubicBezTo>
                <a:lnTo>
                  <a:pt x="3622424" y="223692"/>
                </a:lnTo>
                <a:cubicBezTo>
                  <a:pt x="3626955" y="223821"/>
                  <a:pt x="3633710" y="222054"/>
                  <a:pt x="3642686" y="218390"/>
                </a:cubicBezTo>
                <a:cubicBezTo>
                  <a:pt x="3651664" y="214726"/>
                  <a:pt x="3657683" y="214919"/>
                  <a:pt x="3660744" y="218971"/>
                </a:cubicBezTo>
                <a:cubicBezTo>
                  <a:pt x="3663806" y="223022"/>
                  <a:pt x="3666061" y="222764"/>
                  <a:pt x="3667509" y="218196"/>
                </a:cubicBezTo>
                <a:cubicBezTo>
                  <a:pt x="3668958" y="213629"/>
                  <a:pt x="3669908" y="198113"/>
                  <a:pt x="3670360" y="171648"/>
                </a:cubicBezTo>
                <a:cubicBezTo>
                  <a:pt x="3670811" y="145183"/>
                  <a:pt x="3670015" y="130398"/>
                  <a:pt x="3667972" y="127294"/>
                </a:cubicBezTo>
                <a:cubicBezTo>
                  <a:pt x="3665928" y="124189"/>
                  <a:pt x="3662444" y="122855"/>
                  <a:pt x="3657518" y="123293"/>
                </a:cubicBezTo>
                <a:close/>
                <a:moveTo>
                  <a:pt x="767965" y="115976"/>
                </a:moveTo>
                <a:cubicBezTo>
                  <a:pt x="772140" y="116269"/>
                  <a:pt x="777264" y="117998"/>
                  <a:pt x="783337" y="121163"/>
                </a:cubicBezTo>
                <a:cubicBezTo>
                  <a:pt x="795483" y="127494"/>
                  <a:pt x="798104" y="133535"/>
                  <a:pt x="791199" y="139286"/>
                </a:cubicBezTo>
                <a:cubicBezTo>
                  <a:pt x="784294" y="145036"/>
                  <a:pt x="779795" y="152446"/>
                  <a:pt x="777701" y="161517"/>
                </a:cubicBezTo>
                <a:cubicBezTo>
                  <a:pt x="775608" y="170587"/>
                  <a:pt x="777034" y="179829"/>
                  <a:pt x="781982" y="189243"/>
                </a:cubicBezTo>
                <a:cubicBezTo>
                  <a:pt x="786929" y="198658"/>
                  <a:pt x="788055" y="210055"/>
                  <a:pt x="785359" y="223434"/>
                </a:cubicBezTo>
                <a:cubicBezTo>
                  <a:pt x="825669" y="234533"/>
                  <a:pt x="854303" y="241872"/>
                  <a:pt x="871261" y="245450"/>
                </a:cubicBezTo>
                <a:cubicBezTo>
                  <a:pt x="888218" y="249028"/>
                  <a:pt x="908000" y="251480"/>
                  <a:pt x="930607" y="252806"/>
                </a:cubicBezTo>
                <a:cubicBezTo>
                  <a:pt x="953215" y="254133"/>
                  <a:pt x="976726" y="253211"/>
                  <a:pt x="1001140" y="250042"/>
                </a:cubicBezTo>
                <a:cubicBezTo>
                  <a:pt x="1025554" y="246873"/>
                  <a:pt x="1033014" y="250114"/>
                  <a:pt x="1023521" y="259765"/>
                </a:cubicBezTo>
                <a:lnTo>
                  <a:pt x="985426" y="278178"/>
                </a:lnTo>
                <a:cubicBezTo>
                  <a:pt x="965866" y="287857"/>
                  <a:pt x="951537" y="292242"/>
                  <a:pt x="942438" y="291331"/>
                </a:cubicBezTo>
                <a:cubicBezTo>
                  <a:pt x="933339" y="290421"/>
                  <a:pt x="914514" y="285129"/>
                  <a:pt x="885963" y="275457"/>
                </a:cubicBezTo>
                <a:cubicBezTo>
                  <a:pt x="857412" y="265784"/>
                  <a:pt x="834542" y="258141"/>
                  <a:pt x="817356" y="252527"/>
                </a:cubicBezTo>
                <a:cubicBezTo>
                  <a:pt x="800169" y="246912"/>
                  <a:pt x="788137" y="243206"/>
                  <a:pt x="781261" y="241406"/>
                </a:cubicBezTo>
                <a:cubicBezTo>
                  <a:pt x="774385" y="239606"/>
                  <a:pt x="767505" y="240696"/>
                  <a:pt x="760622" y="244675"/>
                </a:cubicBezTo>
                <a:cubicBezTo>
                  <a:pt x="753739" y="248655"/>
                  <a:pt x="746809" y="252254"/>
                  <a:pt x="739833" y="255474"/>
                </a:cubicBezTo>
                <a:cubicBezTo>
                  <a:pt x="732856" y="258693"/>
                  <a:pt x="725173" y="256355"/>
                  <a:pt x="716784" y="248461"/>
                </a:cubicBezTo>
                <a:cubicBezTo>
                  <a:pt x="708395" y="240567"/>
                  <a:pt x="707423" y="236290"/>
                  <a:pt x="713869" y="235630"/>
                </a:cubicBezTo>
                <a:cubicBezTo>
                  <a:pt x="720315" y="234971"/>
                  <a:pt x="738058" y="230798"/>
                  <a:pt x="767097" y="223111"/>
                </a:cubicBezTo>
                <a:cubicBezTo>
                  <a:pt x="767455" y="222609"/>
                  <a:pt x="766552" y="217920"/>
                  <a:pt x="764387" y="209044"/>
                </a:cubicBezTo>
                <a:cubicBezTo>
                  <a:pt x="762221" y="200167"/>
                  <a:pt x="759299" y="192681"/>
                  <a:pt x="755621" y="186587"/>
                </a:cubicBezTo>
                <a:cubicBezTo>
                  <a:pt x="751943" y="180492"/>
                  <a:pt x="751226" y="172358"/>
                  <a:pt x="753470" y="162183"/>
                </a:cubicBezTo>
                <a:cubicBezTo>
                  <a:pt x="755714" y="152009"/>
                  <a:pt x="753402" y="147596"/>
                  <a:pt x="746533" y="148944"/>
                </a:cubicBezTo>
                <a:cubicBezTo>
                  <a:pt x="739664" y="150292"/>
                  <a:pt x="732243" y="148843"/>
                  <a:pt x="724270" y="144599"/>
                </a:cubicBezTo>
                <a:cubicBezTo>
                  <a:pt x="716297" y="140354"/>
                  <a:pt x="715203" y="137446"/>
                  <a:pt x="720989" y="135876"/>
                </a:cubicBezTo>
                <a:cubicBezTo>
                  <a:pt x="726776" y="134306"/>
                  <a:pt x="733300" y="132460"/>
                  <a:pt x="740564" y="130337"/>
                </a:cubicBezTo>
                <a:cubicBezTo>
                  <a:pt x="747827" y="128215"/>
                  <a:pt x="753735" y="124573"/>
                  <a:pt x="758288" y="119410"/>
                </a:cubicBezTo>
                <a:cubicBezTo>
                  <a:pt x="760565" y="116829"/>
                  <a:pt x="763790" y="115684"/>
                  <a:pt x="767965" y="115976"/>
                </a:cubicBezTo>
                <a:close/>
                <a:moveTo>
                  <a:pt x="4711892" y="115882"/>
                </a:moveTo>
                <a:lnTo>
                  <a:pt x="4698921" y="118098"/>
                </a:lnTo>
                <a:cubicBezTo>
                  <a:pt x="4698921" y="129298"/>
                  <a:pt x="4698748" y="140007"/>
                  <a:pt x="4698402" y="150226"/>
                </a:cubicBezTo>
                <a:lnTo>
                  <a:pt x="4698343" y="151333"/>
                </a:lnTo>
                <a:lnTo>
                  <a:pt x="4698870" y="150904"/>
                </a:lnTo>
                <a:cubicBezTo>
                  <a:pt x="4702726" y="149346"/>
                  <a:pt x="4708092" y="148141"/>
                  <a:pt x="4714968" y="147287"/>
                </a:cubicBezTo>
                <a:cubicBezTo>
                  <a:pt x="4714968" y="134912"/>
                  <a:pt x="4713943" y="124443"/>
                  <a:pt x="4711892" y="115882"/>
                </a:cubicBezTo>
                <a:close/>
                <a:moveTo>
                  <a:pt x="6637250" y="115796"/>
                </a:moveTo>
                <a:cubicBezTo>
                  <a:pt x="6643130" y="116757"/>
                  <a:pt x="6648554" y="118424"/>
                  <a:pt x="6653523" y="120797"/>
                </a:cubicBezTo>
                <a:cubicBezTo>
                  <a:pt x="6658492" y="123171"/>
                  <a:pt x="6660048" y="126304"/>
                  <a:pt x="6658190" y="130197"/>
                </a:cubicBezTo>
                <a:cubicBezTo>
                  <a:pt x="6656333" y="134091"/>
                  <a:pt x="6654742" y="141587"/>
                  <a:pt x="6653416" y="152687"/>
                </a:cubicBezTo>
                <a:cubicBezTo>
                  <a:pt x="6652088" y="163786"/>
                  <a:pt x="6649303" y="174996"/>
                  <a:pt x="6645059" y="186318"/>
                </a:cubicBezTo>
                <a:cubicBezTo>
                  <a:pt x="6640814" y="197639"/>
                  <a:pt x="6634210" y="207545"/>
                  <a:pt x="6625248" y="216034"/>
                </a:cubicBezTo>
                <a:cubicBezTo>
                  <a:pt x="6616284" y="224524"/>
                  <a:pt x="6604673" y="230877"/>
                  <a:pt x="6590412" y="235093"/>
                </a:cubicBezTo>
                <a:lnTo>
                  <a:pt x="6579347" y="236084"/>
                </a:lnTo>
                <a:lnTo>
                  <a:pt x="6579224" y="236035"/>
                </a:lnTo>
                <a:lnTo>
                  <a:pt x="6588196" y="226478"/>
                </a:lnTo>
                <a:cubicBezTo>
                  <a:pt x="6600980" y="216518"/>
                  <a:pt x="6610430" y="205641"/>
                  <a:pt x="6616546" y="193847"/>
                </a:cubicBezTo>
                <a:cubicBezTo>
                  <a:pt x="6622662" y="182052"/>
                  <a:pt x="6626846" y="169145"/>
                  <a:pt x="6629098" y="155128"/>
                </a:cubicBezTo>
                <a:cubicBezTo>
                  <a:pt x="6631350" y="141110"/>
                  <a:pt x="6631123" y="130588"/>
                  <a:pt x="6628420" y="123562"/>
                </a:cubicBezTo>
                <a:cubicBezTo>
                  <a:pt x="6625717" y="116535"/>
                  <a:pt x="6628660" y="113946"/>
                  <a:pt x="6637250" y="115796"/>
                </a:cubicBezTo>
                <a:close/>
                <a:moveTo>
                  <a:pt x="4857462" y="115140"/>
                </a:moveTo>
                <a:cubicBezTo>
                  <a:pt x="4865171" y="116553"/>
                  <a:pt x="4872169" y="118639"/>
                  <a:pt x="4878457" y="121400"/>
                </a:cubicBezTo>
                <a:cubicBezTo>
                  <a:pt x="4884745" y="124160"/>
                  <a:pt x="4886989" y="127674"/>
                  <a:pt x="4885189" y="131940"/>
                </a:cubicBezTo>
                <a:cubicBezTo>
                  <a:pt x="4883390" y="136206"/>
                  <a:pt x="4882490" y="141150"/>
                  <a:pt x="4882490" y="146771"/>
                </a:cubicBezTo>
                <a:cubicBezTo>
                  <a:pt x="4887954" y="146872"/>
                  <a:pt x="4893679" y="145997"/>
                  <a:pt x="4899666" y="144147"/>
                </a:cubicBezTo>
                <a:cubicBezTo>
                  <a:pt x="4905653" y="142297"/>
                  <a:pt x="4912386" y="143810"/>
                  <a:pt x="4919864" y="148686"/>
                </a:cubicBezTo>
                <a:cubicBezTo>
                  <a:pt x="4927343" y="153561"/>
                  <a:pt x="4927629" y="157627"/>
                  <a:pt x="4920724" y="160882"/>
                </a:cubicBezTo>
                <a:cubicBezTo>
                  <a:pt x="4913819" y="164137"/>
                  <a:pt x="4901075" y="166977"/>
                  <a:pt x="4882490" y="169400"/>
                </a:cubicBezTo>
                <a:lnTo>
                  <a:pt x="4882490" y="189964"/>
                </a:lnTo>
                <a:cubicBezTo>
                  <a:pt x="4900702" y="189132"/>
                  <a:pt x="4915358" y="187573"/>
                  <a:pt x="4926457" y="185285"/>
                </a:cubicBezTo>
                <a:cubicBezTo>
                  <a:pt x="4937556" y="182998"/>
                  <a:pt x="4947179" y="185877"/>
                  <a:pt x="4955324" y="193922"/>
                </a:cubicBezTo>
                <a:cubicBezTo>
                  <a:pt x="4963469" y="201967"/>
                  <a:pt x="4959443" y="206269"/>
                  <a:pt x="4943246" y="206828"/>
                </a:cubicBezTo>
                <a:cubicBezTo>
                  <a:pt x="4927048" y="207387"/>
                  <a:pt x="4906797" y="208076"/>
                  <a:pt x="4882490" y="208893"/>
                </a:cubicBezTo>
                <a:cubicBezTo>
                  <a:pt x="4882490" y="235394"/>
                  <a:pt x="4881766" y="260260"/>
                  <a:pt x="4880317" y="283491"/>
                </a:cubicBezTo>
                <a:cubicBezTo>
                  <a:pt x="4878869" y="306722"/>
                  <a:pt x="4875069" y="318337"/>
                  <a:pt x="4868917" y="318337"/>
                </a:cubicBezTo>
                <a:cubicBezTo>
                  <a:pt x="4862622" y="318337"/>
                  <a:pt x="4859234" y="307751"/>
                  <a:pt x="4858753" y="286577"/>
                </a:cubicBezTo>
                <a:cubicBezTo>
                  <a:pt x="4858273" y="265404"/>
                  <a:pt x="4858033" y="239997"/>
                  <a:pt x="4858033" y="210356"/>
                </a:cubicBezTo>
                <a:cubicBezTo>
                  <a:pt x="4833468" y="213037"/>
                  <a:pt x="4818013" y="215285"/>
                  <a:pt x="4811668" y="217099"/>
                </a:cubicBezTo>
                <a:cubicBezTo>
                  <a:pt x="4805322" y="218913"/>
                  <a:pt x="4797743" y="216196"/>
                  <a:pt x="4788931" y="208947"/>
                </a:cubicBezTo>
                <a:cubicBezTo>
                  <a:pt x="4780119" y="201698"/>
                  <a:pt x="4782489" y="198073"/>
                  <a:pt x="4796040" y="198073"/>
                </a:cubicBezTo>
                <a:cubicBezTo>
                  <a:pt x="4807642" y="198073"/>
                  <a:pt x="4828306" y="196424"/>
                  <a:pt x="4858033" y="193126"/>
                </a:cubicBezTo>
                <a:lnTo>
                  <a:pt x="4858033" y="171228"/>
                </a:lnTo>
                <a:cubicBezTo>
                  <a:pt x="4843076" y="173021"/>
                  <a:pt x="4833131" y="172118"/>
                  <a:pt x="4828198" y="168518"/>
                </a:cubicBezTo>
                <a:cubicBezTo>
                  <a:pt x="4821387" y="178442"/>
                  <a:pt x="4812958" y="186547"/>
                  <a:pt x="4802913" y="192836"/>
                </a:cubicBezTo>
                <a:cubicBezTo>
                  <a:pt x="4792868" y="199124"/>
                  <a:pt x="4790576" y="196485"/>
                  <a:pt x="4796040" y="184920"/>
                </a:cubicBezTo>
                <a:cubicBezTo>
                  <a:pt x="4801504" y="173354"/>
                  <a:pt x="4805781" y="163728"/>
                  <a:pt x="4808871" y="156042"/>
                </a:cubicBezTo>
                <a:cubicBezTo>
                  <a:pt x="4811961" y="148356"/>
                  <a:pt x="4812606" y="141738"/>
                  <a:pt x="4810807" y="136188"/>
                </a:cubicBezTo>
                <a:cubicBezTo>
                  <a:pt x="4809007" y="130638"/>
                  <a:pt x="4811757" y="128344"/>
                  <a:pt x="4819056" y="129305"/>
                </a:cubicBezTo>
                <a:cubicBezTo>
                  <a:pt x="4826356" y="130266"/>
                  <a:pt x="4832905" y="132499"/>
                  <a:pt x="4838706" y="136005"/>
                </a:cubicBezTo>
                <a:cubicBezTo>
                  <a:pt x="4844506" y="139511"/>
                  <a:pt x="4845901" y="143089"/>
                  <a:pt x="4842890" y="146739"/>
                </a:cubicBezTo>
                <a:cubicBezTo>
                  <a:pt x="4839878" y="150388"/>
                  <a:pt x="4836881" y="153095"/>
                  <a:pt x="4833898" y="154859"/>
                </a:cubicBezTo>
                <a:cubicBezTo>
                  <a:pt x="4839548" y="154931"/>
                  <a:pt x="4847593" y="153855"/>
                  <a:pt x="4858033" y="151633"/>
                </a:cubicBezTo>
                <a:cubicBezTo>
                  <a:pt x="4857187" y="140418"/>
                  <a:pt x="4854953" y="131180"/>
                  <a:pt x="4851332" y="123916"/>
                </a:cubicBezTo>
                <a:cubicBezTo>
                  <a:pt x="4847711" y="116653"/>
                  <a:pt x="4849755" y="113728"/>
                  <a:pt x="4857462" y="115140"/>
                </a:cubicBezTo>
                <a:close/>
                <a:moveTo>
                  <a:pt x="5195228" y="110709"/>
                </a:moveTo>
                <a:cubicBezTo>
                  <a:pt x="5194067" y="109655"/>
                  <a:pt x="5187442" y="111057"/>
                  <a:pt x="5175353" y="114914"/>
                </a:cubicBezTo>
                <a:cubicBezTo>
                  <a:pt x="5174522" y="137658"/>
                  <a:pt x="5173231" y="153224"/>
                  <a:pt x="5171481" y="161613"/>
                </a:cubicBezTo>
                <a:cubicBezTo>
                  <a:pt x="5176228" y="161685"/>
                  <a:pt x="5183857" y="160595"/>
                  <a:pt x="5194368" y="158344"/>
                </a:cubicBezTo>
                <a:cubicBezTo>
                  <a:pt x="5195200" y="142498"/>
                  <a:pt x="5195841" y="130861"/>
                  <a:pt x="5196293" y="123432"/>
                </a:cubicBezTo>
                <a:cubicBezTo>
                  <a:pt x="5196745" y="116004"/>
                  <a:pt x="5196390" y="111763"/>
                  <a:pt x="5195228" y="110709"/>
                </a:cubicBezTo>
                <a:close/>
                <a:moveTo>
                  <a:pt x="4753482" y="110128"/>
                </a:moveTo>
                <a:cubicBezTo>
                  <a:pt x="4750306" y="109462"/>
                  <a:pt x="4742917" y="109895"/>
                  <a:pt x="4731316" y="111430"/>
                </a:cubicBezTo>
                <a:cubicBezTo>
                  <a:pt x="4738514" y="113767"/>
                  <a:pt x="4741440" y="117618"/>
                  <a:pt x="4740092" y="122981"/>
                </a:cubicBezTo>
                <a:cubicBezTo>
                  <a:pt x="4738744" y="128344"/>
                  <a:pt x="4738070" y="135378"/>
                  <a:pt x="4738070" y="144082"/>
                </a:cubicBezTo>
                <a:cubicBezTo>
                  <a:pt x="4736708" y="144082"/>
                  <a:pt x="4738927" y="143179"/>
                  <a:pt x="4744727" y="141372"/>
                </a:cubicBezTo>
                <a:cubicBezTo>
                  <a:pt x="4750528" y="139565"/>
                  <a:pt x="4755142" y="141551"/>
                  <a:pt x="4758569" y="147330"/>
                </a:cubicBezTo>
                <a:lnTo>
                  <a:pt x="4759045" y="150146"/>
                </a:lnTo>
                <a:lnTo>
                  <a:pt x="4758681" y="140510"/>
                </a:lnTo>
                <a:cubicBezTo>
                  <a:pt x="4757597" y="120756"/>
                  <a:pt x="4755864" y="110628"/>
                  <a:pt x="4753482" y="110128"/>
                </a:cubicBezTo>
                <a:close/>
                <a:moveTo>
                  <a:pt x="3384283" y="108816"/>
                </a:moveTo>
                <a:cubicBezTo>
                  <a:pt x="3380957" y="108121"/>
                  <a:pt x="3367218" y="109415"/>
                  <a:pt x="3343069" y="112699"/>
                </a:cubicBezTo>
                <a:lnTo>
                  <a:pt x="3343069" y="142749"/>
                </a:lnTo>
                <a:cubicBezTo>
                  <a:pt x="3346153" y="142749"/>
                  <a:pt x="3352588" y="141394"/>
                  <a:pt x="3362375" y="138683"/>
                </a:cubicBezTo>
                <a:cubicBezTo>
                  <a:pt x="3372162" y="135973"/>
                  <a:pt x="3379264" y="137791"/>
                  <a:pt x="3383681" y="144136"/>
                </a:cubicBezTo>
                <a:cubicBezTo>
                  <a:pt x="3388098" y="150482"/>
                  <a:pt x="3384262" y="155006"/>
                  <a:pt x="3372173" y="157709"/>
                </a:cubicBezTo>
                <a:cubicBezTo>
                  <a:pt x="3360084" y="160412"/>
                  <a:pt x="3350383" y="161319"/>
                  <a:pt x="3343069" y="160430"/>
                </a:cubicBezTo>
                <a:lnTo>
                  <a:pt x="3343069" y="191298"/>
                </a:lnTo>
                <a:cubicBezTo>
                  <a:pt x="3352606" y="191355"/>
                  <a:pt x="3361744" y="190695"/>
                  <a:pt x="3370484" y="189319"/>
                </a:cubicBezTo>
                <a:cubicBezTo>
                  <a:pt x="3379225" y="187942"/>
                  <a:pt x="3385362" y="187705"/>
                  <a:pt x="3388897" y="188609"/>
                </a:cubicBezTo>
                <a:cubicBezTo>
                  <a:pt x="3392432" y="189512"/>
                  <a:pt x="3393751" y="178875"/>
                  <a:pt x="3392855" y="156698"/>
                </a:cubicBezTo>
                <a:cubicBezTo>
                  <a:pt x="3391959" y="134521"/>
                  <a:pt x="3391138" y="121170"/>
                  <a:pt x="3390392" y="116646"/>
                </a:cubicBezTo>
                <a:cubicBezTo>
                  <a:pt x="3389647" y="112122"/>
                  <a:pt x="3387610" y="109512"/>
                  <a:pt x="3384283" y="108816"/>
                </a:cubicBezTo>
                <a:close/>
                <a:moveTo>
                  <a:pt x="6253870" y="105525"/>
                </a:moveTo>
                <a:cubicBezTo>
                  <a:pt x="6256778" y="105195"/>
                  <a:pt x="6259686" y="105514"/>
                  <a:pt x="6262594" y="106482"/>
                </a:cubicBezTo>
                <a:cubicBezTo>
                  <a:pt x="6268409" y="108418"/>
                  <a:pt x="6276171" y="112577"/>
                  <a:pt x="6285880" y="118958"/>
                </a:cubicBezTo>
                <a:cubicBezTo>
                  <a:pt x="6295587" y="125340"/>
                  <a:pt x="6296681" y="131165"/>
                  <a:pt x="6289160" y="136435"/>
                </a:cubicBezTo>
                <a:cubicBezTo>
                  <a:pt x="6281638" y="141706"/>
                  <a:pt x="6274500" y="151525"/>
                  <a:pt x="6267746" y="165894"/>
                </a:cubicBezTo>
                <a:lnTo>
                  <a:pt x="6266714" y="168045"/>
                </a:lnTo>
                <a:cubicBezTo>
                  <a:pt x="6276608" y="180464"/>
                  <a:pt x="6276300" y="187236"/>
                  <a:pt x="6265789" y="188361"/>
                </a:cubicBezTo>
                <a:cubicBezTo>
                  <a:pt x="6255277" y="189487"/>
                  <a:pt x="6244113" y="190961"/>
                  <a:pt x="6232298" y="192782"/>
                </a:cubicBezTo>
                <a:cubicBezTo>
                  <a:pt x="6220481" y="194603"/>
                  <a:pt x="6209102" y="196295"/>
                  <a:pt x="6198160" y="197858"/>
                </a:cubicBezTo>
                <a:lnTo>
                  <a:pt x="6193988" y="210356"/>
                </a:lnTo>
                <a:cubicBezTo>
                  <a:pt x="6185282" y="210356"/>
                  <a:pt x="6178586" y="199579"/>
                  <a:pt x="6173897" y="178026"/>
                </a:cubicBezTo>
                <a:cubicBezTo>
                  <a:pt x="6169208" y="156472"/>
                  <a:pt x="6165479" y="143161"/>
                  <a:pt x="6162712" y="138092"/>
                </a:cubicBezTo>
                <a:cubicBezTo>
                  <a:pt x="6159943" y="133023"/>
                  <a:pt x="6158560" y="128738"/>
                  <a:pt x="6158560" y="125239"/>
                </a:cubicBezTo>
                <a:cubicBezTo>
                  <a:pt x="6158560" y="119790"/>
                  <a:pt x="6163314" y="118191"/>
                  <a:pt x="6172822" y="120443"/>
                </a:cubicBezTo>
                <a:cubicBezTo>
                  <a:pt x="6182329" y="122694"/>
                  <a:pt x="6195302" y="122074"/>
                  <a:pt x="6211744" y="118582"/>
                </a:cubicBezTo>
                <a:cubicBezTo>
                  <a:pt x="6228185" y="115090"/>
                  <a:pt x="6239316" y="111717"/>
                  <a:pt x="6245139" y="108461"/>
                </a:cubicBezTo>
                <a:cubicBezTo>
                  <a:pt x="6248050" y="106834"/>
                  <a:pt x="6250960" y="105855"/>
                  <a:pt x="6253870" y="105525"/>
                </a:cubicBezTo>
                <a:close/>
                <a:moveTo>
                  <a:pt x="2530955" y="103108"/>
                </a:moveTo>
                <a:cubicBezTo>
                  <a:pt x="2533362" y="103239"/>
                  <a:pt x="2536272" y="103725"/>
                  <a:pt x="2539685" y="104568"/>
                </a:cubicBezTo>
                <a:cubicBezTo>
                  <a:pt x="2553337" y="107938"/>
                  <a:pt x="2562134" y="113172"/>
                  <a:pt x="2566078" y="120270"/>
                </a:cubicBezTo>
                <a:cubicBezTo>
                  <a:pt x="2570022" y="127369"/>
                  <a:pt x="2569932" y="134711"/>
                  <a:pt x="2565809" y="142297"/>
                </a:cubicBezTo>
                <a:cubicBezTo>
                  <a:pt x="2561686" y="149883"/>
                  <a:pt x="2551809" y="147295"/>
                  <a:pt x="2536179" y="134532"/>
                </a:cubicBezTo>
                <a:cubicBezTo>
                  <a:pt x="2529754" y="127218"/>
                  <a:pt x="2525320" y="119553"/>
                  <a:pt x="2522875" y="111537"/>
                </a:cubicBezTo>
                <a:cubicBezTo>
                  <a:pt x="2521041" y="105525"/>
                  <a:pt x="2523734" y="102715"/>
                  <a:pt x="2530955" y="103108"/>
                </a:cubicBezTo>
                <a:close/>
                <a:moveTo>
                  <a:pt x="388069" y="98978"/>
                </a:moveTo>
                <a:cubicBezTo>
                  <a:pt x="391256" y="98765"/>
                  <a:pt x="395535" y="99269"/>
                  <a:pt x="400905" y="100492"/>
                </a:cubicBezTo>
                <a:cubicBezTo>
                  <a:pt x="411646" y="102937"/>
                  <a:pt x="418769" y="107199"/>
                  <a:pt x="422276" y="113280"/>
                </a:cubicBezTo>
                <a:cubicBezTo>
                  <a:pt x="425782" y="119360"/>
                  <a:pt x="426345" y="126487"/>
                  <a:pt x="423964" y="134661"/>
                </a:cubicBezTo>
                <a:cubicBezTo>
                  <a:pt x="421584" y="142835"/>
                  <a:pt x="415626" y="144434"/>
                  <a:pt x="406089" y="139458"/>
                </a:cubicBezTo>
                <a:cubicBezTo>
                  <a:pt x="399478" y="134740"/>
                  <a:pt x="393273" y="128104"/>
                  <a:pt x="387472" y="119550"/>
                </a:cubicBezTo>
                <a:cubicBezTo>
                  <a:pt x="381671" y="110996"/>
                  <a:pt x="379775" y="105070"/>
                  <a:pt x="381782" y="101772"/>
                </a:cubicBezTo>
                <a:cubicBezTo>
                  <a:pt x="382786" y="100122"/>
                  <a:pt x="384882" y="99191"/>
                  <a:pt x="388069" y="98978"/>
                </a:cubicBezTo>
                <a:close/>
                <a:moveTo>
                  <a:pt x="5451236" y="94165"/>
                </a:moveTo>
                <a:cubicBezTo>
                  <a:pt x="5453653" y="93952"/>
                  <a:pt x="5456799" y="94264"/>
                  <a:pt x="5460672" y="95103"/>
                </a:cubicBezTo>
                <a:cubicBezTo>
                  <a:pt x="5476167" y="98459"/>
                  <a:pt x="5485420" y="103170"/>
                  <a:pt x="5488432" y="109236"/>
                </a:cubicBezTo>
                <a:cubicBezTo>
                  <a:pt x="5491443" y="115302"/>
                  <a:pt x="5492325" y="121973"/>
                  <a:pt x="5491077" y="129251"/>
                </a:cubicBezTo>
                <a:cubicBezTo>
                  <a:pt x="5489830" y="136529"/>
                  <a:pt x="5484406" y="137533"/>
                  <a:pt x="5474804" y="132262"/>
                </a:cubicBezTo>
                <a:cubicBezTo>
                  <a:pt x="5465204" y="126992"/>
                  <a:pt x="5456646" y="119668"/>
                  <a:pt x="5449132" y="110290"/>
                </a:cubicBezTo>
                <a:cubicBezTo>
                  <a:pt x="5443281" y="100180"/>
                  <a:pt x="5443982" y="94805"/>
                  <a:pt x="5451236" y="94165"/>
                </a:cubicBezTo>
                <a:close/>
                <a:moveTo>
                  <a:pt x="5969608" y="89897"/>
                </a:moveTo>
                <a:cubicBezTo>
                  <a:pt x="5979808" y="89460"/>
                  <a:pt x="5988304" y="92458"/>
                  <a:pt x="5995096" y="98889"/>
                </a:cubicBezTo>
                <a:cubicBezTo>
                  <a:pt x="6004152" y="107465"/>
                  <a:pt x="6004302" y="112663"/>
                  <a:pt x="5995548" y="114484"/>
                </a:cubicBezTo>
                <a:cubicBezTo>
                  <a:pt x="5986794" y="116305"/>
                  <a:pt x="5975199" y="117438"/>
                  <a:pt x="5960766" y="117883"/>
                </a:cubicBezTo>
                <a:cubicBezTo>
                  <a:pt x="5946332" y="118327"/>
                  <a:pt x="5929464" y="119496"/>
                  <a:pt x="5910163" y="121389"/>
                </a:cubicBezTo>
                <a:cubicBezTo>
                  <a:pt x="5920058" y="125290"/>
                  <a:pt x="5923872" y="130409"/>
                  <a:pt x="5921606" y="136747"/>
                </a:cubicBezTo>
                <a:cubicBezTo>
                  <a:pt x="5919340" y="143086"/>
                  <a:pt x="5918430" y="157594"/>
                  <a:pt x="5918874" y="180274"/>
                </a:cubicBezTo>
                <a:cubicBezTo>
                  <a:pt x="5919319" y="202953"/>
                  <a:pt x="5919774" y="222147"/>
                  <a:pt x="5920240" y="237857"/>
                </a:cubicBezTo>
                <a:cubicBezTo>
                  <a:pt x="5920706" y="253566"/>
                  <a:pt x="5916450" y="267534"/>
                  <a:pt x="5907474" y="279759"/>
                </a:cubicBezTo>
                <a:cubicBezTo>
                  <a:pt x="5898497" y="291984"/>
                  <a:pt x="5891814" y="292410"/>
                  <a:pt x="5887426" y="281039"/>
                </a:cubicBezTo>
                <a:cubicBezTo>
                  <a:pt x="5883038" y="269667"/>
                  <a:pt x="5875804" y="258618"/>
                  <a:pt x="5865723" y="247891"/>
                </a:cubicBezTo>
                <a:cubicBezTo>
                  <a:pt x="5855641" y="237165"/>
                  <a:pt x="5855760" y="233400"/>
                  <a:pt x="5866078" y="236598"/>
                </a:cubicBezTo>
                <a:cubicBezTo>
                  <a:pt x="5876395" y="239796"/>
                  <a:pt x="5883002" y="241822"/>
                  <a:pt x="5885900" y="242675"/>
                </a:cubicBezTo>
                <a:cubicBezTo>
                  <a:pt x="5888796" y="243528"/>
                  <a:pt x="5890836" y="239395"/>
                  <a:pt x="5892019" y="230274"/>
                </a:cubicBezTo>
                <a:cubicBezTo>
                  <a:pt x="5893202" y="221154"/>
                  <a:pt x="5894020" y="203820"/>
                  <a:pt x="5894471" y="178273"/>
                </a:cubicBezTo>
                <a:cubicBezTo>
                  <a:pt x="5894922" y="152726"/>
                  <a:pt x="5892187" y="135077"/>
                  <a:pt x="5886264" y="125325"/>
                </a:cubicBezTo>
                <a:cubicBezTo>
                  <a:pt x="5870390" y="127089"/>
                  <a:pt x="5858610" y="128882"/>
                  <a:pt x="5850924" y="130703"/>
                </a:cubicBezTo>
                <a:cubicBezTo>
                  <a:pt x="5843237" y="132524"/>
                  <a:pt x="5833614" y="129663"/>
                  <a:pt x="5822057" y="122120"/>
                </a:cubicBezTo>
                <a:cubicBezTo>
                  <a:pt x="5810498" y="114577"/>
                  <a:pt x="5812689" y="110516"/>
                  <a:pt x="5828628" y="109935"/>
                </a:cubicBezTo>
                <a:cubicBezTo>
                  <a:pt x="5844567" y="109354"/>
                  <a:pt x="5867902" y="106805"/>
                  <a:pt x="5898634" y="102288"/>
                </a:cubicBezTo>
                <a:cubicBezTo>
                  <a:pt x="5923656" y="98717"/>
                  <a:pt x="5943726" y="95114"/>
                  <a:pt x="5958840" y="91479"/>
                </a:cubicBezTo>
                <a:cubicBezTo>
                  <a:pt x="5962619" y="90570"/>
                  <a:pt x="5966208" y="90043"/>
                  <a:pt x="5969608" y="89897"/>
                </a:cubicBezTo>
                <a:close/>
                <a:moveTo>
                  <a:pt x="962615" y="87424"/>
                </a:moveTo>
                <a:cubicBezTo>
                  <a:pt x="970710" y="86492"/>
                  <a:pt x="978059" y="89948"/>
                  <a:pt x="984663" y="97792"/>
                </a:cubicBezTo>
                <a:cubicBezTo>
                  <a:pt x="991266" y="105636"/>
                  <a:pt x="988104" y="110386"/>
                  <a:pt x="975177" y="112043"/>
                </a:cubicBezTo>
                <a:cubicBezTo>
                  <a:pt x="962249" y="113699"/>
                  <a:pt x="937215" y="116513"/>
                  <a:pt x="900073" y="120486"/>
                </a:cubicBezTo>
                <a:cubicBezTo>
                  <a:pt x="905480" y="125017"/>
                  <a:pt x="905308" y="130334"/>
                  <a:pt x="899557" y="136435"/>
                </a:cubicBezTo>
                <a:cubicBezTo>
                  <a:pt x="893807" y="142537"/>
                  <a:pt x="888074" y="149761"/>
                  <a:pt x="882360" y="158107"/>
                </a:cubicBezTo>
                <a:cubicBezTo>
                  <a:pt x="876645" y="166453"/>
                  <a:pt x="871422" y="173853"/>
                  <a:pt x="866689" y="180306"/>
                </a:cubicBezTo>
                <a:cubicBezTo>
                  <a:pt x="861957" y="186759"/>
                  <a:pt x="860466" y="189985"/>
                  <a:pt x="862215" y="189985"/>
                </a:cubicBezTo>
                <a:cubicBezTo>
                  <a:pt x="867349" y="189985"/>
                  <a:pt x="889813" y="186235"/>
                  <a:pt x="929607" y="178736"/>
                </a:cubicBezTo>
                <a:cubicBezTo>
                  <a:pt x="927255" y="174204"/>
                  <a:pt x="924420" y="169626"/>
                  <a:pt x="921100" y="165001"/>
                </a:cubicBezTo>
                <a:cubicBezTo>
                  <a:pt x="917780" y="160376"/>
                  <a:pt x="917536" y="156182"/>
                  <a:pt x="920368" y="152418"/>
                </a:cubicBezTo>
                <a:cubicBezTo>
                  <a:pt x="923201" y="148653"/>
                  <a:pt x="931970" y="151536"/>
                  <a:pt x="946676" y="161065"/>
                </a:cubicBezTo>
                <a:cubicBezTo>
                  <a:pt x="961382" y="170594"/>
                  <a:pt x="969667" y="180811"/>
                  <a:pt x="971531" y="191717"/>
                </a:cubicBezTo>
                <a:cubicBezTo>
                  <a:pt x="973395" y="202623"/>
                  <a:pt x="972449" y="212055"/>
                  <a:pt x="968692" y="220014"/>
                </a:cubicBezTo>
                <a:cubicBezTo>
                  <a:pt x="964934" y="227973"/>
                  <a:pt x="959575" y="227768"/>
                  <a:pt x="952612" y="219401"/>
                </a:cubicBezTo>
                <a:cubicBezTo>
                  <a:pt x="945650" y="211033"/>
                  <a:pt x="939588" y="202175"/>
                  <a:pt x="934425" y="192825"/>
                </a:cubicBezTo>
                <a:cubicBezTo>
                  <a:pt x="897227" y="203437"/>
                  <a:pt x="873225" y="211216"/>
                  <a:pt x="862420" y="216163"/>
                </a:cubicBezTo>
                <a:cubicBezTo>
                  <a:pt x="851614" y="221111"/>
                  <a:pt x="843440" y="224757"/>
                  <a:pt x="837898" y="227101"/>
                </a:cubicBezTo>
                <a:cubicBezTo>
                  <a:pt x="832356" y="229446"/>
                  <a:pt x="828484" y="225477"/>
                  <a:pt x="826282" y="215195"/>
                </a:cubicBezTo>
                <a:cubicBezTo>
                  <a:pt x="824081" y="204914"/>
                  <a:pt x="825554" y="198339"/>
                  <a:pt x="830703" y="195471"/>
                </a:cubicBezTo>
                <a:cubicBezTo>
                  <a:pt x="835851" y="192603"/>
                  <a:pt x="843727" y="181449"/>
                  <a:pt x="854332" y="162011"/>
                </a:cubicBezTo>
                <a:cubicBezTo>
                  <a:pt x="864936" y="142573"/>
                  <a:pt x="870683" y="129448"/>
                  <a:pt x="871573" y="122637"/>
                </a:cubicBezTo>
                <a:cubicBezTo>
                  <a:pt x="860573" y="126193"/>
                  <a:pt x="850274" y="128430"/>
                  <a:pt x="840673" y="129348"/>
                </a:cubicBezTo>
                <a:cubicBezTo>
                  <a:pt x="831072" y="130266"/>
                  <a:pt x="821898" y="127663"/>
                  <a:pt x="813150" y="121540"/>
                </a:cubicBezTo>
                <a:cubicBezTo>
                  <a:pt x="804403" y="115416"/>
                  <a:pt x="805066" y="112032"/>
                  <a:pt x="815140" y="111387"/>
                </a:cubicBezTo>
                <a:cubicBezTo>
                  <a:pt x="825214" y="110741"/>
                  <a:pt x="841186" y="108379"/>
                  <a:pt x="863054" y="104299"/>
                </a:cubicBezTo>
                <a:cubicBezTo>
                  <a:pt x="884923" y="100219"/>
                  <a:pt x="904960" y="96620"/>
                  <a:pt x="923165" y="93501"/>
                </a:cubicBezTo>
                <a:cubicBezTo>
                  <a:pt x="941370" y="90382"/>
                  <a:pt x="954520" y="88356"/>
                  <a:pt x="962615" y="87424"/>
                </a:cubicBezTo>
                <a:close/>
                <a:moveTo>
                  <a:pt x="3394398" y="81737"/>
                </a:moveTo>
                <a:cubicBezTo>
                  <a:pt x="3397460" y="81535"/>
                  <a:pt x="3400825" y="82154"/>
                  <a:pt x="3404492" y="83595"/>
                </a:cubicBezTo>
                <a:cubicBezTo>
                  <a:pt x="3411827" y="86478"/>
                  <a:pt x="3418048" y="89830"/>
                  <a:pt x="3423152" y="93651"/>
                </a:cubicBezTo>
                <a:cubicBezTo>
                  <a:pt x="3428258" y="97473"/>
                  <a:pt x="3428989" y="102141"/>
                  <a:pt x="3425346" y="107655"/>
                </a:cubicBezTo>
                <a:cubicBezTo>
                  <a:pt x="3421704" y="113168"/>
                  <a:pt x="3419668" y="119295"/>
                  <a:pt x="3419238" y="126035"/>
                </a:cubicBezTo>
                <a:cubicBezTo>
                  <a:pt x="3418807" y="132775"/>
                  <a:pt x="3419048" y="146137"/>
                  <a:pt x="3419958" y="166120"/>
                </a:cubicBezTo>
                <a:cubicBezTo>
                  <a:pt x="3420869" y="186103"/>
                  <a:pt x="3418761" y="202748"/>
                  <a:pt x="3413634" y="216056"/>
                </a:cubicBezTo>
                <a:cubicBezTo>
                  <a:pt x="3408507" y="229364"/>
                  <a:pt x="3403599" y="232716"/>
                  <a:pt x="3398910" y="226112"/>
                </a:cubicBezTo>
                <a:cubicBezTo>
                  <a:pt x="3394221" y="219508"/>
                  <a:pt x="3390464" y="213360"/>
                  <a:pt x="3387639" y="207667"/>
                </a:cubicBezTo>
                <a:cubicBezTo>
                  <a:pt x="3365067" y="208570"/>
                  <a:pt x="3350003" y="209022"/>
                  <a:pt x="3342446" y="209022"/>
                </a:cubicBezTo>
                <a:cubicBezTo>
                  <a:pt x="3339061" y="226116"/>
                  <a:pt x="3333569" y="230328"/>
                  <a:pt x="3325969" y="221659"/>
                </a:cubicBezTo>
                <a:cubicBezTo>
                  <a:pt x="3318369" y="212991"/>
                  <a:pt x="3315468" y="202135"/>
                  <a:pt x="3317268" y="189093"/>
                </a:cubicBezTo>
                <a:cubicBezTo>
                  <a:pt x="3319068" y="176050"/>
                  <a:pt x="3319745" y="161434"/>
                  <a:pt x="3319300" y="145244"/>
                </a:cubicBezTo>
                <a:cubicBezTo>
                  <a:pt x="3318856" y="129054"/>
                  <a:pt x="3316379" y="115811"/>
                  <a:pt x="3311869" y="105514"/>
                </a:cubicBezTo>
                <a:cubicBezTo>
                  <a:pt x="3307359" y="95218"/>
                  <a:pt x="3309575" y="90773"/>
                  <a:pt x="3318515" y="92178"/>
                </a:cubicBezTo>
                <a:cubicBezTo>
                  <a:pt x="3327457" y="93583"/>
                  <a:pt x="3333361" y="94483"/>
                  <a:pt x="3336229" y="94878"/>
                </a:cubicBezTo>
                <a:cubicBezTo>
                  <a:pt x="3339097" y="95272"/>
                  <a:pt x="3346902" y="94616"/>
                  <a:pt x="3359643" y="92909"/>
                </a:cubicBezTo>
                <a:cubicBezTo>
                  <a:pt x="3372385" y="91203"/>
                  <a:pt x="3381211" y="88503"/>
                  <a:pt x="3386122" y="84811"/>
                </a:cubicBezTo>
                <a:cubicBezTo>
                  <a:pt x="3388578" y="82964"/>
                  <a:pt x="3391337" y="81940"/>
                  <a:pt x="3394398" y="81737"/>
                </a:cubicBezTo>
                <a:close/>
                <a:moveTo>
                  <a:pt x="5508983" y="79090"/>
                </a:moveTo>
                <a:cubicBezTo>
                  <a:pt x="5511945" y="79554"/>
                  <a:pt x="5515571" y="80593"/>
                  <a:pt x="5519858" y="82208"/>
                </a:cubicBezTo>
                <a:cubicBezTo>
                  <a:pt x="5537009" y="88668"/>
                  <a:pt x="5543534" y="95225"/>
                  <a:pt x="5539432" y="101879"/>
                </a:cubicBezTo>
                <a:cubicBezTo>
                  <a:pt x="5535331" y="108533"/>
                  <a:pt x="5532839" y="117847"/>
                  <a:pt x="5531957" y="129821"/>
                </a:cubicBezTo>
                <a:cubicBezTo>
                  <a:pt x="5531075" y="141795"/>
                  <a:pt x="5529316" y="155540"/>
                  <a:pt x="5526677" y="171056"/>
                </a:cubicBezTo>
                <a:cubicBezTo>
                  <a:pt x="5548288" y="167557"/>
                  <a:pt x="5570712" y="163983"/>
                  <a:pt x="5593950" y="160333"/>
                </a:cubicBezTo>
                <a:cubicBezTo>
                  <a:pt x="5617188" y="156684"/>
                  <a:pt x="5632482" y="161409"/>
                  <a:pt x="5639832" y="174509"/>
                </a:cubicBezTo>
                <a:cubicBezTo>
                  <a:pt x="5647181" y="187609"/>
                  <a:pt x="5640682" y="192810"/>
                  <a:pt x="5620333" y="190114"/>
                </a:cubicBezTo>
                <a:cubicBezTo>
                  <a:pt x="5599984" y="187419"/>
                  <a:pt x="5567604" y="188229"/>
                  <a:pt x="5523192" y="192545"/>
                </a:cubicBezTo>
                <a:cubicBezTo>
                  <a:pt x="5515334" y="226589"/>
                  <a:pt x="5500947" y="251978"/>
                  <a:pt x="5480031" y="268713"/>
                </a:cubicBezTo>
                <a:cubicBezTo>
                  <a:pt x="5459116" y="285448"/>
                  <a:pt x="5435989" y="296103"/>
                  <a:pt x="5410650" y="300677"/>
                </a:cubicBezTo>
                <a:cubicBezTo>
                  <a:pt x="5385311" y="305252"/>
                  <a:pt x="5382561" y="302452"/>
                  <a:pt x="5402401" y="292278"/>
                </a:cubicBezTo>
                <a:cubicBezTo>
                  <a:pt x="5422241" y="282103"/>
                  <a:pt x="5440725" y="269771"/>
                  <a:pt x="5457854" y="255280"/>
                </a:cubicBezTo>
                <a:cubicBezTo>
                  <a:pt x="5474984" y="240789"/>
                  <a:pt x="5487528" y="220867"/>
                  <a:pt x="5495487" y="195514"/>
                </a:cubicBezTo>
                <a:cubicBezTo>
                  <a:pt x="5451864" y="202712"/>
                  <a:pt x="5423933" y="207663"/>
                  <a:pt x="5411693" y="210366"/>
                </a:cubicBezTo>
                <a:cubicBezTo>
                  <a:pt x="5399454" y="213070"/>
                  <a:pt x="5388311" y="209897"/>
                  <a:pt x="5378266" y="200848"/>
                </a:cubicBezTo>
                <a:cubicBezTo>
                  <a:pt x="5368221" y="191799"/>
                  <a:pt x="5371774" y="187275"/>
                  <a:pt x="5388925" y="187275"/>
                </a:cubicBezTo>
                <a:cubicBezTo>
                  <a:pt x="5403222" y="187275"/>
                  <a:pt x="5419867" y="186175"/>
                  <a:pt x="5438861" y="183973"/>
                </a:cubicBezTo>
                <a:cubicBezTo>
                  <a:pt x="5457854" y="181772"/>
                  <a:pt x="5477812" y="178994"/>
                  <a:pt x="5498735" y="175638"/>
                </a:cubicBezTo>
                <a:cubicBezTo>
                  <a:pt x="5501058" y="167048"/>
                  <a:pt x="5502897" y="153698"/>
                  <a:pt x="5504252" y="135586"/>
                </a:cubicBezTo>
                <a:cubicBezTo>
                  <a:pt x="5505607" y="117474"/>
                  <a:pt x="5504260" y="102435"/>
                  <a:pt x="5500208" y="90468"/>
                </a:cubicBezTo>
                <a:cubicBezTo>
                  <a:pt x="5497170" y="81493"/>
                  <a:pt x="5500095" y="77700"/>
                  <a:pt x="5508983" y="79090"/>
                </a:cubicBezTo>
                <a:close/>
                <a:moveTo>
                  <a:pt x="2173229" y="74712"/>
                </a:moveTo>
                <a:cubicBezTo>
                  <a:pt x="2188379" y="77063"/>
                  <a:pt x="2199428" y="81240"/>
                  <a:pt x="2206376" y="87241"/>
                </a:cubicBezTo>
                <a:cubicBezTo>
                  <a:pt x="2213324" y="93243"/>
                  <a:pt x="2215963" y="101316"/>
                  <a:pt x="2214292" y="111462"/>
                </a:cubicBezTo>
                <a:cubicBezTo>
                  <a:pt x="2212621" y="121608"/>
                  <a:pt x="2207459" y="124755"/>
                  <a:pt x="2198804" y="120905"/>
                </a:cubicBezTo>
                <a:cubicBezTo>
                  <a:pt x="2190150" y="117055"/>
                  <a:pt x="2179900" y="109207"/>
                  <a:pt x="2168055" y="97362"/>
                </a:cubicBezTo>
                <a:cubicBezTo>
                  <a:pt x="2156354" y="79910"/>
                  <a:pt x="2158078" y="72360"/>
                  <a:pt x="2173229" y="74712"/>
                </a:cubicBezTo>
                <a:close/>
                <a:moveTo>
                  <a:pt x="5031683" y="68976"/>
                </a:moveTo>
                <a:cubicBezTo>
                  <a:pt x="5034044" y="68403"/>
                  <a:pt x="5037350" y="68526"/>
                  <a:pt x="5041602" y="69345"/>
                </a:cubicBezTo>
                <a:cubicBezTo>
                  <a:pt x="5058609" y="72622"/>
                  <a:pt x="5070562" y="77486"/>
                  <a:pt x="5077460" y="83940"/>
                </a:cubicBezTo>
                <a:cubicBezTo>
                  <a:pt x="5084357" y="90393"/>
                  <a:pt x="5086698" y="98904"/>
                  <a:pt x="5084482" y="109472"/>
                </a:cubicBezTo>
                <a:cubicBezTo>
                  <a:pt x="5082267" y="120041"/>
                  <a:pt x="5077083" y="123382"/>
                  <a:pt x="5068930" y="119496"/>
                </a:cubicBezTo>
                <a:cubicBezTo>
                  <a:pt x="5060778" y="115610"/>
                  <a:pt x="5049790" y="106755"/>
                  <a:pt x="5035966" y="92931"/>
                </a:cubicBezTo>
                <a:cubicBezTo>
                  <a:pt x="5026028" y="78680"/>
                  <a:pt x="5024601" y="70695"/>
                  <a:pt x="5031683" y="68976"/>
                </a:cubicBezTo>
                <a:close/>
                <a:moveTo>
                  <a:pt x="3060474" y="66684"/>
                </a:moveTo>
                <a:cubicBezTo>
                  <a:pt x="3066831" y="66112"/>
                  <a:pt x="3075244" y="69931"/>
                  <a:pt x="3085714" y="78143"/>
                </a:cubicBezTo>
                <a:cubicBezTo>
                  <a:pt x="3099674" y="89091"/>
                  <a:pt x="3100900" y="96695"/>
                  <a:pt x="3089392" y="100954"/>
                </a:cubicBezTo>
                <a:cubicBezTo>
                  <a:pt x="3077884" y="105213"/>
                  <a:pt x="3066319" y="112036"/>
                  <a:pt x="3054696" y="121421"/>
                </a:cubicBezTo>
                <a:cubicBezTo>
                  <a:pt x="3043073" y="130807"/>
                  <a:pt x="3026019" y="145169"/>
                  <a:pt x="3003533" y="164506"/>
                </a:cubicBezTo>
                <a:cubicBezTo>
                  <a:pt x="2981048" y="183844"/>
                  <a:pt x="2955580" y="202132"/>
                  <a:pt x="2927129" y="219368"/>
                </a:cubicBezTo>
                <a:cubicBezTo>
                  <a:pt x="2980130" y="235903"/>
                  <a:pt x="3015324" y="245952"/>
                  <a:pt x="3032712" y="249515"/>
                </a:cubicBezTo>
                <a:cubicBezTo>
                  <a:pt x="3050100" y="253079"/>
                  <a:pt x="3067197" y="255746"/>
                  <a:pt x="3084003" y="257517"/>
                </a:cubicBezTo>
                <a:cubicBezTo>
                  <a:pt x="3100810" y="259288"/>
                  <a:pt x="3118832" y="259044"/>
                  <a:pt x="3138070" y="256786"/>
                </a:cubicBezTo>
                <a:cubicBezTo>
                  <a:pt x="3157307" y="254527"/>
                  <a:pt x="3167227" y="256087"/>
                  <a:pt x="3167829" y="261464"/>
                </a:cubicBezTo>
                <a:cubicBezTo>
                  <a:pt x="3168431" y="266842"/>
                  <a:pt x="3159476" y="273592"/>
                  <a:pt x="3140963" y="281716"/>
                </a:cubicBezTo>
                <a:cubicBezTo>
                  <a:pt x="3122450" y="289840"/>
                  <a:pt x="3106783" y="295053"/>
                  <a:pt x="3093963" y="297354"/>
                </a:cubicBezTo>
                <a:cubicBezTo>
                  <a:pt x="3081143" y="299656"/>
                  <a:pt x="3069161" y="297820"/>
                  <a:pt x="3058019" y="291848"/>
                </a:cubicBezTo>
                <a:cubicBezTo>
                  <a:pt x="3046877" y="285875"/>
                  <a:pt x="3024757" y="276403"/>
                  <a:pt x="2991660" y="263432"/>
                </a:cubicBezTo>
                <a:cubicBezTo>
                  <a:pt x="2958563" y="250462"/>
                  <a:pt x="2936120" y="242198"/>
                  <a:pt x="2924332" y="238642"/>
                </a:cubicBezTo>
                <a:cubicBezTo>
                  <a:pt x="2912545" y="235085"/>
                  <a:pt x="2903596" y="234153"/>
                  <a:pt x="2897488" y="235845"/>
                </a:cubicBezTo>
                <a:cubicBezTo>
                  <a:pt x="2891379" y="237538"/>
                  <a:pt x="2885195" y="240237"/>
                  <a:pt x="2878935" y="243944"/>
                </a:cubicBezTo>
                <a:cubicBezTo>
                  <a:pt x="2872676" y="247651"/>
                  <a:pt x="2865616" y="244478"/>
                  <a:pt x="2857758" y="234426"/>
                </a:cubicBezTo>
                <a:cubicBezTo>
                  <a:pt x="2849900" y="224373"/>
                  <a:pt x="2850796" y="218512"/>
                  <a:pt x="2860447" y="216841"/>
                </a:cubicBezTo>
                <a:cubicBezTo>
                  <a:pt x="2870098" y="215170"/>
                  <a:pt x="2879329" y="214120"/>
                  <a:pt x="2888142" y="213690"/>
                </a:cubicBezTo>
                <a:cubicBezTo>
                  <a:pt x="2896953" y="213260"/>
                  <a:pt x="2905845" y="210904"/>
                  <a:pt x="2914814" y="206624"/>
                </a:cubicBezTo>
                <a:cubicBezTo>
                  <a:pt x="2923784" y="202343"/>
                  <a:pt x="2941619" y="188189"/>
                  <a:pt x="2968321" y="164162"/>
                </a:cubicBezTo>
                <a:cubicBezTo>
                  <a:pt x="2995023" y="140135"/>
                  <a:pt x="3018132" y="118643"/>
                  <a:pt x="3037649" y="99685"/>
                </a:cubicBezTo>
                <a:cubicBezTo>
                  <a:pt x="3014217" y="105894"/>
                  <a:pt x="2991007" y="112606"/>
                  <a:pt x="2968020" y="119819"/>
                </a:cubicBezTo>
                <a:cubicBezTo>
                  <a:pt x="2945033" y="127032"/>
                  <a:pt x="2929667" y="132227"/>
                  <a:pt x="2921923" y="135403"/>
                </a:cubicBezTo>
                <a:cubicBezTo>
                  <a:pt x="2914180" y="138579"/>
                  <a:pt x="2904310" y="135199"/>
                  <a:pt x="2892315" y="125261"/>
                </a:cubicBezTo>
                <a:cubicBezTo>
                  <a:pt x="2880319" y="115323"/>
                  <a:pt x="2878401" y="110354"/>
                  <a:pt x="2886560" y="110354"/>
                </a:cubicBezTo>
                <a:cubicBezTo>
                  <a:pt x="2892755" y="110354"/>
                  <a:pt x="2903145" y="109469"/>
                  <a:pt x="2917729" y="107698"/>
                </a:cubicBezTo>
                <a:cubicBezTo>
                  <a:pt x="2932313" y="105927"/>
                  <a:pt x="2950184" y="102177"/>
                  <a:pt x="2971344" y="96448"/>
                </a:cubicBezTo>
                <a:cubicBezTo>
                  <a:pt x="2992502" y="90719"/>
                  <a:pt x="3010041" y="85832"/>
                  <a:pt x="3023958" y="81789"/>
                </a:cubicBezTo>
                <a:cubicBezTo>
                  <a:pt x="3037875" y="77745"/>
                  <a:pt x="3048157" y="73389"/>
                  <a:pt x="3054803" y="68721"/>
                </a:cubicBezTo>
                <a:cubicBezTo>
                  <a:pt x="3056465" y="67554"/>
                  <a:pt x="3058356" y="66875"/>
                  <a:pt x="3060474" y="66684"/>
                </a:cubicBezTo>
                <a:close/>
                <a:moveTo>
                  <a:pt x="4747054" y="60434"/>
                </a:moveTo>
                <a:cubicBezTo>
                  <a:pt x="4745704" y="60051"/>
                  <a:pt x="4743354" y="60085"/>
                  <a:pt x="4740006" y="60536"/>
                </a:cubicBezTo>
                <a:cubicBezTo>
                  <a:pt x="4733309" y="61440"/>
                  <a:pt x="4726053" y="61440"/>
                  <a:pt x="4718238" y="60536"/>
                </a:cubicBezTo>
                <a:cubicBezTo>
                  <a:pt x="4712717" y="67807"/>
                  <a:pt x="4704496" y="76673"/>
                  <a:pt x="4693576" y="87134"/>
                </a:cubicBezTo>
                <a:lnTo>
                  <a:pt x="4677279" y="100890"/>
                </a:lnTo>
                <a:lnTo>
                  <a:pt x="4689285" y="100879"/>
                </a:lnTo>
                <a:cubicBezTo>
                  <a:pt x="4693730" y="100872"/>
                  <a:pt x="4704564" y="100094"/>
                  <a:pt x="4721787" y="98545"/>
                </a:cubicBezTo>
                <a:cubicBezTo>
                  <a:pt x="4738034" y="77178"/>
                  <a:pt x="4746807" y="65276"/>
                  <a:pt x="4748105" y="62838"/>
                </a:cubicBezTo>
                <a:cubicBezTo>
                  <a:pt x="4748754" y="61619"/>
                  <a:pt x="4748403" y="60818"/>
                  <a:pt x="4747054" y="60434"/>
                </a:cubicBezTo>
                <a:close/>
                <a:moveTo>
                  <a:pt x="6108699" y="60407"/>
                </a:moveTo>
                <a:cubicBezTo>
                  <a:pt x="6113260" y="60407"/>
                  <a:pt x="6119433" y="62845"/>
                  <a:pt x="6127220" y="67721"/>
                </a:cubicBezTo>
                <a:cubicBezTo>
                  <a:pt x="6135622" y="72008"/>
                  <a:pt x="6139362" y="76705"/>
                  <a:pt x="6138437" y="81810"/>
                </a:cubicBezTo>
                <a:cubicBezTo>
                  <a:pt x="6137512" y="86915"/>
                  <a:pt x="6136612" y="95114"/>
                  <a:pt x="6135738" y="106407"/>
                </a:cubicBezTo>
                <a:cubicBezTo>
                  <a:pt x="6134862" y="117700"/>
                  <a:pt x="6134426" y="144226"/>
                  <a:pt x="6134426" y="185984"/>
                </a:cubicBezTo>
                <a:cubicBezTo>
                  <a:pt x="6134426" y="226754"/>
                  <a:pt x="6133260" y="253656"/>
                  <a:pt x="6130930" y="266691"/>
                </a:cubicBezTo>
                <a:cubicBezTo>
                  <a:pt x="6128599" y="279726"/>
                  <a:pt x="6124903" y="288671"/>
                  <a:pt x="6119842" y="293525"/>
                </a:cubicBezTo>
                <a:cubicBezTo>
                  <a:pt x="6114779" y="298379"/>
                  <a:pt x="6110294" y="294285"/>
                  <a:pt x="6106386" y="281243"/>
                </a:cubicBezTo>
                <a:cubicBezTo>
                  <a:pt x="6102478" y="268201"/>
                  <a:pt x="6101654" y="257775"/>
                  <a:pt x="6103913" y="249967"/>
                </a:cubicBezTo>
                <a:cubicBezTo>
                  <a:pt x="6106172" y="242159"/>
                  <a:pt x="6108197" y="225718"/>
                  <a:pt x="6109990" y="200644"/>
                </a:cubicBezTo>
                <a:cubicBezTo>
                  <a:pt x="6111782" y="175570"/>
                  <a:pt x="6112230" y="150152"/>
                  <a:pt x="6111334" y="124390"/>
                </a:cubicBezTo>
                <a:cubicBezTo>
                  <a:pt x="6110438" y="98627"/>
                  <a:pt x="6108412" y="81523"/>
                  <a:pt x="6105258" y="73077"/>
                </a:cubicBezTo>
                <a:cubicBezTo>
                  <a:pt x="6102102" y="64630"/>
                  <a:pt x="6103250" y="60407"/>
                  <a:pt x="6108699" y="60407"/>
                </a:cubicBezTo>
                <a:close/>
                <a:moveTo>
                  <a:pt x="3254544" y="52655"/>
                </a:moveTo>
                <a:cubicBezTo>
                  <a:pt x="3255982" y="52401"/>
                  <a:pt x="3257921" y="52572"/>
                  <a:pt x="3260362" y="53169"/>
                </a:cubicBezTo>
                <a:cubicBezTo>
                  <a:pt x="3270128" y="55557"/>
                  <a:pt x="3278323" y="59117"/>
                  <a:pt x="3284948" y="63849"/>
                </a:cubicBezTo>
                <a:cubicBezTo>
                  <a:pt x="3293094" y="68323"/>
                  <a:pt x="3295130" y="74045"/>
                  <a:pt x="3291057" y="81014"/>
                </a:cubicBezTo>
                <a:cubicBezTo>
                  <a:pt x="3286985" y="87983"/>
                  <a:pt x="3284726" y="102528"/>
                  <a:pt x="3284282" y="124648"/>
                </a:cubicBezTo>
                <a:cubicBezTo>
                  <a:pt x="3283837" y="146768"/>
                  <a:pt x="3283160" y="169418"/>
                  <a:pt x="3282249" y="192599"/>
                </a:cubicBezTo>
                <a:cubicBezTo>
                  <a:pt x="3281339" y="215780"/>
                  <a:pt x="3278915" y="237584"/>
                  <a:pt x="3274978" y="258012"/>
                </a:cubicBezTo>
                <a:cubicBezTo>
                  <a:pt x="3271042" y="278439"/>
                  <a:pt x="3264733" y="279676"/>
                  <a:pt x="3256049" y="261722"/>
                </a:cubicBezTo>
                <a:cubicBezTo>
                  <a:pt x="3247367" y="243768"/>
                  <a:pt x="3245502" y="229962"/>
                  <a:pt x="3250457" y="220304"/>
                </a:cubicBezTo>
                <a:cubicBezTo>
                  <a:pt x="3255412" y="210646"/>
                  <a:pt x="3259011" y="185397"/>
                  <a:pt x="3261255" y="144556"/>
                </a:cubicBezTo>
                <a:cubicBezTo>
                  <a:pt x="3263499" y="103715"/>
                  <a:pt x="3261470" y="77676"/>
                  <a:pt x="3255167" y="66441"/>
                </a:cubicBezTo>
                <a:cubicBezTo>
                  <a:pt x="3250441" y="58014"/>
                  <a:pt x="3250233" y="53419"/>
                  <a:pt x="3254544" y="52655"/>
                </a:cubicBezTo>
                <a:close/>
                <a:moveTo>
                  <a:pt x="5785016" y="50351"/>
                </a:moveTo>
                <a:cubicBezTo>
                  <a:pt x="5781790" y="51663"/>
                  <a:pt x="5774461" y="53839"/>
                  <a:pt x="5763032" y="56880"/>
                </a:cubicBezTo>
                <a:cubicBezTo>
                  <a:pt x="5763251" y="69696"/>
                  <a:pt x="5763436" y="81932"/>
                  <a:pt x="5763585" y="93588"/>
                </a:cubicBezTo>
                <a:lnTo>
                  <a:pt x="5763929" y="126705"/>
                </a:lnTo>
                <a:lnTo>
                  <a:pt x="5778606" y="124680"/>
                </a:lnTo>
                <a:cubicBezTo>
                  <a:pt x="5784256" y="124279"/>
                  <a:pt x="5787543" y="123372"/>
                  <a:pt x="5788468" y="121959"/>
                </a:cubicBezTo>
                <a:cubicBezTo>
                  <a:pt x="5789393" y="120547"/>
                  <a:pt x="5788507" y="115398"/>
                  <a:pt x="5785812" y="106515"/>
                </a:cubicBezTo>
                <a:cubicBezTo>
                  <a:pt x="5783116" y="97631"/>
                  <a:pt x="5783116" y="85721"/>
                  <a:pt x="5785812" y="70786"/>
                </a:cubicBezTo>
                <a:cubicBezTo>
                  <a:pt x="5788507" y="55851"/>
                  <a:pt x="5788242" y="49039"/>
                  <a:pt x="5785016" y="50351"/>
                </a:cubicBezTo>
                <a:close/>
                <a:moveTo>
                  <a:pt x="6538932" y="42575"/>
                </a:moveTo>
                <a:cubicBezTo>
                  <a:pt x="6536623" y="42633"/>
                  <a:pt x="6533571" y="42998"/>
                  <a:pt x="6529774" y="43672"/>
                </a:cubicBezTo>
                <a:cubicBezTo>
                  <a:pt x="6522181" y="45020"/>
                  <a:pt x="6513272" y="47085"/>
                  <a:pt x="6503048" y="49867"/>
                </a:cubicBezTo>
                <a:cubicBezTo>
                  <a:pt x="6503893" y="51215"/>
                  <a:pt x="6505092" y="57869"/>
                  <a:pt x="6506640" y="69829"/>
                </a:cubicBezTo>
                <a:cubicBezTo>
                  <a:pt x="6509464" y="69958"/>
                  <a:pt x="6514196" y="68416"/>
                  <a:pt x="6520837" y="65204"/>
                </a:cubicBezTo>
                <a:cubicBezTo>
                  <a:pt x="6527476" y="61992"/>
                  <a:pt x="6533370" y="63254"/>
                  <a:pt x="6538518" y="68990"/>
                </a:cubicBezTo>
                <a:cubicBezTo>
                  <a:pt x="6543666" y="74726"/>
                  <a:pt x="6541375" y="79024"/>
                  <a:pt x="6531646" y="81885"/>
                </a:cubicBezTo>
                <a:cubicBezTo>
                  <a:pt x="6521916" y="84746"/>
                  <a:pt x="6514182" y="86177"/>
                  <a:pt x="6508447" y="86177"/>
                </a:cubicBezTo>
                <a:lnTo>
                  <a:pt x="6510792" y="107622"/>
                </a:lnTo>
                <a:cubicBezTo>
                  <a:pt x="6527898" y="105228"/>
                  <a:pt x="6536937" y="103220"/>
                  <a:pt x="6537905" y="101600"/>
                </a:cubicBezTo>
                <a:cubicBezTo>
                  <a:pt x="6538873" y="99979"/>
                  <a:pt x="6540478" y="90142"/>
                  <a:pt x="6542724" y="72087"/>
                </a:cubicBezTo>
                <a:cubicBezTo>
                  <a:pt x="6544968" y="54033"/>
                  <a:pt x="6545268" y="44447"/>
                  <a:pt x="6543626" y="43328"/>
                </a:cubicBezTo>
                <a:cubicBezTo>
                  <a:pt x="6542806" y="42769"/>
                  <a:pt x="6541241" y="42518"/>
                  <a:pt x="6538932" y="42575"/>
                </a:cubicBezTo>
                <a:close/>
                <a:moveTo>
                  <a:pt x="2571585" y="40220"/>
                </a:moveTo>
                <a:cubicBezTo>
                  <a:pt x="2581307" y="41173"/>
                  <a:pt x="2590105" y="45113"/>
                  <a:pt x="2597978" y="52040"/>
                </a:cubicBezTo>
                <a:cubicBezTo>
                  <a:pt x="2605851" y="58966"/>
                  <a:pt x="2608916" y="68187"/>
                  <a:pt x="2607174" y="79702"/>
                </a:cubicBezTo>
                <a:cubicBezTo>
                  <a:pt x="2605431" y="91217"/>
                  <a:pt x="2596652" y="90658"/>
                  <a:pt x="2580834" y="78024"/>
                </a:cubicBezTo>
                <a:cubicBezTo>
                  <a:pt x="2571700" y="70711"/>
                  <a:pt x="2565444" y="62343"/>
                  <a:pt x="2562066" y="52922"/>
                </a:cubicBezTo>
                <a:cubicBezTo>
                  <a:pt x="2558689" y="43500"/>
                  <a:pt x="2561862" y="39266"/>
                  <a:pt x="2571585" y="40220"/>
                </a:cubicBezTo>
                <a:close/>
                <a:moveTo>
                  <a:pt x="5587943" y="39500"/>
                </a:moveTo>
                <a:cubicBezTo>
                  <a:pt x="5595434" y="40098"/>
                  <a:pt x="5604635" y="44716"/>
                  <a:pt x="5615547" y="53352"/>
                </a:cubicBezTo>
                <a:cubicBezTo>
                  <a:pt x="5630094" y="64867"/>
                  <a:pt x="5636752" y="72955"/>
                  <a:pt x="5635520" y="77616"/>
                </a:cubicBezTo>
                <a:cubicBezTo>
                  <a:pt x="5634286" y="82276"/>
                  <a:pt x="5628180" y="85080"/>
                  <a:pt x="5617203" y="86026"/>
                </a:cubicBezTo>
                <a:cubicBezTo>
                  <a:pt x="5606225" y="86973"/>
                  <a:pt x="5593993" y="90834"/>
                  <a:pt x="5580506" y="97609"/>
                </a:cubicBezTo>
                <a:cubicBezTo>
                  <a:pt x="5567019" y="104385"/>
                  <a:pt x="5563875" y="101513"/>
                  <a:pt x="5571074" y="88994"/>
                </a:cubicBezTo>
                <a:cubicBezTo>
                  <a:pt x="5578273" y="76475"/>
                  <a:pt x="5581237" y="69248"/>
                  <a:pt x="5579968" y="67312"/>
                </a:cubicBezTo>
                <a:cubicBezTo>
                  <a:pt x="5578699" y="65376"/>
                  <a:pt x="5575824" y="64215"/>
                  <a:pt x="5571343" y="63827"/>
                </a:cubicBezTo>
                <a:cubicBezTo>
                  <a:pt x="5566862" y="63440"/>
                  <a:pt x="5542487" y="66168"/>
                  <a:pt x="5498219" y="72012"/>
                </a:cubicBezTo>
                <a:cubicBezTo>
                  <a:pt x="5453950" y="77856"/>
                  <a:pt x="5431078" y="80333"/>
                  <a:pt x="5429601" y="79444"/>
                </a:cubicBezTo>
                <a:cubicBezTo>
                  <a:pt x="5423735" y="101843"/>
                  <a:pt x="5416307" y="115542"/>
                  <a:pt x="5407316" y="120539"/>
                </a:cubicBezTo>
                <a:cubicBezTo>
                  <a:pt x="5398325" y="125537"/>
                  <a:pt x="5392997" y="122551"/>
                  <a:pt x="5391334" y="111580"/>
                </a:cubicBezTo>
                <a:cubicBezTo>
                  <a:pt x="5389671" y="100610"/>
                  <a:pt x="5390886" y="92597"/>
                  <a:pt x="5394980" y="87543"/>
                </a:cubicBezTo>
                <a:cubicBezTo>
                  <a:pt x="5399074" y="82488"/>
                  <a:pt x="5404151" y="72647"/>
                  <a:pt x="5410209" y="58020"/>
                </a:cubicBezTo>
                <a:cubicBezTo>
                  <a:pt x="5416268" y="43393"/>
                  <a:pt x="5421222" y="38969"/>
                  <a:pt x="5425073" y="44748"/>
                </a:cubicBezTo>
                <a:cubicBezTo>
                  <a:pt x="5428923" y="50527"/>
                  <a:pt x="5430848" y="56636"/>
                  <a:pt x="5430848" y="63075"/>
                </a:cubicBezTo>
                <a:cubicBezTo>
                  <a:pt x="5440098" y="63146"/>
                  <a:pt x="5461142" y="60934"/>
                  <a:pt x="5493981" y="56439"/>
                </a:cubicBezTo>
                <a:cubicBezTo>
                  <a:pt x="5526820" y="51943"/>
                  <a:pt x="5547420" y="48813"/>
                  <a:pt x="5555780" y="47049"/>
                </a:cubicBezTo>
                <a:cubicBezTo>
                  <a:pt x="5564141" y="45286"/>
                  <a:pt x="5572555" y="43016"/>
                  <a:pt x="5581022" y="40241"/>
                </a:cubicBezTo>
                <a:cubicBezTo>
                  <a:pt x="5583140" y="39548"/>
                  <a:pt x="5585447" y="39301"/>
                  <a:pt x="5587943" y="39500"/>
                </a:cubicBezTo>
                <a:close/>
                <a:moveTo>
                  <a:pt x="754043" y="33479"/>
                </a:moveTo>
                <a:cubicBezTo>
                  <a:pt x="758182" y="32954"/>
                  <a:pt x="764989" y="34258"/>
                  <a:pt x="774464" y="37391"/>
                </a:cubicBezTo>
                <a:cubicBezTo>
                  <a:pt x="793415" y="43658"/>
                  <a:pt x="801535" y="54707"/>
                  <a:pt x="798825" y="70539"/>
                </a:cubicBezTo>
                <a:cubicBezTo>
                  <a:pt x="796114" y="86370"/>
                  <a:pt x="786944" y="87510"/>
                  <a:pt x="771313" y="73959"/>
                </a:cubicBezTo>
                <a:cubicBezTo>
                  <a:pt x="759253" y="60049"/>
                  <a:pt x="752025" y="48910"/>
                  <a:pt x="749630" y="40542"/>
                </a:cubicBezTo>
                <a:cubicBezTo>
                  <a:pt x="748433" y="36359"/>
                  <a:pt x="749904" y="34004"/>
                  <a:pt x="754043" y="33479"/>
                </a:cubicBezTo>
                <a:close/>
                <a:moveTo>
                  <a:pt x="5939460" y="32374"/>
                </a:moveTo>
                <a:cubicBezTo>
                  <a:pt x="5944916" y="32980"/>
                  <a:pt x="5950078" y="35047"/>
                  <a:pt x="5954948" y="38574"/>
                </a:cubicBezTo>
                <a:cubicBezTo>
                  <a:pt x="5964684" y="45630"/>
                  <a:pt x="5959095" y="51495"/>
                  <a:pt x="5938180" y="56170"/>
                </a:cubicBezTo>
                <a:cubicBezTo>
                  <a:pt x="5917264" y="60845"/>
                  <a:pt x="5900974" y="64315"/>
                  <a:pt x="5889308" y="66581"/>
                </a:cubicBezTo>
                <a:cubicBezTo>
                  <a:pt x="5877642" y="68846"/>
                  <a:pt x="5866475" y="67101"/>
                  <a:pt x="5855806" y="61343"/>
                </a:cubicBezTo>
                <a:cubicBezTo>
                  <a:pt x="5845137" y="55585"/>
                  <a:pt x="5845280" y="51753"/>
                  <a:pt x="5856236" y="49846"/>
                </a:cubicBezTo>
                <a:cubicBezTo>
                  <a:pt x="5867192" y="47938"/>
                  <a:pt x="5878285" y="45637"/>
                  <a:pt x="5889513" y="42941"/>
                </a:cubicBezTo>
                <a:cubicBezTo>
                  <a:pt x="5900742" y="40245"/>
                  <a:pt x="5911640" y="37578"/>
                  <a:pt x="5922209" y="34939"/>
                </a:cubicBezTo>
                <a:cubicBezTo>
                  <a:pt x="5928254" y="32623"/>
                  <a:pt x="5934004" y="31768"/>
                  <a:pt x="5939460" y="32374"/>
                </a:cubicBezTo>
                <a:close/>
                <a:moveTo>
                  <a:pt x="925786" y="31450"/>
                </a:moveTo>
                <a:cubicBezTo>
                  <a:pt x="932856" y="31171"/>
                  <a:pt x="938916" y="34073"/>
                  <a:pt x="943965" y="40155"/>
                </a:cubicBezTo>
                <a:cubicBezTo>
                  <a:pt x="950698" y="48265"/>
                  <a:pt x="940273" y="55263"/>
                  <a:pt x="912689" y="61149"/>
                </a:cubicBezTo>
                <a:cubicBezTo>
                  <a:pt x="885106" y="67036"/>
                  <a:pt x="867371" y="68531"/>
                  <a:pt x="859484" y="65634"/>
                </a:cubicBezTo>
                <a:cubicBezTo>
                  <a:pt x="851596" y="62738"/>
                  <a:pt x="846466" y="59558"/>
                  <a:pt x="844093" y="56094"/>
                </a:cubicBezTo>
                <a:cubicBezTo>
                  <a:pt x="841720" y="52631"/>
                  <a:pt x="851166" y="48770"/>
                  <a:pt x="872433" y="44511"/>
                </a:cubicBezTo>
                <a:cubicBezTo>
                  <a:pt x="892739" y="39894"/>
                  <a:pt x="908054" y="35986"/>
                  <a:pt x="918379" y="32788"/>
                </a:cubicBezTo>
                <a:cubicBezTo>
                  <a:pt x="920960" y="31989"/>
                  <a:pt x="923429" y="31542"/>
                  <a:pt x="925786" y="31450"/>
                </a:cubicBezTo>
                <a:close/>
                <a:moveTo>
                  <a:pt x="4018696" y="30452"/>
                </a:moveTo>
                <a:cubicBezTo>
                  <a:pt x="4020589" y="30204"/>
                  <a:pt x="4023112" y="30614"/>
                  <a:pt x="4026265" y="31680"/>
                </a:cubicBezTo>
                <a:cubicBezTo>
                  <a:pt x="4038878" y="35946"/>
                  <a:pt x="4048353" y="41030"/>
                  <a:pt x="4054691" y="46931"/>
                </a:cubicBezTo>
                <a:cubicBezTo>
                  <a:pt x="4061030" y="52832"/>
                  <a:pt x="4063435" y="60504"/>
                  <a:pt x="4061908" y="69947"/>
                </a:cubicBezTo>
                <a:cubicBezTo>
                  <a:pt x="4060381" y="79390"/>
                  <a:pt x="4056918" y="84682"/>
                  <a:pt x="4051519" y="85822"/>
                </a:cubicBezTo>
                <a:cubicBezTo>
                  <a:pt x="4046119" y="86962"/>
                  <a:pt x="4040900" y="84104"/>
                  <a:pt x="4035859" y="77250"/>
                </a:cubicBezTo>
                <a:cubicBezTo>
                  <a:pt x="4030818" y="70395"/>
                  <a:pt x="4025086" y="61454"/>
                  <a:pt x="4018662" y="50426"/>
                </a:cubicBezTo>
                <a:cubicBezTo>
                  <a:pt x="4013004" y="37854"/>
                  <a:pt x="4013016" y="31196"/>
                  <a:pt x="4018696" y="30452"/>
                </a:cubicBezTo>
                <a:close/>
                <a:moveTo>
                  <a:pt x="417915" y="27634"/>
                </a:moveTo>
                <a:cubicBezTo>
                  <a:pt x="420028" y="27479"/>
                  <a:pt x="422636" y="27638"/>
                  <a:pt x="425739" y="28110"/>
                </a:cubicBezTo>
                <a:cubicBezTo>
                  <a:pt x="438150" y="29995"/>
                  <a:pt x="447852" y="33713"/>
                  <a:pt x="454842" y="39263"/>
                </a:cubicBezTo>
                <a:cubicBezTo>
                  <a:pt x="461833" y="44812"/>
                  <a:pt x="464185" y="52671"/>
                  <a:pt x="461898" y="62838"/>
                </a:cubicBezTo>
                <a:cubicBezTo>
                  <a:pt x="459611" y="73005"/>
                  <a:pt x="450874" y="73306"/>
                  <a:pt x="435687" y="63741"/>
                </a:cubicBezTo>
                <a:cubicBezTo>
                  <a:pt x="423484" y="54349"/>
                  <a:pt x="415672" y="45590"/>
                  <a:pt x="412252" y="37467"/>
                </a:cubicBezTo>
                <a:cubicBezTo>
                  <a:pt x="409687" y="31374"/>
                  <a:pt x="411574" y="28096"/>
                  <a:pt x="417915" y="27634"/>
                </a:cubicBezTo>
                <a:close/>
                <a:moveTo>
                  <a:pt x="2374458" y="26754"/>
                </a:moveTo>
                <a:cubicBezTo>
                  <a:pt x="2391486" y="28640"/>
                  <a:pt x="2402536" y="32372"/>
                  <a:pt x="2407605" y="37950"/>
                </a:cubicBezTo>
                <a:cubicBezTo>
                  <a:pt x="2412674" y="43529"/>
                  <a:pt x="2414908" y="50262"/>
                  <a:pt x="2414305" y="58149"/>
                </a:cubicBezTo>
                <a:cubicBezTo>
                  <a:pt x="2413703" y="66036"/>
                  <a:pt x="2408648" y="68345"/>
                  <a:pt x="2399141" y="65075"/>
                </a:cubicBezTo>
                <a:cubicBezTo>
                  <a:pt x="2389633" y="61805"/>
                  <a:pt x="2378577" y="55316"/>
                  <a:pt x="2365972" y="45608"/>
                </a:cubicBezTo>
                <a:cubicBezTo>
                  <a:pt x="2354600" y="31153"/>
                  <a:pt x="2357429" y="24869"/>
                  <a:pt x="2374458" y="26754"/>
                </a:cubicBezTo>
                <a:close/>
                <a:moveTo>
                  <a:pt x="5801560" y="23329"/>
                </a:moveTo>
                <a:cubicBezTo>
                  <a:pt x="5805502" y="23899"/>
                  <a:pt x="5810455" y="25618"/>
                  <a:pt x="5816421" y="28486"/>
                </a:cubicBezTo>
                <a:cubicBezTo>
                  <a:pt x="5827620" y="35513"/>
                  <a:pt x="5830384" y="41475"/>
                  <a:pt x="5824713" y="46372"/>
                </a:cubicBezTo>
                <a:cubicBezTo>
                  <a:pt x="5819042" y="51269"/>
                  <a:pt x="5813416" y="59866"/>
                  <a:pt x="5807838" y="72163"/>
                </a:cubicBezTo>
                <a:cubicBezTo>
                  <a:pt x="5802260" y="84459"/>
                  <a:pt x="5801020" y="95168"/>
                  <a:pt x="5804117" y="104288"/>
                </a:cubicBezTo>
                <a:cubicBezTo>
                  <a:pt x="5807214" y="113409"/>
                  <a:pt x="5810581" y="121834"/>
                  <a:pt x="5814216" y="129563"/>
                </a:cubicBezTo>
                <a:cubicBezTo>
                  <a:pt x="5817852" y="137292"/>
                  <a:pt x="5819364" y="145943"/>
                  <a:pt x="5818754" y="155515"/>
                </a:cubicBezTo>
                <a:cubicBezTo>
                  <a:pt x="5818145" y="165087"/>
                  <a:pt x="5813033" y="166173"/>
                  <a:pt x="5803418" y="158774"/>
                </a:cubicBezTo>
                <a:cubicBezTo>
                  <a:pt x="5793802" y="151374"/>
                  <a:pt x="5783740" y="144423"/>
                  <a:pt x="5773228" y="137920"/>
                </a:cubicBezTo>
                <a:lnTo>
                  <a:pt x="5763950" y="130965"/>
                </a:lnTo>
                <a:lnTo>
                  <a:pt x="5764068" y="156558"/>
                </a:lnTo>
                <a:cubicBezTo>
                  <a:pt x="5764127" y="203229"/>
                  <a:pt x="5763322" y="235391"/>
                  <a:pt x="5761656" y="253043"/>
                </a:cubicBezTo>
                <a:cubicBezTo>
                  <a:pt x="5758988" y="281286"/>
                  <a:pt x="5752900" y="287126"/>
                  <a:pt x="5743393" y="270563"/>
                </a:cubicBezTo>
                <a:cubicBezTo>
                  <a:pt x="5733886" y="254000"/>
                  <a:pt x="5730706" y="242005"/>
                  <a:pt x="5733854" y="234576"/>
                </a:cubicBezTo>
                <a:cubicBezTo>
                  <a:pt x="5737001" y="227148"/>
                  <a:pt x="5739248" y="215368"/>
                  <a:pt x="5740596" y="199235"/>
                </a:cubicBezTo>
                <a:cubicBezTo>
                  <a:pt x="5741945" y="183102"/>
                  <a:pt x="5742396" y="157021"/>
                  <a:pt x="5741952" y="120991"/>
                </a:cubicBezTo>
                <a:cubicBezTo>
                  <a:pt x="5741507" y="84961"/>
                  <a:pt x="5739034" y="61802"/>
                  <a:pt x="5734531" y="51513"/>
                </a:cubicBezTo>
                <a:cubicBezTo>
                  <a:pt x="5730028" y="41224"/>
                  <a:pt x="5731584" y="36782"/>
                  <a:pt x="5739199" y="38187"/>
                </a:cubicBezTo>
                <a:cubicBezTo>
                  <a:pt x="5746814" y="39592"/>
                  <a:pt x="5751800" y="40492"/>
                  <a:pt x="5754159" y="40887"/>
                </a:cubicBezTo>
                <a:cubicBezTo>
                  <a:pt x="5756518" y="41281"/>
                  <a:pt x="5760670" y="40879"/>
                  <a:pt x="5766614" y="39682"/>
                </a:cubicBezTo>
                <a:cubicBezTo>
                  <a:pt x="5772558" y="38485"/>
                  <a:pt x="5777444" y="36613"/>
                  <a:pt x="5781274" y="34068"/>
                </a:cubicBezTo>
                <a:cubicBezTo>
                  <a:pt x="5785102" y="31523"/>
                  <a:pt x="5788934" y="28522"/>
                  <a:pt x="5792770" y="25066"/>
                </a:cubicBezTo>
                <a:cubicBezTo>
                  <a:pt x="5794688" y="23338"/>
                  <a:pt x="5797618" y="22759"/>
                  <a:pt x="5801560" y="23329"/>
                </a:cubicBezTo>
                <a:close/>
                <a:moveTo>
                  <a:pt x="6312609" y="23030"/>
                </a:moveTo>
                <a:cubicBezTo>
                  <a:pt x="6317856" y="23735"/>
                  <a:pt x="6324254" y="25941"/>
                  <a:pt x="6331804" y="29648"/>
                </a:cubicBezTo>
                <a:cubicBezTo>
                  <a:pt x="6346890" y="37176"/>
                  <a:pt x="6352632" y="43522"/>
                  <a:pt x="6349034" y="48684"/>
                </a:cubicBezTo>
                <a:cubicBezTo>
                  <a:pt x="6345434" y="53847"/>
                  <a:pt x="6343635" y="70818"/>
                  <a:pt x="6343635" y="99599"/>
                </a:cubicBezTo>
                <a:cubicBezTo>
                  <a:pt x="6343635" y="130086"/>
                  <a:pt x="6343850" y="153862"/>
                  <a:pt x="6344280" y="170927"/>
                </a:cubicBezTo>
                <a:cubicBezTo>
                  <a:pt x="6344710" y="187992"/>
                  <a:pt x="6346062" y="207688"/>
                  <a:pt x="6348334" y="230016"/>
                </a:cubicBezTo>
                <a:cubicBezTo>
                  <a:pt x="6350607" y="252344"/>
                  <a:pt x="6347983" y="272424"/>
                  <a:pt x="6340462" y="290256"/>
                </a:cubicBezTo>
                <a:cubicBezTo>
                  <a:pt x="6332940" y="308088"/>
                  <a:pt x="6326290" y="312250"/>
                  <a:pt x="6320512" y="302742"/>
                </a:cubicBezTo>
                <a:cubicBezTo>
                  <a:pt x="6314732" y="293235"/>
                  <a:pt x="6304966" y="281734"/>
                  <a:pt x="6291214" y="268240"/>
                </a:cubicBezTo>
                <a:cubicBezTo>
                  <a:pt x="6277462" y="254746"/>
                  <a:pt x="6274902" y="248942"/>
                  <a:pt x="6283535" y="250827"/>
                </a:cubicBezTo>
                <a:cubicBezTo>
                  <a:pt x="6292167" y="252713"/>
                  <a:pt x="6299492" y="254287"/>
                  <a:pt x="6305508" y="255549"/>
                </a:cubicBezTo>
                <a:cubicBezTo>
                  <a:pt x="6311523" y="256811"/>
                  <a:pt x="6315306" y="254036"/>
                  <a:pt x="6316854" y="247224"/>
                </a:cubicBezTo>
                <a:cubicBezTo>
                  <a:pt x="6318404" y="240413"/>
                  <a:pt x="6319178" y="224502"/>
                  <a:pt x="6319178" y="199493"/>
                </a:cubicBezTo>
                <a:cubicBezTo>
                  <a:pt x="6319178" y="173523"/>
                  <a:pt x="6318732" y="147535"/>
                  <a:pt x="6317844" y="121529"/>
                </a:cubicBezTo>
                <a:cubicBezTo>
                  <a:pt x="6316954" y="95523"/>
                  <a:pt x="6315650" y="77798"/>
                  <a:pt x="6313929" y="68355"/>
                </a:cubicBezTo>
                <a:cubicBezTo>
                  <a:pt x="6312208" y="58912"/>
                  <a:pt x="6310337" y="52775"/>
                  <a:pt x="6308315" y="49942"/>
                </a:cubicBezTo>
                <a:cubicBezTo>
                  <a:pt x="6306293" y="47110"/>
                  <a:pt x="6296366" y="47462"/>
                  <a:pt x="6278534" y="50996"/>
                </a:cubicBezTo>
                <a:cubicBezTo>
                  <a:pt x="6260702" y="54531"/>
                  <a:pt x="6246956" y="57679"/>
                  <a:pt x="6237298" y="60440"/>
                </a:cubicBezTo>
                <a:cubicBezTo>
                  <a:pt x="6227640" y="63200"/>
                  <a:pt x="6218402" y="60959"/>
                  <a:pt x="6209582" y="53718"/>
                </a:cubicBezTo>
                <a:cubicBezTo>
                  <a:pt x="6200764" y="46476"/>
                  <a:pt x="6201329" y="42855"/>
                  <a:pt x="6211282" y="42855"/>
                </a:cubicBezTo>
                <a:cubicBezTo>
                  <a:pt x="6218236" y="42855"/>
                  <a:pt x="6233344" y="41098"/>
                  <a:pt x="6256604" y="37585"/>
                </a:cubicBezTo>
                <a:cubicBezTo>
                  <a:pt x="6279863" y="34071"/>
                  <a:pt x="6294436" y="30017"/>
                  <a:pt x="6300324" y="25421"/>
                </a:cubicBezTo>
                <a:cubicBezTo>
                  <a:pt x="6303266" y="23123"/>
                  <a:pt x="6307362" y="22326"/>
                  <a:pt x="6312609" y="23030"/>
                </a:cubicBezTo>
                <a:close/>
                <a:moveTo>
                  <a:pt x="4899994" y="22861"/>
                </a:moveTo>
                <a:cubicBezTo>
                  <a:pt x="4902708" y="22779"/>
                  <a:pt x="4905557" y="23237"/>
                  <a:pt x="4908539" y="24238"/>
                </a:cubicBezTo>
                <a:cubicBezTo>
                  <a:pt x="4914505" y="26238"/>
                  <a:pt x="4920205" y="30235"/>
                  <a:pt x="4925640" y="36230"/>
                </a:cubicBezTo>
                <a:cubicBezTo>
                  <a:pt x="4931075" y="42224"/>
                  <a:pt x="4931441" y="47064"/>
                  <a:pt x="4926737" y="50749"/>
                </a:cubicBezTo>
                <a:cubicBezTo>
                  <a:pt x="4922034" y="54435"/>
                  <a:pt x="4918401" y="60981"/>
                  <a:pt x="4915841" y="70388"/>
                </a:cubicBezTo>
                <a:cubicBezTo>
                  <a:pt x="4913282" y="79795"/>
                  <a:pt x="4911038" y="88113"/>
                  <a:pt x="4909109" y="95340"/>
                </a:cubicBezTo>
                <a:cubicBezTo>
                  <a:pt x="4907180" y="102567"/>
                  <a:pt x="4901706" y="109146"/>
                  <a:pt x="4892686" y="115076"/>
                </a:cubicBezTo>
                <a:cubicBezTo>
                  <a:pt x="4883666" y="121005"/>
                  <a:pt x="4877783" y="120823"/>
                  <a:pt x="4875036" y="114527"/>
                </a:cubicBezTo>
                <a:cubicBezTo>
                  <a:pt x="4872291" y="108232"/>
                  <a:pt x="4867422" y="101682"/>
                  <a:pt x="4860431" y="94878"/>
                </a:cubicBezTo>
                <a:cubicBezTo>
                  <a:pt x="4853440" y="88073"/>
                  <a:pt x="4854255" y="85130"/>
                  <a:pt x="4862873" y="86048"/>
                </a:cubicBezTo>
                <a:cubicBezTo>
                  <a:pt x="4871491" y="86965"/>
                  <a:pt x="4876654" y="87417"/>
                  <a:pt x="4878360" y="87403"/>
                </a:cubicBezTo>
                <a:cubicBezTo>
                  <a:pt x="4879493" y="87403"/>
                  <a:pt x="4880906" y="86385"/>
                  <a:pt x="4882598" y="84348"/>
                </a:cubicBezTo>
                <a:cubicBezTo>
                  <a:pt x="4884290" y="82312"/>
                  <a:pt x="4886243" y="76511"/>
                  <a:pt x="4888459" y="66946"/>
                </a:cubicBezTo>
                <a:cubicBezTo>
                  <a:pt x="4890674" y="57381"/>
                  <a:pt x="4891513" y="51674"/>
                  <a:pt x="4890976" y="49824"/>
                </a:cubicBezTo>
                <a:cubicBezTo>
                  <a:pt x="4890438" y="47974"/>
                  <a:pt x="4888588" y="47261"/>
                  <a:pt x="4885426" y="47684"/>
                </a:cubicBezTo>
                <a:cubicBezTo>
                  <a:pt x="4882264" y="48107"/>
                  <a:pt x="4874539" y="49595"/>
                  <a:pt x="4862249" y="52147"/>
                </a:cubicBezTo>
                <a:cubicBezTo>
                  <a:pt x="4868544" y="57138"/>
                  <a:pt x="4869957" y="61572"/>
                  <a:pt x="4866486" y="65451"/>
                </a:cubicBezTo>
                <a:cubicBezTo>
                  <a:pt x="4863016" y="69330"/>
                  <a:pt x="4856527" y="78964"/>
                  <a:pt x="4847020" y="94351"/>
                </a:cubicBezTo>
                <a:cubicBezTo>
                  <a:pt x="4837512" y="109738"/>
                  <a:pt x="4824824" y="121672"/>
                  <a:pt x="4808957" y="130154"/>
                </a:cubicBezTo>
                <a:cubicBezTo>
                  <a:pt x="4793090" y="138637"/>
                  <a:pt x="4790386" y="136382"/>
                  <a:pt x="4800848" y="123389"/>
                </a:cubicBezTo>
                <a:cubicBezTo>
                  <a:pt x="4811309" y="110397"/>
                  <a:pt x="4819648" y="97685"/>
                  <a:pt x="4825864" y="85252"/>
                </a:cubicBezTo>
                <a:cubicBezTo>
                  <a:pt x="4832081" y="72819"/>
                  <a:pt x="4836057" y="63232"/>
                  <a:pt x="4837792" y="56492"/>
                </a:cubicBezTo>
                <a:cubicBezTo>
                  <a:pt x="4834680" y="58285"/>
                  <a:pt x="4831540" y="59407"/>
                  <a:pt x="4828370" y="59859"/>
                </a:cubicBezTo>
                <a:cubicBezTo>
                  <a:pt x="4825201" y="60310"/>
                  <a:pt x="4819680" y="57450"/>
                  <a:pt x="4811807" y="51276"/>
                </a:cubicBezTo>
                <a:cubicBezTo>
                  <a:pt x="4803934" y="45103"/>
                  <a:pt x="4805913" y="41722"/>
                  <a:pt x="4817744" y="41134"/>
                </a:cubicBezTo>
                <a:cubicBezTo>
                  <a:pt x="4829575" y="40546"/>
                  <a:pt x="4843728" y="38248"/>
                  <a:pt x="4860205" y="34240"/>
                </a:cubicBezTo>
                <a:cubicBezTo>
                  <a:pt x="4876682" y="30232"/>
                  <a:pt x="4887366" y="27063"/>
                  <a:pt x="4892256" y="24732"/>
                </a:cubicBezTo>
                <a:cubicBezTo>
                  <a:pt x="4894701" y="23567"/>
                  <a:pt x="4897280" y="22943"/>
                  <a:pt x="4899994" y="22861"/>
                </a:cubicBezTo>
                <a:close/>
                <a:moveTo>
                  <a:pt x="6684196" y="22635"/>
                </a:moveTo>
                <a:cubicBezTo>
                  <a:pt x="6693210" y="20800"/>
                  <a:pt x="6700140" y="23033"/>
                  <a:pt x="6704986" y="29336"/>
                </a:cubicBezTo>
                <a:cubicBezTo>
                  <a:pt x="6709833" y="35638"/>
                  <a:pt x="6706850" y="40087"/>
                  <a:pt x="6696038" y="42683"/>
                </a:cubicBezTo>
                <a:cubicBezTo>
                  <a:pt x="6685225" y="45278"/>
                  <a:pt x="6667236" y="48799"/>
                  <a:pt x="6642069" y="53244"/>
                </a:cubicBezTo>
                <a:cubicBezTo>
                  <a:pt x="6651074" y="56958"/>
                  <a:pt x="6653870" y="61296"/>
                  <a:pt x="6650458" y="66258"/>
                </a:cubicBezTo>
                <a:cubicBezTo>
                  <a:pt x="6647044" y="71220"/>
                  <a:pt x="6640650" y="79609"/>
                  <a:pt x="6631271" y="91425"/>
                </a:cubicBezTo>
                <a:cubicBezTo>
                  <a:pt x="6646170" y="88041"/>
                  <a:pt x="6656628" y="84721"/>
                  <a:pt x="6662644" y="81466"/>
                </a:cubicBezTo>
                <a:cubicBezTo>
                  <a:pt x="6668658" y="78211"/>
                  <a:pt x="6676858" y="79369"/>
                  <a:pt x="6687240" y="84940"/>
                </a:cubicBezTo>
                <a:cubicBezTo>
                  <a:pt x="6697622" y="90511"/>
                  <a:pt x="6701860" y="95731"/>
                  <a:pt x="6699953" y="100599"/>
                </a:cubicBezTo>
                <a:cubicBezTo>
                  <a:pt x="6698045" y="105468"/>
                  <a:pt x="6696468" y="109777"/>
                  <a:pt x="6695221" y="113527"/>
                </a:cubicBezTo>
                <a:cubicBezTo>
                  <a:pt x="6693974" y="117277"/>
                  <a:pt x="6693794" y="126078"/>
                  <a:pt x="6694683" y="139931"/>
                </a:cubicBezTo>
                <a:cubicBezTo>
                  <a:pt x="6695572" y="153784"/>
                  <a:pt x="6694898" y="168084"/>
                  <a:pt x="6692661" y="182833"/>
                </a:cubicBezTo>
                <a:cubicBezTo>
                  <a:pt x="6690424" y="197582"/>
                  <a:pt x="6685681" y="201307"/>
                  <a:pt x="6678432" y="194008"/>
                </a:cubicBezTo>
                <a:cubicBezTo>
                  <a:pt x="6671183" y="186709"/>
                  <a:pt x="6668010" y="180804"/>
                  <a:pt x="6668914" y="176294"/>
                </a:cubicBezTo>
                <a:cubicBezTo>
                  <a:pt x="6669818" y="171784"/>
                  <a:pt x="6670490" y="160670"/>
                  <a:pt x="6670936" y="142953"/>
                </a:cubicBezTo>
                <a:cubicBezTo>
                  <a:pt x="6671380" y="125236"/>
                  <a:pt x="6670896" y="113595"/>
                  <a:pt x="6669484" y="108031"/>
                </a:cubicBezTo>
                <a:cubicBezTo>
                  <a:pt x="6668071" y="102467"/>
                  <a:pt x="6663084" y="100947"/>
                  <a:pt x="6654524" y="103471"/>
                </a:cubicBezTo>
                <a:lnTo>
                  <a:pt x="6613740" y="111129"/>
                </a:lnTo>
                <a:cubicBezTo>
                  <a:pt x="6613740" y="124178"/>
                  <a:pt x="6613208" y="141956"/>
                  <a:pt x="6612148" y="164463"/>
                </a:cubicBezTo>
                <a:cubicBezTo>
                  <a:pt x="6611086" y="186970"/>
                  <a:pt x="6606558" y="195091"/>
                  <a:pt x="6598564" y="188824"/>
                </a:cubicBezTo>
                <a:cubicBezTo>
                  <a:pt x="6590569" y="182557"/>
                  <a:pt x="6587027" y="175911"/>
                  <a:pt x="6587938" y="168884"/>
                </a:cubicBezTo>
                <a:cubicBezTo>
                  <a:pt x="6588848" y="161857"/>
                  <a:pt x="6589748" y="151231"/>
                  <a:pt x="6590638" y="137006"/>
                </a:cubicBezTo>
                <a:cubicBezTo>
                  <a:pt x="6591526" y="122780"/>
                  <a:pt x="6590171" y="112304"/>
                  <a:pt x="6586572" y="105579"/>
                </a:cubicBezTo>
                <a:cubicBezTo>
                  <a:pt x="6582972" y="98853"/>
                  <a:pt x="6584801" y="95491"/>
                  <a:pt x="6592058" y="95491"/>
                </a:cubicBezTo>
                <a:cubicBezTo>
                  <a:pt x="6596990" y="95491"/>
                  <a:pt x="6600880" y="95713"/>
                  <a:pt x="6603726" y="96157"/>
                </a:cubicBezTo>
                <a:cubicBezTo>
                  <a:pt x="6606573" y="96602"/>
                  <a:pt x="6610434" y="96286"/>
                  <a:pt x="6615310" y="95211"/>
                </a:cubicBezTo>
                <a:cubicBezTo>
                  <a:pt x="6621347" y="73987"/>
                  <a:pt x="6623864" y="61533"/>
                  <a:pt x="6622860" y="57848"/>
                </a:cubicBezTo>
                <a:cubicBezTo>
                  <a:pt x="6617224" y="59611"/>
                  <a:pt x="6611879" y="60726"/>
                  <a:pt x="6606824" y="61192"/>
                </a:cubicBezTo>
                <a:cubicBezTo>
                  <a:pt x="6601769" y="61658"/>
                  <a:pt x="6595330" y="59178"/>
                  <a:pt x="6587508" y="53750"/>
                </a:cubicBezTo>
                <a:cubicBezTo>
                  <a:pt x="6579685" y="48322"/>
                  <a:pt x="6581704" y="44715"/>
                  <a:pt x="6593563" y="42930"/>
                </a:cubicBezTo>
                <a:cubicBezTo>
                  <a:pt x="6605422" y="41145"/>
                  <a:pt x="6616521" y="38901"/>
                  <a:pt x="6626861" y="36197"/>
                </a:cubicBezTo>
                <a:cubicBezTo>
                  <a:pt x="6637200" y="33494"/>
                  <a:pt x="6647088" y="31017"/>
                  <a:pt x="6656524" y="28766"/>
                </a:cubicBezTo>
                <a:cubicBezTo>
                  <a:pt x="6665960" y="26514"/>
                  <a:pt x="6675184" y="24471"/>
                  <a:pt x="6684196" y="22635"/>
                </a:cubicBezTo>
                <a:close/>
                <a:moveTo>
                  <a:pt x="1300016" y="21347"/>
                </a:moveTo>
                <a:cubicBezTo>
                  <a:pt x="1303856" y="21840"/>
                  <a:pt x="1308249" y="23273"/>
                  <a:pt x="1313196" y="25647"/>
                </a:cubicBezTo>
                <a:cubicBezTo>
                  <a:pt x="1323091" y="30393"/>
                  <a:pt x="1331434" y="35556"/>
                  <a:pt x="1338224" y="41134"/>
                </a:cubicBezTo>
                <a:cubicBezTo>
                  <a:pt x="1345014" y="46712"/>
                  <a:pt x="1346581" y="52481"/>
                  <a:pt x="1342924" y="58439"/>
                </a:cubicBezTo>
                <a:cubicBezTo>
                  <a:pt x="1339267" y="64397"/>
                  <a:pt x="1337019" y="71173"/>
                  <a:pt x="1336181" y="78766"/>
                </a:cubicBezTo>
                <a:cubicBezTo>
                  <a:pt x="1335341" y="86359"/>
                  <a:pt x="1334922" y="103206"/>
                  <a:pt x="1334922" y="129305"/>
                </a:cubicBezTo>
                <a:cubicBezTo>
                  <a:pt x="1334922" y="156078"/>
                  <a:pt x="1335578" y="181342"/>
                  <a:pt x="1336890" y="205096"/>
                </a:cubicBezTo>
                <a:cubicBezTo>
                  <a:pt x="1338202" y="228851"/>
                  <a:pt x="1339551" y="245930"/>
                  <a:pt x="1340934" y="256334"/>
                </a:cubicBezTo>
                <a:cubicBezTo>
                  <a:pt x="1342318" y="266738"/>
                  <a:pt x="1338102" y="279450"/>
                  <a:pt x="1328286" y="294472"/>
                </a:cubicBezTo>
                <a:cubicBezTo>
                  <a:pt x="1318470" y="309493"/>
                  <a:pt x="1311135" y="310712"/>
                  <a:pt x="1306281" y="298129"/>
                </a:cubicBezTo>
                <a:cubicBezTo>
                  <a:pt x="1301427" y="285545"/>
                  <a:pt x="1292138" y="274270"/>
                  <a:pt x="1278414" y="264304"/>
                </a:cubicBezTo>
                <a:cubicBezTo>
                  <a:pt x="1264691" y="254337"/>
                  <a:pt x="1265774" y="251154"/>
                  <a:pt x="1281662" y="254753"/>
                </a:cubicBezTo>
                <a:cubicBezTo>
                  <a:pt x="1297552" y="258352"/>
                  <a:pt x="1306098" y="255610"/>
                  <a:pt x="1307303" y="246525"/>
                </a:cubicBezTo>
                <a:cubicBezTo>
                  <a:pt x="1308507" y="237441"/>
                  <a:pt x="1309110" y="225807"/>
                  <a:pt x="1309110" y="211625"/>
                </a:cubicBezTo>
                <a:cubicBezTo>
                  <a:pt x="1309110" y="196467"/>
                  <a:pt x="1308443" y="167754"/>
                  <a:pt x="1307109" y="125487"/>
                </a:cubicBezTo>
                <a:cubicBezTo>
                  <a:pt x="1305776" y="83219"/>
                  <a:pt x="1302782" y="59353"/>
                  <a:pt x="1298129" y="53890"/>
                </a:cubicBezTo>
                <a:cubicBezTo>
                  <a:pt x="1293475" y="48426"/>
                  <a:pt x="1286635" y="45916"/>
                  <a:pt x="1277608" y="46361"/>
                </a:cubicBezTo>
                <a:cubicBezTo>
                  <a:pt x="1268581" y="46806"/>
                  <a:pt x="1253491" y="48268"/>
                  <a:pt x="1232339" y="50749"/>
                </a:cubicBezTo>
                <a:cubicBezTo>
                  <a:pt x="1244930" y="54893"/>
                  <a:pt x="1249652" y="60196"/>
                  <a:pt x="1246504" y="66656"/>
                </a:cubicBezTo>
                <a:cubicBezTo>
                  <a:pt x="1243356" y="73116"/>
                  <a:pt x="1241782" y="84069"/>
                  <a:pt x="1241782" y="99513"/>
                </a:cubicBezTo>
                <a:cubicBezTo>
                  <a:pt x="1248680" y="98638"/>
                  <a:pt x="1254051" y="98201"/>
                  <a:pt x="1257894" y="98201"/>
                </a:cubicBezTo>
                <a:cubicBezTo>
                  <a:pt x="1263658" y="98201"/>
                  <a:pt x="1268939" y="100843"/>
                  <a:pt x="1273736" y="106127"/>
                </a:cubicBezTo>
                <a:cubicBezTo>
                  <a:pt x="1278533" y="111412"/>
                  <a:pt x="1275285" y="115674"/>
                  <a:pt x="1263992" y="118915"/>
                </a:cubicBezTo>
                <a:cubicBezTo>
                  <a:pt x="1252699" y="122156"/>
                  <a:pt x="1245239" y="124386"/>
                  <a:pt x="1241610" y="125605"/>
                </a:cubicBezTo>
                <a:lnTo>
                  <a:pt x="1240427" y="157569"/>
                </a:lnTo>
                <a:cubicBezTo>
                  <a:pt x="1251355" y="154959"/>
                  <a:pt x="1260299" y="153181"/>
                  <a:pt x="1267261" y="152235"/>
                </a:cubicBezTo>
                <a:cubicBezTo>
                  <a:pt x="1274224" y="151288"/>
                  <a:pt x="1279590" y="153905"/>
                  <a:pt x="1283362" y="160086"/>
                </a:cubicBezTo>
                <a:cubicBezTo>
                  <a:pt x="1287133" y="166267"/>
                  <a:pt x="1284466" y="170995"/>
                  <a:pt x="1275360" y="174272"/>
                </a:cubicBezTo>
                <a:cubicBezTo>
                  <a:pt x="1266254" y="177549"/>
                  <a:pt x="1254610" y="181159"/>
                  <a:pt x="1240427" y="185103"/>
                </a:cubicBezTo>
                <a:cubicBezTo>
                  <a:pt x="1240427" y="205552"/>
                  <a:pt x="1239004" y="226711"/>
                  <a:pt x="1236157" y="248580"/>
                </a:cubicBezTo>
                <a:cubicBezTo>
                  <a:pt x="1233311" y="270448"/>
                  <a:pt x="1229292" y="281695"/>
                  <a:pt x="1224101" y="282318"/>
                </a:cubicBezTo>
                <a:cubicBezTo>
                  <a:pt x="1218910" y="282942"/>
                  <a:pt x="1215809" y="276744"/>
                  <a:pt x="1214798" y="263723"/>
                </a:cubicBezTo>
                <a:cubicBezTo>
                  <a:pt x="1213787" y="250702"/>
                  <a:pt x="1213733" y="225714"/>
                  <a:pt x="1214636" y="188759"/>
                </a:cubicBezTo>
                <a:cubicBezTo>
                  <a:pt x="1207022" y="190566"/>
                  <a:pt x="1199845" y="191470"/>
                  <a:pt x="1193105" y="191470"/>
                </a:cubicBezTo>
                <a:cubicBezTo>
                  <a:pt x="1187110" y="191470"/>
                  <a:pt x="1180202" y="189362"/>
                  <a:pt x="1172379" y="185146"/>
                </a:cubicBezTo>
                <a:cubicBezTo>
                  <a:pt x="1164557" y="180930"/>
                  <a:pt x="1164525" y="177778"/>
                  <a:pt x="1172282" y="175692"/>
                </a:cubicBezTo>
                <a:cubicBezTo>
                  <a:pt x="1180041" y="173605"/>
                  <a:pt x="1194603" y="169687"/>
                  <a:pt x="1215970" y="163936"/>
                </a:cubicBezTo>
                <a:lnTo>
                  <a:pt x="1215970" y="129369"/>
                </a:lnTo>
                <a:cubicBezTo>
                  <a:pt x="1205889" y="132080"/>
                  <a:pt x="1196170" y="131126"/>
                  <a:pt x="1186813" y="126508"/>
                </a:cubicBezTo>
                <a:cubicBezTo>
                  <a:pt x="1177456" y="121891"/>
                  <a:pt x="1176466" y="118507"/>
                  <a:pt x="1183844" y="116356"/>
                </a:cubicBezTo>
                <a:cubicBezTo>
                  <a:pt x="1191222" y="114205"/>
                  <a:pt x="1201931" y="111566"/>
                  <a:pt x="1215970" y="108440"/>
                </a:cubicBezTo>
                <a:cubicBezTo>
                  <a:pt x="1215970" y="88579"/>
                  <a:pt x="1214816" y="70811"/>
                  <a:pt x="1212507" y="55137"/>
                </a:cubicBezTo>
                <a:cubicBezTo>
                  <a:pt x="1197177" y="56944"/>
                  <a:pt x="1183504" y="58593"/>
                  <a:pt x="1171487" y="60085"/>
                </a:cubicBezTo>
                <a:cubicBezTo>
                  <a:pt x="1170612" y="121862"/>
                  <a:pt x="1169042" y="162280"/>
                  <a:pt x="1166776" y="181338"/>
                </a:cubicBezTo>
                <a:cubicBezTo>
                  <a:pt x="1164510" y="200396"/>
                  <a:pt x="1160377" y="220089"/>
                  <a:pt x="1154375" y="240416"/>
                </a:cubicBezTo>
                <a:cubicBezTo>
                  <a:pt x="1148374" y="260744"/>
                  <a:pt x="1135995" y="276790"/>
                  <a:pt x="1117238" y="288556"/>
                </a:cubicBezTo>
                <a:cubicBezTo>
                  <a:pt x="1098481" y="300323"/>
                  <a:pt x="1095193" y="297971"/>
                  <a:pt x="1107375" y="281501"/>
                </a:cubicBezTo>
                <a:cubicBezTo>
                  <a:pt x="1119557" y="265031"/>
                  <a:pt x="1128782" y="242245"/>
                  <a:pt x="1135048" y="213141"/>
                </a:cubicBezTo>
                <a:cubicBezTo>
                  <a:pt x="1141315" y="184038"/>
                  <a:pt x="1144448" y="159692"/>
                  <a:pt x="1144448" y="140103"/>
                </a:cubicBezTo>
                <a:lnTo>
                  <a:pt x="1144448" y="84757"/>
                </a:lnTo>
                <a:cubicBezTo>
                  <a:pt x="1144448" y="68667"/>
                  <a:pt x="1141971" y="56532"/>
                  <a:pt x="1137016" y="48351"/>
                </a:cubicBezTo>
                <a:cubicBezTo>
                  <a:pt x="1132062" y="40170"/>
                  <a:pt x="1135715" y="37431"/>
                  <a:pt x="1147976" y="40134"/>
                </a:cubicBezTo>
                <a:cubicBezTo>
                  <a:pt x="1160237" y="42837"/>
                  <a:pt x="1175204" y="43074"/>
                  <a:pt x="1192879" y="40844"/>
                </a:cubicBezTo>
                <a:cubicBezTo>
                  <a:pt x="1210553" y="38614"/>
                  <a:pt x="1229819" y="35724"/>
                  <a:pt x="1250677" y="32175"/>
                </a:cubicBezTo>
                <a:cubicBezTo>
                  <a:pt x="1271535" y="28626"/>
                  <a:pt x="1284695" y="25464"/>
                  <a:pt x="1290159" y="22689"/>
                </a:cubicBezTo>
                <a:cubicBezTo>
                  <a:pt x="1292891" y="21302"/>
                  <a:pt x="1296177" y="20854"/>
                  <a:pt x="1300016" y="21347"/>
                </a:cubicBezTo>
                <a:close/>
                <a:moveTo>
                  <a:pt x="563848" y="20694"/>
                </a:moveTo>
                <a:cubicBezTo>
                  <a:pt x="566199" y="20031"/>
                  <a:pt x="569947" y="20534"/>
                  <a:pt x="575096" y="22205"/>
                </a:cubicBezTo>
                <a:cubicBezTo>
                  <a:pt x="585392" y="25546"/>
                  <a:pt x="593741" y="30175"/>
                  <a:pt x="600145" y="36090"/>
                </a:cubicBezTo>
                <a:cubicBezTo>
                  <a:pt x="606547" y="42005"/>
                  <a:pt x="604572" y="46619"/>
                  <a:pt x="594218" y="49932"/>
                </a:cubicBezTo>
                <a:cubicBezTo>
                  <a:pt x="583865" y="53244"/>
                  <a:pt x="566542" y="59841"/>
                  <a:pt x="542249" y="69721"/>
                </a:cubicBezTo>
                <a:cubicBezTo>
                  <a:pt x="558454" y="73335"/>
                  <a:pt x="564961" y="79179"/>
                  <a:pt x="561770" y="87252"/>
                </a:cubicBezTo>
                <a:cubicBezTo>
                  <a:pt x="558580" y="95326"/>
                  <a:pt x="556124" y="105715"/>
                  <a:pt x="554403" y="118421"/>
                </a:cubicBezTo>
                <a:cubicBezTo>
                  <a:pt x="583083" y="113014"/>
                  <a:pt x="605558" y="108737"/>
                  <a:pt x="621827" y="105590"/>
                </a:cubicBezTo>
                <a:cubicBezTo>
                  <a:pt x="638096" y="102442"/>
                  <a:pt x="650723" y="105780"/>
                  <a:pt x="659707" y="115603"/>
                </a:cubicBezTo>
                <a:cubicBezTo>
                  <a:pt x="668691" y="125426"/>
                  <a:pt x="667128" y="130628"/>
                  <a:pt x="655017" y="131208"/>
                </a:cubicBezTo>
                <a:cubicBezTo>
                  <a:pt x="642907" y="131789"/>
                  <a:pt x="627731" y="132524"/>
                  <a:pt x="609491" y="133413"/>
                </a:cubicBezTo>
                <a:cubicBezTo>
                  <a:pt x="591250" y="134302"/>
                  <a:pt x="572185" y="136403"/>
                  <a:pt x="552295" y="139716"/>
                </a:cubicBezTo>
                <a:cubicBezTo>
                  <a:pt x="550058" y="149395"/>
                  <a:pt x="547161" y="164790"/>
                  <a:pt x="543604" y="185898"/>
                </a:cubicBezTo>
                <a:cubicBezTo>
                  <a:pt x="562892" y="183389"/>
                  <a:pt x="575239" y="180062"/>
                  <a:pt x="580645" y="175918"/>
                </a:cubicBezTo>
                <a:cubicBezTo>
                  <a:pt x="586052" y="171773"/>
                  <a:pt x="592913" y="171630"/>
                  <a:pt x="601231" y="175487"/>
                </a:cubicBezTo>
                <a:cubicBezTo>
                  <a:pt x="609548" y="179345"/>
                  <a:pt x="616872" y="184174"/>
                  <a:pt x="623203" y="189975"/>
                </a:cubicBezTo>
                <a:cubicBezTo>
                  <a:pt x="629535" y="195775"/>
                  <a:pt x="629649" y="201483"/>
                  <a:pt x="623548" y="207097"/>
                </a:cubicBezTo>
                <a:cubicBezTo>
                  <a:pt x="617446" y="212711"/>
                  <a:pt x="610143" y="224538"/>
                  <a:pt x="601639" y="242578"/>
                </a:cubicBezTo>
                <a:cubicBezTo>
                  <a:pt x="613341" y="257994"/>
                  <a:pt x="611520" y="265702"/>
                  <a:pt x="596176" y="265702"/>
                </a:cubicBezTo>
                <a:cubicBezTo>
                  <a:pt x="584646" y="265702"/>
                  <a:pt x="573034" y="266153"/>
                  <a:pt x="561340" y="267057"/>
                </a:cubicBezTo>
                <a:cubicBezTo>
                  <a:pt x="549645" y="267960"/>
                  <a:pt x="534004" y="269229"/>
                  <a:pt x="514415" y="270864"/>
                </a:cubicBezTo>
                <a:cubicBezTo>
                  <a:pt x="513928" y="272829"/>
                  <a:pt x="512106" y="276059"/>
                  <a:pt x="508952" y="280555"/>
                </a:cubicBezTo>
                <a:cubicBezTo>
                  <a:pt x="505797" y="285050"/>
                  <a:pt x="502222" y="283892"/>
                  <a:pt x="498228" y="277081"/>
                </a:cubicBezTo>
                <a:cubicBezTo>
                  <a:pt x="494235" y="270269"/>
                  <a:pt x="490894" y="257205"/>
                  <a:pt x="488205" y="237889"/>
                </a:cubicBezTo>
                <a:cubicBezTo>
                  <a:pt x="485516" y="218573"/>
                  <a:pt x="482128" y="204630"/>
                  <a:pt x="478041" y="196062"/>
                </a:cubicBezTo>
                <a:cubicBezTo>
                  <a:pt x="473954" y="187494"/>
                  <a:pt x="475266" y="183686"/>
                  <a:pt x="481977" y="184640"/>
                </a:cubicBezTo>
                <a:cubicBezTo>
                  <a:pt x="488689" y="185594"/>
                  <a:pt x="494278" y="186741"/>
                  <a:pt x="498745" y="188082"/>
                </a:cubicBezTo>
                <a:cubicBezTo>
                  <a:pt x="503212" y="189423"/>
                  <a:pt x="506252" y="190071"/>
                  <a:pt x="507865" y="190028"/>
                </a:cubicBezTo>
                <a:cubicBezTo>
                  <a:pt x="509479" y="189985"/>
                  <a:pt x="513763" y="190093"/>
                  <a:pt x="520717" y="190351"/>
                </a:cubicBezTo>
                <a:cubicBezTo>
                  <a:pt x="522367" y="174677"/>
                  <a:pt x="524095" y="159305"/>
                  <a:pt x="525902" y="144233"/>
                </a:cubicBezTo>
                <a:cubicBezTo>
                  <a:pt x="502642" y="148721"/>
                  <a:pt x="486559" y="151866"/>
                  <a:pt x="477654" y="153665"/>
                </a:cubicBezTo>
                <a:cubicBezTo>
                  <a:pt x="468749" y="155465"/>
                  <a:pt x="459492" y="152296"/>
                  <a:pt x="449884" y="144158"/>
                </a:cubicBezTo>
                <a:cubicBezTo>
                  <a:pt x="440276" y="136020"/>
                  <a:pt x="442692" y="131951"/>
                  <a:pt x="457133" y="131951"/>
                </a:cubicBezTo>
                <a:cubicBezTo>
                  <a:pt x="469437" y="131951"/>
                  <a:pt x="492890" y="128989"/>
                  <a:pt x="527493" y="123067"/>
                </a:cubicBezTo>
                <a:cubicBezTo>
                  <a:pt x="528225" y="117087"/>
                  <a:pt x="528590" y="109716"/>
                  <a:pt x="528590" y="100954"/>
                </a:cubicBezTo>
                <a:cubicBezTo>
                  <a:pt x="528590" y="92623"/>
                  <a:pt x="527379" y="85452"/>
                  <a:pt x="524955" y="79444"/>
                </a:cubicBezTo>
                <a:cubicBezTo>
                  <a:pt x="510787" y="83918"/>
                  <a:pt x="497730" y="86836"/>
                  <a:pt x="485785" y="88199"/>
                </a:cubicBezTo>
                <a:cubicBezTo>
                  <a:pt x="473839" y="89561"/>
                  <a:pt x="475772" y="85829"/>
                  <a:pt x="491582" y="77002"/>
                </a:cubicBezTo>
                <a:cubicBezTo>
                  <a:pt x="507392" y="68176"/>
                  <a:pt x="523137" y="58998"/>
                  <a:pt x="538818" y="49469"/>
                </a:cubicBezTo>
                <a:cubicBezTo>
                  <a:pt x="554500" y="39940"/>
                  <a:pt x="561892" y="32179"/>
                  <a:pt x="560996" y="26184"/>
                </a:cubicBezTo>
                <a:cubicBezTo>
                  <a:pt x="560547" y="23187"/>
                  <a:pt x="561498" y="21357"/>
                  <a:pt x="563848" y="20694"/>
                </a:cubicBezTo>
                <a:close/>
                <a:moveTo>
                  <a:pt x="6136673" y="20301"/>
                </a:moveTo>
                <a:cubicBezTo>
                  <a:pt x="6141871" y="19118"/>
                  <a:pt x="6149238" y="20857"/>
                  <a:pt x="6158775" y="25518"/>
                </a:cubicBezTo>
                <a:cubicBezTo>
                  <a:pt x="6168784" y="29518"/>
                  <a:pt x="6176901" y="35462"/>
                  <a:pt x="6183125" y="43350"/>
                </a:cubicBezTo>
                <a:cubicBezTo>
                  <a:pt x="6189348" y="51237"/>
                  <a:pt x="6190169" y="58998"/>
                  <a:pt x="6185588" y="66634"/>
                </a:cubicBezTo>
                <a:cubicBezTo>
                  <a:pt x="6181006" y="74271"/>
                  <a:pt x="6175086" y="75637"/>
                  <a:pt x="6167831" y="70732"/>
                </a:cubicBezTo>
                <a:cubicBezTo>
                  <a:pt x="6160574" y="65828"/>
                  <a:pt x="6152268" y="56492"/>
                  <a:pt x="6142911" y="42726"/>
                </a:cubicBezTo>
                <a:cubicBezTo>
                  <a:pt x="6133554" y="28959"/>
                  <a:pt x="6131474" y="21484"/>
                  <a:pt x="6136673" y="20301"/>
                </a:cubicBezTo>
                <a:close/>
                <a:moveTo>
                  <a:pt x="6546665" y="20140"/>
                </a:moveTo>
                <a:cubicBezTo>
                  <a:pt x="6549232" y="19796"/>
                  <a:pt x="6551732" y="19989"/>
                  <a:pt x="6554167" y="20721"/>
                </a:cubicBezTo>
                <a:cubicBezTo>
                  <a:pt x="6559035" y="22183"/>
                  <a:pt x="6565456" y="25077"/>
                  <a:pt x="6573430" y="29400"/>
                </a:cubicBezTo>
                <a:cubicBezTo>
                  <a:pt x="6581402" y="33724"/>
                  <a:pt x="6583733" y="37879"/>
                  <a:pt x="6580420" y="41865"/>
                </a:cubicBezTo>
                <a:cubicBezTo>
                  <a:pt x="6577108" y="45852"/>
                  <a:pt x="6574408" y="51592"/>
                  <a:pt x="6572322" y="59084"/>
                </a:cubicBezTo>
                <a:cubicBezTo>
                  <a:pt x="6570235" y="66577"/>
                  <a:pt x="6567574" y="77261"/>
                  <a:pt x="6564341" y="91135"/>
                </a:cubicBezTo>
                <a:cubicBezTo>
                  <a:pt x="6561107" y="105009"/>
                  <a:pt x="6557149" y="114850"/>
                  <a:pt x="6552468" y="120658"/>
                </a:cubicBezTo>
                <a:cubicBezTo>
                  <a:pt x="6547785" y="126465"/>
                  <a:pt x="6543050" y="125325"/>
                  <a:pt x="6538260" y="117238"/>
                </a:cubicBezTo>
                <a:lnTo>
                  <a:pt x="6510620" y="123325"/>
                </a:lnTo>
                <a:cubicBezTo>
                  <a:pt x="6509644" y="129161"/>
                  <a:pt x="6506646" y="132080"/>
                  <a:pt x="6501628" y="132080"/>
                </a:cubicBezTo>
                <a:cubicBezTo>
                  <a:pt x="6497455" y="132080"/>
                  <a:pt x="6494372" y="126121"/>
                  <a:pt x="6492378" y="114205"/>
                </a:cubicBezTo>
                <a:cubicBezTo>
                  <a:pt x="6490384" y="102288"/>
                  <a:pt x="6487628" y="89288"/>
                  <a:pt x="6484108" y="75206"/>
                </a:cubicBezTo>
                <a:cubicBezTo>
                  <a:pt x="6480587" y="61124"/>
                  <a:pt x="6477214" y="51086"/>
                  <a:pt x="6473988" y="45092"/>
                </a:cubicBezTo>
                <a:cubicBezTo>
                  <a:pt x="6470761" y="39098"/>
                  <a:pt x="6473220" y="36101"/>
                  <a:pt x="6481366" y="36101"/>
                </a:cubicBezTo>
                <a:lnTo>
                  <a:pt x="6494874" y="36101"/>
                </a:lnTo>
                <a:cubicBezTo>
                  <a:pt x="6498000" y="36101"/>
                  <a:pt x="6504747" y="34591"/>
                  <a:pt x="6515115" y="31573"/>
                </a:cubicBezTo>
                <a:cubicBezTo>
                  <a:pt x="6525483" y="28554"/>
                  <a:pt x="6533366" y="25625"/>
                  <a:pt x="6538766" y="22786"/>
                </a:cubicBezTo>
                <a:cubicBezTo>
                  <a:pt x="6541465" y="21366"/>
                  <a:pt x="6544098" y="20484"/>
                  <a:pt x="6546665" y="20140"/>
                </a:cubicBezTo>
                <a:close/>
                <a:moveTo>
                  <a:pt x="1515837" y="20102"/>
                </a:moveTo>
                <a:cubicBezTo>
                  <a:pt x="1519707" y="19683"/>
                  <a:pt x="1526299" y="21588"/>
                  <a:pt x="1535613" y="25819"/>
                </a:cubicBezTo>
                <a:cubicBezTo>
                  <a:pt x="1549480" y="32257"/>
                  <a:pt x="1554564" y="38133"/>
                  <a:pt x="1550864" y="43446"/>
                </a:cubicBezTo>
                <a:cubicBezTo>
                  <a:pt x="1547164" y="48759"/>
                  <a:pt x="1542267" y="65649"/>
                  <a:pt x="1536173" y="94114"/>
                </a:cubicBezTo>
                <a:cubicBezTo>
                  <a:pt x="1543859" y="92537"/>
                  <a:pt x="1550140" y="90120"/>
                  <a:pt x="1555016" y="86865"/>
                </a:cubicBezTo>
                <a:cubicBezTo>
                  <a:pt x="1559891" y="83610"/>
                  <a:pt x="1566018" y="83197"/>
                  <a:pt x="1573396" y="85628"/>
                </a:cubicBezTo>
                <a:cubicBezTo>
                  <a:pt x="1580774" y="88059"/>
                  <a:pt x="1586987" y="91687"/>
                  <a:pt x="1592035" y="96512"/>
                </a:cubicBezTo>
                <a:cubicBezTo>
                  <a:pt x="1597082" y="101338"/>
                  <a:pt x="1597326" y="106927"/>
                  <a:pt x="1592766" y="113280"/>
                </a:cubicBezTo>
                <a:lnTo>
                  <a:pt x="1589966" y="118967"/>
                </a:lnTo>
                <a:lnTo>
                  <a:pt x="1591400" y="117782"/>
                </a:lnTo>
                <a:cubicBezTo>
                  <a:pt x="1592573" y="117455"/>
                  <a:pt x="1594111" y="117467"/>
                  <a:pt x="1596014" y="117818"/>
                </a:cubicBezTo>
                <a:cubicBezTo>
                  <a:pt x="1603629" y="119224"/>
                  <a:pt x="1609573" y="120349"/>
                  <a:pt x="1613846" y="121195"/>
                </a:cubicBezTo>
                <a:cubicBezTo>
                  <a:pt x="1618120" y="122041"/>
                  <a:pt x="1624085" y="122260"/>
                  <a:pt x="1631743" y="121851"/>
                </a:cubicBezTo>
                <a:cubicBezTo>
                  <a:pt x="1639400" y="121443"/>
                  <a:pt x="1648671" y="120149"/>
                  <a:pt x="1659556" y="117969"/>
                </a:cubicBezTo>
                <a:cubicBezTo>
                  <a:pt x="1670440" y="115789"/>
                  <a:pt x="1678574" y="113068"/>
                  <a:pt x="1683959" y="109806"/>
                </a:cubicBezTo>
                <a:cubicBezTo>
                  <a:pt x="1689344" y="106543"/>
                  <a:pt x="1696363" y="106350"/>
                  <a:pt x="1705018" y="109225"/>
                </a:cubicBezTo>
                <a:cubicBezTo>
                  <a:pt x="1713672" y="112100"/>
                  <a:pt x="1721215" y="116223"/>
                  <a:pt x="1727646" y="121593"/>
                </a:cubicBezTo>
                <a:cubicBezTo>
                  <a:pt x="1734078" y="126964"/>
                  <a:pt x="1734505" y="132460"/>
                  <a:pt x="1728926" y="138081"/>
                </a:cubicBezTo>
                <a:cubicBezTo>
                  <a:pt x="1723348" y="143702"/>
                  <a:pt x="1715339" y="163126"/>
                  <a:pt x="1704899" y="196352"/>
                </a:cubicBezTo>
                <a:cubicBezTo>
                  <a:pt x="1717490" y="210865"/>
                  <a:pt x="1717304" y="218404"/>
                  <a:pt x="1704340" y="218971"/>
                </a:cubicBezTo>
                <a:cubicBezTo>
                  <a:pt x="1691377" y="219537"/>
                  <a:pt x="1665944" y="221541"/>
                  <a:pt x="1628043" y="224983"/>
                </a:cubicBezTo>
                <a:cubicBezTo>
                  <a:pt x="1621848" y="235939"/>
                  <a:pt x="1616897" y="238696"/>
                  <a:pt x="1613190" y="233253"/>
                </a:cubicBezTo>
                <a:cubicBezTo>
                  <a:pt x="1609483" y="227811"/>
                  <a:pt x="1606963" y="219508"/>
                  <a:pt x="1605629" y="208344"/>
                </a:cubicBezTo>
                <a:cubicBezTo>
                  <a:pt x="1604296" y="197181"/>
                  <a:pt x="1602500" y="183676"/>
                  <a:pt x="1600241" y="167830"/>
                </a:cubicBezTo>
                <a:cubicBezTo>
                  <a:pt x="1597982" y="151984"/>
                  <a:pt x="1594810" y="139336"/>
                  <a:pt x="1590723" y="129886"/>
                </a:cubicBezTo>
                <a:cubicBezTo>
                  <a:pt x="1589701" y="127523"/>
                  <a:pt x="1589045" y="125500"/>
                  <a:pt x="1588755" y="123816"/>
                </a:cubicBezTo>
                <a:lnTo>
                  <a:pt x="1588905" y="121121"/>
                </a:lnTo>
                <a:lnTo>
                  <a:pt x="1586977" y="125038"/>
                </a:lnTo>
                <a:cubicBezTo>
                  <a:pt x="1585398" y="129700"/>
                  <a:pt x="1584169" y="135105"/>
                  <a:pt x="1583291" y="141254"/>
                </a:cubicBezTo>
                <a:cubicBezTo>
                  <a:pt x="1581534" y="153551"/>
                  <a:pt x="1579060" y="169260"/>
                  <a:pt x="1575870" y="188383"/>
                </a:cubicBezTo>
                <a:cubicBezTo>
                  <a:pt x="1572679" y="207506"/>
                  <a:pt x="1567319" y="223886"/>
                  <a:pt x="1559791" y="237523"/>
                </a:cubicBezTo>
                <a:cubicBezTo>
                  <a:pt x="1552262" y="251161"/>
                  <a:pt x="1542658" y="260392"/>
                  <a:pt x="1530978" y="265218"/>
                </a:cubicBezTo>
                <a:cubicBezTo>
                  <a:pt x="1519298" y="270043"/>
                  <a:pt x="1513178" y="268394"/>
                  <a:pt x="1512619" y="260270"/>
                </a:cubicBezTo>
                <a:cubicBezTo>
                  <a:pt x="1512059" y="252147"/>
                  <a:pt x="1508618" y="242220"/>
                  <a:pt x="1502294" y="230489"/>
                </a:cubicBezTo>
                <a:cubicBezTo>
                  <a:pt x="1495970" y="218759"/>
                  <a:pt x="1497766" y="215375"/>
                  <a:pt x="1507682" y="220336"/>
                </a:cubicBezTo>
                <a:cubicBezTo>
                  <a:pt x="1517598" y="225298"/>
                  <a:pt x="1524371" y="227779"/>
                  <a:pt x="1527999" y="227779"/>
                </a:cubicBezTo>
                <a:cubicBezTo>
                  <a:pt x="1530494" y="227779"/>
                  <a:pt x="1533369" y="224323"/>
                  <a:pt x="1536624" y="217411"/>
                </a:cubicBezTo>
                <a:cubicBezTo>
                  <a:pt x="1539879" y="210499"/>
                  <a:pt x="1543289" y="200163"/>
                  <a:pt x="1546852" y="186404"/>
                </a:cubicBezTo>
                <a:cubicBezTo>
                  <a:pt x="1550416" y="172645"/>
                  <a:pt x="1553323" y="157024"/>
                  <a:pt x="1555575" y="139544"/>
                </a:cubicBezTo>
                <a:cubicBezTo>
                  <a:pt x="1557826" y="122063"/>
                  <a:pt x="1558095" y="112398"/>
                  <a:pt x="1556381" y="110548"/>
                </a:cubicBezTo>
                <a:cubicBezTo>
                  <a:pt x="1554668" y="108698"/>
                  <a:pt x="1546713" y="110225"/>
                  <a:pt x="1532516" y="115130"/>
                </a:cubicBezTo>
                <a:cubicBezTo>
                  <a:pt x="1521201" y="147366"/>
                  <a:pt x="1510729" y="171275"/>
                  <a:pt x="1501100" y="186856"/>
                </a:cubicBezTo>
                <a:cubicBezTo>
                  <a:pt x="1491470" y="202436"/>
                  <a:pt x="1481149" y="215966"/>
                  <a:pt x="1470136" y="227446"/>
                </a:cubicBezTo>
                <a:cubicBezTo>
                  <a:pt x="1459123" y="238925"/>
                  <a:pt x="1445976" y="248623"/>
                  <a:pt x="1430697" y="256538"/>
                </a:cubicBezTo>
                <a:cubicBezTo>
                  <a:pt x="1415417" y="264454"/>
                  <a:pt x="1414611" y="260987"/>
                  <a:pt x="1428277" y="246138"/>
                </a:cubicBezTo>
                <a:cubicBezTo>
                  <a:pt x="1441943" y="231289"/>
                  <a:pt x="1455247" y="214041"/>
                  <a:pt x="1468189" y="194395"/>
                </a:cubicBezTo>
                <a:cubicBezTo>
                  <a:pt x="1481131" y="174749"/>
                  <a:pt x="1492937" y="149926"/>
                  <a:pt x="1503606" y="119926"/>
                </a:cubicBezTo>
                <a:cubicBezTo>
                  <a:pt x="1490212" y="123397"/>
                  <a:pt x="1478883" y="126516"/>
                  <a:pt x="1469620" y="129283"/>
                </a:cubicBezTo>
                <a:cubicBezTo>
                  <a:pt x="1460356" y="132051"/>
                  <a:pt x="1450884" y="128907"/>
                  <a:pt x="1441204" y="119851"/>
                </a:cubicBezTo>
                <a:cubicBezTo>
                  <a:pt x="1431525" y="110795"/>
                  <a:pt x="1433127" y="106726"/>
                  <a:pt x="1446012" y="107644"/>
                </a:cubicBezTo>
                <a:cubicBezTo>
                  <a:pt x="1458897" y="108562"/>
                  <a:pt x="1479177" y="106088"/>
                  <a:pt x="1506854" y="100223"/>
                </a:cubicBezTo>
                <a:cubicBezTo>
                  <a:pt x="1510095" y="89683"/>
                  <a:pt x="1512615" y="77601"/>
                  <a:pt x="1514415" y="63978"/>
                </a:cubicBezTo>
                <a:cubicBezTo>
                  <a:pt x="1516215" y="50355"/>
                  <a:pt x="1515541" y="38474"/>
                  <a:pt x="1512393" y="28335"/>
                </a:cubicBezTo>
                <a:cubicBezTo>
                  <a:pt x="1510819" y="23266"/>
                  <a:pt x="1511967" y="20522"/>
                  <a:pt x="1515837" y="20102"/>
                </a:cubicBezTo>
                <a:close/>
                <a:moveTo>
                  <a:pt x="5141704" y="18336"/>
                </a:moveTo>
                <a:cubicBezTo>
                  <a:pt x="5143143" y="18101"/>
                  <a:pt x="5145009" y="18222"/>
                  <a:pt x="5147304" y="18699"/>
                </a:cubicBezTo>
                <a:cubicBezTo>
                  <a:pt x="5156481" y="20606"/>
                  <a:pt x="5164605" y="23359"/>
                  <a:pt x="5171675" y="26959"/>
                </a:cubicBezTo>
                <a:cubicBezTo>
                  <a:pt x="5178745" y="30558"/>
                  <a:pt x="5181587" y="35398"/>
                  <a:pt x="5180203" y="41478"/>
                </a:cubicBezTo>
                <a:cubicBezTo>
                  <a:pt x="5178820" y="47558"/>
                  <a:pt x="5177694" y="56421"/>
                  <a:pt x="5176826" y="68065"/>
                </a:cubicBezTo>
                <a:cubicBezTo>
                  <a:pt x="5175959" y="79709"/>
                  <a:pt x="5175525" y="87948"/>
                  <a:pt x="5175525" y="92780"/>
                </a:cubicBezTo>
                <a:cubicBezTo>
                  <a:pt x="5182136" y="91232"/>
                  <a:pt x="5188238" y="88593"/>
                  <a:pt x="5193830" y="84864"/>
                </a:cubicBezTo>
                <a:cubicBezTo>
                  <a:pt x="5199423" y="81136"/>
                  <a:pt x="5209020" y="83348"/>
                  <a:pt x="5222622" y="91500"/>
                </a:cubicBezTo>
                <a:cubicBezTo>
                  <a:pt x="5236224" y="99653"/>
                  <a:pt x="5240475" y="106127"/>
                  <a:pt x="5235377" y="110924"/>
                </a:cubicBezTo>
                <a:cubicBezTo>
                  <a:pt x="5230279" y="115721"/>
                  <a:pt x="5224282" y="130366"/>
                  <a:pt x="5217384" y="154859"/>
                </a:cubicBezTo>
                <a:cubicBezTo>
                  <a:pt x="5232699" y="153167"/>
                  <a:pt x="5244107" y="151170"/>
                  <a:pt x="5251607" y="148868"/>
                </a:cubicBezTo>
                <a:cubicBezTo>
                  <a:pt x="5259107" y="146567"/>
                  <a:pt x="5266285" y="146155"/>
                  <a:pt x="5273139" y="147632"/>
                </a:cubicBezTo>
                <a:cubicBezTo>
                  <a:pt x="5279994" y="149109"/>
                  <a:pt x="5285912" y="153859"/>
                  <a:pt x="5290895" y="161882"/>
                </a:cubicBezTo>
                <a:cubicBezTo>
                  <a:pt x="5295879" y="169906"/>
                  <a:pt x="5291143" y="173917"/>
                  <a:pt x="5276688" y="173917"/>
                </a:cubicBezTo>
                <a:cubicBezTo>
                  <a:pt x="5265288" y="173917"/>
                  <a:pt x="5249915" y="175043"/>
                  <a:pt x="5230570" y="177294"/>
                </a:cubicBezTo>
                <a:cubicBezTo>
                  <a:pt x="5211225" y="179546"/>
                  <a:pt x="5191529" y="181768"/>
                  <a:pt x="5171481" y="183963"/>
                </a:cubicBezTo>
                <a:cubicBezTo>
                  <a:pt x="5181018" y="195320"/>
                  <a:pt x="5193102" y="208760"/>
                  <a:pt x="5207736" y="224284"/>
                </a:cubicBezTo>
                <a:cubicBezTo>
                  <a:pt x="5222371" y="239807"/>
                  <a:pt x="5234962" y="250422"/>
                  <a:pt x="5245509" y="256130"/>
                </a:cubicBezTo>
                <a:cubicBezTo>
                  <a:pt x="5256056" y="261837"/>
                  <a:pt x="5266603" y="266756"/>
                  <a:pt x="5277150" y="270886"/>
                </a:cubicBezTo>
                <a:cubicBezTo>
                  <a:pt x="5287698" y="275016"/>
                  <a:pt x="5291906" y="278547"/>
                  <a:pt x="5289777" y="281480"/>
                </a:cubicBezTo>
                <a:cubicBezTo>
                  <a:pt x="5287647" y="284412"/>
                  <a:pt x="5280815" y="286115"/>
                  <a:pt x="5269277" y="286588"/>
                </a:cubicBezTo>
                <a:cubicBezTo>
                  <a:pt x="5257741" y="287061"/>
                  <a:pt x="5245323" y="286355"/>
                  <a:pt x="5232022" y="284469"/>
                </a:cubicBezTo>
                <a:cubicBezTo>
                  <a:pt x="5218721" y="282584"/>
                  <a:pt x="5207852" y="274836"/>
                  <a:pt x="5199412" y="261228"/>
                </a:cubicBezTo>
                <a:cubicBezTo>
                  <a:pt x="5190973" y="247619"/>
                  <a:pt x="5184567" y="237322"/>
                  <a:pt x="5180193" y="230339"/>
                </a:cubicBezTo>
                <a:lnTo>
                  <a:pt x="5165006" y="196869"/>
                </a:lnTo>
                <a:cubicBezTo>
                  <a:pt x="5160963" y="219784"/>
                  <a:pt x="5151738" y="239147"/>
                  <a:pt x="5137333" y="254957"/>
                </a:cubicBezTo>
                <a:cubicBezTo>
                  <a:pt x="5122929" y="270767"/>
                  <a:pt x="5105646" y="281910"/>
                  <a:pt x="5085483" y="288384"/>
                </a:cubicBezTo>
                <a:cubicBezTo>
                  <a:pt x="5065321" y="294859"/>
                  <a:pt x="5062797" y="292636"/>
                  <a:pt x="5077911" y="281716"/>
                </a:cubicBezTo>
                <a:cubicBezTo>
                  <a:pt x="5093026" y="270796"/>
                  <a:pt x="5106541" y="257836"/>
                  <a:pt x="5118458" y="242836"/>
                </a:cubicBezTo>
                <a:cubicBezTo>
                  <a:pt x="5130375" y="227836"/>
                  <a:pt x="5139001" y="209366"/>
                  <a:pt x="5144335" y="187426"/>
                </a:cubicBezTo>
                <a:cubicBezTo>
                  <a:pt x="5132117" y="190122"/>
                  <a:pt x="5120799" y="192595"/>
                  <a:pt x="5110381" y="194847"/>
                </a:cubicBezTo>
                <a:cubicBezTo>
                  <a:pt x="5099963" y="197098"/>
                  <a:pt x="5090642" y="193922"/>
                  <a:pt x="5082417" y="185318"/>
                </a:cubicBezTo>
                <a:lnTo>
                  <a:pt x="5078171" y="177772"/>
                </a:lnTo>
                <a:lnTo>
                  <a:pt x="5066532" y="201160"/>
                </a:lnTo>
                <a:cubicBezTo>
                  <a:pt x="5054430" y="223581"/>
                  <a:pt x="5047019" y="241295"/>
                  <a:pt x="5044301" y="254301"/>
                </a:cubicBezTo>
                <a:cubicBezTo>
                  <a:pt x="5041584" y="267308"/>
                  <a:pt x="5036077" y="269907"/>
                  <a:pt x="5027781" y="262099"/>
                </a:cubicBezTo>
                <a:cubicBezTo>
                  <a:pt x="5019486" y="254290"/>
                  <a:pt x="5013441" y="244919"/>
                  <a:pt x="5009648" y="233985"/>
                </a:cubicBezTo>
                <a:cubicBezTo>
                  <a:pt x="5005855" y="223050"/>
                  <a:pt x="5007992" y="217085"/>
                  <a:pt x="5016058" y="216088"/>
                </a:cubicBezTo>
                <a:cubicBezTo>
                  <a:pt x="5024124" y="215092"/>
                  <a:pt x="5034948" y="204404"/>
                  <a:pt x="5048528" y="184027"/>
                </a:cubicBezTo>
                <a:cubicBezTo>
                  <a:pt x="5081009" y="144792"/>
                  <a:pt x="5095156" y="132234"/>
                  <a:pt x="5090968" y="146352"/>
                </a:cubicBezTo>
                <a:cubicBezTo>
                  <a:pt x="5088875" y="153411"/>
                  <a:pt x="5085792" y="161508"/>
                  <a:pt x="5081719" y="170642"/>
                </a:cubicBezTo>
                <a:lnTo>
                  <a:pt x="5079326" y="175450"/>
                </a:lnTo>
                <a:lnTo>
                  <a:pt x="5086074" y="173788"/>
                </a:lnTo>
                <a:cubicBezTo>
                  <a:pt x="5096736" y="174706"/>
                  <a:pt x="5117096" y="172239"/>
                  <a:pt x="5147153" y="166389"/>
                </a:cubicBezTo>
                <a:cubicBezTo>
                  <a:pt x="5148874" y="142354"/>
                  <a:pt x="5149734" y="126867"/>
                  <a:pt x="5149734" y="119926"/>
                </a:cubicBezTo>
                <a:cubicBezTo>
                  <a:pt x="5149075" y="120830"/>
                  <a:pt x="5144472" y="122407"/>
                  <a:pt x="5135925" y="124659"/>
                </a:cubicBezTo>
                <a:cubicBezTo>
                  <a:pt x="5127378" y="126910"/>
                  <a:pt x="5119444" y="123959"/>
                  <a:pt x="5112123" y="115807"/>
                </a:cubicBezTo>
                <a:cubicBezTo>
                  <a:pt x="5104803" y="107655"/>
                  <a:pt x="5105115" y="103801"/>
                  <a:pt x="5113059" y="104245"/>
                </a:cubicBezTo>
                <a:cubicBezTo>
                  <a:pt x="5121004" y="104690"/>
                  <a:pt x="5133229" y="103406"/>
                  <a:pt x="5149734" y="100395"/>
                </a:cubicBezTo>
                <a:cubicBezTo>
                  <a:pt x="5149734" y="91088"/>
                  <a:pt x="5149293" y="79408"/>
                  <a:pt x="5148411" y="65355"/>
                </a:cubicBezTo>
                <a:cubicBezTo>
                  <a:pt x="5147529" y="51301"/>
                  <a:pt x="5144830" y="39535"/>
                  <a:pt x="5140313" y="30056"/>
                </a:cubicBezTo>
                <a:cubicBezTo>
                  <a:pt x="5136924" y="22947"/>
                  <a:pt x="5137389" y="19040"/>
                  <a:pt x="5141704" y="18336"/>
                </a:cubicBezTo>
                <a:close/>
                <a:moveTo>
                  <a:pt x="3455437" y="18145"/>
                </a:moveTo>
                <a:cubicBezTo>
                  <a:pt x="3458507" y="18048"/>
                  <a:pt x="3461993" y="18720"/>
                  <a:pt x="3465893" y="20161"/>
                </a:cubicBezTo>
                <a:cubicBezTo>
                  <a:pt x="3473694" y="23044"/>
                  <a:pt x="3481496" y="27367"/>
                  <a:pt x="3489296" y="33132"/>
                </a:cubicBezTo>
                <a:cubicBezTo>
                  <a:pt x="3497098" y="38897"/>
                  <a:pt x="3498073" y="44751"/>
                  <a:pt x="3492222" y="50695"/>
                </a:cubicBezTo>
                <a:cubicBezTo>
                  <a:pt x="3486371" y="56639"/>
                  <a:pt x="3483883" y="73220"/>
                  <a:pt x="3484758" y="100438"/>
                </a:cubicBezTo>
                <a:cubicBezTo>
                  <a:pt x="3485633" y="127656"/>
                  <a:pt x="3487199" y="156637"/>
                  <a:pt x="3489458" y="187383"/>
                </a:cubicBezTo>
                <a:cubicBezTo>
                  <a:pt x="3491716" y="218128"/>
                  <a:pt x="3491931" y="241754"/>
                  <a:pt x="3490103" y="258259"/>
                </a:cubicBezTo>
                <a:cubicBezTo>
                  <a:pt x="3488275" y="274765"/>
                  <a:pt x="3484213" y="288230"/>
                  <a:pt x="3477917" y="298656"/>
                </a:cubicBezTo>
                <a:cubicBezTo>
                  <a:pt x="3471623" y="309081"/>
                  <a:pt x="3465234" y="308873"/>
                  <a:pt x="3458752" y="298032"/>
                </a:cubicBezTo>
                <a:cubicBezTo>
                  <a:pt x="3452270" y="287191"/>
                  <a:pt x="3443716" y="276141"/>
                  <a:pt x="3433090" y="264884"/>
                </a:cubicBezTo>
                <a:cubicBezTo>
                  <a:pt x="3422464" y="253627"/>
                  <a:pt x="3422181" y="249128"/>
                  <a:pt x="3432240" y="251387"/>
                </a:cubicBezTo>
                <a:cubicBezTo>
                  <a:pt x="3442300" y="253645"/>
                  <a:pt x="3449445" y="254774"/>
                  <a:pt x="3453675" y="254774"/>
                </a:cubicBezTo>
                <a:cubicBezTo>
                  <a:pt x="3455669" y="254774"/>
                  <a:pt x="3457440" y="250157"/>
                  <a:pt x="3458988" y="240922"/>
                </a:cubicBezTo>
                <a:cubicBezTo>
                  <a:pt x="3460781" y="229235"/>
                  <a:pt x="3461455" y="209979"/>
                  <a:pt x="3461010" y="183156"/>
                </a:cubicBezTo>
                <a:cubicBezTo>
                  <a:pt x="3460566" y="156333"/>
                  <a:pt x="3459896" y="128301"/>
                  <a:pt x="3458999" y="99061"/>
                </a:cubicBezTo>
                <a:cubicBezTo>
                  <a:pt x="3458103" y="69822"/>
                  <a:pt x="3456257" y="53391"/>
                  <a:pt x="3453460" y="49770"/>
                </a:cubicBezTo>
                <a:cubicBezTo>
                  <a:pt x="3450664" y="46150"/>
                  <a:pt x="3441078" y="45691"/>
                  <a:pt x="3424701" y="48394"/>
                </a:cubicBezTo>
                <a:cubicBezTo>
                  <a:pt x="3408325" y="51097"/>
                  <a:pt x="3394074" y="54022"/>
                  <a:pt x="3381949" y="57170"/>
                </a:cubicBezTo>
                <a:cubicBezTo>
                  <a:pt x="3369825" y="60318"/>
                  <a:pt x="3359163" y="57815"/>
                  <a:pt x="3349963" y="49663"/>
                </a:cubicBezTo>
                <a:cubicBezTo>
                  <a:pt x="3340765" y="41510"/>
                  <a:pt x="3341933" y="37893"/>
                  <a:pt x="3353470" y="38811"/>
                </a:cubicBezTo>
                <a:cubicBezTo>
                  <a:pt x="3365007" y="39729"/>
                  <a:pt x="3382437" y="37764"/>
                  <a:pt x="3405761" y="32917"/>
                </a:cubicBezTo>
                <a:cubicBezTo>
                  <a:pt x="3429086" y="28070"/>
                  <a:pt x="3442989" y="24012"/>
                  <a:pt x="3447470" y="20742"/>
                </a:cubicBezTo>
                <a:cubicBezTo>
                  <a:pt x="3449710" y="19107"/>
                  <a:pt x="3452366" y="18242"/>
                  <a:pt x="3455437" y="18145"/>
                </a:cubicBezTo>
                <a:close/>
                <a:moveTo>
                  <a:pt x="2959497" y="14184"/>
                </a:moveTo>
                <a:cubicBezTo>
                  <a:pt x="2963118" y="13405"/>
                  <a:pt x="2969031" y="14325"/>
                  <a:pt x="2977237" y="16946"/>
                </a:cubicBezTo>
                <a:cubicBezTo>
                  <a:pt x="2993650" y="22187"/>
                  <a:pt x="3004247" y="29432"/>
                  <a:pt x="3009030" y="38682"/>
                </a:cubicBezTo>
                <a:cubicBezTo>
                  <a:pt x="3013812" y="47931"/>
                  <a:pt x="3014453" y="56360"/>
                  <a:pt x="3010954" y="63967"/>
                </a:cubicBezTo>
                <a:cubicBezTo>
                  <a:pt x="3007456" y="71575"/>
                  <a:pt x="3001576" y="72729"/>
                  <a:pt x="2993316" y="67430"/>
                </a:cubicBezTo>
                <a:cubicBezTo>
                  <a:pt x="2985056" y="62132"/>
                  <a:pt x="2977234" y="55331"/>
                  <a:pt x="2969848" y="47028"/>
                </a:cubicBezTo>
                <a:cubicBezTo>
                  <a:pt x="2962220" y="38452"/>
                  <a:pt x="2957440" y="29985"/>
                  <a:pt x="2955512" y="21624"/>
                </a:cubicBezTo>
                <a:cubicBezTo>
                  <a:pt x="2954547" y="17444"/>
                  <a:pt x="2955876" y="14964"/>
                  <a:pt x="2959497" y="14184"/>
                </a:cubicBezTo>
                <a:close/>
                <a:moveTo>
                  <a:pt x="2297303" y="13262"/>
                </a:moveTo>
                <a:cubicBezTo>
                  <a:pt x="2300976" y="13692"/>
                  <a:pt x="2305488" y="14594"/>
                  <a:pt x="2310841" y="15967"/>
                </a:cubicBezTo>
                <a:cubicBezTo>
                  <a:pt x="2326429" y="20312"/>
                  <a:pt x="2332875" y="25987"/>
                  <a:pt x="2330179" y="32992"/>
                </a:cubicBezTo>
                <a:cubicBezTo>
                  <a:pt x="2327483" y="39998"/>
                  <a:pt x="2328164" y="56327"/>
                  <a:pt x="2332222" y="81982"/>
                </a:cubicBezTo>
                <a:cubicBezTo>
                  <a:pt x="2334029" y="81337"/>
                  <a:pt x="2340084" y="78698"/>
                  <a:pt x="2350387" y="74066"/>
                </a:cubicBezTo>
                <a:cubicBezTo>
                  <a:pt x="2360691" y="69434"/>
                  <a:pt x="2369571" y="70327"/>
                  <a:pt x="2377028" y="76744"/>
                </a:cubicBezTo>
                <a:cubicBezTo>
                  <a:pt x="2384485" y="83162"/>
                  <a:pt x="2382771" y="88568"/>
                  <a:pt x="2371887" y="92963"/>
                </a:cubicBezTo>
                <a:cubicBezTo>
                  <a:pt x="2361003" y="97358"/>
                  <a:pt x="2348900" y="101456"/>
                  <a:pt x="2335578" y="105256"/>
                </a:cubicBezTo>
                <a:cubicBezTo>
                  <a:pt x="2340912" y="129090"/>
                  <a:pt x="2349724" y="155970"/>
                  <a:pt x="2362014" y="185898"/>
                </a:cubicBezTo>
                <a:cubicBezTo>
                  <a:pt x="2365011" y="173982"/>
                  <a:pt x="2367628" y="162359"/>
                  <a:pt x="2369865" y="151030"/>
                </a:cubicBezTo>
                <a:cubicBezTo>
                  <a:pt x="2372102" y="139701"/>
                  <a:pt x="2371869" y="130309"/>
                  <a:pt x="2369166" y="122852"/>
                </a:cubicBezTo>
                <a:cubicBezTo>
                  <a:pt x="2366463" y="115395"/>
                  <a:pt x="2369528" y="112867"/>
                  <a:pt x="2378362" y="115269"/>
                </a:cubicBezTo>
                <a:cubicBezTo>
                  <a:pt x="2387195" y="117671"/>
                  <a:pt x="2394871" y="120995"/>
                  <a:pt x="2401388" y="125239"/>
                </a:cubicBezTo>
                <a:cubicBezTo>
                  <a:pt x="2407906" y="129484"/>
                  <a:pt x="2409530" y="134227"/>
                  <a:pt x="2406261" y="139468"/>
                </a:cubicBezTo>
                <a:cubicBezTo>
                  <a:pt x="2402991" y="144710"/>
                  <a:pt x="2399341" y="154031"/>
                  <a:pt x="2395312" y="167432"/>
                </a:cubicBezTo>
                <a:cubicBezTo>
                  <a:pt x="2391282" y="180833"/>
                  <a:pt x="2384872" y="195191"/>
                  <a:pt x="2376082" y="210506"/>
                </a:cubicBezTo>
                <a:cubicBezTo>
                  <a:pt x="2386493" y="225693"/>
                  <a:pt x="2396140" y="237986"/>
                  <a:pt x="2405024" y="247386"/>
                </a:cubicBezTo>
                <a:cubicBezTo>
                  <a:pt x="2413908" y="256786"/>
                  <a:pt x="2418722" y="259797"/>
                  <a:pt x="2419468" y="256420"/>
                </a:cubicBezTo>
                <a:cubicBezTo>
                  <a:pt x="2420214" y="253043"/>
                  <a:pt x="2423741" y="244722"/>
                  <a:pt x="2430051" y="231457"/>
                </a:cubicBezTo>
                <a:cubicBezTo>
                  <a:pt x="2436361" y="218193"/>
                  <a:pt x="2439515" y="222380"/>
                  <a:pt x="2439515" y="244019"/>
                </a:cubicBezTo>
                <a:cubicBezTo>
                  <a:pt x="2439515" y="262805"/>
                  <a:pt x="2441315" y="278088"/>
                  <a:pt x="2444915" y="289869"/>
                </a:cubicBezTo>
                <a:cubicBezTo>
                  <a:pt x="2448514" y="301649"/>
                  <a:pt x="2439899" y="302427"/>
                  <a:pt x="2419070" y="292202"/>
                </a:cubicBezTo>
                <a:cubicBezTo>
                  <a:pt x="2398241" y="281978"/>
                  <a:pt x="2378691" y="260546"/>
                  <a:pt x="2360422" y="227908"/>
                </a:cubicBezTo>
                <a:cubicBezTo>
                  <a:pt x="2346326" y="245446"/>
                  <a:pt x="2330537" y="257703"/>
                  <a:pt x="2313056" y="264680"/>
                </a:cubicBezTo>
                <a:cubicBezTo>
                  <a:pt x="2295576" y="271657"/>
                  <a:pt x="2293658" y="268853"/>
                  <a:pt x="2307302" y="256269"/>
                </a:cubicBezTo>
                <a:cubicBezTo>
                  <a:pt x="2320947" y="243686"/>
                  <a:pt x="2334818" y="227155"/>
                  <a:pt x="2348914" y="206677"/>
                </a:cubicBezTo>
                <a:cubicBezTo>
                  <a:pt x="2338331" y="192309"/>
                  <a:pt x="2326586" y="160244"/>
                  <a:pt x="2313680" y="110483"/>
                </a:cubicBezTo>
                <a:cubicBezTo>
                  <a:pt x="2299928" y="114972"/>
                  <a:pt x="2281981" y="118858"/>
                  <a:pt x="2259840" y="122142"/>
                </a:cubicBezTo>
                <a:cubicBezTo>
                  <a:pt x="2258979" y="158265"/>
                  <a:pt x="2255430" y="180872"/>
                  <a:pt x="2249192" y="189964"/>
                </a:cubicBezTo>
                <a:cubicBezTo>
                  <a:pt x="2251802" y="189060"/>
                  <a:pt x="2254398" y="188835"/>
                  <a:pt x="2256979" y="189286"/>
                </a:cubicBezTo>
                <a:cubicBezTo>
                  <a:pt x="2259560" y="189738"/>
                  <a:pt x="2262697" y="189552"/>
                  <a:pt x="2266390" y="188727"/>
                </a:cubicBezTo>
                <a:cubicBezTo>
                  <a:pt x="2270082" y="187903"/>
                  <a:pt x="2273492" y="186906"/>
                  <a:pt x="2276618" y="185737"/>
                </a:cubicBezTo>
                <a:cubicBezTo>
                  <a:pt x="2279744" y="184568"/>
                  <a:pt x="2283118" y="182055"/>
                  <a:pt x="2286739" y="178198"/>
                </a:cubicBezTo>
                <a:cubicBezTo>
                  <a:pt x="2290359" y="174340"/>
                  <a:pt x="2295027" y="173387"/>
                  <a:pt x="2300742" y="175337"/>
                </a:cubicBezTo>
                <a:cubicBezTo>
                  <a:pt x="2306456" y="177287"/>
                  <a:pt x="2312343" y="180227"/>
                  <a:pt x="2318402" y="184156"/>
                </a:cubicBezTo>
                <a:cubicBezTo>
                  <a:pt x="2324460" y="188085"/>
                  <a:pt x="2324944" y="192671"/>
                  <a:pt x="2319854" y="197912"/>
                </a:cubicBezTo>
                <a:cubicBezTo>
                  <a:pt x="2314763" y="203153"/>
                  <a:pt x="2311006" y="211080"/>
                  <a:pt x="2308582" y="221692"/>
                </a:cubicBezTo>
                <a:cubicBezTo>
                  <a:pt x="2316685" y="230066"/>
                  <a:pt x="2317204" y="235222"/>
                  <a:pt x="2310142" y="237158"/>
                </a:cubicBezTo>
                <a:cubicBezTo>
                  <a:pt x="2303079" y="239093"/>
                  <a:pt x="2290757" y="242872"/>
                  <a:pt x="2273176" y="248493"/>
                </a:cubicBezTo>
                <a:cubicBezTo>
                  <a:pt x="2271355" y="258173"/>
                  <a:pt x="2267799" y="258714"/>
                  <a:pt x="2262507" y="250117"/>
                </a:cubicBezTo>
                <a:cubicBezTo>
                  <a:pt x="2257216" y="241521"/>
                  <a:pt x="2253268" y="233106"/>
                  <a:pt x="2250666" y="224875"/>
                </a:cubicBezTo>
                <a:cubicBezTo>
                  <a:pt x="2248063" y="216644"/>
                  <a:pt x="2245779" y="210456"/>
                  <a:pt x="2243815" y="206312"/>
                </a:cubicBezTo>
                <a:cubicBezTo>
                  <a:pt x="2232472" y="235982"/>
                  <a:pt x="2217009" y="256897"/>
                  <a:pt x="2197428" y="269057"/>
                </a:cubicBezTo>
                <a:cubicBezTo>
                  <a:pt x="2177846" y="281218"/>
                  <a:pt x="2174394" y="278135"/>
                  <a:pt x="2187071" y="259808"/>
                </a:cubicBezTo>
                <a:cubicBezTo>
                  <a:pt x="2199747" y="241481"/>
                  <a:pt x="2209871" y="223846"/>
                  <a:pt x="2217443" y="206903"/>
                </a:cubicBezTo>
                <a:cubicBezTo>
                  <a:pt x="2225015" y="189960"/>
                  <a:pt x="2229697" y="171874"/>
                  <a:pt x="2231489" y="152644"/>
                </a:cubicBezTo>
                <a:cubicBezTo>
                  <a:pt x="2233282" y="133413"/>
                  <a:pt x="2231930" y="120206"/>
                  <a:pt x="2227435" y="113021"/>
                </a:cubicBezTo>
                <a:cubicBezTo>
                  <a:pt x="2222939" y="105837"/>
                  <a:pt x="2224319" y="102245"/>
                  <a:pt x="2231575" y="102245"/>
                </a:cubicBezTo>
                <a:cubicBezTo>
                  <a:pt x="2236437" y="102245"/>
                  <a:pt x="2241266" y="102689"/>
                  <a:pt x="2246062" y="103578"/>
                </a:cubicBezTo>
                <a:cubicBezTo>
                  <a:pt x="2250859" y="104468"/>
                  <a:pt x="2258384" y="104055"/>
                  <a:pt x="2268638" y="102342"/>
                </a:cubicBezTo>
                <a:cubicBezTo>
                  <a:pt x="2278891" y="100628"/>
                  <a:pt x="2292156" y="96595"/>
                  <a:pt x="2308432" y="90242"/>
                </a:cubicBezTo>
                <a:cubicBezTo>
                  <a:pt x="2303972" y="75486"/>
                  <a:pt x="2300641" y="62842"/>
                  <a:pt x="2298440" y="52309"/>
                </a:cubicBezTo>
                <a:cubicBezTo>
                  <a:pt x="2296239" y="41776"/>
                  <a:pt x="2292403" y="31713"/>
                  <a:pt x="2286932" y="22119"/>
                </a:cubicBezTo>
                <a:cubicBezTo>
                  <a:pt x="2282829" y="14924"/>
                  <a:pt x="2286286" y="11971"/>
                  <a:pt x="2297303" y="13262"/>
                </a:cubicBezTo>
                <a:close/>
                <a:moveTo>
                  <a:pt x="3765746" y="10200"/>
                </a:moveTo>
                <a:cubicBezTo>
                  <a:pt x="3767634" y="10142"/>
                  <a:pt x="3769969" y="10527"/>
                  <a:pt x="3772749" y="11353"/>
                </a:cubicBezTo>
                <a:cubicBezTo>
                  <a:pt x="3783869" y="14658"/>
                  <a:pt x="3792219" y="18505"/>
                  <a:pt x="3797797" y="22893"/>
                </a:cubicBezTo>
                <a:cubicBezTo>
                  <a:pt x="3803376" y="27281"/>
                  <a:pt x="3804032" y="32100"/>
                  <a:pt x="3799766" y="37348"/>
                </a:cubicBezTo>
                <a:cubicBezTo>
                  <a:pt x="3795500" y="42597"/>
                  <a:pt x="3790459" y="51029"/>
                  <a:pt x="3784644" y="62644"/>
                </a:cubicBezTo>
                <a:cubicBezTo>
                  <a:pt x="3778829" y="74260"/>
                  <a:pt x="3770257" y="86105"/>
                  <a:pt x="3758928" y="98179"/>
                </a:cubicBezTo>
                <a:cubicBezTo>
                  <a:pt x="3787279" y="97391"/>
                  <a:pt x="3804807" y="94494"/>
                  <a:pt x="3811510" y="89489"/>
                </a:cubicBezTo>
                <a:cubicBezTo>
                  <a:pt x="3818214" y="84484"/>
                  <a:pt x="3825983" y="83911"/>
                  <a:pt x="3834817" y="87768"/>
                </a:cubicBezTo>
                <a:cubicBezTo>
                  <a:pt x="3843650" y="91626"/>
                  <a:pt x="3850760" y="96448"/>
                  <a:pt x="3856144" y="102234"/>
                </a:cubicBezTo>
                <a:cubicBezTo>
                  <a:pt x="3861529" y="108020"/>
                  <a:pt x="3861934" y="113405"/>
                  <a:pt x="3857359" y="118388"/>
                </a:cubicBezTo>
                <a:cubicBezTo>
                  <a:pt x="3852785" y="123372"/>
                  <a:pt x="3849613" y="135188"/>
                  <a:pt x="3847841" y="153837"/>
                </a:cubicBezTo>
                <a:cubicBezTo>
                  <a:pt x="3846070" y="172487"/>
                  <a:pt x="3844511" y="191244"/>
                  <a:pt x="3843163" y="210108"/>
                </a:cubicBezTo>
                <a:cubicBezTo>
                  <a:pt x="3841815" y="228973"/>
                  <a:pt x="3837836" y="245245"/>
                  <a:pt x="3831224" y="258926"/>
                </a:cubicBezTo>
                <a:cubicBezTo>
                  <a:pt x="3824614" y="272607"/>
                  <a:pt x="3814357" y="283007"/>
                  <a:pt x="3800454" y="290127"/>
                </a:cubicBezTo>
                <a:cubicBezTo>
                  <a:pt x="3786551" y="297247"/>
                  <a:pt x="3779073" y="295458"/>
                  <a:pt x="3778019" y="284760"/>
                </a:cubicBezTo>
                <a:cubicBezTo>
                  <a:pt x="3776965" y="274062"/>
                  <a:pt x="3771243" y="261887"/>
                  <a:pt x="3760853" y="248235"/>
                </a:cubicBezTo>
                <a:cubicBezTo>
                  <a:pt x="3750464" y="234583"/>
                  <a:pt x="3751870" y="230955"/>
                  <a:pt x="3765069" y="237351"/>
                </a:cubicBezTo>
                <a:cubicBezTo>
                  <a:pt x="3778270" y="243747"/>
                  <a:pt x="3787487" y="247346"/>
                  <a:pt x="3792721" y="248149"/>
                </a:cubicBezTo>
                <a:cubicBezTo>
                  <a:pt x="3797956" y="248952"/>
                  <a:pt x="3802828" y="244145"/>
                  <a:pt x="3807337" y="233727"/>
                </a:cubicBezTo>
                <a:cubicBezTo>
                  <a:pt x="3811847" y="223308"/>
                  <a:pt x="3815002" y="207531"/>
                  <a:pt x="3816802" y="186393"/>
                </a:cubicBezTo>
                <a:cubicBezTo>
                  <a:pt x="3818602" y="165256"/>
                  <a:pt x="3819501" y="147574"/>
                  <a:pt x="3819501" y="133349"/>
                </a:cubicBezTo>
                <a:cubicBezTo>
                  <a:pt x="3819501" y="120514"/>
                  <a:pt x="3818264" y="113269"/>
                  <a:pt x="3815791" y="111613"/>
                </a:cubicBezTo>
                <a:cubicBezTo>
                  <a:pt x="3813317" y="109956"/>
                  <a:pt x="3807169" y="110361"/>
                  <a:pt x="3797346" y="112828"/>
                </a:cubicBezTo>
                <a:lnTo>
                  <a:pt x="3769210" y="119883"/>
                </a:lnTo>
                <a:cubicBezTo>
                  <a:pt x="3762384" y="120815"/>
                  <a:pt x="3756319" y="118578"/>
                  <a:pt x="3751012" y="113172"/>
                </a:cubicBezTo>
                <a:cubicBezTo>
                  <a:pt x="3737289" y="128760"/>
                  <a:pt x="3723003" y="140755"/>
                  <a:pt x="3708153" y="149159"/>
                </a:cubicBezTo>
                <a:cubicBezTo>
                  <a:pt x="3704441" y="151260"/>
                  <a:pt x="3701646" y="152538"/>
                  <a:pt x="3699768" y="152994"/>
                </a:cubicBezTo>
                <a:lnTo>
                  <a:pt x="3698106" y="152361"/>
                </a:lnTo>
                <a:lnTo>
                  <a:pt x="3697788" y="157924"/>
                </a:lnTo>
                <a:cubicBezTo>
                  <a:pt x="3697582" y="165256"/>
                  <a:pt x="3697703" y="174319"/>
                  <a:pt x="3698151" y="185113"/>
                </a:cubicBezTo>
                <a:cubicBezTo>
                  <a:pt x="3699047" y="206703"/>
                  <a:pt x="3698337" y="223050"/>
                  <a:pt x="3696021" y="234157"/>
                </a:cubicBezTo>
                <a:cubicBezTo>
                  <a:pt x="3693706" y="245263"/>
                  <a:pt x="3690594" y="254197"/>
                  <a:pt x="3686686" y="260959"/>
                </a:cubicBezTo>
                <a:cubicBezTo>
                  <a:pt x="3682779" y="267720"/>
                  <a:pt x="3678595" y="267820"/>
                  <a:pt x="3674135" y="261260"/>
                </a:cubicBezTo>
                <a:cubicBezTo>
                  <a:pt x="3669675" y="254699"/>
                  <a:pt x="3666262" y="249250"/>
                  <a:pt x="3663896" y="244912"/>
                </a:cubicBezTo>
                <a:cubicBezTo>
                  <a:pt x="3661530" y="240574"/>
                  <a:pt x="3659217" y="238229"/>
                  <a:pt x="3656959" y="237878"/>
                </a:cubicBezTo>
                <a:cubicBezTo>
                  <a:pt x="3654700" y="237527"/>
                  <a:pt x="3643475" y="239000"/>
                  <a:pt x="3623284" y="242298"/>
                </a:cubicBezTo>
                <a:cubicBezTo>
                  <a:pt x="3618581" y="262403"/>
                  <a:pt x="3613214" y="267903"/>
                  <a:pt x="3607184" y="258797"/>
                </a:cubicBezTo>
                <a:cubicBezTo>
                  <a:pt x="3601154" y="249691"/>
                  <a:pt x="3598139" y="237566"/>
                  <a:pt x="3598139" y="222423"/>
                </a:cubicBezTo>
                <a:cubicBezTo>
                  <a:pt x="3598139" y="208154"/>
                  <a:pt x="3597698" y="190426"/>
                  <a:pt x="3596816" y="169239"/>
                </a:cubicBezTo>
                <a:cubicBezTo>
                  <a:pt x="3595934" y="148051"/>
                  <a:pt x="3592786" y="132714"/>
                  <a:pt x="3587373" y="123228"/>
                </a:cubicBezTo>
                <a:cubicBezTo>
                  <a:pt x="3581960" y="113742"/>
                  <a:pt x="3582881" y="108999"/>
                  <a:pt x="3590137" y="108999"/>
                </a:cubicBezTo>
                <a:cubicBezTo>
                  <a:pt x="3594927" y="108999"/>
                  <a:pt x="3600526" y="109436"/>
                  <a:pt x="3606936" y="110311"/>
                </a:cubicBezTo>
                <a:cubicBezTo>
                  <a:pt x="3613820" y="101664"/>
                  <a:pt x="3621499" y="88292"/>
                  <a:pt x="3629974" y="70194"/>
                </a:cubicBezTo>
                <a:cubicBezTo>
                  <a:pt x="3638449" y="52097"/>
                  <a:pt x="3641113" y="37839"/>
                  <a:pt x="3637965" y="27421"/>
                </a:cubicBezTo>
                <a:cubicBezTo>
                  <a:pt x="3634817" y="17003"/>
                  <a:pt x="3642744" y="15917"/>
                  <a:pt x="3661745" y="24162"/>
                </a:cubicBezTo>
                <a:cubicBezTo>
                  <a:pt x="3677949" y="31992"/>
                  <a:pt x="3682958" y="38886"/>
                  <a:pt x="3676770" y="44845"/>
                </a:cubicBezTo>
                <a:cubicBezTo>
                  <a:pt x="3670582" y="50803"/>
                  <a:pt x="3663917" y="59138"/>
                  <a:pt x="3656776" y="69850"/>
                </a:cubicBezTo>
                <a:cubicBezTo>
                  <a:pt x="3649634" y="80562"/>
                  <a:pt x="3638693" y="94049"/>
                  <a:pt x="3623951" y="110311"/>
                </a:cubicBezTo>
                <a:cubicBezTo>
                  <a:pt x="3641303" y="107816"/>
                  <a:pt x="3653363" y="103593"/>
                  <a:pt x="3660131" y="97642"/>
                </a:cubicBezTo>
                <a:cubicBezTo>
                  <a:pt x="3666900" y="91690"/>
                  <a:pt x="3674228" y="90636"/>
                  <a:pt x="3682115" y="94480"/>
                </a:cubicBezTo>
                <a:cubicBezTo>
                  <a:pt x="3690002" y="98323"/>
                  <a:pt x="3696903" y="102324"/>
                  <a:pt x="3702819" y="106482"/>
                </a:cubicBezTo>
                <a:cubicBezTo>
                  <a:pt x="3708734" y="110641"/>
                  <a:pt x="3710071" y="115520"/>
                  <a:pt x="3706830" y="121120"/>
                </a:cubicBezTo>
                <a:cubicBezTo>
                  <a:pt x="3703590" y="126720"/>
                  <a:pt x="3701109" y="133388"/>
                  <a:pt x="3699388" y="141125"/>
                </a:cubicBezTo>
                <a:cubicBezTo>
                  <a:pt x="3698957" y="143059"/>
                  <a:pt x="3698609" y="145426"/>
                  <a:pt x="3698342" y="148226"/>
                </a:cubicBezTo>
                <a:lnTo>
                  <a:pt x="3698321" y="148598"/>
                </a:lnTo>
                <a:lnTo>
                  <a:pt x="3699510" y="145864"/>
                </a:lnTo>
                <a:cubicBezTo>
                  <a:pt x="3701302" y="143031"/>
                  <a:pt x="3704011" y="139375"/>
                  <a:pt x="3707637" y="134897"/>
                </a:cubicBezTo>
                <a:cubicBezTo>
                  <a:pt x="3722142" y="116987"/>
                  <a:pt x="3735414" y="96512"/>
                  <a:pt x="3747452" y="73475"/>
                </a:cubicBezTo>
                <a:cubicBezTo>
                  <a:pt x="3759491" y="50437"/>
                  <a:pt x="3763937" y="33498"/>
                  <a:pt x="3760789" y="22657"/>
                </a:cubicBezTo>
                <a:cubicBezTo>
                  <a:pt x="3758428" y="14526"/>
                  <a:pt x="3760080" y="10374"/>
                  <a:pt x="3765746" y="10200"/>
                </a:cubicBezTo>
                <a:close/>
                <a:moveTo>
                  <a:pt x="3282261" y="9986"/>
                </a:moveTo>
                <a:cubicBezTo>
                  <a:pt x="3284092" y="9732"/>
                  <a:pt x="3286522" y="9962"/>
                  <a:pt x="3289552" y="10675"/>
                </a:cubicBezTo>
                <a:cubicBezTo>
                  <a:pt x="3301670" y="13529"/>
                  <a:pt x="3311105" y="18340"/>
                  <a:pt x="3317859" y="25109"/>
                </a:cubicBezTo>
                <a:cubicBezTo>
                  <a:pt x="3325660" y="32150"/>
                  <a:pt x="3327851" y="40715"/>
                  <a:pt x="3324431" y="50803"/>
                </a:cubicBezTo>
                <a:cubicBezTo>
                  <a:pt x="3321010" y="60891"/>
                  <a:pt x="3314841" y="62325"/>
                  <a:pt x="3305921" y="55105"/>
                </a:cubicBezTo>
                <a:cubicBezTo>
                  <a:pt x="3297002" y="47885"/>
                  <a:pt x="3289014" y="37961"/>
                  <a:pt x="3281959" y="25335"/>
                </a:cubicBezTo>
                <a:cubicBezTo>
                  <a:pt x="3276667" y="15865"/>
                  <a:pt x="3276768" y="10749"/>
                  <a:pt x="3282261" y="9986"/>
                </a:cubicBezTo>
                <a:close/>
                <a:moveTo>
                  <a:pt x="203765" y="9062"/>
                </a:moveTo>
                <a:cubicBezTo>
                  <a:pt x="206849" y="9213"/>
                  <a:pt x="210213" y="10252"/>
                  <a:pt x="213855" y="12181"/>
                </a:cubicBezTo>
                <a:cubicBezTo>
                  <a:pt x="221140" y="16039"/>
                  <a:pt x="227719" y="20696"/>
                  <a:pt x="233591" y="26152"/>
                </a:cubicBezTo>
                <a:cubicBezTo>
                  <a:pt x="239463" y="31609"/>
                  <a:pt x="238922" y="36882"/>
                  <a:pt x="231967" y="41973"/>
                </a:cubicBezTo>
                <a:cubicBezTo>
                  <a:pt x="225012" y="47064"/>
                  <a:pt x="216344" y="65756"/>
                  <a:pt x="205961" y="98050"/>
                </a:cubicBezTo>
                <a:cubicBezTo>
                  <a:pt x="214049" y="110612"/>
                  <a:pt x="212583" y="117169"/>
                  <a:pt x="201563" y="117721"/>
                </a:cubicBezTo>
                <a:cubicBezTo>
                  <a:pt x="190542" y="118274"/>
                  <a:pt x="175144" y="119898"/>
                  <a:pt x="155369" y="122594"/>
                </a:cubicBezTo>
                <a:lnTo>
                  <a:pt x="125308" y="128256"/>
                </a:lnTo>
                <a:lnTo>
                  <a:pt x="141861" y="133628"/>
                </a:lnTo>
                <a:cubicBezTo>
                  <a:pt x="149489" y="137342"/>
                  <a:pt x="151934" y="142258"/>
                  <a:pt x="149195" y="148374"/>
                </a:cubicBezTo>
                <a:cubicBezTo>
                  <a:pt x="146456" y="154490"/>
                  <a:pt x="144679" y="162775"/>
                  <a:pt x="143861" y="173229"/>
                </a:cubicBezTo>
                <a:lnTo>
                  <a:pt x="158539" y="190528"/>
                </a:lnTo>
                <a:lnTo>
                  <a:pt x="159738" y="187502"/>
                </a:lnTo>
                <a:cubicBezTo>
                  <a:pt x="160833" y="186024"/>
                  <a:pt x="162597" y="184149"/>
                  <a:pt x="165027" y="181876"/>
                </a:cubicBezTo>
                <a:cubicBezTo>
                  <a:pt x="174750" y="172784"/>
                  <a:pt x="182400" y="165249"/>
                  <a:pt x="187979" y="159269"/>
                </a:cubicBezTo>
                <a:cubicBezTo>
                  <a:pt x="193557" y="153289"/>
                  <a:pt x="196120" y="146786"/>
                  <a:pt x="195669" y="139759"/>
                </a:cubicBezTo>
                <a:cubicBezTo>
                  <a:pt x="195217" y="132732"/>
                  <a:pt x="200221" y="131391"/>
                  <a:pt x="210683" y="135736"/>
                </a:cubicBezTo>
                <a:cubicBezTo>
                  <a:pt x="221144" y="140081"/>
                  <a:pt x="229723" y="145602"/>
                  <a:pt x="236420" y="152299"/>
                </a:cubicBezTo>
                <a:cubicBezTo>
                  <a:pt x="243102" y="160459"/>
                  <a:pt x="241873" y="165421"/>
                  <a:pt x="232731" y="167184"/>
                </a:cubicBezTo>
                <a:cubicBezTo>
                  <a:pt x="223589" y="168948"/>
                  <a:pt x="213407" y="172297"/>
                  <a:pt x="202186" y="177230"/>
                </a:cubicBezTo>
                <a:cubicBezTo>
                  <a:pt x="190965" y="182163"/>
                  <a:pt x="179536" y="186443"/>
                  <a:pt x="167899" y="190071"/>
                </a:cubicBezTo>
                <a:cubicBezTo>
                  <a:pt x="164989" y="190978"/>
                  <a:pt x="162748" y="191488"/>
                  <a:pt x="161173" y="191600"/>
                </a:cubicBezTo>
                <a:lnTo>
                  <a:pt x="158820" y="190859"/>
                </a:lnTo>
                <a:lnTo>
                  <a:pt x="165862" y="199159"/>
                </a:lnTo>
                <a:cubicBezTo>
                  <a:pt x="185848" y="222324"/>
                  <a:pt x="199788" y="237195"/>
                  <a:pt x="207682" y="243772"/>
                </a:cubicBezTo>
                <a:cubicBezTo>
                  <a:pt x="218208" y="252541"/>
                  <a:pt x="229874" y="260672"/>
                  <a:pt x="242679" y="268165"/>
                </a:cubicBezTo>
                <a:cubicBezTo>
                  <a:pt x="255485" y="275657"/>
                  <a:pt x="271686" y="282322"/>
                  <a:pt x="291282" y="288158"/>
                </a:cubicBezTo>
                <a:cubicBezTo>
                  <a:pt x="310878" y="293995"/>
                  <a:pt x="312011" y="298458"/>
                  <a:pt x="294680" y="301549"/>
                </a:cubicBezTo>
                <a:cubicBezTo>
                  <a:pt x="277350" y="304639"/>
                  <a:pt x="260590" y="306636"/>
                  <a:pt x="244400" y="307539"/>
                </a:cubicBezTo>
                <a:cubicBezTo>
                  <a:pt x="228210" y="308443"/>
                  <a:pt x="214641" y="301775"/>
                  <a:pt x="203692" y="287535"/>
                </a:cubicBezTo>
                <a:cubicBezTo>
                  <a:pt x="192743" y="273295"/>
                  <a:pt x="181862" y="258066"/>
                  <a:pt x="171050" y="241847"/>
                </a:cubicBezTo>
                <a:cubicBezTo>
                  <a:pt x="160238" y="225628"/>
                  <a:pt x="149963" y="208836"/>
                  <a:pt x="140226" y="191470"/>
                </a:cubicBezTo>
                <a:cubicBezTo>
                  <a:pt x="138935" y="211302"/>
                  <a:pt x="132235" y="230073"/>
                  <a:pt x="120124" y="247784"/>
                </a:cubicBezTo>
                <a:cubicBezTo>
                  <a:pt x="108014" y="265494"/>
                  <a:pt x="91290" y="278981"/>
                  <a:pt x="69951" y="288245"/>
                </a:cubicBezTo>
                <a:cubicBezTo>
                  <a:pt x="48613" y="297508"/>
                  <a:pt x="29476" y="301796"/>
                  <a:pt x="12541" y="301108"/>
                </a:cubicBezTo>
                <a:cubicBezTo>
                  <a:pt x="-4395" y="300419"/>
                  <a:pt x="-4177" y="297075"/>
                  <a:pt x="13196" y="291073"/>
                </a:cubicBezTo>
                <a:cubicBezTo>
                  <a:pt x="30570" y="285072"/>
                  <a:pt x="45559" y="278594"/>
                  <a:pt x="58164" y="271639"/>
                </a:cubicBezTo>
                <a:cubicBezTo>
                  <a:pt x="70769" y="264684"/>
                  <a:pt x="81682" y="255284"/>
                  <a:pt x="90903" y="243439"/>
                </a:cubicBezTo>
                <a:cubicBezTo>
                  <a:pt x="100123" y="231594"/>
                  <a:pt x="106505" y="218802"/>
                  <a:pt x="110047" y="205064"/>
                </a:cubicBezTo>
                <a:cubicBezTo>
                  <a:pt x="113589" y="191326"/>
                  <a:pt x="115808" y="178373"/>
                  <a:pt x="116704" y="166206"/>
                </a:cubicBezTo>
                <a:cubicBezTo>
                  <a:pt x="117600" y="154038"/>
                  <a:pt x="116027" y="143932"/>
                  <a:pt x="111983" y="135887"/>
                </a:cubicBezTo>
                <a:lnTo>
                  <a:pt x="111118" y="130930"/>
                </a:lnTo>
                <a:lnTo>
                  <a:pt x="108724" y="131381"/>
                </a:lnTo>
                <a:cubicBezTo>
                  <a:pt x="97402" y="134543"/>
                  <a:pt x="87127" y="132277"/>
                  <a:pt x="77899" y="124583"/>
                </a:cubicBezTo>
                <a:cubicBezTo>
                  <a:pt x="68672" y="116890"/>
                  <a:pt x="69485" y="113043"/>
                  <a:pt x="80341" y="113043"/>
                </a:cubicBezTo>
                <a:cubicBezTo>
                  <a:pt x="88142" y="113043"/>
                  <a:pt x="102572" y="111250"/>
                  <a:pt x="123630" y="107665"/>
                </a:cubicBezTo>
                <a:cubicBezTo>
                  <a:pt x="144689" y="104080"/>
                  <a:pt x="164576" y="100660"/>
                  <a:pt x="183289" y="97405"/>
                </a:cubicBezTo>
                <a:cubicBezTo>
                  <a:pt x="184795" y="91382"/>
                  <a:pt x="186444" y="84492"/>
                  <a:pt x="188237" y="76734"/>
                </a:cubicBezTo>
                <a:cubicBezTo>
                  <a:pt x="170742" y="78512"/>
                  <a:pt x="154161" y="81430"/>
                  <a:pt x="138494" y="85488"/>
                </a:cubicBezTo>
                <a:cubicBezTo>
                  <a:pt x="122828" y="89547"/>
                  <a:pt x="109656" y="88414"/>
                  <a:pt x="98980" y="82090"/>
                </a:cubicBezTo>
                <a:cubicBezTo>
                  <a:pt x="88303" y="75766"/>
                  <a:pt x="87550" y="71933"/>
                  <a:pt x="96721" y="70592"/>
                </a:cubicBezTo>
                <a:cubicBezTo>
                  <a:pt x="105892" y="69252"/>
                  <a:pt x="116776" y="67233"/>
                  <a:pt x="129374" y="64537"/>
                </a:cubicBezTo>
                <a:cubicBezTo>
                  <a:pt x="141971" y="61841"/>
                  <a:pt x="153659" y="59124"/>
                  <a:pt x="164436" y="56385"/>
                </a:cubicBezTo>
                <a:cubicBezTo>
                  <a:pt x="175212" y="53646"/>
                  <a:pt x="184300" y="54076"/>
                  <a:pt x="191700" y="57675"/>
                </a:cubicBezTo>
                <a:cubicBezTo>
                  <a:pt x="192991" y="50548"/>
                  <a:pt x="193862" y="45196"/>
                  <a:pt x="194314" y="41618"/>
                </a:cubicBezTo>
                <a:cubicBezTo>
                  <a:pt x="194765" y="38040"/>
                  <a:pt x="194116" y="36251"/>
                  <a:pt x="192367" y="36251"/>
                </a:cubicBezTo>
                <a:cubicBezTo>
                  <a:pt x="189197" y="36251"/>
                  <a:pt x="177034" y="38051"/>
                  <a:pt x="155875" y="41650"/>
                </a:cubicBezTo>
                <a:cubicBezTo>
                  <a:pt x="134716" y="45250"/>
                  <a:pt x="118260" y="48397"/>
                  <a:pt x="106508" y="51093"/>
                </a:cubicBezTo>
                <a:cubicBezTo>
                  <a:pt x="94756" y="53789"/>
                  <a:pt x="84069" y="50613"/>
                  <a:pt x="74447" y="41564"/>
                </a:cubicBezTo>
                <a:cubicBezTo>
                  <a:pt x="64825" y="32516"/>
                  <a:pt x="65800" y="28447"/>
                  <a:pt x="77373" y="29357"/>
                </a:cubicBezTo>
                <a:cubicBezTo>
                  <a:pt x="88945" y="30268"/>
                  <a:pt x="103292" y="29601"/>
                  <a:pt x="120415" y="27357"/>
                </a:cubicBezTo>
                <a:cubicBezTo>
                  <a:pt x="137537" y="25112"/>
                  <a:pt x="153042" y="22685"/>
                  <a:pt x="166931" y="20075"/>
                </a:cubicBezTo>
                <a:cubicBezTo>
                  <a:pt x="180819" y="17466"/>
                  <a:pt x="190291" y="14533"/>
                  <a:pt x="195346" y="11278"/>
                </a:cubicBezTo>
                <a:cubicBezTo>
                  <a:pt x="197873" y="9650"/>
                  <a:pt x="200679" y="8912"/>
                  <a:pt x="203765" y="9062"/>
                </a:cubicBezTo>
                <a:close/>
                <a:moveTo>
                  <a:pt x="4716987" y="5171"/>
                </a:moveTo>
                <a:cubicBezTo>
                  <a:pt x="4720581" y="4869"/>
                  <a:pt x="4726196" y="6861"/>
                  <a:pt x="4733833" y="11149"/>
                </a:cubicBezTo>
                <a:cubicBezTo>
                  <a:pt x="4745663" y="18835"/>
                  <a:pt x="4749370" y="24944"/>
                  <a:pt x="4744953" y="29475"/>
                </a:cubicBezTo>
                <a:cubicBezTo>
                  <a:pt x="4740536" y="34007"/>
                  <a:pt x="4734191" y="39356"/>
                  <a:pt x="4725917" y="45522"/>
                </a:cubicBezTo>
                <a:cubicBezTo>
                  <a:pt x="4743612" y="43873"/>
                  <a:pt x="4754895" y="41439"/>
                  <a:pt x="4759763" y="38219"/>
                </a:cubicBezTo>
                <a:cubicBezTo>
                  <a:pt x="4764632" y="35000"/>
                  <a:pt x="4770343" y="34634"/>
                  <a:pt x="4776896" y="37122"/>
                </a:cubicBezTo>
                <a:cubicBezTo>
                  <a:pt x="4783450" y="39610"/>
                  <a:pt x="4789189" y="44031"/>
                  <a:pt x="4794115" y="50383"/>
                </a:cubicBezTo>
                <a:cubicBezTo>
                  <a:pt x="4799041" y="56736"/>
                  <a:pt x="4798403" y="61085"/>
                  <a:pt x="4792201" y="63429"/>
                </a:cubicBezTo>
                <a:cubicBezTo>
                  <a:pt x="4785998" y="65774"/>
                  <a:pt x="4779610" y="68703"/>
                  <a:pt x="4773035" y="72216"/>
                </a:cubicBezTo>
                <a:cubicBezTo>
                  <a:pt x="4766460" y="75730"/>
                  <a:pt x="4754353" y="83481"/>
                  <a:pt x="4736715" y="95469"/>
                </a:cubicBezTo>
                <a:cubicBezTo>
                  <a:pt x="4746481" y="93834"/>
                  <a:pt x="4753403" y="92078"/>
                  <a:pt x="4757483" y="90199"/>
                </a:cubicBezTo>
                <a:cubicBezTo>
                  <a:pt x="4761563" y="88320"/>
                  <a:pt x="4765840" y="88392"/>
                  <a:pt x="4770314" y="90414"/>
                </a:cubicBezTo>
                <a:cubicBezTo>
                  <a:pt x="4774788" y="92436"/>
                  <a:pt x="4779757" y="95878"/>
                  <a:pt x="4785220" y="100739"/>
                </a:cubicBezTo>
                <a:cubicBezTo>
                  <a:pt x="4790684" y="105600"/>
                  <a:pt x="4791595" y="110089"/>
                  <a:pt x="4787952" y="114205"/>
                </a:cubicBezTo>
                <a:cubicBezTo>
                  <a:pt x="4784310" y="118320"/>
                  <a:pt x="4782277" y="125928"/>
                  <a:pt x="4781854" y="137027"/>
                </a:cubicBezTo>
                <a:cubicBezTo>
                  <a:pt x="4781431" y="148126"/>
                  <a:pt x="4782119" y="168809"/>
                  <a:pt x="4783919" y="199074"/>
                </a:cubicBezTo>
                <a:cubicBezTo>
                  <a:pt x="4785719" y="229339"/>
                  <a:pt x="4785920" y="248917"/>
                  <a:pt x="4784522" y="257807"/>
                </a:cubicBezTo>
                <a:cubicBezTo>
                  <a:pt x="4783123" y="266698"/>
                  <a:pt x="4779133" y="275410"/>
                  <a:pt x="4772551" y="283942"/>
                </a:cubicBezTo>
                <a:cubicBezTo>
                  <a:pt x="4765969" y="292475"/>
                  <a:pt x="4760692" y="292453"/>
                  <a:pt x="4756719" y="283878"/>
                </a:cubicBezTo>
                <a:cubicBezTo>
                  <a:pt x="4752747" y="275303"/>
                  <a:pt x="4746144" y="266727"/>
                  <a:pt x="4736908" y="258152"/>
                </a:cubicBezTo>
                <a:cubicBezTo>
                  <a:pt x="4727673" y="249576"/>
                  <a:pt x="4728247" y="246414"/>
                  <a:pt x="4738629" y="248666"/>
                </a:cubicBezTo>
                <a:cubicBezTo>
                  <a:pt x="4749012" y="250917"/>
                  <a:pt x="4755095" y="251455"/>
                  <a:pt x="4756881" y="250279"/>
                </a:cubicBezTo>
                <a:cubicBezTo>
                  <a:pt x="4758666" y="249103"/>
                  <a:pt x="4759774" y="243066"/>
                  <a:pt x="4760204" y="232167"/>
                </a:cubicBezTo>
                <a:cubicBezTo>
                  <a:pt x="4760419" y="226718"/>
                  <a:pt x="4760472" y="218269"/>
                  <a:pt x="4760363" y="206820"/>
                </a:cubicBezTo>
                <a:lnTo>
                  <a:pt x="4760225" y="197449"/>
                </a:lnTo>
                <a:lnTo>
                  <a:pt x="4753805" y="200439"/>
                </a:lnTo>
                <a:cubicBezTo>
                  <a:pt x="4745394" y="201658"/>
                  <a:pt x="4740085" y="202483"/>
                  <a:pt x="4737876" y="202913"/>
                </a:cubicBezTo>
                <a:cubicBezTo>
                  <a:pt x="4737045" y="225485"/>
                  <a:pt x="4734048" y="242044"/>
                  <a:pt x="4728885" y="252591"/>
                </a:cubicBezTo>
                <a:cubicBezTo>
                  <a:pt x="4723723" y="263138"/>
                  <a:pt x="4720112" y="261966"/>
                  <a:pt x="4718055" y="249074"/>
                </a:cubicBezTo>
                <a:cubicBezTo>
                  <a:pt x="4715997" y="236182"/>
                  <a:pt x="4714968" y="221928"/>
                  <a:pt x="4714968" y="206312"/>
                </a:cubicBezTo>
                <a:cubicBezTo>
                  <a:pt x="4707195" y="207215"/>
                  <a:pt x="4700753" y="205795"/>
                  <a:pt x="4695641" y="202053"/>
                </a:cubicBezTo>
                <a:lnTo>
                  <a:pt x="4694348" y="194839"/>
                </a:lnTo>
                <a:lnTo>
                  <a:pt x="4687886" y="234738"/>
                </a:lnTo>
                <a:cubicBezTo>
                  <a:pt x="4683298" y="253143"/>
                  <a:pt x="4674066" y="268304"/>
                  <a:pt x="4660192" y="280221"/>
                </a:cubicBezTo>
                <a:cubicBezTo>
                  <a:pt x="4646318" y="292138"/>
                  <a:pt x="4643654" y="289912"/>
                  <a:pt x="4652201" y="273542"/>
                </a:cubicBezTo>
                <a:cubicBezTo>
                  <a:pt x="4660748" y="257173"/>
                  <a:pt x="4666821" y="236842"/>
                  <a:pt x="4670420" y="212550"/>
                </a:cubicBezTo>
                <a:cubicBezTo>
                  <a:pt x="4674020" y="188257"/>
                  <a:pt x="4675819" y="166804"/>
                  <a:pt x="4675819" y="148191"/>
                </a:cubicBezTo>
                <a:cubicBezTo>
                  <a:pt x="4675819" y="129176"/>
                  <a:pt x="4674471" y="116538"/>
                  <a:pt x="4671775" y="110279"/>
                </a:cubicBezTo>
                <a:lnTo>
                  <a:pt x="4671264" y="104749"/>
                </a:lnTo>
                <a:lnTo>
                  <a:pt x="4659633" y="112054"/>
                </a:lnTo>
                <a:cubicBezTo>
                  <a:pt x="4647924" y="118205"/>
                  <a:pt x="4646902" y="115409"/>
                  <a:pt x="4656567" y="103665"/>
                </a:cubicBezTo>
                <a:cubicBezTo>
                  <a:pt x="4666233" y="91920"/>
                  <a:pt x="4678157" y="76314"/>
                  <a:pt x="4692339" y="56847"/>
                </a:cubicBezTo>
                <a:cubicBezTo>
                  <a:pt x="4706522" y="37380"/>
                  <a:pt x="4713165" y="22753"/>
                  <a:pt x="4712268" y="12966"/>
                </a:cubicBezTo>
                <a:cubicBezTo>
                  <a:pt x="4711820" y="8073"/>
                  <a:pt x="4713393" y="5474"/>
                  <a:pt x="4716987" y="5171"/>
                </a:cubicBezTo>
                <a:close/>
                <a:moveTo>
                  <a:pt x="2667152" y="4815"/>
                </a:moveTo>
                <a:cubicBezTo>
                  <a:pt x="2668796" y="4583"/>
                  <a:pt x="2670884" y="4705"/>
                  <a:pt x="2673415" y="5180"/>
                </a:cubicBezTo>
                <a:cubicBezTo>
                  <a:pt x="2683539" y="7080"/>
                  <a:pt x="2692563" y="10862"/>
                  <a:pt x="2700485" y="16526"/>
                </a:cubicBezTo>
                <a:cubicBezTo>
                  <a:pt x="2708408" y="22191"/>
                  <a:pt x="2710330" y="28447"/>
                  <a:pt x="2706250" y="35294"/>
                </a:cubicBezTo>
                <a:cubicBezTo>
                  <a:pt x="2702170" y="42141"/>
                  <a:pt x="2699715" y="59504"/>
                  <a:pt x="2698883" y="87381"/>
                </a:cubicBezTo>
                <a:cubicBezTo>
                  <a:pt x="2707717" y="85732"/>
                  <a:pt x="2716608" y="83520"/>
                  <a:pt x="2725556" y="80745"/>
                </a:cubicBezTo>
                <a:cubicBezTo>
                  <a:pt x="2734504" y="77970"/>
                  <a:pt x="2742420" y="79813"/>
                  <a:pt x="2749303" y="86273"/>
                </a:cubicBezTo>
                <a:cubicBezTo>
                  <a:pt x="2756186" y="92734"/>
                  <a:pt x="2753225" y="98377"/>
                  <a:pt x="2740419" y="103202"/>
                </a:cubicBezTo>
                <a:cubicBezTo>
                  <a:pt x="2727614" y="108028"/>
                  <a:pt x="2713711" y="111623"/>
                  <a:pt x="2698711" y="113989"/>
                </a:cubicBezTo>
                <a:lnTo>
                  <a:pt x="2697528" y="153504"/>
                </a:lnTo>
                <a:cubicBezTo>
                  <a:pt x="2731199" y="149058"/>
                  <a:pt x="2753827" y="145699"/>
                  <a:pt x="2765414" y="143426"/>
                </a:cubicBezTo>
                <a:cubicBezTo>
                  <a:pt x="2777001" y="141153"/>
                  <a:pt x="2787093" y="141494"/>
                  <a:pt x="2795690" y="144448"/>
                </a:cubicBezTo>
                <a:cubicBezTo>
                  <a:pt x="2804287" y="147402"/>
                  <a:pt x="2810324" y="152604"/>
                  <a:pt x="2813802" y="160054"/>
                </a:cubicBezTo>
                <a:cubicBezTo>
                  <a:pt x="2817279" y="167504"/>
                  <a:pt x="2812715" y="171003"/>
                  <a:pt x="2800110" y="170551"/>
                </a:cubicBezTo>
                <a:cubicBezTo>
                  <a:pt x="2787506" y="170099"/>
                  <a:pt x="2772032" y="170547"/>
                  <a:pt x="2753691" y="171895"/>
                </a:cubicBezTo>
                <a:cubicBezTo>
                  <a:pt x="2735350" y="173243"/>
                  <a:pt x="2710778" y="175437"/>
                  <a:pt x="2679975" y="178477"/>
                </a:cubicBezTo>
                <a:cubicBezTo>
                  <a:pt x="2689884" y="186766"/>
                  <a:pt x="2692792" y="192653"/>
                  <a:pt x="2688698" y="196137"/>
                </a:cubicBezTo>
                <a:cubicBezTo>
                  <a:pt x="2684604" y="199622"/>
                  <a:pt x="2679309" y="205046"/>
                  <a:pt x="2672812" y="212410"/>
                </a:cubicBezTo>
                <a:cubicBezTo>
                  <a:pt x="2666316" y="219774"/>
                  <a:pt x="2661164" y="225072"/>
                  <a:pt x="2657357" y="228306"/>
                </a:cubicBezTo>
                <a:cubicBezTo>
                  <a:pt x="2653550" y="231540"/>
                  <a:pt x="2653733" y="232949"/>
                  <a:pt x="2657906" y="232533"/>
                </a:cubicBezTo>
                <a:cubicBezTo>
                  <a:pt x="2662079" y="232117"/>
                  <a:pt x="2684679" y="229837"/>
                  <a:pt x="2725706" y="225693"/>
                </a:cubicBezTo>
                <a:cubicBezTo>
                  <a:pt x="2720314" y="217791"/>
                  <a:pt x="2715593" y="209409"/>
                  <a:pt x="2711542" y="200547"/>
                </a:cubicBezTo>
                <a:cubicBezTo>
                  <a:pt x="2707491" y="191685"/>
                  <a:pt x="2709735" y="188713"/>
                  <a:pt x="2718275" y="191631"/>
                </a:cubicBezTo>
                <a:cubicBezTo>
                  <a:pt x="2726814" y="194549"/>
                  <a:pt x="2735285" y="199744"/>
                  <a:pt x="2743689" y="207215"/>
                </a:cubicBezTo>
                <a:cubicBezTo>
                  <a:pt x="2752092" y="214686"/>
                  <a:pt x="2759549" y="223563"/>
                  <a:pt x="2766059" y="233845"/>
                </a:cubicBezTo>
                <a:cubicBezTo>
                  <a:pt x="2772570" y="244127"/>
                  <a:pt x="2774126" y="255158"/>
                  <a:pt x="2770727" y="266939"/>
                </a:cubicBezTo>
                <a:cubicBezTo>
                  <a:pt x="2767329" y="278719"/>
                  <a:pt x="2762034" y="281426"/>
                  <a:pt x="2754842" y="275059"/>
                </a:cubicBezTo>
                <a:cubicBezTo>
                  <a:pt x="2747650" y="268692"/>
                  <a:pt x="2739924" y="257478"/>
                  <a:pt x="2731664" y="241417"/>
                </a:cubicBezTo>
                <a:cubicBezTo>
                  <a:pt x="2687769" y="249490"/>
                  <a:pt x="2658809" y="255940"/>
                  <a:pt x="2644784" y="260765"/>
                </a:cubicBezTo>
                <a:cubicBezTo>
                  <a:pt x="2630760" y="265591"/>
                  <a:pt x="2619144" y="270545"/>
                  <a:pt x="2609938" y="275629"/>
                </a:cubicBezTo>
                <a:cubicBezTo>
                  <a:pt x="2600731" y="280712"/>
                  <a:pt x="2596128" y="276478"/>
                  <a:pt x="2596128" y="262927"/>
                </a:cubicBezTo>
                <a:cubicBezTo>
                  <a:pt x="2596128" y="250121"/>
                  <a:pt x="2599796" y="242496"/>
                  <a:pt x="2607131" y="240051"/>
                </a:cubicBezTo>
                <a:cubicBezTo>
                  <a:pt x="2614466" y="237606"/>
                  <a:pt x="2620438" y="234705"/>
                  <a:pt x="2625049" y="231350"/>
                </a:cubicBezTo>
                <a:cubicBezTo>
                  <a:pt x="2629659" y="227994"/>
                  <a:pt x="2636123" y="221279"/>
                  <a:pt x="2644440" y="211205"/>
                </a:cubicBezTo>
                <a:cubicBezTo>
                  <a:pt x="2652757" y="201131"/>
                  <a:pt x="2657805" y="190953"/>
                  <a:pt x="2659584" y="180671"/>
                </a:cubicBezTo>
                <a:cubicBezTo>
                  <a:pt x="2643264" y="184185"/>
                  <a:pt x="2630738" y="187089"/>
                  <a:pt x="2622005" y="189383"/>
                </a:cubicBezTo>
                <a:cubicBezTo>
                  <a:pt x="2613272" y="191678"/>
                  <a:pt x="2604302" y="188752"/>
                  <a:pt x="2595095" y="180607"/>
                </a:cubicBezTo>
                <a:cubicBezTo>
                  <a:pt x="2585889" y="172462"/>
                  <a:pt x="2588062" y="168389"/>
                  <a:pt x="2601613" y="168389"/>
                </a:cubicBezTo>
                <a:cubicBezTo>
                  <a:pt x="2612985" y="168389"/>
                  <a:pt x="2636352" y="164596"/>
                  <a:pt x="2671715" y="157010"/>
                </a:cubicBezTo>
                <a:lnTo>
                  <a:pt x="2671715" y="118571"/>
                </a:lnTo>
                <a:cubicBezTo>
                  <a:pt x="2659698" y="120378"/>
                  <a:pt x="2648821" y="118715"/>
                  <a:pt x="2639084" y="113581"/>
                </a:cubicBezTo>
                <a:cubicBezTo>
                  <a:pt x="2629347" y="108447"/>
                  <a:pt x="2629483" y="104622"/>
                  <a:pt x="2639493" y="102105"/>
                </a:cubicBezTo>
                <a:cubicBezTo>
                  <a:pt x="2649502" y="99588"/>
                  <a:pt x="2660243" y="96803"/>
                  <a:pt x="2671715" y="93748"/>
                </a:cubicBezTo>
                <a:cubicBezTo>
                  <a:pt x="2671715" y="78877"/>
                  <a:pt x="2671500" y="64630"/>
                  <a:pt x="2671070" y="51007"/>
                </a:cubicBezTo>
                <a:cubicBezTo>
                  <a:pt x="2670640" y="37384"/>
                  <a:pt x="2668392" y="25865"/>
                  <a:pt x="2664326" y="16451"/>
                </a:cubicBezTo>
                <a:cubicBezTo>
                  <a:pt x="2661278" y="9390"/>
                  <a:pt x="2662219" y="5512"/>
                  <a:pt x="2667152" y="4815"/>
                </a:cubicBezTo>
                <a:close/>
                <a:moveTo>
                  <a:pt x="5479945" y="1786"/>
                </a:moveTo>
                <a:cubicBezTo>
                  <a:pt x="5482016" y="1587"/>
                  <a:pt x="5484669" y="1844"/>
                  <a:pt x="5487904" y="2555"/>
                </a:cubicBezTo>
                <a:cubicBezTo>
                  <a:pt x="5500846" y="5402"/>
                  <a:pt x="5510544" y="9589"/>
                  <a:pt x="5516997" y="15117"/>
                </a:cubicBezTo>
                <a:cubicBezTo>
                  <a:pt x="5523450" y="20645"/>
                  <a:pt x="5525282" y="28923"/>
                  <a:pt x="5522493" y="39951"/>
                </a:cubicBezTo>
                <a:cubicBezTo>
                  <a:pt x="5519704" y="50979"/>
                  <a:pt x="5512114" y="52592"/>
                  <a:pt x="5499724" y="44791"/>
                </a:cubicBezTo>
                <a:cubicBezTo>
                  <a:pt x="5490288" y="37233"/>
                  <a:pt x="5482724" y="27593"/>
                  <a:pt x="5477031" y="15870"/>
                </a:cubicBezTo>
                <a:cubicBezTo>
                  <a:pt x="5472761" y="7078"/>
                  <a:pt x="5473732" y="2383"/>
                  <a:pt x="5479945" y="1786"/>
                </a:cubicBezTo>
                <a:close/>
                <a:moveTo>
                  <a:pt x="4128399" y="695"/>
                </a:moveTo>
                <a:cubicBezTo>
                  <a:pt x="4129991" y="707"/>
                  <a:pt x="4131904" y="1134"/>
                  <a:pt x="4134140" y="1975"/>
                </a:cubicBezTo>
                <a:cubicBezTo>
                  <a:pt x="4143081" y="5337"/>
                  <a:pt x="4151205" y="10191"/>
                  <a:pt x="4158511" y="16537"/>
                </a:cubicBezTo>
                <a:cubicBezTo>
                  <a:pt x="4165817" y="22883"/>
                  <a:pt x="4166545" y="28482"/>
                  <a:pt x="4160694" y="33337"/>
                </a:cubicBezTo>
                <a:cubicBezTo>
                  <a:pt x="4154843" y="38191"/>
                  <a:pt x="4147551" y="45866"/>
                  <a:pt x="4138818" y="56363"/>
                </a:cubicBezTo>
                <a:lnTo>
                  <a:pt x="4106037" y="90070"/>
                </a:lnTo>
                <a:cubicBezTo>
                  <a:pt x="4114153" y="89296"/>
                  <a:pt x="4123123" y="87528"/>
                  <a:pt x="4132946" y="84768"/>
                </a:cubicBezTo>
                <a:cubicBezTo>
                  <a:pt x="4142769" y="82007"/>
                  <a:pt x="4151986" y="84940"/>
                  <a:pt x="4160597" y="93565"/>
                </a:cubicBezTo>
                <a:cubicBezTo>
                  <a:pt x="4169209" y="102191"/>
                  <a:pt x="4165771" y="107834"/>
                  <a:pt x="4150283" y="110494"/>
                </a:cubicBezTo>
                <a:cubicBezTo>
                  <a:pt x="4134796" y="113154"/>
                  <a:pt x="4123216" y="114710"/>
                  <a:pt x="4115544" y="115162"/>
                </a:cubicBezTo>
                <a:cubicBezTo>
                  <a:pt x="4107872" y="115613"/>
                  <a:pt x="4097956" y="116434"/>
                  <a:pt x="4085795" y="117625"/>
                </a:cubicBezTo>
                <a:cubicBezTo>
                  <a:pt x="4092994" y="122601"/>
                  <a:pt x="4095658" y="127143"/>
                  <a:pt x="4093786" y="131252"/>
                </a:cubicBezTo>
                <a:cubicBezTo>
                  <a:pt x="4091915" y="135360"/>
                  <a:pt x="4089251" y="142777"/>
                  <a:pt x="4085795" y="153504"/>
                </a:cubicBezTo>
                <a:cubicBezTo>
                  <a:pt x="4098357" y="152715"/>
                  <a:pt x="4111038" y="151407"/>
                  <a:pt x="4123836" y="149578"/>
                </a:cubicBezTo>
                <a:cubicBezTo>
                  <a:pt x="4136635" y="147750"/>
                  <a:pt x="4148512" y="145699"/>
                  <a:pt x="4159468" y="143426"/>
                </a:cubicBezTo>
                <a:cubicBezTo>
                  <a:pt x="4170424" y="141153"/>
                  <a:pt x="4180165" y="140741"/>
                  <a:pt x="4188690" y="142189"/>
                </a:cubicBezTo>
                <a:cubicBezTo>
                  <a:pt x="4197215" y="143638"/>
                  <a:pt x="4204916" y="148840"/>
                  <a:pt x="4211792" y="157795"/>
                </a:cubicBezTo>
                <a:cubicBezTo>
                  <a:pt x="4218668" y="166751"/>
                  <a:pt x="4208583" y="171228"/>
                  <a:pt x="4181538" y="171228"/>
                </a:cubicBezTo>
                <a:cubicBezTo>
                  <a:pt x="4157417" y="171228"/>
                  <a:pt x="4125503" y="172419"/>
                  <a:pt x="4085795" y="174799"/>
                </a:cubicBezTo>
                <a:cubicBezTo>
                  <a:pt x="4106904" y="198417"/>
                  <a:pt x="4125460" y="217787"/>
                  <a:pt x="4141464" y="232909"/>
                </a:cubicBezTo>
                <a:cubicBezTo>
                  <a:pt x="4157468" y="248031"/>
                  <a:pt x="4172267" y="258883"/>
                  <a:pt x="4185861" y="265465"/>
                </a:cubicBezTo>
                <a:cubicBezTo>
                  <a:pt x="4199456" y="272047"/>
                  <a:pt x="4212495" y="277762"/>
                  <a:pt x="4224978" y="282609"/>
                </a:cubicBezTo>
                <a:cubicBezTo>
                  <a:pt x="4237461" y="287456"/>
                  <a:pt x="4237701" y="291475"/>
                  <a:pt x="4225698" y="294665"/>
                </a:cubicBezTo>
                <a:cubicBezTo>
                  <a:pt x="4213696" y="297856"/>
                  <a:pt x="4198079" y="299451"/>
                  <a:pt x="4178849" y="299451"/>
                </a:cubicBezTo>
                <a:cubicBezTo>
                  <a:pt x="4159289" y="299451"/>
                  <a:pt x="4145307" y="292450"/>
                  <a:pt x="4136904" y="278447"/>
                </a:cubicBezTo>
                <a:cubicBezTo>
                  <a:pt x="4128501" y="264443"/>
                  <a:pt x="4119771" y="250878"/>
                  <a:pt x="4110715" y="237749"/>
                </a:cubicBezTo>
                <a:cubicBezTo>
                  <a:pt x="4101659" y="224621"/>
                  <a:pt x="4091123" y="207394"/>
                  <a:pt x="4079106" y="186071"/>
                </a:cubicBezTo>
                <a:cubicBezTo>
                  <a:pt x="4070573" y="219153"/>
                  <a:pt x="4056319" y="243593"/>
                  <a:pt x="4036343" y="259388"/>
                </a:cubicBezTo>
                <a:cubicBezTo>
                  <a:pt x="4016367" y="275184"/>
                  <a:pt x="3995291" y="284685"/>
                  <a:pt x="3973113" y="287890"/>
                </a:cubicBezTo>
                <a:cubicBezTo>
                  <a:pt x="3950936" y="291095"/>
                  <a:pt x="3950169" y="287631"/>
                  <a:pt x="3970812" y="277500"/>
                </a:cubicBezTo>
                <a:cubicBezTo>
                  <a:pt x="3991454" y="267369"/>
                  <a:pt x="4009247" y="253950"/>
                  <a:pt x="4024190" y="237244"/>
                </a:cubicBezTo>
                <a:cubicBezTo>
                  <a:pt x="4039132" y="220537"/>
                  <a:pt x="4049263" y="200776"/>
                  <a:pt x="4054584" y="177961"/>
                </a:cubicBezTo>
                <a:cubicBezTo>
                  <a:pt x="4023523" y="182464"/>
                  <a:pt x="4001883" y="185615"/>
                  <a:pt x="3989666" y="187415"/>
                </a:cubicBezTo>
                <a:cubicBezTo>
                  <a:pt x="3977448" y="189215"/>
                  <a:pt x="3966090" y="185820"/>
                  <a:pt x="3955593" y="177230"/>
                </a:cubicBezTo>
                <a:cubicBezTo>
                  <a:pt x="3945096" y="168640"/>
                  <a:pt x="3947527" y="164345"/>
                  <a:pt x="3962885" y="164345"/>
                </a:cubicBezTo>
                <a:cubicBezTo>
                  <a:pt x="3975390" y="164345"/>
                  <a:pt x="3989547" y="163467"/>
                  <a:pt x="4005357" y="161710"/>
                </a:cubicBezTo>
                <a:cubicBezTo>
                  <a:pt x="4021167" y="159953"/>
                  <a:pt x="4038609" y="158243"/>
                  <a:pt x="4057681" y="156580"/>
                </a:cubicBezTo>
                <a:cubicBezTo>
                  <a:pt x="4061008" y="138712"/>
                  <a:pt x="4061711" y="126494"/>
                  <a:pt x="4059789" y="119926"/>
                </a:cubicBezTo>
                <a:cubicBezTo>
                  <a:pt x="4050468" y="121733"/>
                  <a:pt x="4041495" y="123311"/>
                  <a:pt x="4032869" y="124659"/>
                </a:cubicBezTo>
                <a:cubicBezTo>
                  <a:pt x="4024243" y="126007"/>
                  <a:pt x="4015356" y="122694"/>
                  <a:pt x="4006207" y="114721"/>
                </a:cubicBezTo>
                <a:cubicBezTo>
                  <a:pt x="3997058" y="106748"/>
                  <a:pt x="3997822" y="102456"/>
                  <a:pt x="4008498" y="101847"/>
                </a:cubicBezTo>
                <a:cubicBezTo>
                  <a:pt x="4019174" y="101237"/>
                  <a:pt x="4028897" y="100495"/>
                  <a:pt x="4037666" y="99621"/>
                </a:cubicBezTo>
                <a:cubicBezTo>
                  <a:pt x="4046435" y="98746"/>
                  <a:pt x="4062872" y="96588"/>
                  <a:pt x="4086978" y="93146"/>
                </a:cubicBezTo>
                <a:cubicBezTo>
                  <a:pt x="4094450" y="83180"/>
                  <a:pt x="4102616" y="69596"/>
                  <a:pt x="4111479" y="52395"/>
                </a:cubicBezTo>
                <a:cubicBezTo>
                  <a:pt x="4120341" y="35194"/>
                  <a:pt x="4124098" y="21649"/>
                  <a:pt x="4122750" y="11762"/>
                </a:cubicBezTo>
                <a:cubicBezTo>
                  <a:pt x="4121739" y="4346"/>
                  <a:pt x="4123622" y="657"/>
                  <a:pt x="4128399" y="695"/>
                </a:cubicBezTo>
                <a:close/>
                <a:moveTo>
                  <a:pt x="4490363" y="144"/>
                </a:moveTo>
                <a:cubicBezTo>
                  <a:pt x="4495119" y="-828"/>
                  <a:pt x="4502719" y="3131"/>
                  <a:pt x="4513162" y="12020"/>
                </a:cubicBezTo>
                <a:cubicBezTo>
                  <a:pt x="4527087" y="23872"/>
                  <a:pt x="4527840" y="30644"/>
                  <a:pt x="4515421" y="32336"/>
                </a:cubicBezTo>
                <a:cubicBezTo>
                  <a:pt x="4503002" y="34028"/>
                  <a:pt x="4477713" y="38639"/>
                  <a:pt x="4439554" y="46167"/>
                </a:cubicBezTo>
                <a:cubicBezTo>
                  <a:pt x="4446064" y="47286"/>
                  <a:pt x="4451069" y="50179"/>
                  <a:pt x="4454568" y="54847"/>
                </a:cubicBezTo>
                <a:cubicBezTo>
                  <a:pt x="4458067" y="59515"/>
                  <a:pt x="4455888" y="64229"/>
                  <a:pt x="4448029" y="68990"/>
                </a:cubicBezTo>
                <a:cubicBezTo>
                  <a:pt x="4440171" y="73751"/>
                  <a:pt x="4432076" y="79200"/>
                  <a:pt x="4423744" y="85338"/>
                </a:cubicBezTo>
                <a:cubicBezTo>
                  <a:pt x="4415412" y="91475"/>
                  <a:pt x="4407643" y="96498"/>
                  <a:pt x="4400437" y="100406"/>
                </a:cubicBezTo>
                <a:cubicBezTo>
                  <a:pt x="4393232" y="104313"/>
                  <a:pt x="4393737" y="106271"/>
                  <a:pt x="4401954" y="106278"/>
                </a:cubicBezTo>
                <a:cubicBezTo>
                  <a:pt x="4410171" y="106285"/>
                  <a:pt x="4426497" y="106289"/>
                  <a:pt x="4450933" y="106289"/>
                </a:cubicBezTo>
                <a:cubicBezTo>
                  <a:pt x="4469389" y="89525"/>
                  <a:pt x="4478914" y="78358"/>
                  <a:pt x="4479509" y="72786"/>
                </a:cubicBezTo>
                <a:cubicBezTo>
                  <a:pt x="4480104" y="67215"/>
                  <a:pt x="4484012" y="66176"/>
                  <a:pt x="4491233" y="69667"/>
                </a:cubicBezTo>
                <a:cubicBezTo>
                  <a:pt x="4498453" y="73159"/>
                  <a:pt x="4504020" y="77935"/>
                  <a:pt x="4507935" y="83993"/>
                </a:cubicBezTo>
                <a:cubicBezTo>
                  <a:pt x="4511850" y="90052"/>
                  <a:pt x="4508781" y="96089"/>
                  <a:pt x="4498729" y="102105"/>
                </a:cubicBezTo>
                <a:cubicBezTo>
                  <a:pt x="4488676" y="108121"/>
                  <a:pt x="4472153" y="119019"/>
                  <a:pt x="4449158" y="134801"/>
                </a:cubicBezTo>
                <a:cubicBezTo>
                  <a:pt x="4426164" y="150582"/>
                  <a:pt x="4410942" y="159444"/>
                  <a:pt x="4403492" y="161387"/>
                </a:cubicBezTo>
                <a:cubicBezTo>
                  <a:pt x="4396042" y="163331"/>
                  <a:pt x="4397179" y="164091"/>
                  <a:pt x="4406901" y="163668"/>
                </a:cubicBezTo>
                <a:cubicBezTo>
                  <a:pt x="4416624" y="163245"/>
                  <a:pt x="4442307" y="160997"/>
                  <a:pt x="4483951" y="156924"/>
                </a:cubicBezTo>
                <a:cubicBezTo>
                  <a:pt x="4475849" y="148492"/>
                  <a:pt x="4471798" y="142433"/>
                  <a:pt x="4471798" y="138748"/>
                </a:cubicBezTo>
                <a:cubicBezTo>
                  <a:pt x="4471798" y="132395"/>
                  <a:pt x="4479359" y="132553"/>
                  <a:pt x="4494481" y="139221"/>
                </a:cubicBezTo>
                <a:cubicBezTo>
                  <a:pt x="4509602" y="145889"/>
                  <a:pt x="4519078" y="153414"/>
                  <a:pt x="4522906" y="161796"/>
                </a:cubicBezTo>
                <a:cubicBezTo>
                  <a:pt x="4526735" y="170178"/>
                  <a:pt x="4526506" y="177667"/>
                  <a:pt x="4522218" y="184264"/>
                </a:cubicBezTo>
                <a:cubicBezTo>
                  <a:pt x="4517930" y="190860"/>
                  <a:pt x="4512861" y="191423"/>
                  <a:pt x="4507010" y="185952"/>
                </a:cubicBezTo>
                <a:cubicBezTo>
                  <a:pt x="4501160" y="180481"/>
                  <a:pt x="4496463" y="175122"/>
                  <a:pt x="4492921" y="169873"/>
                </a:cubicBezTo>
                <a:cubicBezTo>
                  <a:pt x="4477778" y="172569"/>
                  <a:pt x="4458189" y="175817"/>
                  <a:pt x="4434155" y="179617"/>
                </a:cubicBezTo>
                <a:cubicBezTo>
                  <a:pt x="4448553" y="182944"/>
                  <a:pt x="4455077" y="187824"/>
                  <a:pt x="4453729" y="194255"/>
                </a:cubicBezTo>
                <a:cubicBezTo>
                  <a:pt x="4452381" y="200687"/>
                  <a:pt x="4451707" y="210979"/>
                  <a:pt x="4451707" y="225133"/>
                </a:cubicBezTo>
                <a:cubicBezTo>
                  <a:pt x="4451707" y="238886"/>
                  <a:pt x="4452381" y="252620"/>
                  <a:pt x="4453729" y="266336"/>
                </a:cubicBezTo>
                <a:cubicBezTo>
                  <a:pt x="4455077" y="280053"/>
                  <a:pt x="4451395" y="293500"/>
                  <a:pt x="4442684" y="306679"/>
                </a:cubicBezTo>
                <a:cubicBezTo>
                  <a:pt x="4433972" y="319858"/>
                  <a:pt x="4426659" y="321037"/>
                  <a:pt x="4420743" y="310217"/>
                </a:cubicBezTo>
                <a:cubicBezTo>
                  <a:pt x="4414828" y="299398"/>
                  <a:pt x="4407461" y="289471"/>
                  <a:pt x="4398641" y="280436"/>
                </a:cubicBezTo>
                <a:cubicBezTo>
                  <a:pt x="4389822" y="271402"/>
                  <a:pt x="4389163" y="267806"/>
                  <a:pt x="4396662" y="269649"/>
                </a:cubicBezTo>
                <a:cubicBezTo>
                  <a:pt x="4404162" y="271492"/>
                  <a:pt x="4410400" y="272617"/>
                  <a:pt x="4415376" y="273026"/>
                </a:cubicBezTo>
                <a:cubicBezTo>
                  <a:pt x="4420353" y="273435"/>
                  <a:pt x="4423349" y="272248"/>
                  <a:pt x="4424368" y="269466"/>
                </a:cubicBezTo>
                <a:cubicBezTo>
                  <a:pt x="4425386" y="266684"/>
                  <a:pt x="4426121" y="255782"/>
                  <a:pt x="4426572" y="236760"/>
                </a:cubicBezTo>
                <a:cubicBezTo>
                  <a:pt x="4427024" y="217737"/>
                  <a:pt x="4425515" y="200848"/>
                  <a:pt x="4422045" y="186092"/>
                </a:cubicBezTo>
                <a:lnTo>
                  <a:pt x="4420905" y="183360"/>
                </a:lnTo>
                <a:cubicBezTo>
                  <a:pt x="4389069" y="188709"/>
                  <a:pt x="4368401" y="193198"/>
                  <a:pt x="4358901" y="196826"/>
                </a:cubicBezTo>
                <a:cubicBezTo>
                  <a:pt x="4349401" y="200454"/>
                  <a:pt x="4343571" y="196783"/>
                  <a:pt x="4341413" y="185812"/>
                </a:cubicBezTo>
                <a:cubicBezTo>
                  <a:pt x="4339255" y="174842"/>
                  <a:pt x="4344138" y="167905"/>
                  <a:pt x="4356062" y="165001"/>
                </a:cubicBezTo>
                <a:cubicBezTo>
                  <a:pt x="4367986" y="162097"/>
                  <a:pt x="4382351" y="155565"/>
                  <a:pt x="4399158" y="145405"/>
                </a:cubicBezTo>
                <a:cubicBezTo>
                  <a:pt x="4415964" y="135245"/>
                  <a:pt x="4429831" y="127204"/>
                  <a:pt x="4440759" y="121281"/>
                </a:cubicBezTo>
                <a:cubicBezTo>
                  <a:pt x="4404664" y="125727"/>
                  <a:pt x="4380791" y="129986"/>
                  <a:pt x="4369140" y="134059"/>
                </a:cubicBezTo>
                <a:cubicBezTo>
                  <a:pt x="4357489" y="138131"/>
                  <a:pt x="4351663" y="134747"/>
                  <a:pt x="4351663" y="123906"/>
                </a:cubicBezTo>
                <a:cubicBezTo>
                  <a:pt x="4351663" y="113724"/>
                  <a:pt x="4354258" y="107859"/>
                  <a:pt x="4359450" y="106310"/>
                </a:cubicBezTo>
                <a:cubicBezTo>
                  <a:pt x="4364641" y="104762"/>
                  <a:pt x="4370413" y="102080"/>
                  <a:pt x="4376765" y="98265"/>
                </a:cubicBezTo>
                <a:cubicBezTo>
                  <a:pt x="4383118" y="94451"/>
                  <a:pt x="4392231" y="86607"/>
                  <a:pt x="4404105" y="74733"/>
                </a:cubicBezTo>
                <a:cubicBezTo>
                  <a:pt x="4415979" y="62859"/>
                  <a:pt x="4422346" y="55431"/>
                  <a:pt x="4423206" y="52448"/>
                </a:cubicBezTo>
                <a:cubicBezTo>
                  <a:pt x="4390023" y="60536"/>
                  <a:pt x="4366878" y="62899"/>
                  <a:pt x="4353771" y="59536"/>
                </a:cubicBezTo>
                <a:cubicBezTo>
                  <a:pt x="4340664" y="56173"/>
                  <a:pt x="4341288" y="52592"/>
                  <a:pt x="4355642" y="48792"/>
                </a:cubicBezTo>
                <a:cubicBezTo>
                  <a:pt x="4369997" y="44992"/>
                  <a:pt x="4384817" y="41292"/>
                  <a:pt x="4400104" y="37692"/>
                </a:cubicBezTo>
                <a:cubicBezTo>
                  <a:pt x="4415391" y="34093"/>
                  <a:pt x="4432667" y="28791"/>
                  <a:pt x="4451933" y="21785"/>
                </a:cubicBezTo>
                <a:cubicBezTo>
                  <a:pt x="4471199" y="14780"/>
                  <a:pt x="4482739" y="8438"/>
                  <a:pt x="4486554" y="2760"/>
                </a:cubicBezTo>
                <a:cubicBezTo>
                  <a:pt x="4487508" y="1340"/>
                  <a:pt x="4488777" y="468"/>
                  <a:pt x="4490363" y="1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9" name="Picture 2" descr="C:\Documents and Settings\Administrator\桌面\图片3.png图片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0034" y="4004872"/>
            <a:ext cx="626049" cy="115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组合 4"/>
          <p:cNvGrpSpPr/>
          <p:nvPr/>
        </p:nvGrpSpPr>
        <p:grpSpPr bwMode="auto">
          <a:xfrm>
            <a:off x="5810322" y="3174123"/>
            <a:ext cx="3039040" cy="1308657"/>
            <a:chOff x="2955553" y="1149776"/>
            <a:chExt cx="2720719" cy="63096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" name="云形标注 82"/>
            <p:cNvSpPr>
              <a:spLocks noChangeArrowheads="1"/>
            </p:cNvSpPr>
            <p:nvPr/>
          </p:nvSpPr>
          <p:spPr bwMode="auto">
            <a:xfrm>
              <a:off x="2955553" y="1149776"/>
              <a:ext cx="2720719" cy="630966"/>
            </a:xfrm>
            <a:prstGeom prst="cloudCallout">
              <a:avLst>
                <a:gd name="adj1" fmla="val 34379"/>
                <a:gd name="adj2" fmla="val 42605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矩形 4"/>
            <p:cNvSpPr>
              <a:spLocks noChangeArrowheads="1"/>
            </p:cNvSpPr>
            <p:nvPr/>
          </p:nvSpPr>
          <p:spPr bwMode="auto">
            <a:xfrm>
              <a:off x="3126649" y="1208305"/>
              <a:ext cx="2449548" cy="4897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已知两个部分的和与其中一部分，求另一部分就要用减法解决。</a:t>
              </a:r>
            </a:p>
          </p:txBody>
        </p:sp>
      </p:grpSp>
      <p:pic>
        <p:nvPicPr>
          <p:cNvPr id="23" name="Picture 3" descr="C:\Documents and Settings\Administrator\桌面\图片2.png图片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788192" y="3785796"/>
            <a:ext cx="444764" cy="120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4"/>
          <p:cNvGrpSpPr/>
          <p:nvPr/>
        </p:nvGrpSpPr>
        <p:grpSpPr bwMode="auto">
          <a:xfrm>
            <a:off x="3286713" y="3184281"/>
            <a:ext cx="2524248" cy="1137066"/>
            <a:chOff x="2293524" y="1128897"/>
            <a:chExt cx="2848777" cy="6488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5" name="云形标注 82"/>
            <p:cNvSpPr>
              <a:spLocks noChangeArrowheads="1"/>
            </p:cNvSpPr>
            <p:nvPr/>
          </p:nvSpPr>
          <p:spPr bwMode="auto">
            <a:xfrm>
              <a:off x="2293524" y="1128897"/>
              <a:ext cx="2800103" cy="648845"/>
            </a:xfrm>
            <a:prstGeom prst="cloudCallout">
              <a:avLst>
                <a:gd name="adj1" fmla="val -47468"/>
                <a:gd name="adj2" fmla="val 51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矩形 4"/>
            <p:cNvSpPr>
              <a:spLocks noChangeArrowheads="1"/>
            </p:cNvSpPr>
            <p:nvPr/>
          </p:nvSpPr>
          <p:spPr bwMode="auto">
            <a:xfrm>
              <a:off x="2519827" y="1268313"/>
              <a:ext cx="2622474" cy="40329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求把几部分数合起来用加法解决。</a:t>
              </a:r>
            </a:p>
          </p:txBody>
        </p:sp>
      </p:grp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883647" y="1917605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44506" y="981499"/>
            <a:ext cx="11047494" cy="5876501"/>
            <a:chOff x="1516344" y="1196751"/>
            <a:chExt cx="11047494" cy="5876501"/>
          </a:xfrm>
        </p:grpSpPr>
        <p:grpSp>
          <p:nvGrpSpPr>
            <p:cNvPr id="13" name="组合 12"/>
            <p:cNvGrpSpPr/>
            <p:nvPr/>
          </p:nvGrpSpPr>
          <p:grpSpPr>
            <a:xfrm>
              <a:off x="1516344" y="1196751"/>
              <a:ext cx="11047494" cy="5876501"/>
              <a:chOff x="1516344" y="1280656"/>
              <a:chExt cx="11047494" cy="5876501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596" b="37904"/>
              <a:stretch>
                <a:fillRect/>
              </a:stretch>
            </p:blipFill>
            <p:spPr>
              <a:xfrm>
                <a:off x="5042837" y="1280656"/>
                <a:ext cx="2166271" cy="921041"/>
              </a:xfrm>
              <a:prstGeom prst="rect">
                <a:avLst/>
              </a:prstGeom>
            </p:spPr>
          </p:pic>
          <p:sp>
            <p:nvSpPr>
              <p:cNvPr id="17" name="矩形: 圆角 16"/>
              <p:cNvSpPr/>
              <p:nvPr/>
            </p:nvSpPr>
            <p:spPr>
              <a:xfrm>
                <a:off x="1516344" y="2056006"/>
                <a:ext cx="9145016" cy="4265209"/>
              </a:xfrm>
              <a:prstGeom prst="roundRect">
                <a:avLst/>
              </a:prstGeom>
              <a:noFill/>
              <a:ln w="57150">
                <a:solidFill>
                  <a:srgbClr val="F1604B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68853" y="4802382"/>
                <a:ext cx="2294985" cy="2354775"/>
              </a:xfrm>
              <a:prstGeom prst="rect">
                <a:avLst/>
              </a:prstGeom>
            </p:spPr>
          </p:pic>
        </p:grp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5403726" y="1384162"/>
              <a:ext cx="1613262" cy="500137"/>
            </a:xfrm>
            <a:prstGeom prst="rect">
              <a:avLst/>
            </a:prstGeom>
            <a:noFill/>
            <a:effectLst>
              <a:softEdge rad="0"/>
            </a:effectLst>
          </p:spPr>
          <p:txBody>
            <a:bodyPr wrap="none" lIns="68580" tIns="34290" rIns="68580" bIns="3429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gradFill flip="none" rotWithShape="1">
                    <a:gsLst>
                      <a:gs pos="9000">
                        <a:srgbClr val="0194A3"/>
                      </a:gs>
                      <a:gs pos="42000">
                        <a:srgbClr val="FF9A05"/>
                      </a:gs>
                      <a:gs pos="67000">
                        <a:srgbClr val="71B96F"/>
                      </a:gs>
                      <a:gs pos="92000">
                        <a:srgbClr val="D3443C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effectLst/>
                  <a:uLnTx/>
                  <a:uFillTx/>
                  <a:cs typeface="+mn-ea"/>
                  <a:sym typeface="+mn-lt"/>
                </a:rPr>
                <a:t>知识小结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30"/>
          <p:cNvGrpSpPr/>
          <p:nvPr/>
        </p:nvGrpSpPr>
        <p:grpSpPr bwMode="auto">
          <a:xfrm>
            <a:off x="6050584" y="4489526"/>
            <a:ext cx="5068887" cy="399494"/>
            <a:chOff x="7206155" y="5040852"/>
            <a:chExt cx="5067096" cy="398488"/>
          </a:xfrm>
        </p:grpSpPr>
        <p:sp>
          <p:nvSpPr>
            <p:cNvPr id="60" name="文本框 59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>
                <a:defRPr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4634747" y="3086100"/>
            <a:ext cx="7089913" cy="606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感谢各位的仔细聆听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999288" y="164941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6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999288" y="2603501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7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6999288" y="3557588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28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6999288" y="451326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29" name="MH_Text_1"/>
          <p:cNvSpPr/>
          <p:nvPr>
            <p:custDataLst>
              <p:tags r:id="rId5"/>
            </p:custDataLst>
          </p:nvPr>
        </p:nvSpPr>
        <p:spPr>
          <a:xfrm>
            <a:off x="8107370" y="175260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MH_Text_2"/>
          <p:cNvSpPr/>
          <p:nvPr>
            <p:custDataLst>
              <p:tags r:id="rId6"/>
            </p:custDataLst>
          </p:nvPr>
        </p:nvSpPr>
        <p:spPr>
          <a:xfrm>
            <a:off x="8107370" y="2706688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MH_Text_3"/>
          <p:cNvSpPr/>
          <p:nvPr>
            <p:custDataLst>
              <p:tags r:id="rId7"/>
            </p:custDataLst>
          </p:nvPr>
        </p:nvSpPr>
        <p:spPr>
          <a:xfrm>
            <a:off x="8107370" y="3662363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MH_Text_4"/>
          <p:cNvSpPr/>
          <p:nvPr>
            <p:custDataLst>
              <p:tags r:id="rId8"/>
            </p:custDataLst>
          </p:nvPr>
        </p:nvSpPr>
        <p:spPr>
          <a:xfrm>
            <a:off x="8107370" y="461645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MH_Others_1"/>
          <p:cNvSpPr txBox="1"/>
          <p:nvPr>
            <p:custDataLst>
              <p:tags r:id="rId9"/>
            </p:custDataLst>
          </p:nvPr>
        </p:nvSpPr>
        <p:spPr>
          <a:xfrm>
            <a:off x="4579938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34" name="MH_Others_2"/>
          <p:cNvSpPr txBox="1"/>
          <p:nvPr>
            <p:custDataLst>
              <p:tags r:id="rId10"/>
            </p:custDataLst>
          </p:nvPr>
        </p:nvSpPr>
        <p:spPr>
          <a:xfrm>
            <a:off x="5170380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/>
          <p:cNvSpPr/>
          <p:nvPr/>
        </p:nvSpPr>
        <p:spPr>
          <a:xfrm>
            <a:off x="5820164" y="1321604"/>
            <a:ext cx="2084219" cy="578882"/>
          </a:xfrm>
          <a:custGeom>
            <a:avLst/>
            <a:gdLst>
              <a:gd name="connsiteX0" fmla="*/ 96482 w 2084219"/>
              <a:gd name="connsiteY0" fmla="*/ 0 h 578882"/>
              <a:gd name="connsiteX1" fmla="*/ 1987737 w 2084219"/>
              <a:gd name="connsiteY1" fmla="*/ 0 h 578882"/>
              <a:gd name="connsiteX2" fmla="*/ 2084219 w 2084219"/>
              <a:gd name="connsiteY2" fmla="*/ 96482 h 578882"/>
              <a:gd name="connsiteX3" fmla="*/ 2084219 w 2084219"/>
              <a:gd name="connsiteY3" fmla="*/ 482400 h 578882"/>
              <a:gd name="connsiteX4" fmla="*/ 1987737 w 2084219"/>
              <a:gd name="connsiteY4" fmla="*/ 578882 h 578882"/>
              <a:gd name="connsiteX5" fmla="*/ 96482 w 2084219"/>
              <a:gd name="connsiteY5" fmla="*/ 578882 h 578882"/>
              <a:gd name="connsiteX6" fmla="*/ 0 w 2084219"/>
              <a:gd name="connsiteY6" fmla="*/ 482400 h 578882"/>
              <a:gd name="connsiteX7" fmla="*/ 0 w 2084219"/>
              <a:gd name="connsiteY7" fmla="*/ 96482 h 578882"/>
              <a:gd name="connsiteX8" fmla="*/ 96482 w 2084219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219" h="578882">
                <a:moveTo>
                  <a:pt x="96482" y="0"/>
                </a:moveTo>
                <a:lnTo>
                  <a:pt x="1987737" y="0"/>
                </a:lnTo>
                <a:cubicBezTo>
                  <a:pt x="2041023" y="0"/>
                  <a:pt x="2084219" y="43196"/>
                  <a:pt x="2084219" y="96482"/>
                </a:cubicBezTo>
                <a:lnTo>
                  <a:pt x="2084219" y="482400"/>
                </a:lnTo>
                <a:cubicBezTo>
                  <a:pt x="2084219" y="535686"/>
                  <a:pt x="2041023" y="578882"/>
                  <a:pt x="1987737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加法的意义</a:t>
            </a:r>
          </a:p>
        </p:txBody>
      </p:sp>
      <p:sp>
        <p:nvSpPr>
          <p:cNvPr id="23" name="矩形 22"/>
          <p:cNvSpPr/>
          <p:nvPr/>
        </p:nvSpPr>
        <p:spPr>
          <a:xfrm>
            <a:off x="3786285" y="2114755"/>
            <a:ext cx="6782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把两个数合并成一个数的运算，叫做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加法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810410" y="2657336"/>
            <a:ext cx="6673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相加的两个数叫做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加数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。加得的数叫做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589074" y="3477390"/>
            <a:ext cx="3829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844 + 378 = 1222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右箭头 27"/>
          <p:cNvSpPr/>
          <p:nvPr/>
        </p:nvSpPr>
        <p:spPr>
          <a:xfrm rot="5400000">
            <a:off x="5799486" y="4145982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右箭头 28"/>
          <p:cNvSpPr/>
          <p:nvPr/>
        </p:nvSpPr>
        <p:spPr>
          <a:xfrm rot="5400000">
            <a:off x="6807598" y="4160527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右箭头 29"/>
          <p:cNvSpPr/>
          <p:nvPr/>
        </p:nvSpPr>
        <p:spPr>
          <a:xfrm rot="5400000">
            <a:off x="7992319" y="4194429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637433" y="4519089"/>
            <a:ext cx="937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加数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617735" y="4519089"/>
            <a:ext cx="11334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加数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994331" y="4519089"/>
            <a:ext cx="686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</a:p>
        </p:txBody>
      </p:sp>
      <p:sp>
        <p:nvSpPr>
          <p:cNvPr id="50" name="矩形 49"/>
          <p:cNvSpPr/>
          <p:nvPr/>
        </p:nvSpPr>
        <p:spPr>
          <a:xfrm>
            <a:off x="5580461" y="5144900"/>
            <a:ext cx="2845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+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 animBg="1"/>
      <p:bldP spid="29" grpId="0" animBg="1"/>
      <p:bldP spid="30" grpId="0" animBg="1"/>
      <p:bldP spid="45" grpId="0"/>
      <p:bldP spid="46" grpId="0"/>
      <p:bldP spid="47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: 形状 13"/>
          <p:cNvSpPr/>
          <p:nvPr/>
        </p:nvSpPr>
        <p:spPr>
          <a:xfrm>
            <a:off x="946909" y="1356804"/>
            <a:ext cx="2140807" cy="578882"/>
          </a:xfrm>
          <a:custGeom>
            <a:avLst/>
            <a:gdLst>
              <a:gd name="connsiteX0" fmla="*/ 96482 w 2140807"/>
              <a:gd name="connsiteY0" fmla="*/ 0 h 578882"/>
              <a:gd name="connsiteX1" fmla="*/ 2044325 w 2140807"/>
              <a:gd name="connsiteY1" fmla="*/ 0 h 578882"/>
              <a:gd name="connsiteX2" fmla="*/ 2140807 w 2140807"/>
              <a:gd name="connsiteY2" fmla="*/ 96482 h 578882"/>
              <a:gd name="connsiteX3" fmla="*/ 2140807 w 2140807"/>
              <a:gd name="connsiteY3" fmla="*/ 482400 h 578882"/>
              <a:gd name="connsiteX4" fmla="*/ 2044325 w 2140807"/>
              <a:gd name="connsiteY4" fmla="*/ 578882 h 578882"/>
              <a:gd name="connsiteX5" fmla="*/ 96482 w 2140807"/>
              <a:gd name="connsiteY5" fmla="*/ 578882 h 578882"/>
              <a:gd name="connsiteX6" fmla="*/ 0 w 2140807"/>
              <a:gd name="connsiteY6" fmla="*/ 482400 h 578882"/>
              <a:gd name="connsiteX7" fmla="*/ 0 w 2140807"/>
              <a:gd name="connsiteY7" fmla="*/ 96482 h 578882"/>
              <a:gd name="connsiteX8" fmla="*/ 96482 w 2140807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0807" h="578882">
                <a:moveTo>
                  <a:pt x="96482" y="0"/>
                </a:moveTo>
                <a:lnTo>
                  <a:pt x="2044325" y="0"/>
                </a:lnTo>
                <a:cubicBezTo>
                  <a:pt x="2097611" y="0"/>
                  <a:pt x="2140807" y="43196"/>
                  <a:pt x="2140807" y="96482"/>
                </a:cubicBezTo>
                <a:lnTo>
                  <a:pt x="2140807" y="482400"/>
                </a:lnTo>
                <a:cubicBezTo>
                  <a:pt x="2140807" y="535686"/>
                  <a:pt x="2097611" y="578882"/>
                  <a:pt x="2044325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减法的意义</a:t>
            </a:r>
          </a:p>
        </p:txBody>
      </p:sp>
      <p:sp>
        <p:nvSpPr>
          <p:cNvPr id="27" name="矩形 26"/>
          <p:cNvSpPr/>
          <p:nvPr/>
        </p:nvSpPr>
        <p:spPr>
          <a:xfrm>
            <a:off x="2134216" y="3542840"/>
            <a:ext cx="3815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1222 - 378 = 844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右箭头 27"/>
          <p:cNvSpPr/>
          <p:nvPr/>
        </p:nvSpPr>
        <p:spPr>
          <a:xfrm rot="5400000">
            <a:off x="2397674" y="4156345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右箭头 28"/>
          <p:cNvSpPr/>
          <p:nvPr/>
        </p:nvSpPr>
        <p:spPr>
          <a:xfrm rot="5400000">
            <a:off x="3523836" y="4138178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右箭头 29"/>
          <p:cNvSpPr/>
          <p:nvPr/>
        </p:nvSpPr>
        <p:spPr>
          <a:xfrm rot="5400000">
            <a:off x="4569818" y="4149512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019150" y="4477341"/>
            <a:ext cx="1290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被减数</a:t>
            </a:r>
          </a:p>
        </p:txBody>
      </p:sp>
      <p:sp>
        <p:nvSpPr>
          <p:cNvPr id="46" name="矩形 45"/>
          <p:cNvSpPr/>
          <p:nvPr/>
        </p:nvSpPr>
        <p:spPr>
          <a:xfrm>
            <a:off x="3372762" y="4477341"/>
            <a:ext cx="1037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减数</a:t>
            </a:r>
          </a:p>
        </p:txBody>
      </p:sp>
      <p:sp>
        <p:nvSpPr>
          <p:cNvPr id="47" name="矩形 46"/>
          <p:cNvSpPr/>
          <p:nvPr/>
        </p:nvSpPr>
        <p:spPr>
          <a:xfrm>
            <a:off x="4550977" y="4477341"/>
            <a:ext cx="708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差</a:t>
            </a:r>
          </a:p>
        </p:txBody>
      </p:sp>
      <p:sp>
        <p:nvSpPr>
          <p:cNvPr id="26" name="矩形 25"/>
          <p:cNvSpPr/>
          <p:nvPr/>
        </p:nvSpPr>
        <p:spPr>
          <a:xfrm>
            <a:off x="756482" y="2047402"/>
            <a:ext cx="848178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已知两个数的和与其中的一个加数，求另一个加数的运算，就叫减法。在减法中，已知的和叫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被减数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，减得的数叫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差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50" name="矩形 49"/>
          <p:cNvSpPr/>
          <p:nvPr/>
        </p:nvSpPr>
        <p:spPr>
          <a:xfrm>
            <a:off x="1993521" y="5144841"/>
            <a:ext cx="3204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被减数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–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减数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差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654" y="3670094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30" grpId="0" animBg="1"/>
      <p:bldP spid="45" grpId="0"/>
      <p:bldP spid="46" grpId="0"/>
      <p:bldP spid="47" grpId="0"/>
      <p:bldP spid="26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任意多边形: 形状 44"/>
          <p:cNvSpPr/>
          <p:nvPr/>
        </p:nvSpPr>
        <p:spPr>
          <a:xfrm>
            <a:off x="5201568" y="1519463"/>
            <a:ext cx="3579155" cy="578882"/>
          </a:xfrm>
          <a:custGeom>
            <a:avLst/>
            <a:gdLst>
              <a:gd name="connsiteX0" fmla="*/ 96482 w 3579155"/>
              <a:gd name="connsiteY0" fmla="*/ 0 h 578882"/>
              <a:gd name="connsiteX1" fmla="*/ 3482673 w 3579155"/>
              <a:gd name="connsiteY1" fmla="*/ 0 h 578882"/>
              <a:gd name="connsiteX2" fmla="*/ 3579155 w 3579155"/>
              <a:gd name="connsiteY2" fmla="*/ 96482 h 578882"/>
              <a:gd name="connsiteX3" fmla="*/ 3579155 w 3579155"/>
              <a:gd name="connsiteY3" fmla="*/ 482400 h 578882"/>
              <a:gd name="connsiteX4" fmla="*/ 3482673 w 3579155"/>
              <a:gd name="connsiteY4" fmla="*/ 578882 h 578882"/>
              <a:gd name="connsiteX5" fmla="*/ 96482 w 3579155"/>
              <a:gd name="connsiteY5" fmla="*/ 578882 h 578882"/>
              <a:gd name="connsiteX6" fmla="*/ 0 w 3579155"/>
              <a:gd name="connsiteY6" fmla="*/ 482400 h 578882"/>
              <a:gd name="connsiteX7" fmla="*/ 0 w 3579155"/>
              <a:gd name="connsiteY7" fmla="*/ 96482 h 578882"/>
              <a:gd name="connsiteX8" fmla="*/ 96482 w 3579155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9155" h="578882">
                <a:moveTo>
                  <a:pt x="96482" y="0"/>
                </a:moveTo>
                <a:lnTo>
                  <a:pt x="3482673" y="0"/>
                </a:lnTo>
                <a:cubicBezTo>
                  <a:pt x="3535959" y="0"/>
                  <a:pt x="3579155" y="43196"/>
                  <a:pt x="3579155" y="96482"/>
                </a:cubicBezTo>
                <a:lnTo>
                  <a:pt x="3579155" y="482400"/>
                </a:lnTo>
                <a:cubicBezTo>
                  <a:pt x="3579155" y="535686"/>
                  <a:pt x="3535959" y="578882"/>
                  <a:pt x="3482673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加、减法之间的关系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7497941" y="2377653"/>
            <a:ext cx="3047547" cy="461665"/>
            <a:chOff x="903117" y="2896486"/>
            <a:chExt cx="3973744" cy="461665"/>
          </a:xfrm>
        </p:grpSpPr>
        <p:sp>
          <p:nvSpPr>
            <p:cNvPr id="49" name="圆角矩形 48"/>
            <p:cNvSpPr/>
            <p:nvPr/>
          </p:nvSpPr>
          <p:spPr>
            <a:xfrm>
              <a:off x="903117" y="2900075"/>
              <a:ext cx="3755277" cy="415575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936014" y="2896486"/>
              <a:ext cx="39408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减法是加法的逆运算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4069371" y="2327414"/>
            <a:ext cx="2978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加、减法之间的关系</a:t>
            </a:r>
          </a:p>
        </p:txBody>
      </p:sp>
      <p:sp>
        <p:nvSpPr>
          <p:cNvPr id="23" name="矩形 22"/>
          <p:cNvSpPr/>
          <p:nvPr/>
        </p:nvSpPr>
        <p:spPr>
          <a:xfrm>
            <a:off x="3971807" y="3341598"/>
            <a:ext cx="32856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加法各部分之间的关系</a:t>
            </a:r>
          </a:p>
        </p:txBody>
      </p:sp>
      <p:sp>
        <p:nvSpPr>
          <p:cNvPr id="24" name="矩形 23"/>
          <p:cNvSpPr/>
          <p:nvPr/>
        </p:nvSpPr>
        <p:spPr>
          <a:xfrm>
            <a:off x="4025749" y="4766461"/>
            <a:ext cx="3397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减法各部分之间的关系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73203" y="2347372"/>
            <a:ext cx="444482" cy="465515"/>
            <a:chOff x="437960" y="4642891"/>
            <a:chExt cx="1206965" cy="1208359"/>
          </a:xfrm>
        </p:grpSpPr>
        <p:sp>
          <p:nvSpPr>
            <p:cNvPr id="38" name="MH_SubTitle_2"/>
            <p:cNvSpPr/>
            <p:nvPr/>
          </p:nvSpPr>
          <p:spPr bwMode="auto">
            <a:xfrm>
              <a:off x="437960" y="4642891"/>
              <a:ext cx="1206965" cy="1208359"/>
            </a:xfrm>
            <a:custGeom>
              <a:avLst/>
              <a:gdLst>
                <a:gd name="T0" fmla="*/ 101 w 569"/>
                <a:gd name="T1" fmla="*/ 468 h 569"/>
                <a:gd name="T2" fmla="*/ 468 w 569"/>
                <a:gd name="T3" fmla="*/ 468 h 569"/>
                <a:gd name="T4" fmla="*/ 468 w 569"/>
                <a:gd name="T5" fmla="*/ 101 h 569"/>
                <a:gd name="T6" fmla="*/ 101 w 569"/>
                <a:gd name="T7" fmla="*/ 101 h 569"/>
                <a:gd name="T8" fmla="*/ 101 w 569"/>
                <a:gd name="T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569">
                  <a:moveTo>
                    <a:pt x="101" y="468"/>
                  </a:moveTo>
                  <a:cubicBezTo>
                    <a:pt x="202" y="569"/>
                    <a:pt x="366" y="569"/>
                    <a:pt x="468" y="468"/>
                  </a:cubicBezTo>
                  <a:cubicBezTo>
                    <a:pt x="569" y="366"/>
                    <a:pt x="569" y="202"/>
                    <a:pt x="468" y="101"/>
                  </a:cubicBezTo>
                  <a:cubicBezTo>
                    <a:pt x="366" y="0"/>
                    <a:pt x="202" y="0"/>
                    <a:pt x="101" y="101"/>
                  </a:cubicBezTo>
                  <a:cubicBezTo>
                    <a:pt x="0" y="202"/>
                    <a:pt x="0" y="366"/>
                    <a:pt x="101" y="468"/>
                  </a:cubicBezTo>
                  <a:close/>
                </a:path>
              </a:pathLst>
            </a:custGeom>
            <a:solidFill>
              <a:srgbClr val="A4BE35"/>
            </a:solidFill>
            <a:ln>
              <a:noFill/>
            </a:ln>
            <a:effectLst>
              <a:outerShdw blurRad="101600" sx="104000" sy="104000" algn="ctr" rotWithShape="0">
                <a:prstClr val="black">
                  <a:alpha val="34000"/>
                </a:prstClr>
              </a:outerShdw>
            </a:effectLst>
          </p:spPr>
          <p:txBody>
            <a:bodyPr lIns="432000" tIns="576000" rIns="432000" bIns="0"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MH_Other_3"/>
            <p:cNvSpPr/>
            <p:nvPr/>
          </p:nvSpPr>
          <p:spPr bwMode="auto">
            <a:xfrm>
              <a:off x="550577" y="4726295"/>
              <a:ext cx="1056702" cy="901956"/>
            </a:xfrm>
            <a:custGeom>
              <a:avLst/>
              <a:gdLst>
                <a:gd name="T0" fmla="*/ 414 w 414"/>
                <a:gd name="T1" fmla="*/ 207 h 322"/>
                <a:gd name="T2" fmla="*/ 207 w 414"/>
                <a:gd name="T3" fmla="*/ 0 h 322"/>
                <a:gd name="T4" fmla="*/ 0 w 414"/>
                <a:gd name="T5" fmla="*/ 207 h 322"/>
                <a:gd name="T6" fmla="*/ 414 w 414"/>
                <a:gd name="T7" fmla="*/ 20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322">
                  <a:moveTo>
                    <a:pt x="414" y="207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15" y="322"/>
                    <a:pt x="300" y="322"/>
                    <a:pt x="414" y="207"/>
                  </a:cubicBezTo>
                  <a:close/>
                </a:path>
              </a:pathLst>
            </a:custGeom>
            <a:solidFill>
              <a:srgbClr val="A7C135"/>
            </a:solidFill>
            <a:ln>
              <a:noFill/>
            </a:ln>
            <a:effectLst>
              <a:outerShdw blurRad="215900" sx="106000" sy="106000" algn="ctr" rotWithShape="0">
                <a:prstClr val="black">
                  <a:alpha val="32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545382" y="3301444"/>
            <a:ext cx="444482" cy="465515"/>
            <a:chOff x="437960" y="4642891"/>
            <a:chExt cx="1206965" cy="1208359"/>
          </a:xfrm>
        </p:grpSpPr>
        <p:sp>
          <p:nvSpPr>
            <p:cNvPr id="42" name="MH_SubTitle_2"/>
            <p:cNvSpPr/>
            <p:nvPr/>
          </p:nvSpPr>
          <p:spPr bwMode="auto">
            <a:xfrm>
              <a:off x="437960" y="4642891"/>
              <a:ext cx="1206965" cy="1208359"/>
            </a:xfrm>
            <a:custGeom>
              <a:avLst/>
              <a:gdLst>
                <a:gd name="T0" fmla="*/ 101 w 569"/>
                <a:gd name="T1" fmla="*/ 468 h 569"/>
                <a:gd name="T2" fmla="*/ 468 w 569"/>
                <a:gd name="T3" fmla="*/ 468 h 569"/>
                <a:gd name="T4" fmla="*/ 468 w 569"/>
                <a:gd name="T5" fmla="*/ 101 h 569"/>
                <a:gd name="T6" fmla="*/ 101 w 569"/>
                <a:gd name="T7" fmla="*/ 101 h 569"/>
                <a:gd name="T8" fmla="*/ 101 w 569"/>
                <a:gd name="T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569">
                  <a:moveTo>
                    <a:pt x="101" y="468"/>
                  </a:moveTo>
                  <a:cubicBezTo>
                    <a:pt x="202" y="569"/>
                    <a:pt x="366" y="569"/>
                    <a:pt x="468" y="468"/>
                  </a:cubicBezTo>
                  <a:cubicBezTo>
                    <a:pt x="569" y="366"/>
                    <a:pt x="569" y="202"/>
                    <a:pt x="468" y="101"/>
                  </a:cubicBezTo>
                  <a:cubicBezTo>
                    <a:pt x="366" y="0"/>
                    <a:pt x="202" y="0"/>
                    <a:pt x="101" y="101"/>
                  </a:cubicBezTo>
                  <a:cubicBezTo>
                    <a:pt x="0" y="202"/>
                    <a:pt x="0" y="366"/>
                    <a:pt x="101" y="468"/>
                  </a:cubicBezTo>
                  <a:close/>
                </a:path>
              </a:pathLst>
            </a:custGeom>
            <a:solidFill>
              <a:srgbClr val="A4BE35"/>
            </a:solidFill>
            <a:ln>
              <a:noFill/>
            </a:ln>
            <a:effectLst>
              <a:outerShdw blurRad="101600" sx="104000" sy="104000" algn="ctr" rotWithShape="0">
                <a:prstClr val="black">
                  <a:alpha val="34000"/>
                </a:prstClr>
              </a:outerShdw>
            </a:effectLst>
          </p:spPr>
          <p:txBody>
            <a:bodyPr lIns="432000" tIns="576000" rIns="432000" bIns="0"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MH_Other_3"/>
            <p:cNvSpPr/>
            <p:nvPr/>
          </p:nvSpPr>
          <p:spPr bwMode="auto">
            <a:xfrm>
              <a:off x="550577" y="4726295"/>
              <a:ext cx="1056702" cy="901956"/>
            </a:xfrm>
            <a:custGeom>
              <a:avLst/>
              <a:gdLst>
                <a:gd name="T0" fmla="*/ 414 w 414"/>
                <a:gd name="T1" fmla="*/ 207 h 322"/>
                <a:gd name="T2" fmla="*/ 207 w 414"/>
                <a:gd name="T3" fmla="*/ 0 h 322"/>
                <a:gd name="T4" fmla="*/ 0 w 414"/>
                <a:gd name="T5" fmla="*/ 207 h 322"/>
                <a:gd name="T6" fmla="*/ 414 w 414"/>
                <a:gd name="T7" fmla="*/ 20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322">
                  <a:moveTo>
                    <a:pt x="414" y="207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15" y="322"/>
                    <a:pt x="300" y="322"/>
                    <a:pt x="414" y="207"/>
                  </a:cubicBezTo>
                  <a:close/>
                </a:path>
              </a:pathLst>
            </a:custGeom>
            <a:solidFill>
              <a:srgbClr val="A7C135"/>
            </a:solidFill>
            <a:ln>
              <a:noFill/>
            </a:ln>
            <a:effectLst>
              <a:outerShdw blurRad="215900" sx="106000" sy="106000" algn="ctr" rotWithShape="0">
                <a:prstClr val="black">
                  <a:alpha val="32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586855" y="4737808"/>
            <a:ext cx="444482" cy="465515"/>
            <a:chOff x="437960" y="4642891"/>
            <a:chExt cx="1206965" cy="1208359"/>
          </a:xfrm>
        </p:grpSpPr>
        <p:sp>
          <p:nvSpPr>
            <p:cNvPr id="51" name="MH_SubTitle_2"/>
            <p:cNvSpPr/>
            <p:nvPr/>
          </p:nvSpPr>
          <p:spPr bwMode="auto">
            <a:xfrm>
              <a:off x="437960" y="4642891"/>
              <a:ext cx="1206965" cy="1208359"/>
            </a:xfrm>
            <a:custGeom>
              <a:avLst/>
              <a:gdLst>
                <a:gd name="T0" fmla="*/ 101 w 569"/>
                <a:gd name="T1" fmla="*/ 468 h 569"/>
                <a:gd name="T2" fmla="*/ 468 w 569"/>
                <a:gd name="T3" fmla="*/ 468 h 569"/>
                <a:gd name="T4" fmla="*/ 468 w 569"/>
                <a:gd name="T5" fmla="*/ 101 h 569"/>
                <a:gd name="T6" fmla="*/ 101 w 569"/>
                <a:gd name="T7" fmla="*/ 101 h 569"/>
                <a:gd name="T8" fmla="*/ 101 w 569"/>
                <a:gd name="T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569">
                  <a:moveTo>
                    <a:pt x="101" y="468"/>
                  </a:moveTo>
                  <a:cubicBezTo>
                    <a:pt x="202" y="569"/>
                    <a:pt x="366" y="569"/>
                    <a:pt x="468" y="468"/>
                  </a:cubicBezTo>
                  <a:cubicBezTo>
                    <a:pt x="569" y="366"/>
                    <a:pt x="569" y="202"/>
                    <a:pt x="468" y="101"/>
                  </a:cubicBezTo>
                  <a:cubicBezTo>
                    <a:pt x="366" y="0"/>
                    <a:pt x="202" y="0"/>
                    <a:pt x="101" y="101"/>
                  </a:cubicBezTo>
                  <a:cubicBezTo>
                    <a:pt x="0" y="202"/>
                    <a:pt x="0" y="366"/>
                    <a:pt x="101" y="468"/>
                  </a:cubicBezTo>
                  <a:close/>
                </a:path>
              </a:pathLst>
            </a:custGeom>
            <a:solidFill>
              <a:srgbClr val="A4BE35"/>
            </a:solidFill>
            <a:ln>
              <a:noFill/>
            </a:ln>
            <a:effectLst>
              <a:outerShdw blurRad="101600" sx="104000" sy="104000" algn="ctr" rotWithShape="0">
                <a:prstClr val="black">
                  <a:alpha val="34000"/>
                </a:prstClr>
              </a:outerShdw>
            </a:effectLst>
          </p:spPr>
          <p:txBody>
            <a:bodyPr lIns="432000" tIns="576000" rIns="432000" bIns="0"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MH_Other_3"/>
            <p:cNvSpPr/>
            <p:nvPr/>
          </p:nvSpPr>
          <p:spPr bwMode="auto">
            <a:xfrm>
              <a:off x="550577" y="4726295"/>
              <a:ext cx="1056702" cy="901956"/>
            </a:xfrm>
            <a:custGeom>
              <a:avLst/>
              <a:gdLst>
                <a:gd name="T0" fmla="*/ 414 w 414"/>
                <a:gd name="T1" fmla="*/ 207 h 322"/>
                <a:gd name="T2" fmla="*/ 207 w 414"/>
                <a:gd name="T3" fmla="*/ 0 h 322"/>
                <a:gd name="T4" fmla="*/ 0 w 414"/>
                <a:gd name="T5" fmla="*/ 207 h 322"/>
                <a:gd name="T6" fmla="*/ 414 w 414"/>
                <a:gd name="T7" fmla="*/ 20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322">
                  <a:moveTo>
                    <a:pt x="414" y="207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15" y="322"/>
                    <a:pt x="300" y="322"/>
                    <a:pt x="414" y="207"/>
                  </a:cubicBezTo>
                  <a:close/>
                </a:path>
              </a:pathLst>
            </a:custGeom>
            <a:solidFill>
              <a:srgbClr val="A7C135"/>
            </a:solidFill>
            <a:ln>
              <a:noFill/>
            </a:ln>
            <a:effectLst>
              <a:outerShdw blurRad="215900" sx="106000" sy="106000" algn="ctr" rotWithShape="0">
                <a:prstClr val="black">
                  <a:alpha val="32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3" name="AutoShape 118"/>
          <p:cNvSpPr/>
          <p:nvPr/>
        </p:nvSpPr>
        <p:spPr bwMode="auto">
          <a:xfrm>
            <a:off x="7344830" y="3085718"/>
            <a:ext cx="94795" cy="897878"/>
          </a:xfrm>
          <a:custGeom>
            <a:avLst/>
            <a:gdLst>
              <a:gd name="connsiteX0" fmla="*/ 86737 w 86737"/>
              <a:gd name="connsiteY0" fmla="*/ 896856 h 896856"/>
              <a:gd name="connsiteX1" fmla="*/ 43368 w 86737"/>
              <a:gd name="connsiteY1" fmla="*/ 845553 h 896856"/>
              <a:gd name="connsiteX2" fmla="*/ 43369 w 86737"/>
              <a:gd name="connsiteY2" fmla="*/ 745533 h 896856"/>
              <a:gd name="connsiteX3" fmla="*/ 0 w 86737"/>
              <a:gd name="connsiteY3" fmla="*/ 694230 h 896856"/>
              <a:gd name="connsiteX4" fmla="*/ 43369 w 86737"/>
              <a:gd name="connsiteY4" fmla="*/ 642927 h 896856"/>
              <a:gd name="connsiteX5" fmla="*/ 43369 w 86737"/>
              <a:gd name="connsiteY5" fmla="*/ 51303 h 896856"/>
              <a:gd name="connsiteX6" fmla="*/ 86738 w 86737"/>
              <a:gd name="connsiteY6" fmla="*/ 0 h 896856"/>
              <a:gd name="connsiteX7" fmla="*/ 86737 w 86737"/>
              <a:gd name="connsiteY7" fmla="*/ 896856 h 896856"/>
              <a:gd name="connsiteX0-1" fmla="*/ 86737 w 86737"/>
              <a:gd name="connsiteY0-2" fmla="*/ 896856 h 896856"/>
              <a:gd name="connsiteX1-3" fmla="*/ 43368 w 86737"/>
              <a:gd name="connsiteY1-4" fmla="*/ 845553 h 896856"/>
              <a:gd name="connsiteX2-5" fmla="*/ 43369 w 86737"/>
              <a:gd name="connsiteY2-6" fmla="*/ 745533 h 896856"/>
              <a:gd name="connsiteX3-7" fmla="*/ 0 w 86737"/>
              <a:gd name="connsiteY3-8" fmla="*/ 694230 h 896856"/>
              <a:gd name="connsiteX4-9" fmla="*/ 43369 w 86737"/>
              <a:gd name="connsiteY4-10" fmla="*/ 642927 h 896856"/>
              <a:gd name="connsiteX5-11" fmla="*/ 43369 w 86737"/>
              <a:gd name="connsiteY5-12" fmla="*/ 51303 h 896856"/>
              <a:gd name="connsiteX6-13" fmla="*/ 86738 w 86737"/>
              <a:gd name="connsiteY6-14" fmla="*/ 0 h 896856"/>
              <a:gd name="connsiteX0-15" fmla="*/ 86737 w 86738"/>
              <a:gd name="connsiteY0-16" fmla="*/ 896856 h 896856"/>
              <a:gd name="connsiteX1-17" fmla="*/ 43368 w 86738"/>
              <a:gd name="connsiteY1-18" fmla="*/ 845553 h 896856"/>
              <a:gd name="connsiteX2-19" fmla="*/ 43369 w 86738"/>
              <a:gd name="connsiteY2-20" fmla="*/ 745533 h 896856"/>
              <a:gd name="connsiteX3-21" fmla="*/ 0 w 86738"/>
              <a:gd name="connsiteY3-22" fmla="*/ 694230 h 896856"/>
              <a:gd name="connsiteX4-23" fmla="*/ 43369 w 86738"/>
              <a:gd name="connsiteY4-24" fmla="*/ 642927 h 896856"/>
              <a:gd name="connsiteX5-25" fmla="*/ 43369 w 86738"/>
              <a:gd name="connsiteY5-26" fmla="*/ 51303 h 896856"/>
              <a:gd name="connsiteX6-27" fmla="*/ 86738 w 86738"/>
              <a:gd name="connsiteY6-28" fmla="*/ 0 h 896856"/>
              <a:gd name="connsiteX7-29" fmla="*/ 86737 w 86738"/>
              <a:gd name="connsiteY7-30" fmla="*/ 896856 h 896856"/>
              <a:gd name="connsiteX0-31" fmla="*/ 86737 w 86738"/>
              <a:gd name="connsiteY0-32" fmla="*/ 896856 h 896856"/>
              <a:gd name="connsiteX1-33" fmla="*/ 43368 w 86738"/>
              <a:gd name="connsiteY1-34" fmla="*/ 845553 h 896856"/>
              <a:gd name="connsiteX2-35" fmla="*/ 43369 w 86738"/>
              <a:gd name="connsiteY2-36" fmla="*/ 745533 h 896856"/>
              <a:gd name="connsiteX3-37" fmla="*/ 0 w 86738"/>
              <a:gd name="connsiteY3-38" fmla="*/ 694230 h 896856"/>
              <a:gd name="connsiteX4-39" fmla="*/ 43369 w 86738"/>
              <a:gd name="connsiteY4-40" fmla="*/ 402295 h 896856"/>
              <a:gd name="connsiteX5-41" fmla="*/ 43369 w 86738"/>
              <a:gd name="connsiteY5-42" fmla="*/ 51303 h 896856"/>
              <a:gd name="connsiteX6-43" fmla="*/ 86738 w 86738"/>
              <a:gd name="connsiteY6-44" fmla="*/ 0 h 896856"/>
              <a:gd name="connsiteX0-45" fmla="*/ 86772 w 86773"/>
              <a:gd name="connsiteY0-46" fmla="*/ 896856 h 897878"/>
              <a:gd name="connsiteX1-47" fmla="*/ 43403 w 86773"/>
              <a:gd name="connsiteY1-48" fmla="*/ 845553 h 897878"/>
              <a:gd name="connsiteX2-49" fmla="*/ 43404 w 86773"/>
              <a:gd name="connsiteY2-50" fmla="*/ 745533 h 897878"/>
              <a:gd name="connsiteX3-51" fmla="*/ 35 w 86773"/>
              <a:gd name="connsiteY3-52" fmla="*/ 694230 h 897878"/>
              <a:gd name="connsiteX4-53" fmla="*/ 43404 w 86773"/>
              <a:gd name="connsiteY4-54" fmla="*/ 642927 h 897878"/>
              <a:gd name="connsiteX5-55" fmla="*/ 43404 w 86773"/>
              <a:gd name="connsiteY5-56" fmla="*/ 51303 h 897878"/>
              <a:gd name="connsiteX6-57" fmla="*/ 86773 w 86773"/>
              <a:gd name="connsiteY6-58" fmla="*/ 0 h 897878"/>
              <a:gd name="connsiteX7-59" fmla="*/ 86772 w 86773"/>
              <a:gd name="connsiteY7-60" fmla="*/ 896856 h 897878"/>
              <a:gd name="connsiteX0-61" fmla="*/ 86772 w 86773"/>
              <a:gd name="connsiteY0-62" fmla="*/ 896856 h 897878"/>
              <a:gd name="connsiteX1-63" fmla="*/ 43403 w 86773"/>
              <a:gd name="connsiteY1-64" fmla="*/ 845553 h 897878"/>
              <a:gd name="connsiteX2-65" fmla="*/ 35383 w 86773"/>
              <a:gd name="connsiteY2-66" fmla="*/ 512923 h 897878"/>
              <a:gd name="connsiteX3-67" fmla="*/ 35 w 86773"/>
              <a:gd name="connsiteY3-68" fmla="*/ 694230 h 897878"/>
              <a:gd name="connsiteX4-69" fmla="*/ 43404 w 86773"/>
              <a:gd name="connsiteY4-70" fmla="*/ 402295 h 897878"/>
              <a:gd name="connsiteX5-71" fmla="*/ 43404 w 86773"/>
              <a:gd name="connsiteY5-72" fmla="*/ 51303 h 897878"/>
              <a:gd name="connsiteX6-73" fmla="*/ 86773 w 86773"/>
              <a:gd name="connsiteY6-74" fmla="*/ 0 h 897878"/>
              <a:gd name="connsiteX0-75" fmla="*/ 94794 w 94795"/>
              <a:gd name="connsiteY0-76" fmla="*/ 896856 h 897878"/>
              <a:gd name="connsiteX1-77" fmla="*/ 51425 w 94795"/>
              <a:gd name="connsiteY1-78" fmla="*/ 845553 h 897878"/>
              <a:gd name="connsiteX2-79" fmla="*/ 51426 w 94795"/>
              <a:gd name="connsiteY2-80" fmla="*/ 745533 h 897878"/>
              <a:gd name="connsiteX3-81" fmla="*/ 8057 w 94795"/>
              <a:gd name="connsiteY3-82" fmla="*/ 694230 h 897878"/>
              <a:gd name="connsiteX4-83" fmla="*/ 51426 w 94795"/>
              <a:gd name="connsiteY4-84" fmla="*/ 642927 h 897878"/>
              <a:gd name="connsiteX5-85" fmla="*/ 51426 w 94795"/>
              <a:gd name="connsiteY5-86" fmla="*/ 51303 h 897878"/>
              <a:gd name="connsiteX6-87" fmla="*/ 94795 w 94795"/>
              <a:gd name="connsiteY6-88" fmla="*/ 0 h 897878"/>
              <a:gd name="connsiteX7-89" fmla="*/ 94794 w 94795"/>
              <a:gd name="connsiteY7-90" fmla="*/ 896856 h 897878"/>
              <a:gd name="connsiteX0-91" fmla="*/ 94794 w 94795"/>
              <a:gd name="connsiteY0-92" fmla="*/ 896856 h 897878"/>
              <a:gd name="connsiteX1-93" fmla="*/ 51425 w 94795"/>
              <a:gd name="connsiteY1-94" fmla="*/ 845553 h 897878"/>
              <a:gd name="connsiteX2-95" fmla="*/ 43405 w 94795"/>
              <a:gd name="connsiteY2-96" fmla="*/ 512923 h 897878"/>
              <a:gd name="connsiteX3-97" fmla="*/ 36 w 94795"/>
              <a:gd name="connsiteY3-98" fmla="*/ 469641 h 897878"/>
              <a:gd name="connsiteX4-99" fmla="*/ 51426 w 94795"/>
              <a:gd name="connsiteY4-100" fmla="*/ 402295 h 897878"/>
              <a:gd name="connsiteX5-101" fmla="*/ 51426 w 94795"/>
              <a:gd name="connsiteY5-102" fmla="*/ 51303 h 897878"/>
              <a:gd name="connsiteX6-103" fmla="*/ 94795 w 94795"/>
              <a:gd name="connsiteY6-104" fmla="*/ 0 h 897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4795" h="897878" stroke="0" extrusionOk="0">
                <a:moveTo>
                  <a:pt x="94794" y="896856"/>
                </a:moveTo>
                <a:cubicBezTo>
                  <a:pt x="70842" y="896856"/>
                  <a:pt x="51425" y="873887"/>
                  <a:pt x="51425" y="845553"/>
                </a:cubicBezTo>
                <a:cubicBezTo>
                  <a:pt x="51425" y="812213"/>
                  <a:pt x="51426" y="778873"/>
                  <a:pt x="51426" y="745533"/>
                </a:cubicBezTo>
                <a:cubicBezTo>
                  <a:pt x="51426" y="717199"/>
                  <a:pt x="32009" y="694230"/>
                  <a:pt x="8057" y="694230"/>
                </a:cubicBezTo>
                <a:cubicBezTo>
                  <a:pt x="32009" y="694230"/>
                  <a:pt x="51426" y="671261"/>
                  <a:pt x="51426" y="642927"/>
                </a:cubicBezTo>
                <a:lnTo>
                  <a:pt x="51426" y="51303"/>
                </a:lnTo>
                <a:cubicBezTo>
                  <a:pt x="51426" y="22969"/>
                  <a:pt x="70843" y="0"/>
                  <a:pt x="94795" y="0"/>
                </a:cubicBezTo>
                <a:cubicBezTo>
                  <a:pt x="94795" y="298952"/>
                  <a:pt x="94794" y="597904"/>
                  <a:pt x="94794" y="896856"/>
                </a:cubicBezTo>
                <a:close/>
              </a:path>
              <a:path w="94795" h="897878" fill="none">
                <a:moveTo>
                  <a:pt x="94794" y="896856"/>
                </a:moveTo>
                <a:cubicBezTo>
                  <a:pt x="70842" y="896856"/>
                  <a:pt x="59990" y="909542"/>
                  <a:pt x="51425" y="845553"/>
                </a:cubicBezTo>
                <a:cubicBezTo>
                  <a:pt x="42860" y="781564"/>
                  <a:pt x="51970" y="575575"/>
                  <a:pt x="43405" y="512923"/>
                </a:cubicBezTo>
                <a:cubicBezTo>
                  <a:pt x="34840" y="450271"/>
                  <a:pt x="-1301" y="488079"/>
                  <a:pt x="36" y="469641"/>
                </a:cubicBezTo>
                <a:cubicBezTo>
                  <a:pt x="1373" y="451203"/>
                  <a:pt x="51426" y="430629"/>
                  <a:pt x="51426" y="402295"/>
                </a:cubicBezTo>
                <a:lnTo>
                  <a:pt x="51426" y="51303"/>
                </a:lnTo>
                <a:cubicBezTo>
                  <a:pt x="51426" y="22969"/>
                  <a:pt x="70843" y="0"/>
                  <a:pt x="94795" y="0"/>
                </a:cubicBezTo>
              </a:path>
            </a:pathLst>
          </a:custGeom>
          <a:noFill/>
          <a:ln w="19050">
            <a:solidFill>
              <a:srgbClr val="BFBFBF"/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510058" y="2975759"/>
            <a:ext cx="2880000" cy="478209"/>
            <a:chOff x="4355398" y="2016501"/>
            <a:chExt cx="2651485" cy="478209"/>
          </a:xfrm>
        </p:grpSpPr>
        <p:sp>
          <p:nvSpPr>
            <p:cNvPr id="56" name="Text Box 130"/>
            <p:cNvSpPr txBox="1">
              <a:spLocks noChangeArrowheads="1"/>
            </p:cNvSpPr>
            <p:nvPr/>
          </p:nvSpPr>
          <p:spPr bwMode="auto">
            <a:xfrm>
              <a:off x="4355398" y="2033045"/>
              <a:ext cx="2651485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686527" y="2016501"/>
              <a:ext cx="2228684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470326" y="3536538"/>
            <a:ext cx="3203848" cy="461665"/>
            <a:chOff x="4106473" y="2700243"/>
            <a:chExt cx="3203848" cy="461665"/>
          </a:xfrm>
        </p:grpSpPr>
        <p:sp>
          <p:nvSpPr>
            <p:cNvPr id="57" name="Text Box 130"/>
            <p:cNvSpPr txBox="1">
              <a:spLocks noChangeArrowheads="1"/>
            </p:cNvSpPr>
            <p:nvPr/>
          </p:nvSpPr>
          <p:spPr bwMode="auto">
            <a:xfrm>
              <a:off x="4141968" y="2748560"/>
              <a:ext cx="2880000" cy="40011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106473" y="2700243"/>
              <a:ext cx="3203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另一个加数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510058" y="4070211"/>
            <a:ext cx="2924120" cy="461665"/>
            <a:chOff x="4283968" y="3427337"/>
            <a:chExt cx="2646403" cy="461665"/>
          </a:xfrm>
        </p:grpSpPr>
        <p:sp>
          <p:nvSpPr>
            <p:cNvPr id="60" name="Text Box 130"/>
            <p:cNvSpPr txBox="1">
              <a:spLocks noChangeArrowheads="1"/>
            </p:cNvSpPr>
            <p:nvPr/>
          </p:nvSpPr>
          <p:spPr bwMode="auto">
            <a:xfrm>
              <a:off x="4283968" y="3427337"/>
              <a:ext cx="2606473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469926" y="3427337"/>
              <a:ext cx="24604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510058" y="4646275"/>
            <a:ext cx="2890148" cy="483879"/>
            <a:chOff x="4298979" y="3919756"/>
            <a:chExt cx="2475317" cy="483879"/>
          </a:xfrm>
        </p:grpSpPr>
        <p:sp>
          <p:nvSpPr>
            <p:cNvPr id="59" name="Text Box 130"/>
            <p:cNvSpPr txBox="1">
              <a:spLocks noChangeArrowheads="1"/>
            </p:cNvSpPr>
            <p:nvPr/>
          </p:nvSpPr>
          <p:spPr bwMode="auto">
            <a:xfrm>
              <a:off x="4298979" y="3941970"/>
              <a:ext cx="2466626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307671" y="3919756"/>
              <a:ext cx="24666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0058" y="5222339"/>
            <a:ext cx="2880000" cy="489451"/>
            <a:chOff x="4298978" y="4335139"/>
            <a:chExt cx="2719167" cy="489451"/>
          </a:xfrm>
        </p:grpSpPr>
        <p:sp>
          <p:nvSpPr>
            <p:cNvPr id="58" name="Text Box 130"/>
            <p:cNvSpPr txBox="1">
              <a:spLocks noChangeArrowheads="1"/>
            </p:cNvSpPr>
            <p:nvPr/>
          </p:nvSpPr>
          <p:spPr bwMode="auto">
            <a:xfrm>
              <a:off x="4298978" y="4362925"/>
              <a:ext cx="2719167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536188" y="4335139"/>
              <a:ext cx="23023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</a:p>
          </p:txBody>
        </p:sp>
      </p:grpSp>
      <p:sp>
        <p:nvSpPr>
          <p:cNvPr id="61" name="AutoShape 118"/>
          <p:cNvSpPr/>
          <p:nvPr/>
        </p:nvSpPr>
        <p:spPr bwMode="auto">
          <a:xfrm>
            <a:off x="7266151" y="4297845"/>
            <a:ext cx="184319" cy="1384547"/>
          </a:xfrm>
          <a:prstGeom prst="leftBrace">
            <a:avLst>
              <a:gd name="adj1" fmla="val 59148"/>
              <a:gd name="adj2" fmla="val 50000"/>
            </a:avLst>
          </a:prstGeom>
          <a:noFill/>
          <a:ln w="19050">
            <a:solidFill>
              <a:schemeClr val="bg1">
                <a:lumMod val="75000"/>
              </a:schemeClr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  <p:bldP spid="24" grpId="0"/>
      <p:bldP spid="53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: 形状 7"/>
          <p:cNvSpPr>
            <a:spLocks noChangeArrowheads="1"/>
          </p:cNvSpPr>
          <p:nvPr/>
        </p:nvSpPr>
        <p:spPr bwMode="auto">
          <a:xfrm>
            <a:off x="812800" y="1554779"/>
            <a:ext cx="7950501" cy="334577"/>
          </a:xfrm>
          <a:custGeom>
            <a:avLst/>
            <a:gdLst/>
            <a:ahLst/>
            <a:cxnLst/>
            <a:rect l="l" t="t" r="r" b="b"/>
            <a:pathLst>
              <a:path w="7950501" h="334577">
                <a:moveTo>
                  <a:pt x="4700041" y="235897"/>
                </a:moveTo>
                <a:cubicBezTo>
                  <a:pt x="4704024" y="235254"/>
                  <a:pt x="4708426" y="235552"/>
                  <a:pt x="4713248" y="236792"/>
                </a:cubicBezTo>
                <a:cubicBezTo>
                  <a:pt x="4722892" y="239273"/>
                  <a:pt x="4729191" y="244490"/>
                  <a:pt x="4732145" y="252441"/>
                </a:cubicBezTo>
                <a:cubicBezTo>
                  <a:pt x="4735099" y="260393"/>
                  <a:pt x="4734683" y="270341"/>
                  <a:pt x="4730897" y="282287"/>
                </a:cubicBezTo>
                <a:cubicBezTo>
                  <a:pt x="4727111" y="294232"/>
                  <a:pt x="4720235" y="305658"/>
                  <a:pt x="4710269" y="316563"/>
                </a:cubicBezTo>
                <a:cubicBezTo>
                  <a:pt x="4700302" y="327469"/>
                  <a:pt x="4690695" y="333406"/>
                  <a:pt x="4681445" y="334374"/>
                </a:cubicBezTo>
                <a:cubicBezTo>
                  <a:pt x="4672196" y="335342"/>
                  <a:pt x="4670389" y="332857"/>
                  <a:pt x="4676024" y="326921"/>
                </a:cubicBezTo>
                <a:cubicBezTo>
                  <a:pt x="4681660" y="320984"/>
                  <a:pt x="4686855" y="314993"/>
                  <a:pt x="4691609" y="308949"/>
                </a:cubicBezTo>
                <a:cubicBezTo>
                  <a:pt x="4696362" y="302904"/>
                  <a:pt x="4700496" y="295666"/>
                  <a:pt x="4704009" y="287234"/>
                </a:cubicBezTo>
                <a:cubicBezTo>
                  <a:pt x="4697685" y="287234"/>
                  <a:pt x="4692369" y="285617"/>
                  <a:pt x="4688060" y="282383"/>
                </a:cubicBezTo>
                <a:cubicBezTo>
                  <a:pt x="4683750" y="279150"/>
                  <a:pt x="4680832" y="274919"/>
                  <a:pt x="4679305" y="269692"/>
                </a:cubicBezTo>
                <a:cubicBezTo>
                  <a:pt x="4677778" y="264465"/>
                  <a:pt x="4677498" y="259583"/>
                  <a:pt x="4678466" y="255044"/>
                </a:cubicBezTo>
                <a:cubicBezTo>
                  <a:pt x="4679434" y="250505"/>
                  <a:pt x="4683062" y="245708"/>
                  <a:pt x="4689350" y="240653"/>
                </a:cubicBezTo>
                <a:cubicBezTo>
                  <a:pt x="4692494" y="238126"/>
                  <a:pt x="4696058" y="236541"/>
                  <a:pt x="4700041" y="235897"/>
                </a:cubicBezTo>
                <a:close/>
                <a:moveTo>
                  <a:pt x="7928107" y="225715"/>
                </a:moveTo>
                <a:cubicBezTo>
                  <a:pt x="7924735" y="225905"/>
                  <a:pt x="7921455" y="227184"/>
                  <a:pt x="7918268" y="229554"/>
                </a:cubicBezTo>
                <a:cubicBezTo>
                  <a:pt x="7911894" y="234294"/>
                  <a:pt x="7908707" y="240610"/>
                  <a:pt x="7908707" y="248505"/>
                </a:cubicBezTo>
                <a:cubicBezTo>
                  <a:pt x="7908707" y="256399"/>
                  <a:pt x="7912256" y="262325"/>
                  <a:pt x="7919355" y="266283"/>
                </a:cubicBezTo>
                <a:cubicBezTo>
                  <a:pt x="7926453" y="270241"/>
                  <a:pt x="7933401" y="270040"/>
                  <a:pt x="7940198" y="265681"/>
                </a:cubicBezTo>
                <a:cubicBezTo>
                  <a:pt x="7946995" y="261307"/>
                  <a:pt x="7950189" y="254997"/>
                  <a:pt x="7949781" y="246752"/>
                </a:cubicBezTo>
                <a:cubicBezTo>
                  <a:pt x="7949372" y="238506"/>
                  <a:pt x="7945611" y="232394"/>
                  <a:pt x="7938499" y="228414"/>
                </a:cubicBezTo>
                <a:cubicBezTo>
                  <a:pt x="7934942" y="226424"/>
                  <a:pt x="7931478" y="225525"/>
                  <a:pt x="7928107" y="225715"/>
                </a:cubicBezTo>
                <a:close/>
                <a:moveTo>
                  <a:pt x="2323683" y="224693"/>
                </a:moveTo>
                <a:cubicBezTo>
                  <a:pt x="2321353" y="224098"/>
                  <a:pt x="2313731" y="224678"/>
                  <a:pt x="2300818" y="226435"/>
                </a:cubicBezTo>
                <a:cubicBezTo>
                  <a:pt x="2287905" y="228192"/>
                  <a:pt x="2271094" y="230698"/>
                  <a:pt x="2250387" y="233953"/>
                </a:cubicBezTo>
                <a:cubicBezTo>
                  <a:pt x="2253097" y="246286"/>
                  <a:pt x="2255664" y="261293"/>
                  <a:pt x="2258088" y="278974"/>
                </a:cubicBezTo>
                <a:cubicBezTo>
                  <a:pt x="2273948" y="278142"/>
                  <a:pt x="2294870" y="275217"/>
                  <a:pt x="2320855" y="270198"/>
                </a:cubicBezTo>
                <a:cubicBezTo>
                  <a:pt x="2323278" y="260490"/>
                  <a:pt x="2324938" y="250627"/>
                  <a:pt x="2325835" y="240610"/>
                </a:cubicBezTo>
                <a:cubicBezTo>
                  <a:pt x="2326731" y="230594"/>
                  <a:pt x="2326014" y="225288"/>
                  <a:pt x="2323683" y="224693"/>
                </a:cubicBezTo>
                <a:close/>
                <a:moveTo>
                  <a:pt x="614826" y="222563"/>
                </a:moveTo>
                <a:cubicBezTo>
                  <a:pt x="613916" y="221581"/>
                  <a:pt x="603049" y="222868"/>
                  <a:pt x="582227" y="226424"/>
                </a:cubicBezTo>
                <a:lnTo>
                  <a:pt x="556953" y="228812"/>
                </a:lnTo>
                <a:cubicBezTo>
                  <a:pt x="558702" y="239539"/>
                  <a:pt x="559971" y="251312"/>
                  <a:pt x="560760" y="264132"/>
                </a:cubicBezTo>
                <a:cubicBezTo>
                  <a:pt x="575559" y="264204"/>
                  <a:pt x="592366" y="262196"/>
                  <a:pt x="611180" y="258109"/>
                </a:cubicBezTo>
                <a:cubicBezTo>
                  <a:pt x="613632" y="246666"/>
                  <a:pt x="615081" y="238126"/>
                  <a:pt x="615525" y="232490"/>
                </a:cubicBezTo>
                <a:cubicBezTo>
                  <a:pt x="615970" y="226855"/>
                  <a:pt x="615737" y="223546"/>
                  <a:pt x="614826" y="222563"/>
                </a:cubicBezTo>
                <a:close/>
                <a:moveTo>
                  <a:pt x="4491164" y="217250"/>
                </a:moveTo>
                <a:cubicBezTo>
                  <a:pt x="4495534" y="217093"/>
                  <a:pt x="4502361" y="217957"/>
                  <a:pt x="4511647" y="219842"/>
                </a:cubicBezTo>
                <a:cubicBezTo>
                  <a:pt x="4530217" y="223614"/>
                  <a:pt x="4542844" y="231117"/>
                  <a:pt x="4549526" y="242353"/>
                </a:cubicBezTo>
                <a:cubicBezTo>
                  <a:pt x="4556209" y="253588"/>
                  <a:pt x="4557213" y="262752"/>
                  <a:pt x="4552538" y="269843"/>
                </a:cubicBezTo>
                <a:cubicBezTo>
                  <a:pt x="4547863" y="276934"/>
                  <a:pt x="4539284" y="275368"/>
                  <a:pt x="4526801" y="265143"/>
                </a:cubicBezTo>
                <a:cubicBezTo>
                  <a:pt x="4514317" y="254918"/>
                  <a:pt x="4504355" y="246085"/>
                  <a:pt x="4496912" y="238642"/>
                </a:cubicBezTo>
                <a:cubicBezTo>
                  <a:pt x="4490344" y="231142"/>
                  <a:pt x="4486515" y="225191"/>
                  <a:pt x="4485426" y="220789"/>
                </a:cubicBezTo>
                <a:cubicBezTo>
                  <a:pt x="4484881" y="218587"/>
                  <a:pt x="4486793" y="217408"/>
                  <a:pt x="4491164" y="217250"/>
                </a:cubicBezTo>
                <a:close/>
                <a:moveTo>
                  <a:pt x="4376495" y="215343"/>
                </a:moveTo>
                <a:cubicBezTo>
                  <a:pt x="4379632" y="214869"/>
                  <a:pt x="4381020" y="217788"/>
                  <a:pt x="4380660" y="224101"/>
                </a:cubicBezTo>
                <a:cubicBezTo>
                  <a:pt x="4380179" y="232519"/>
                  <a:pt x="4378505" y="241019"/>
                  <a:pt x="4375637" y="249602"/>
                </a:cubicBezTo>
                <a:cubicBezTo>
                  <a:pt x="4372769" y="258184"/>
                  <a:pt x="4366137" y="267050"/>
                  <a:pt x="4355740" y="276199"/>
                </a:cubicBezTo>
                <a:cubicBezTo>
                  <a:pt x="4345343" y="285348"/>
                  <a:pt x="4338442" y="284649"/>
                  <a:pt x="4335036" y="274102"/>
                </a:cubicBezTo>
                <a:cubicBezTo>
                  <a:pt x="4331630" y="263555"/>
                  <a:pt x="4332964" y="255653"/>
                  <a:pt x="4339037" y="250398"/>
                </a:cubicBezTo>
                <a:cubicBezTo>
                  <a:pt x="4345110" y="245142"/>
                  <a:pt x="4350685" y="239567"/>
                  <a:pt x="4355761" y="233673"/>
                </a:cubicBezTo>
                <a:cubicBezTo>
                  <a:pt x="4361368" y="226173"/>
                  <a:pt x="4367040" y="220599"/>
                  <a:pt x="4372776" y="216949"/>
                </a:cubicBezTo>
                <a:cubicBezTo>
                  <a:pt x="4374210" y="216037"/>
                  <a:pt x="4375450" y="215501"/>
                  <a:pt x="4376495" y="215343"/>
                </a:cubicBezTo>
                <a:close/>
                <a:moveTo>
                  <a:pt x="1098127" y="211475"/>
                </a:moveTo>
                <a:cubicBezTo>
                  <a:pt x="1122089" y="217096"/>
                  <a:pt x="1139928" y="223420"/>
                  <a:pt x="1151644" y="230447"/>
                </a:cubicBezTo>
                <a:cubicBezTo>
                  <a:pt x="1163360" y="237474"/>
                  <a:pt x="1171817" y="243826"/>
                  <a:pt x="1177016" y="249505"/>
                </a:cubicBezTo>
                <a:cubicBezTo>
                  <a:pt x="1182214" y="255184"/>
                  <a:pt x="1185509" y="262942"/>
                  <a:pt x="1186900" y="272779"/>
                </a:cubicBezTo>
                <a:cubicBezTo>
                  <a:pt x="1188291" y="282617"/>
                  <a:pt x="1184630" y="290633"/>
                  <a:pt x="1175919" y="296828"/>
                </a:cubicBezTo>
                <a:cubicBezTo>
                  <a:pt x="1167207" y="303023"/>
                  <a:pt x="1158538" y="296229"/>
                  <a:pt x="1149913" y="276447"/>
                </a:cubicBezTo>
                <a:cubicBezTo>
                  <a:pt x="1141287" y="256664"/>
                  <a:pt x="1123215" y="238377"/>
                  <a:pt x="1095696" y="221585"/>
                </a:cubicBezTo>
                <a:close/>
                <a:moveTo>
                  <a:pt x="5179761" y="204134"/>
                </a:moveTo>
                <a:cubicBezTo>
                  <a:pt x="5186671" y="204625"/>
                  <a:pt x="5192537" y="206269"/>
                  <a:pt x="5197359" y="209066"/>
                </a:cubicBezTo>
                <a:cubicBezTo>
                  <a:pt x="5207003" y="214658"/>
                  <a:pt x="5210910" y="219860"/>
                  <a:pt x="5209082" y="224671"/>
                </a:cubicBezTo>
                <a:cubicBezTo>
                  <a:pt x="5207253" y="229482"/>
                  <a:pt x="5200790" y="231888"/>
                  <a:pt x="5189691" y="231888"/>
                </a:cubicBezTo>
                <a:cubicBezTo>
                  <a:pt x="5180714" y="230985"/>
                  <a:pt x="5172318" y="230533"/>
                  <a:pt x="5164502" y="230533"/>
                </a:cubicBezTo>
                <a:cubicBezTo>
                  <a:pt x="5156529" y="230533"/>
                  <a:pt x="5144967" y="230977"/>
                  <a:pt x="5129816" y="231867"/>
                </a:cubicBezTo>
                <a:cubicBezTo>
                  <a:pt x="5114666" y="232756"/>
                  <a:pt x="5098975" y="234778"/>
                  <a:pt x="5082741" y="237932"/>
                </a:cubicBezTo>
                <a:cubicBezTo>
                  <a:pt x="5066508" y="241087"/>
                  <a:pt x="5055398" y="242894"/>
                  <a:pt x="5049411" y="243353"/>
                </a:cubicBezTo>
                <a:cubicBezTo>
                  <a:pt x="5043424" y="243812"/>
                  <a:pt x="5036125" y="239969"/>
                  <a:pt x="5027513" y="231823"/>
                </a:cubicBezTo>
                <a:cubicBezTo>
                  <a:pt x="5018902" y="223678"/>
                  <a:pt x="5020921" y="219606"/>
                  <a:pt x="5033569" y="219606"/>
                </a:cubicBezTo>
                <a:cubicBezTo>
                  <a:pt x="5043463" y="219606"/>
                  <a:pt x="5061826" y="218265"/>
                  <a:pt x="5088657" y="215583"/>
                </a:cubicBezTo>
                <a:cubicBezTo>
                  <a:pt x="5115487" y="212902"/>
                  <a:pt x="5137901" y="209747"/>
                  <a:pt x="5155898" y="206119"/>
                </a:cubicBezTo>
                <a:cubicBezTo>
                  <a:pt x="5164896" y="204305"/>
                  <a:pt x="5172851" y="203643"/>
                  <a:pt x="5179761" y="204134"/>
                </a:cubicBezTo>
                <a:close/>
                <a:moveTo>
                  <a:pt x="1581904" y="203699"/>
                </a:moveTo>
                <a:cubicBezTo>
                  <a:pt x="1581109" y="202702"/>
                  <a:pt x="1579194" y="202878"/>
                  <a:pt x="1576161" y="204226"/>
                </a:cubicBezTo>
                <a:cubicBezTo>
                  <a:pt x="1573128" y="205574"/>
                  <a:pt x="1568299" y="207216"/>
                  <a:pt x="1561674" y="209152"/>
                </a:cubicBezTo>
                <a:cubicBezTo>
                  <a:pt x="1563466" y="219534"/>
                  <a:pt x="1565015" y="227959"/>
                  <a:pt x="1566320" y="234426"/>
                </a:cubicBezTo>
                <a:cubicBezTo>
                  <a:pt x="1569203" y="233738"/>
                  <a:pt x="1574365" y="231910"/>
                  <a:pt x="1581807" y="228941"/>
                </a:cubicBezTo>
                <a:cubicBezTo>
                  <a:pt x="1582668" y="213110"/>
                  <a:pt x="1582700" y="204695"/>
                  <a:pt x="1581904" y="203699"/>
                </a:cubicBezTo>
                <a:close/>
                <a:moveTo>
                  <a:pt x="7930588" y="202795"/>
                </a:moveTo>
                <a:cubicBezTo>
                  <a:pt x="7936109" y="202917"/>
                  <a:pt x="7941753" y="204190"/>
                  <a:pt x="7947522" y="206613"/>
                </a:cubicBezTo>
                <a:lnTo>
                  <a:pt x="7950501" y="209599"/>
                </a:lnTo>
                <a:lnTo>
                  <a:pt x="7950501" y="285916"/>
                </a:lnTo>
                <a:lnTo>
                  <a:pt x="7927259" y="292633"/>
                </a:lnTo>
                <a:cubicBezTo>
                  <a:pt x="7916325" y="292633"/>
                  <a:pt x="7906423" y="288195"/>
                  <a:pt x="7897553" y="279318"/>
                </a:cubicBezTo>
                <a:cubicBezTo>
                  <a:pt x="7888684" y="270442"/>
                  <a:pt x="7884249" y="260898"/>
                  <a:pt x="7884249" y="250688"/>
                </a:cubicBezTo>
                <a:cubicBezTo>
                  <a:pt x="7884249" y="240478"/>
                  <a:pt x="7886637" y="231547"/>
                  <a:pt x="7891413" y="223897"/>
                </a:cubicBezTo>
                <a:cubicBezTo>
                  <a:pt x="7896188" y="216246"/>
                  <a:pt x="7903849" y="210241"/>
                  <a:pt x="7914396" y="205882"/>
                </a:cubicBezTo>
                <a:cubicBezTo>
                  <a:pt x="7919670" y="203702"/>
                  <a:pt x="7925067" y="202673"/>
                  <a:pt x="7930588" y="202795"/>
                </a:cubicBezTo>
                <a:close/>
                <a:moveTo>
                  <a:pt x="2632030" y="197332"/>
                </a:moveTo>
                <a:cubicBezTo>
                  <a:pt x="2627262" y="198587"/>
                  <a:pt x="2613499" y="201695"/>
                  <a:pt x="2590741" y="206656"/>
                </a:cubicBezTo>
                <a:cubicBezTo>
                  <a:pt x="2592533" y="213511"/>
                  <a:pt x="2594161" y="222316"/>
                  <a:pt x="2595623" y="233071"/>
                </a:cubicBezTo>
                <a:cubicBezTo>
                  <a:pt x="2604142" y="231379"/>
                  <a:pt x="2616976" y="228088"/>
                  <a:pt x="2634127" y="223198"/>
                </a:cubicBezTo>
                <a:cubicBezTo>
                  <a:pt x="2635690" y="216142"/>
                  <a:pt x="2636923" y="209754"/>
                  <a:pt x="2637827" y="204032"/>
                </a:cubicBezTo>
                <a:cubicBezTo>
                  <a:pt x="2638730" y="198310"/>
                  <a:pt x="2636798" y="196077"/>
                  <a:pt x="2632030" y="197332"/>
                </a:cubicBezTo>
                <a:close/>
                <a:moveTo>
                  <a:pt x="2333686" y="194923"/>
                </a:moveTo>
                <a:cubicBezTo>
                  <a:pt x="2337916" y="195073"/>
                  <a:pt x="2342666" y="196453"/>
                  <a:pt x="2347936" y="199063"/>
                </a:cubicBezTo>
                <a:cubicBezTo>
                  <a:pt x="2358476" y="204283"/>
                  <a:pt x="2367349" y="210263"/>
                  <a:pt x="2374555" y="217003"/>
                </a:cubicBezTo>
                <a:cubicBezTo>
                  <a:pt x="2381761" y="223743"/>
                  <a:pt x="2381155" y="230608"/>
                  <a:pt x="2372738" y="237599"/>
                </a:cubicBezTo>
                <a:cubicBezTo>
                  <a:pt x="2364320" y="244590"/>
                  <a:pt x="2356383" y="254768"/>
                  <a:pt x="2348926" y="268133"/>
                </a:cubicBezTo>
                <a:cubicBezTo>
                  <a:pt x="2362420" y="284251"/>
                  <a:pt x="2362449" y="292590"/>
                  <a:pt x="2349012" y="293149"/>
                </a:cubicBezTo>
                <a:cubicBezTo>
                  <a:pt x="2335575" y="293709"/>
                  <a:pt x="2305604" y="295709"/>
                  <a:pt x="2259099" y="299151"/>
                </a:cubicBezTo>
                <a:cubicBezTo>
                  <a:pt x="2255442" y="312803"/>
                  <a:pt x="2250387" y="315606"/>
                  <a:pt x="2243934" y="307561"/>
                </a:cubicBezTo>
                <a:cubicBezTo>
                  <a:pt x="2237481" y="299516"/>
                  <a:pt x="2232014" y="285424"/>
                  <a:pt x="2227532" y="265283"/>
                </a:cubicBezTo>
                <a:cubicBezTo>
                  <a:pt x="2223051" y="245142"/>
                  <a:pt x="2218516" y="231705"/>
                  <a:pt x="2213927" y="224972"/>
                </a:cubicBezTo>
                <a:cubicBezTo>
                  <a:pt x="2209338" y="218240"/>
                  <a:pt x="2210277" y="214307"/>
                  <a:pt x="2216745" y="213174"/>
                </a:cubicBezTo>
                <a:cubicBezTo>
                  <a:pt x="2223212" y="212041"/>
                  <a:pt x="2229339" y="212152"/>
                  <a:pt x="2235126" y="213507"/>
                </a:cubicBezTo>
                <a:cubicBezTo>
                  <a:pt x="2240912" y="214863"/>
                  <a:pt x="2250140" y="214884"/>
                  <a:pt x="2262809" y="213572"/>
                </a:cubicBezTo>
                <a:cubicBezTo>
                  <a:pt x="2275479" y="212260"/>
                  <a:pt x="2287008" y="210518"/>
                  <a:pt x="2297398" y="208345"/>
                </a:cubicBezTo>
                <a:cubicBezTo>
                  <a:pt x="2307787" y="206172"/>
                  <a:pt x="2316173" y="202777"/>
                  <a:pt x="2322554" y="198160"/>
                </a:cubicBezTo>
                <a:cubicBezTo>
                  <a:pt x="2325745" y="195851"/>
                  <a:pt x="2329455" y="194772"/>
                  <a:pt x="2333686" y="194923"/>
                </a:cubicBezTo>
                <a:close/>
                <a:moveTo>
                  <a:pt x="7320415" y="181814"/>
                </a:moveTo>
                <a:lnTo>
                  <a:pt x="7261809" y="188437"/>
                </a:lnTo>
                <a:cubicBezTo>
                  <a:pt x="7260475" y="190506"/>
                  <a:pt x="7259195" y="192146"/>
                  <a:pt x="7257967" y="193358"/>
                </a:cubicBezTo>
                <a:lnTo>
                  <a:pt x="7256535" y="194311"/>
                </a:lnTo>
                <a:lnTo>
                  <a:pt x="7263723" y="196149"/>
                </a:lnTo>
                <a:cubicBezTo>
                  <a:pt x="7269647" y="198436"/>
                  <a:pt x="7272134" y="200885"/>
                  <a:pt x="7271187" y="203494"/>
                </a:cubicBezTo>
                <a:cubicBezTo>
                  <a:pt x="7270241" y="206104"/>
                  <a:pt x="7269367" y="208764"/>
                  <a:pt x="7268563" y="211475"/>
                </a:cubicBezTo>
                <a:cubicBezTo>
                  <a:pt x="7282101" y="210686"/>
                  <a:pt x="7300492" y="208628"/>
                  <a:pt x="7323737" y="205301"/>
                </a:cubicBezTo>
                <a:cubicBezTo>
                  <a:pt x="7323737" y="198619"/>
                  <a:pt x="7322616" y="192578"/>
                  <a:pt x="7320371" y="187179"/>
                </a:cubicBezTo>
                <a:close/>
                <a:moveTo>
                  <a:pt x="7331094" y="180607"/>
                </a:moveTo>
                <a:lnTo>
                  <a:pt x="7323410" y="181476"/>
                </a:lnTo>
                <a:lnTo>
                  <a:pt x="7327287" y="181253"/>
                </a:lnTo>
                <a:lnTo>
                  <a:pt x="7333877" y="183232"/>
                </a:lnTo>
                <a:close/>
                <a:moveTo>
                  <a:pt x="2644981" y="170578"/>
                </a:moveTo>
                <a:cubicBezTo>
                  <a:pt x="2647805" y="170019"/>
                  <a:pt x="2650582" y="170225"/>
                  <a:pt x="2653314" y="171197"/>
                </a:cubicBezTo>
                <a:cubicBezTo>
                  <a:pt x="2658778" y="173140"/>
                  <a:pt x="2665238" y="176560"/>
                  <a:pt x="2672695" y="181457"/>
                </a:cubicBezTo>
                <a:cubicBezTo>
                  <a:pt x="2680152" y="186354"/>
                  <a:pt x="2681260" y="191244"/>
                  <a:pt x="2676018" y="196127"/>
                </a:cubicBezTo>
                <a:cubicBezTo>
                  <a:pt x="2670777" y="201010"/>
                  <a:pt x="2664851" y="209295"/>
                  <a:pt x="2658240" y="220982"/>
                </a:cubicBezTo>
                <a:cubicBezTo>
                  <a:pt x="2667231" y="233387"/>
                  <a:pt x="2666905" y="239876"/>
                  <a:pt x="2657262" y="240449"/>
                </a:cubicBezTo>
                <a:cubicBezTo>
                  <a:pt x="2647617" y="241023"/>
                  <a:pt x="2627452" y="243869"/>
                  <a:pt x="2596763" y="248989"/>
                </a:cubicBezTo>
                <a:cubicBezTo>
                  <a:pt x="2592605" y="261881"/>
                  <a:pt x="2587632" y="262906"/>
                  <a:pt x="2581846" y="252065"/>
                </a:cubicBezTo>
                <a:cubicBezTo>
                  <a:pt x="2576060" y="241224"/>
                  <a:pt x="2571869" y="231687"/>
                  <a:pt x="2569273" y="223456"/>
                </a:cubicBezTo>
                <a:cubicBezTo>
                  <a:pt x="2566678" y="215225"/>
                  <a:pt x="2562831" y="207997"/>
                  <a:pt x="2557733" y="201774"/>
                </a:cubicBezTo>
                <a:cubicBezTo>
                  <a:pt x="2552635" y="195550"/>
                  <a:pt x="2553460" y="191563"/>
                  <a:pt x="2560207" y="189814"/>
                </a:cubicBezTo>
                <a:cubicBezTo>
                  <a:pt x="2566954" y="188064"/>
                  <a:pt x="2572773" y="187638"/>
                  <a:pt x="2577662" y="188534"/>
                </a:cubicBezTo>
                <a:cubicBezTo>
                  <a:pt x="2582552" y="189430"/>
                  <a:pt x="2592103" y="188369"/>
                  <a:pt x="2606314" y="185350"/>
                </a:cubicBezTo>
                <a:cubicBezTo>
                  <a:pt x="2620525" y="182332"/>
                  <a:pt x="2630546" y="178732"/>
                  <a:pt x="2636375" y="174552"/>
                </a:cubicBezTo>
                <a:cubicBezTo>
                  <a:pt x="2639289" y="172462"/>
                  <a:pt x="2642158" y="171138"/>
                  <a:pt x="2644981" y="170578"/>
                </a:cubicBezTo>
                <a:close/>
                <a:moveTo>
                  <a:pt x="7639989" y="157495"/>
                </a:moveTo>
                <a:cubicBezTo>
                  <a:pt x="7646736" y="155695"/>
                  <a:pt x="7653817" y="157731"/>
                  <a:pt x="7661231" y="163604"/>
                </a:cubicBezTo>
                <a:cubicBezTo>
                  <a:pt x="7668645" y="169476"/>
                  <a:pt x="7666899" y="174889"/>
                  <a:pt x="7655993" y="179844"/>
                </a:cubicBezTo>
                <a:cubicBezTo>
                  <a:pt x="7645087" y="184798"/>
                  <a:pt x="7636595" y="187484"/>
                  <a:pt x="7630514" y="187899"/>
                </a:cubicBezTo>
                <a:cubicBezTo>
                  <a:pt x="7635920" y="191972"/>
                  <a:pt x="7637928" y="195561"/>
                  <a:pt x="7636537" y="198665"/>
                </a:cubicBezTo>
                <a:cubicBezTo>
                  <a:pt x="7635145" y="201770"/>
                  <a:pt x="7634041" y="210091"/>
                  <a:pt x="7633225" y="223628"/>
                </a:cubicBezTo>
                <a:cubicBezTo>
                  <a:pt x="7646891" y="220115"/>
                  <a:pt x="7660653" y="217211"/>
                  <a:pt x="7674513" y="214916"/>
                </a:cubicBezTo>
                <a:cubicBezTo>
                  <a:pt x="7688373" y="212622"/>
                  <a:pt x="7690643" y="215268"/>
                  <a:pt x="7681321" y="222854"/>
                </a:cubicBezTo>
                <a:cubicBezTo>
                  <a:pt x="7672001" y="230440"/>
                  <a:pt x="7652491" y="239180"/>
                  <a:pt x="7622792" y="249075"/>
                </a:cubicBezTo>
                <a:cubicBezTo>
                  <a:pt x="7594843" y="260791"/>
                  <a:pt x="7576713" y="269180"/>
                  <a:pt x="7568403" y="274242"/>
                </a:cubicBezTo>
                <a:cubicBezTo>
                  <a:pt x="7560093" y="279304"/>
                  <a:pt x="7552066" y="278899"/>
                  <a:pt x="7544322" y="273027"/>
                </a:cubicBezTo>
                <a:cubicBezTo>
                  <a:pt x="7536579" y="267154"/>
                  <a:pt x="7531434" y="261784"/>
                  <a:pt x="7528888" y="256915"/>
                </a:cubicBezTo>
                <a:cubicBezTo>
                  <a:pt x="7526343" y="252047"/>
                  <a:pt x="7531638" y="249351"/>
                  <a:pt x="7544774" y="248827"/>
                </a:cubicBezTo>
                <a:cubicBezTo>
                  <a:pt x="7557909" y="248304"/>
                  <a:pt x="7579685" y="242550"/>
                  <a:pt x="7610101" y="231565"/>
                </a:cubicBezTo>
                <a:cubicBezTo>
                  <a:pt x="7610101" y="216064"/>
                  <a:pt x="7608681" y="203573"/>
                  <a:pt x="7605841" y="194094"/>
                </a:cubicBezTo>
                <a:cubicBezTo>
                  <a:pt x="7599131" y="194998"/>
                  <a:pt x="7592483" y="195450"/>
                  <a:pt x="7585901" y="195450"/>
                </a:cubicBezTo>
                <a:cubicBezTo>
                  <a:pt x="7579879" y="195450"/>
                  <a:pt x="7573185" y="193413"/>
                  <a:pt x="7565821" y="189341"/>
                </a:cubicBezTo>
                <a:cubicBezTo>
                  <a:pt x="7558458" y="185268"/>
                  <a:pt x="7560013" y="181436"/>
                  <a:pt x="7570489" y="177843"/>
                </a:cubicBezTo>
                <a:cubicBezTo>
                  <a:pt x="7580965" y="174251"/>
                  <a:pt x="7593480" y="170412"/>
                  <a:pt x="7608035" y="166325"/>
                </a:cubicBezTo>
                <a:cubicBezTo>
                  <a:pt x="7622591" y="162238"/>
                  <a:pt x="7633243" y="159294"/>
                  <a:pt x="7639989" y="157495"/>
                </a:cubicBezTo>
                <a:close/>
                <a:moveTo>
                  <a:pt x="3741599" y="154600"/>
                </a:moveTo>
                <a:cubicBezTo>
                  <a:pt x="3743917" y="154911"/>
                  <a:pt x="3746722" y="155546"/>
                  <a:pt x="3750013" y="156505"/>
                </a:cubicBezTo>
                <a:cubicBezTo>
                  <a:pt x="3763177" y="160341"/>
                  <a:pt x="3772653" y="166153"/>
                  <a:pt x="3778439" y="173939"/>
                </a:cubicBezTo>
                <a:cubicBezTo>
                  <a:pt x="3784226" y="181726"/>
                  <a:pt x="3785653" y="191305"/>
                  <a:pt x="3782720" y="202677"/>
                </a:cubicBezTo>
                <a:cubicBezTo>
                  <a:pt x="3779787" y="214049"/>
                  <a:pt x="3770542" y="211367"/>
                  <a:pt x="3754982" y="194632"/>
                </a:cubicBezTo>
                <a:cubicBezTo>
                  <a:pt x="3743295" y="178442"/>
                  <a:pt x="3736254" y="167081"/>
                  <a:pt x="3733859" y="160549"/>
                </a:cubicBezTo>
                <a:cubicBezTo>
                  <a:pt x="3732063" y="155650"/>
                  <a:pt x="3734643" y="153667"/>
                  <a:pt x="3741599" y="154600"/>
                </a:cubicBezTo>
                <a:close/>
                <a:moveTo>
                  <a:pt x="1885709" y="154556"/>
                </a:moveTo>
                <a:cubicBezTo>
                  <a:pt x="1888274" y="155268"/>
                  <a:pt x="1884135" y="168081"/>
                  <a:pt x="1873290" y="192997"/>
                </a:cubicBezTo>
                <a:cubicBezTo>
                  <a:pt x="1860857" y="221405"/>
                  <a:pt x="1853300" y="243314"/>
                  <a:pt x="1850618" y="258722"/>
                </a:cubicBezTo>
                <a:cubicBezTo>
                  <a:pt x="1847936" y="274131"/>
                  <a:pt x="1842383" y="277913"/>
                  <a:pt x="1833958" y="270069"/>
                </a:cubicBezTo>
                <a:cubicBezTo>
                  <a:pt x="1825533" y="262225"/>
                  <a:pt x="1819672" y="253434"/>
                  <a:pt x="1816374" y="243697"/>
                </a:cubicBezTo>
                <a:cubicBezTo>
                  <a:pt x="1813075" y="233960"/>
                  <a:pt x="1814323" y="228081"/>
                  <a:pt x="1820116" y="226059"/>
                </a:cubicBezTo>
                <a:cubicBezTo>
                  <a:pt x="1825910" y="224037"/>
                  <a:pt x="1832069" y="219104"/>
                  <a:pt x="1838594" y="211260"/>
                </a:cubicBezTo>
                <a:cubicBezTo>
                  <a:pt x="1845118" y="203416"/>
                  <a:pt x="1856870" y="188444"/>
                  <a:pt x="1873849" y="166346"/>
                </a:cubicBezTo>
                <a:cubicBezTo>
                  <a:pt x="1880216" y="158059"/>
                  <a:pt x="1884169" y="154129"/>
                  <a:pt x="1885709" y="154556"/>
                </a:cubicBezTo>
                <a:close/>
                <a:moveTo>
                  <a:pt x="3046285" y="139813"/>
                </a:moveTo>
                <a:cubicBezTo>
                  <a:pt x="3053564" y="138974"/>
                  <a:pt x="3063452" y="142556"/>
                  <a:pt x="3075949" y="150558"/>
                </a:cubicBezTo>
                <a:cubicBezTo>
                  <a:pt x="3090017" y="160753"/>
                  <a:pt x="3094021" y="168927"/>
                  <a:pt x="3087963" y="175079"/>
                </a:cubicBezTo>
                <a:cubicBezTo>
                  <a:pt x="3081904" y="181231"/>
                  <a:pt x="3077239" y="188803"/>
                  <a:pt x="3073970" y="197794"/>
                </a:cubicBezTo>
                <a:cubicBezTo>
                  <a:pt x="3071274" y="232985"/>
                  <a:pt x="3065696" y="258564"/>
                  <a:pt x="3057235" y="274532"/>
                </a:cubicBezTo>
                <a:cubicBezTo>
                  <a:pt x="3048774" y="290500"/>
                  <a:pt x="3037119" y="301556"/>
                  <a:pt x="3022270" y="307701"/>
                </a:cubicBezTo>
                <a:cubicBezTo>
                  <a:pt x="3007420" y="313846"/>
                  <a:pt x="2999734" y="311989"/>
                  <a:pt x="2999211" y="302130"/>
                </a:cubicBezTo>
                <a:cubicBezTo>
                  <a:pt x="2998687" y="292271"/>
                  <a:pt x="2995038" y="281674"/>
                  <a:pt x="2988262" y="270338"/>
                </a:cubicBezTo>
                <a:cubicBezTo>
                  <a:pt x="2981487" y="259002"/>
                  <a:pt x="2982053" y="254983"/>
                  <a:pt x="2989962" y="258281"/>
                </a:cubicBezTo>
                <a:cubicBezTo>
                  <a:pt x="2997870" y="261579"/>
                  <a:pt x="3006886" y="265337"/>
                  <a:pt x="3017011" y="269553"/>
                </a:cubicBezTo>
                <a:cubicBezTo>
                  <a:pt x="3024023" y="269553"/>
                  <a:pt x="3030318" y="261622"/>
                  <a:pt x="3035897" y="245762"/>
                </a:cubicBezTo>
                <a:cubicBezTo>
                  <a:pt x="3041475" y="229902"/>
                  <a:pt x="3044712" y="215135"/>
                  <a:pt x="3045609" y="201462"/>
                </a:cubicBezTo>
                <a:cubicBezTo>
                  <a:pt x="3046505" y="187788"/>
                  <a:pt x="3046591" y="178417"/>
                  <a:pt x="3045867" y="173348"/>
                </a:cubicBezTo>
                <a:cubicBezTo>
                  <a:pt x="3045143" y="168278"/>
                  <a:pt x="3042063" y="165970"/>
                  <a:pt x="3036628" y="166421"/>
                </a:cubicBezTo>
                <a:cubicBezTo>
                  <a:pt x="3031193" y="166873"/>
                  <a:pt x="3014888" y="169121"/>
                  <a:pt x="2987714" y="173165"/>
                </a:cubicBezTo>
                <a:cubicBezTo>
                  <a:pt x="2999415" y="176779"/>
                  <a:pt x="3002932" y="181730"/>
                  <a:pt x="2998265" y="188018"/>
                </a:cubicBezTo>
                <a:cubicBezTo>
                  <a:pt x="2993597" y="194306"/>
                  <a:pt x="2990151" y="200569"/>
                  <a:pt x="2987929" y="206807"/>
                </a:cubicBezTo>
                <a:cubicBezTo>
                  <a:pt x="2985706" y="213045"/>
                  <a:pt x="2979310" y="223743"/>
                  <a:pt x="2968742" y="238900"/>
                </a:cubicBezTo>
                <a:cubicBezTo>
                  <a:pt x="2958173" y="254058"/>
                  <a:pt x="2945890" y="267007"/>
                  <a:pt x="2931894" y="277748"/>
                </a:cubicBezTo>
                <a:cubicBezTo>
                  <a:pt x="2917898" y="288489"/>
                  <a:pt x="2905003" y="294555"/>
                  <a:pt x="2893208" y="295946"/>
                </a:cubicBezTo>
                <a:cubicBezTo>
                  <a:pt x="2881413" y="297337"/>
                  <a:pt x="2879524" y="294784"/>
                  <a:pt x="2887540" y="288288"/>
                </a:cubicBezTo>
                <a:cubicBezTo>
                  <a:pt x="2895556" y="281792"/>
                  <a:pt x="2905304" y="273249"/>
                  <a:pt x="2916783" y="262659"/>
                </a:cubicBezTo>
                <a:cubicBezTo>
                  <a:pt x="2928262" y="252068"/>
                  <a:pt x="2939329" y="237714"/>
                  <a:pt x="2949984" y="219595"/>
                </a:cubicBezTo>
                <a:cubicBezTo>
                  <a:pt x="2960639" y="201476"/>
                  <a:pt x="2965293" y="188028"/>
                  <a:pt x="2963945" y="179252"/>
                </a:cubicBezTo>
                <a:cubicBezTo>
                  <a:pt x="2959112" y="180916"/>
                  <a:pt x="2952713" y="182905"/>
                  <a:pt x="2944747" y="185221"/>
                </a:cubicBezTo>
                <a:cubicBezTo>
                  <a:pt x="2936781" y="187537"/>
                  <a:pt x="2928180" y="185282"/>
                  <a:pt x="2918945" y="178456"/>
                </a:cubicBezTo>
                <a:cubicBezTo>
                  <a:pt x="2910700" y="169250"/>
                  <a:pt x="2913428" y="164371"/>
                  <a:pt x="2927130" y="163819"/>
                </a:cubicBezTo>
                <a:cubicBezTo>
                  <a:pt x="2940832" y="163267"/>
                  <a:pt x="2962116" y="160732"/>
                  <a:pt x="2990983" y="156215"/>
                </a:cubicBezTo>
                <a:cubicBezTo>
                  <a:pt x="3016193" y="151870"/>
                  <a:pt x="3032491" y="147173"/>
                  <a:pt x="3039876" y="142126"/>
                </a:cubicBezTo>
                <a:cubicBezTo>
                  <a:pt x="3041722" y="140864"/>
                  <a:pt x="3043859" y="140093"/>
                  <a:pt x="3046285" y="139813"/>
                </a:cubicBezTo>
                <a:close/>
                <a:moveTo>
                  <a:pt x="1510734" y="138736"/>
                </a:moveTo>
                <a:cubicBezTo>
                  <a:pt x="1512965" y="138126"/>
                  <a:pt x="1513472" y="140367"/>
                  <a:pt x="1512254" y="145460"/>
                </a:cubicBezTo>
                <a:cubicBezTo>
                  <a:pt x="1509006" y="159040"/>
                  <a:pt x="1502004" y="177030"/>
                  <a:pt x="1491249" y="199429"/>
                </a:cubicBezTo>
                <a:cubicBezTo>
                  <a:pt x="1480494" y="221828"/>
                  <a:pt x="1473969" y="237111"/>
                  <a:pt x="1471675" y="245278"/>
                </a:cubicBezTo>
                <a:cubicBezTo>
                  <a:pt x="1469380" y="253445"/>
                  <a:pt x="1464358" y="255051"/>
                  <a:pt x="1456607" y="250097"/>
                </a:cubicBezTo>
                <a:cubicBezTo>
                  <a:pt x="1448856" y="245142"/>
                  <a:pt x="1443030" y="238865"/>
                  <a:pt x="1439130" y="231264"/>
                </a:cubicBezTo>
                <a:cubicBezTo>
                  <a:pt x="1435229" y="223664"/>
                  <a:pt x="1436595" y="218602"/>
                  <a:pt x="1443227" y="216078"/>
                </a:cubicBezTo>
                <a:cubicBezTo>
                  <a:pt x="1449860" y="213554"/>
                  <a:pt x="1463852" y="196712"/>
                  <a:pt x="1485205" y="165550"/>
                </a:cubicBezTo>
                <a:cubicBezTo>
                  <a:pt x="1498505" y="148692"/>
                  <a:pt x="1507015" y="139754"/>
                  <a:pt x="1510734" y="138736"/>
                </a:cubicBezTo>
                <a:close/>
                <a:moveTo>
                  <a:pt x="965767" y="138060"/>
                </a:moveTo>
                <a:cubicBezTo>
                  <a:pt x="958332" y="138490"/>
                  <a:pt x="942238" y="140354"/>
                  <a:pt x="917487" y="143653"/>
                </a:cubicBezTo>
                <a:cubicBezTo>
                  <a:pt x="919236" y="176234"/>
                  <a:pt x="920498" y="198396"/>
                  <a:pt x="921273" y="210141"/>
                </a:cubicBezTo>
                <a:cubicBezTo>
                  <a:pt x="938610" y="207546"/>
                  <a:pt x="956328" y="205007"/>
                  <a:pt x="974425" y="202526"/>
                </a:cubicBezTo>
                <a:cubicBezTo>
                  <a:pt x="976848" y="190438"/>
                  <a:pt x="978508" y="177836"/>
                  <a:pt x="979404" y="164722"/>
                </a:cubicBezTo>
                <a:cubicBezTo>
                  <a:pt x="980301" y="151608"/>
                  <a:pt x="980111" y="143778"/>
                  <a:pt x="978834" y="141233"/>
                </a:cubicBezTo>
                <a:cubicBezTo>
                  <a:pt x="977558" y="138687"/>
                  <a:pt x="973202" y="137630"/>
                  <a:pt x="965767" y="138060"/>
                </a:cubicBezTo>
                <a:close/>
                <a:moveTo>
                  <a:pt x="1599384" y="136761"/>
                </a:moveTo>
                <a:cubicBezTo>
                  <a:pt x="1603738" y="136813"/>
                  <a:pt x="1607448" y="138053"/>
                  <a:pt x="1610513" y="140480"/>
                </a:cubicBezTo>
                <a:cubicBezTo>
                  <a:pt x="1616644" y="145334"/>
                  <a:pt x="1615665" y="150052"/>
                  <a:pt x="1607577" y="154634"/>
                </a:cubicBezTo>
                <a:cubicBezTo>
                  <a:pt x="1599489" y="159215"/>
                  <a:pt x="1590132" y="162438"/>
                  <a:pt x="1579506" y="164303"/>
                </a:cubicBezTo>
                <a:cubicBezTo>
                  <a:pt x="1568880" y="166167"/>
                  <a:pt x="1560297" y="165016"/>
                  <a:pt x="1553758" y="160850"/>
                </a:cubicBezTo>
                <a:cubicBezTo>
                  <a:pt x="1547219" y="156684"/>
                  <a:pt x="1547696" y="153347"/>
                  <a:pt x="1555189" y="150837"/>
                </a:cubicBezTo>
                <a:cubicBezTo>
                  <a:pt x="1562681" y="148328"/>
                  <a:pt x="1572415" y="144771"/>
                  <a:pt x="1584389" y="140168"/>
                </a:cubicBezTo>
                <a:cubicBezTo>
                  <a:pt x="1590032" y="137845"/>
                  <a:pt x="1595030" y="136709"/>
                  <a:pt x="1599384" y="136761"/>
                </a:cubicBezTo>
                <a:close/>
                <a:moveTo>
                  <a:pt x="6601275" y="130660"/>
                </a:moveTo>
                <a:lnTo>
                  <a:pt x="6560664" y="135672"/>
                </a:lnTo>
                <a:cubicBezTo>
                  <a:pt x="6559875" y="148163"/>
                  <a:pt x="6558169" y="157556"/>
                  <a:pt x="6555545" y="163851"/>
                </a:cubicBezTo>
                <a:cubicBezTo>
                  <a:pt x="6568465" y="166332"/>
                  <a:pt x="6576420" y="170917"/>
                  <a:pt x="6579410" y="177607"/>
                </a:cubicBezTo>
                <a:lnTo>
                  <a:pt x="6579115" y="193111"/>
                </a:lnTo>
                <a:lnTo>
                  <a:pt x="6587283" y="181070"/>
                </a:lnTo>
                <a:cubicBezTo>
                  <a:pt x="6594819" y="165991"/>
                  <a:pt x="6599483" y="149188"/>
                  <a:pt x="6601275" y="130660"/>
                </a:cubicBezTo>
                <a:close/>
                <a:moveTo>
                  <a:pt x="3665467" y="127273"/>
                </a:moveTo>
                <a:cubicBezTo>
                  <a:pt x="3660541" y="127710"/>
                  <a:pt x="3648004" y="129936"/>
                  <a:pt x="3627856" y="133952"/>
                </a:cubicBezTo>
                <a:lnTo>
                  <a:pt x="3629039" y="172347"/>
                </a:lnTo>
                <a:cubicBezTo>
                  <a:pt x="3636970" y="171602"/>
                  <a:pt x="3643569" y="169838"/>
                  <a:pt x="3648840" y="167056"/>
                </a:cubicBezTo>
                <a:cubicBezTo>
                  <a:pt x="3654110" y="164274"/>
                  <a:pt x="3659803" y="165891"/>
                  <a:pt x="3665919" y="171907"/>
                </a:cubicBezTo>
                <a:cubicBezTo>
                  <a:pt x="3672035" y="177922"/>
                  <a:pt x="3670278" y="182898"/>
                  <a:pt x="3660649" y="186835"/>
                </a:cubicBezTo>
                <a:cubicBezTo>
                  <a:pt x="3651019" y="190771"/>
                  <a:pt x="3640540" y="192739"/>
                  <a:pt x="3629211" y="192739"/>
                </a:cubicBezTo>
                <a:lnTo>
                  <a:pt x="3630373" y="227672"/>
                </a:lnTo>
                <a:cubicBezTo>
                  <a:pt x="3634904" y="227801"/>
                  <a:pt x="3641659" y="226034"/>
                  <a:pt x="3650635" y="222370"/>
                </a:cubicBezTo>
                <a:cubicBezTo>
                  <a:pt x="3659613" y="218706"/>
                  <a:pt x="3665632" y="218899"/>
                  <a:pt x="3668693" y="222950"/>
                </a:cubicBezTo>
                <a:cubicBezTo>
                  <a:pt x="3671755" y="227002"/>
                  <a:pt x="3674010" y="226743"/>
                  <a:pt x="3675458" y="222176"/>
                </a:cubicBezTo>
                <a:cubicBezTo>
                  <a:pt x="3676907" y="217609"/>
                  <a:pt x="3677857" y="202093"/>
                  <a:pt x="3678309" y="175628"/>
                </a:cubicBezTo>
                <a:cubicBezTo>
                  <a:pt x="3678760" y="149163"/>
                  <a:pt x="3677964" y="134378"/>
                  <a:pt x="3675921" y="131274"/>
                </a:cubicBezTo>
                <a:cubicBezTo>
                  <a:pt x="3673877" y="128169"/>
                  <a:pt x="3670393" y="126835"/>
                  <a:pt x="3665467" y="127273"/>
                </a:cubicBezTo>
                <a:close/>
                <a:moveTo>
                  <a:pt x="6927636" y="117776"/>
                </a:moveTo>
                <a:cubicBezTo>
                  <a:pt x="6938111" y="119195"/>
                  <a:pt x="6946677" y="121813"/>
                  <a:pt x="6953329" y="125627"/>
                </a:cubicBezTo>
                <a:cubicBezTo>
                  <a:pt x="6961834" y="129126"/>
                  <a:pt x="6964505" y="133952"/>
                  <a:pt x="6961343" y="140104"/>
                </a:cubicBezTo>
                <a:cubicBezTo>
                  <a:pt x="6958181" y="146255"/>
                  <a:pt x="6957048" y="171265"/>
                  <a:pt x="6957944" y="215131"/>
                </a:cubicBezTo>
                <a:cubicBezTo>
                  <a:pt x="6958841" y="258998"/>
                  <a:pt x="6957295" y="288729"/>
                  <a:pt x="6953308" y="304324"/>
                </a:cubicBezTo>
                <a:cubicBezTo>
                  <a:pt x="6949323" y="319919"/>
                  <a:pt x="6943453" y="321525"/>
                  <a:pt x="6935703" y="309142"/>
                </a:cubicBezTo>
                <a:cubicBezTo>
                  <a:pt x="6927951" y="296760"/>
                  <a:pt x="6924750" y="287037"/>
                  <a:pt x="6926097" y="279974"/>
                </a:cubicBezTo>
                <a:cubicBezTo>
                  <a:pt x="6927447" y="272912"/>
                  <a:pt x="6929020" y="258636"/>
                  <a:pt x="6930819" y="237147"/>
                </a:cubicBezTo>
                <a:cubicBezTo>
                  <a:pt x="6932619" y="215658"/>
                  <a:pt x="6932415" y="193933"/>
                  <a:pt x="6930206" y="171971"/>
                </a:cubicBezTo>
                <a:cubicBezTo>
                  <a:pt x="6927998" y="150009"/>
                  <a:pt x="6924399" y="135131"/>
                  <a:pt x="6919408" y="127337"/>
                </a:cubicBezTo>
                <a:cubicBezTo>
                  <a:pt x="6914417" y="119543"/>
                  <a:pt x="6917161" y="116356"/>
                  <a:pt x="6927636" y="117776"/>
                </a:cubicBezTo>
                <a:close/>
                <a:moveTo>
                  <a:pt x="3392232" y="112796"/>
                </a:moveTo>
                <a:cubicBezTo>
                  <a:pt x="3388906" y="112101"/>
                  <a:pt x="3375168" y="113395"/>
                  <a:pt x="3351019" y="116679"/>
                </a:cubicBezTo>
                <a:lnTo>
                  <a:pt x="3351019" y="146729"/>
                </a:lnTo>
                <a:cubicBezTo>
                  <a:pt x="3354102" y="146729"/>
                  <a:pt x="3360537" y="145374"/>
                  <a:pt x="3370324" y="142663"/>
                </a:cubicBezTo>
                <a:cubicBezTo>
                  <a:pt x="3380111" y="139953"/>
                  <a:pt x="3387213" y="141771"/>
                  <a:pt x="3391630" y="148116"/>
                </a:cubicBezTo>
                <a:cubicBezTo>
                  <a:pt x="3396047" y="154462"/>
                  <a:pt x="3392211" y="158986"/>
                  <a:pt x="3380122" y="161689"/>
                </a:cubicBezTo>
                <a:cubicBezTo>
                  <a:pt x="3368033" y="164392"/>
                  <a:pt x="3358332" y="165299"/>
                  <a:pt x="3351019" y="164410"/>
                </a:cubicBezTo>
                <a:lnTo>
                  <a:pt x="3351019" y="195277"/>
                </a:lnTo>
                <a:cubicBezTo>
                  <a:pt x="3360555" y="195335"/>
                  <a:pt x="3369693" y="194675"/>
                  <a:pt x="3378433" y="193299"/>
                </a:cubicBezTo>
                <a:cubicBezTo>
                  <a:pt x="3387174" y="191922"/>
                  <a:pt x="3393312" y="191685"/>
                  <a:pt x="3396846" y="192589"/>
                </a:cubicBezTo>
                <a:cubicBezTo>
                  <a:pt x="3400381" y="193492"/>
                  <a:pt x="3401700" y="182855"/>
                  <a:pt x="3400804" y="160678"/>
                </a:cubicBezTo>
                <a:cubicBezTo>
                  <a:pt x="3399908" y="138501"/>
                  <a:pt x="3399087" y="125150"/>
                  <a:pt x="3398341" y="120626"/>
                </a:cubicBezTo>
                <a:cubicBezTo>
                  <a:pt x="3397596" y="116102"/>
                  <a:pt x="3395559" y="113492"/>
                  <a:pt x="3392232" y="112796"/>
                </a:cubicBezTo>
                <a:close/>
                <a:moveTo>
                  <a:pt x="1824529" y="107088"/>
                </a:moveTo>
                <a:cubicBezTo>
                  <a:pt x="1826936" y="107219"/>
                  <a:pt x="1829846" y="107705"/>
                  <a:pt x="1833259" y="108548"/>
                </a:cubicBezTo>
                <a:cubicBezTo>
                  <a:pt x="1846911" y="111918"/>
                  <a:pt x="1855709" y="117152"/>
                  <a:pt x="1859652" y="124250"/>
                </a:cubicBezTo>
                <a:cubicBezTo>
                  <a:pt x="1863596" y="131349"/>
                  <a:pt x="1863506" y="138691"/>
                  <a:pt x="1859383" y="146277"/>
                </a:cubicBezTo>
                <a:cubicBezTo>
                  <a:pt x="1855261" y="153863"/>
                  <a:pt x="1845384" y="151275"/>
                  <a:pt x="1829753" y="138512"/>
                </a:cubicBezTo>
                <a:cubicBezTo>
                  <a:pt x="1823328" y="131198"/>
                  <a:pt x="1818894" y="123533"/>
                  <a:pt x="1816449" y="115517"/>
                </a:cubicBezTo>
                <a:cubicBezTo>
                  <a:pt x="1814615" y="109505"/>
                  <a:pt x="1817309" y="106695"/>
                  <a:pt x="1824529" y="107088"/>
                </a:cubicBezTo>
                <a:close/>
                <a:moveTo>
                  <a:pt x="2582672" y="97102"/>
                </a:moveTo>
                <a:cubicBezTo>
                  <a:pt x="2584799" y="97313"/>
                  <a:pt x="2587439" y="98092"/>
                  <a:pt x="2590590" y="99438"/>
                </a:cubicBezTo>
                <a:cubicBezTo>
                  <a:pt x="2603195" y="104823"/>
                  <a:pt x="2609748" y="111133"/>
                  <a:pt x="2610250" y="118367"/>
                </a:cubicBezTo>
                <a:cubicBezTo>
                  <a:pt x="2610752" y="125602"/>
                  <a:pt x="2608956" y="131485"/>
                  <a:pt x="2604862" y="136017"/>
                </a:cubicBezTo>
                <a:cubicBezTo>
                  <a:pt x="2600768" y="140548"/>
                  <a:pt x="2596097" y="139788"/>
                  <a:pt x="2590848" y="133736"/>
                </a:cubicBezTo>
                <a:cubicBezTo>
                  <a:pt x="2585600" y="127685"/>
                  <a:pt x="2581097" y="119948"/>
                  <a:pt x="2577340" y="110527"/>
                </a:cubicBezTo>
                <a:cubicBezTo>
                  <a:pt x="2574511" y="100944"/>
                  <a:pt x="2576289" y="96469"/>
                  <a:pt x="2582672" y="97102"/>
                </a:cubicBezTo>
                <a:close/>
                <a:moveTo>
                  <a:pt x="7321345" y="94203"/>
                </a:moveTo>
                <a:cubicBezTo>
                  <a:pt x="7317111" y="94438"/>
                  <a:pt x="7311383" y="95118"/>
                  <a:pt x="7304163" y="96244"/>
                </a:cubicBezTo>
                <a:cubicBezTo>
                  <a:pt x="7289723" y="98495"/>
                  <a:pt x="7273805" y="100804"/>
                  <a:pt x="7256410" y="103170"/>
                </a:cubicBezTo>
                <a:cubicBezTo>
                  <a:pt x="7256410" y="109652"/>
                  <a:pt x="7256597" y="113359"/>
                  <a:pt x="7256969" y="114291"/>
                </a:cubicBezTo>
                <a:cubicBezTo>
                  <a:pt x="7266477" y="113502"/>
                  <a:pt x="7276817" y="111057"/>
                  <a:pt x="7287987" y="106956"/>
                </a:cubicBezTo>
                <a:cubicBezTo>
                  <a:pt x="7299159" y="102855"/>
                  <a:pt x="7307712" y="104181"/>
                  <a:pt x="7313649" y="110936"/>
                </a:cubicBezTo>
                <a:cubicBezTo>
                  <a:pt x="7319586" y="117690"/>
                  <a:pt x="7315202" y="122662"/>
                  <a:pt x="7300495" y="125853"/>
                </a:cubicBezTo>
                <a:cubicBezTo>
                  <a:pt x="7285790" y="129044"/>
                  <a:pt x="7271999" y="131005"/>
                  <a:pt x="7259121" y="131736"/>
                </a:cubicBezTo>
                <a:cubicBezTo>
                  <a:pt x="7260024" y="135464"/>
                  <a:pt x="7260475" y="138648"/>
                  <a:pt x="7260475" y="141287"/>
                </a:cubicBezTo>
                <a:cubicBezTo>
                  <a:pt x="7271259" y="138920"/>
                  <a:pt x="7281789" y="136307"/>
                  <a:pt x="7292063" y="133446"/>
                </a:cubicBezTo>
                <a:cubicBezTo>
                  <a:pt x="7302339" y="130585"/>
                  <a:pt x="7310441" y="132267"/>
                  <a:pt x="7316371" y="138490"/>
                </a:cubicBezTo>
                <a:cubicBezTo>
                  <a:pt x="7322300" y="144714"/>
                  <a:pt x="7318855" y="149461"/>
                  <a:pt x="7306035" y="152730"/>
                </a:cubicBezTo>
                <a:cubicBezTo>
                  <a:pt x="7293214" y="156000"/>
                  <a:pt x="7278473" y="158022"/>
                  <a:pt x="7261809" y="158796"/>
                </a:cubicBezTo>
                <a:lnTo>
                  <a:pt x="7262820" y="172347"/>
                </a:lnTo>
                <a:cubicBezTo>
                  <a:pt x="7263839" y="171573"/>
                  <a:pt x="7272623" y="169809"/>
                  <a:pt x="7289171" y="167056"/>
                </a:cubicBezTo>
                <a:cubicBezTo>
                  <a:pt x="7305719" y="164303"/>
                  <a:pt x="7315923" y="162926"/>
                  <a:pt x="7319779" y="162926"/>
                </a:cubicBezTo>
                <a:cubicBezTo>
                  <a:pt x="7324541" y="162926"/>
                  <a:pt x="7328219" y="162912"/>
                  <a:pt x="7330814" y="162883"/>
                </a:cubicBezTo>
                <a:cubicBezTo>
                  <a:pt x="7333295" y="138576"/>
                  <a:pt x="7334331" y="121486"/>
                  <a:pt x="7333923" y="111613"/>
                </a:cubicBezTo>
                <a:cubicBezTo>
                  <a:pt x="7333514" y="101740"/>
                  <a:pt x="7332062" y="96147"/>
                  <a:pt x="7329567" y="94835"/>
                </a:cubicBezTo>
                <a:cubicBezTo>
                  <a:pt x="7328319" y="94179"/>
                  <a:pt x="7325579" y="93968"/>
                  <a:pt x="7321345" y="94203"/>
                </a:cubicBezTo>
                <a:close/>
                <a:moveTo>
                  <a:pt x="3402348" y="85717"/>
                </a:moveTo>
                <a:cubicBezTo>
                  <a:pt x="3405409" y="85515"/>
                  <a:pt x="3408774" y="86134"/>
                  <a:pt x="3412441" y="87575"/>
                </a:cubicBezTo>
                <a:cubicBezTo>
                  <a:pt x="3419776" y="90458"/>
                  <a:pt x="3425996" y="93810"/>
                  <a:pt x="3431102" y="97631"/>
                </a:cubicBezTo>
                <a:cubicBezTo>
                  <a:pt x="3436207" y="101453"/>
                  <a:pt x="3436938" y="106121"/>
                  <a:pt x="3433295" y="111635"/>
                </a:cubicBezTo>
                <a:cubicBezTo>
                  <a:pt x="3429653" y="117148"/>
                  <a:pt x="3427617" y="123275"/>
                  <a:pt x="3427186" y="130015"/>
                </a:cubicBezTo>
                <a:cubicBezTo>
                  <a:pt x="3426756" y="136755"/>
                  <a:pt x="3426997" y="150117"/>
                  <a:pt x="3427907" y="170100"/>
                </a:cubicBezTo>
                <a:cubicBezTo>
                  <a:pt x="3428818" y="190083"/>
                  <a:pt x="3426710" y="206728"/>
                  <a:pt x="3421583" y="220036"/>
                </a:cubicBezTo>
                <a:cubicBezTo>
                  <a:pt x="3416457" y="233344"/>
                  <a:pt x="3411549" y="236696"/>
                  <a:pt x="3406859" y="230092"/>
                </a:cubicBezTo>
                <a:cubicBezTo>
                  <a:pt x="3402170" y="223488"/>
                  <a:pt x="3398413" y="217340"/>
                  <a:pt x="3395588" y="211647"/>
                </a:cubicBezTo>
                <a:cubicBezTo>
                  <a:pt x="3373016" y="212550"/>
                  <a:pt x="3357952" y="213002"/>
                  <a:pt x="3350395" y="213002"/>
                </a:cubicBezTo>
                <a:cubicBezTo>
                  <a:pt x="3347010" y="230096"/>
                  <a:pt x="3341518" y="234308"/>
                  <a:pt x="3333918" y="225639"/>
                </a:cubicBezTo>
                <a:cubicBezTo>
                  <a:pt x="3326318" y="216971"/>
                  <a:pt x="3323417" y="206115"/>
                  <a:pt x="3325217" y="193073"/>
                </a:cubicBezTo>
                <a:cubicBezTo>
                  <a:pt x="3327017" y="180030"/>
                  <a:pt x="3327694" y="165414"/>
                  <a:pt x="3327250" y="149224"/>
                </a:cubicBezTo>
                <a:cubicBezTo>
                  <a:pt x="3326806" y="133034"/>
                  <a:pt x="3324328" y="119791"/>
                  <a:pt x="3319818" y="109494"/>
                </a:cubicBezTo>
                <a:cubicBezTo>
                  <a:pt x="3315308" y="99198"/>
                  <a:pt x="3317524" y="94753"/>
                  <a:pt x="3326464" y="96158"/>
                </a:cubicBezTo>
                <a:cubicBezTo>
                  <a:pt x="3335406" y="97563"/>
                  <a:pt x="3341310" y="98463"/>
                  <a:pt x="3344178" y="98857"/>
                </a:cubicBezTo>
                <a:cubicBezTo>
                  <a:pt x="3347047" y="99252"/>
                  <a:pt x="3354851" y="98596"/>
                  <a:pt x="3367592" y="96889"/>
                </a:cubicBezTo>
                <a:cubicBezTo>
                  <a:pt x="3380334" y="95183"/>
                  <a:pt x="3389160" y="92483"/>
                  <a:pt x="3394072" y="88791"/>
                </a:cubicBezTo>
                <a:cubicBezTo>
                  <a:pt x="3396527" y="86944"/>
                  <a:pt x="3399286" y="85920"/>
                  <a:pt x="3402348" y="85717"/>
                </a:cubicBezTo>
                <a:close/>
                <a:moveTo>
                  <a:pt x="2641091" y="79554"/>
                </a:moveTo>
                <a:cubicBezTo>
                  <a:pt x="2642414" y="79329"/>
                  <a:pt x="2643957" y="79518"/>
                  <a:pt x="2645721" y="80122"/>
                </a:cubicBezTo>
                <a:cubicBezTo>
                  <a:pt x="2652777" y="82538"/>
                  <a:pt x="2659100" y="85729"/>
                  <a:pt x="2664693" y="89694"/>
                </a:cubicBezTo>
                <a:cubicBezTo>
                  <a:pt x="2670286" y="93659"/>
                  <a:pt x="2670666" y="98094"/>
                  <a:pt x="2665833" y="102998"/>
                </a:cubicBezTo>
                <a:cubicBezTo>
                  <a:pt x="2661001" y="107903"/>
                  <a:pt x="2652167" y="117969"/>
                  <a:pt x="2639332" y="133199"/>
                </a:cubicBezTo>
                <a:cubicBezTo>
                  <a:pt x="2657286" y="129599"/>
                  <a:pt x="2669935" y="127126"/>
                  <a:pt x="2677277" y="125778"/>
                </a:cubicBezTo>
                <a:cubicBezTo>
                  <a:pt x="2684619" y="124430"/>
                  <a:pt x="2690707" y="127294"/>
                  <a:pt x="2695539" y="134371"/>
                </a:cubicBezTo>
                <a:cubicBezTo>
                  <a:pt x="2700372" y="141448"/>
                  <a:pt x="2695464" y="145517"/>
                  <a:pt x="2680815" y="146578"/>
                </a:cubicBezTo>
                <a:cubicBezTo>
                  <a:pt x="2666167" y="147639"/>
                  <a:pt x="2644075" y="151303"/>
                  <a:pt x="2614542" y="157570"/>
                </a:cubicBezTo>
                <a:cubicBezTo>
                  <a:pt x="2585008" y="163837"/>
                  <a:pt x="2563150" y="169017"/>
                  <a:pt x="2548968" y="173111"/>
                </a:cubicBezTo>
                <a:cubicBezTo>
                  <a:pt x="2534785" y="177205"/>
                  <a:pt x="2525335" y="177499"/>
                  <a:pt x="2520617" y="173993"/>
                </a:cubicBezTo>
                <a:cubicBezTo>
                  <a:pt x="2515899" y="170487"/>
                  <a:pt x="2511310" y="165511"/>
                  <a:pt x="2506851" y="159065"/>
                </a:cubicBezTo>
                <a:cubicBezTo>
                  <a:pt x="2502390" y="152619"/>
                  <a:pt x="2505277" y="149851"/>
                  <a:pt x="2515508" y="150762"/>
                </a:cubicBezTo>
                <a:cubicBezTo>
                  <a:pt x="2525740" y="151673"/>
                  <a:pt x="2539679" y="150547"/>
                  <a:pt x="2557324" y="147385"/>
                </a:cubicBezTo>
                <a:cubicBezTo>
                  <a:pt x="2574970" y="144223"/>
                  <a:pt x="2597065" y="140605"/>
                  <a:pt x="2623608" y="136533"/>
                </a:cubicBezTo>
                <a:cubicBezTo>
                  <a:pt x="2627136" y="125964"/>
                  <a:pt x="2629940" y="117769"/>
                  <a:pt x="2632019" y="111947"/>
                </a:cubicBezTo>
                <a:cubicBezTo>
                  <a:pt x="2634098" y="106124"/>
                  <a:pt x="2635138" y="99736"/>
                  <a:pt x="2635138" y="92781"/>
                </a:cubicBezTo>
                <a:cubicBezTo>
                  <a:pt x="2635138" y="84639"/>
                  <a:pt x="2637122" y="80230"/>
                  <a:pt x="2641091" y="79554"/>
                </a:cubicBezTo>
                <a:close/>
                <a:moveTo>
                  <a:pt x="1466803" y="78692"/>
                </a:moveTo>
                <a:cubicBezTo>
                  <a:pt x="1481953" y="81043"/>
                  <a:pt x="1493002" y="85220"/>
                  <a:pt x="1499950" y="91221"/>
                </a:cubicBezTo>
                <a:cubicBezTo>
                  <a:pt x="1506898" y="97223"/>
                  <a:pt x="1509537" y="105296"/>
                  <a:pt x="1507866" y="115442"/>
                </a:cubicBezTo>
                <a:cubicBezTo>
                  <a:pt x="1506195" y="125588"/>
                  <a:pt x="1501033" y="128735"/>
                  <a:pt x="1492378" y="124885"/>
                </a:cubicBezTo>
                <a:cubicBezTo>
                  <a:pt x="1483724" y="121035"/>
                  <a:pt x="1473475" y="113187"/>
                  <a:pt x="1461629" y="101342"/>
                </a:cubicBezTo>
                <a:cubicBezTo>
                  <a:pt x="1449928" y="83890"/>
                  <a:pt x="1451652" y="76340"/>
                  <a:pt x="1466803" y="78692"/>
                </a:cubicBezTo>
                <a:close/>
                <a:moveTo>
                  <a:pt x="2268843" y="71271"/>
                </a:moveTo>
                <a:cubicBezTo>
                  <a:pt x="2264914" y="78398"/>
                  <a:pt x="2258762" y="85510"/>
                  <a:pt x="2250387" y="92609"/>
                </a:cubicBezTo>
                <a:cubicBezTo>
                  <a:pt x="2259092" y="93842"/>
                  <a:pt x="2265785" y="96570"/>
                  <a:pt x="2270467" y="100793"/>
                </a:cubicBezTo>
                <a:cubicBezTo>
                  <a:pt x="2275149" y="105017"/>
                  <a:pt x="2282538" y="111316"/>
                  <a:pt x="2292633" y="119690"/>
                </a:cubicBezTo>
                <a:cubicBezTo>
                  <a:pt x="2299617" y="110168"/>
                  <a:pt x="2305321" y="100983"/>
                  <a:pt x="2309745" y="92136"/>
                </a:cubicBezTo>
                <a:cubicBezTo>
                  <a:pt x="2314169" y="83288"/>
                  <a:pt x="2316381" y="77207"/>
                  <a:pt x="2316381" y="73895"/>
                </a:cubicBezTo>
                <a:cubicBezTo>
                  <a:pt x="2316381" y="72145"/>
                  <a:pt x="2313111" y="71944"/>
                  <a:pt x="2306572" y="73292"/>
                </a:cubicBezTo>
                <a:cubicBezTo>
                  <a:pt x="2300033" y="74640"/>
                  <a:pt x="2293580" y="75988"/>
                  <a:pt x="2287213" y="77336"/>
                </a:cubicBezTo>
                <a:cubicBezTo>
                  <a:pt x="2280846" y="78684"/>
                  <a:pt x="2274722" y="76662"/>
                  <a:pt x="2268843" y="71271"/>
                </a:cubicBezTo>
                <a:close/>
                <a:moveTo>
                  <a:pt x="6597963" y="65871"/>
                </a:moveTo>
                <a:cubicBezTo>
                  <a:pt x="6581041" y="68567"/>
                  <a:pt x="6566902" y="70718"/>
                  <a:pt x="6555545" y="72325"/>
                </a:cubicBezTo>
                <a:cubicBezTo>
                  <a:pt x="6564536" y="76612"/>
                  <a:pt x="6568109" y="81065"/>
                  <a:pt x="6566267" y="85682"/>
                </a:cubicBezTo>
                <a:cubicBezTo>
                  <a:pt x="6564425" y="90300"/>
                  <a:pt x="6562649" y="100740"/>
                  <a:pt x="6560944" y="117001"/>
                </a:cubicBezTo>
                <a:cubicBezTo>
                  <a:pt x="6572617" y="116213"/>
                  <a:pt x="6586563" y="114599"/>
                  <a:pt x="6602781" y="112162"/>
                </a:cubicBezTo>
                <a:cubicBezTo>
                  <a:pt x="6604473" y="89174"/>
                  <a:pt x="6602867" y="73744"/>
                  <a:pt x="6597963" y="65871"/>
                </a:cubicBezTo>
                <a:close/>
                <a:moveTo>
                  <a:pt x="5119608" y="64741"/>
                </a:moveTo>
                <a:cubicBezTo>
                  <a:pt x="5120934" y="64840"/>
                  <a:pt x="5122537" y="65249"/>
                  <a:pt x="5124417" y="65968"/>
                </a:cubicBezTo>
                <a:cubicBezTo>
                  <a:pt x="5131939" y="68843"/>
                  <a:pt x="5138941" y="72371"/>
                  <a:pt x="5145422" y="76551"/>
                </a:cubicBezTo>
                <a:cubicBezTo>
                  <a:pt x="5151904" y="80731"/>
                  <a:pt x="5153740" y="85421"/>
                  <a:pt x="5150929" y="90619"/>
                </a:cubicBezTo>
                <a:cubicBezTo>
                  <a:pt x="5148119" y="95817"/>
                  <a:pt x="5144125" y="104160"/>
                  <a:pt x="5138948" y="115646"/>
                </a:cubicBezTo>
                <a:cubicBezTo>
                  <a:pt x="5158866" y="113940"/>
                  <a:pt x="5176749" y="110365"/>
                  <a:pt x="5192594" y="104923"/>
                </a:cubicBezTo>
                <a:cubicBezTo>
                  <a:pt x="5208441" y="99481"/>
                  <a:pt x="5221006" y="99922"/>
                  <a:pt x="5230291" y="106246"/>
                </a:cubicBezTo>
                <a:cubicBezTo>
                  <a:pt x="5239576" y="112570"/>
                  <a:pt x="5239200" y="117758"/>
                  <a:pt x="5229162" y="121809"/>
                </a:cubicBezTo>
                <a:cubicBezTo>
                  <a:pt x="5219124" y="125860"/>
                  <a:pt x="5208272" y="128782"/>
                  <a:pt x="5196606" y="130574"/>
                </a:cubicBezTo>
                <a:cubicBezTo>
                  <a:pt x="5184940" y="132367"/>
                  <a:pt x="5173217" y="133955"/>
                  <a:pt x="5161436" y="135339"/>
                </a:cubicBezTo>
                <a:cubicBezTo>
                  <a:pt x="5149656" y="136723"/>
                  <a:pt x="5141178" y="136060"/>
                  <a:pt x="5136001" y="133349"/>
                </a:cubicBezTo>
                <a:cubicBezTo>
                  <a:pt x="5134366" y="138999"/>
                  <a:pt x="5130394" y="150644"/>
                  <a:pt x="5124084" y="168282"/>
                </a:cubicBezTo>
                <a:cubicBezTo>
                  <a:pt x="5180570" y="163019"/>
                  <a:pt x="5212179" y="158556"/>
                  <a:pt x="5218912" y="154892"/>
                </a:cubicBezTo>
                <a:cubicBezTo>
                  <a:pt x="5225645" y="151228"/>
                  <a:pt x="5233833" y="151569"/>
                  <a:pt x="5243477" y="155914"/>
                </a:cubicBezTo>
                <a:cubicBezTo>
                  <a:pt x="5253121" y="160259"/>
                  <a:pt x="5260381" y="165303"/>
                  <a:pt x="5265256" y="171046"/>
                </a:cubicBezTo>
                <a:cubicBezTo>
                  <a:pt x="5270132" y="176789"/>
                  <a:pt x="5270290" y="182357"/>
                  <a:pt x="5265729" y="187749"/>
                </a:cubicBezTo>
                <a:cubicBezTo>
                  <a:pt x="5261169" y="193141"/>
                  <a:pt x="5257764" y="210252"/>
                  <a:pt x="5255512" y="239083"/>
                </a:cubicBezTo>
                <a:cubicBezTo>
                  <a:pt x="5253261" y="267914"/>
                  <a:pt x="5244395" y="289446"/>
                  <a:pt x="5228914" y="303679"/>
                </a:cubicBezTo>
                <a:cubicBezTo>
                  <a:pt x="5213434" y="317911"/>
                  <a:pt x="5204070" y="320231"/>
                  <a:pt x="5200822" y="310637"/>
                </a:cubicBezTo>
                <a:cubicBezTo>
                  <a:pt x="5197574" y="301044"/>
                  <a:pt x="5191372" y="291343"/>
                  <a:pt x="5182215" y="281534"/>
                </a:cubicBezTo>
                <a:cubicBezTo>
                  <a:pt x="5173060" y="271725"/>
                  <a:pt x="5173228" y="267986"/>
                  <a:pt x="5182721" y="270316"/>
                </a:cubicBezTo>
                <a:cubicBezTo>
                  <a:pt x="5192215" y="272647"/>
                  <a:pt x="5199292" y="274672"/>
                  <a:pt x="5203952" y="276393"/>
                </a:cubicBezTo>
                <a:cubicBezTo>
                  <a:pt x="5208613" y="278114"/>
                  <a:pt x="5213316" y="274855"/>
                  <a:pt x="5218063" y="266616"/>
                </a:cubicBezTo>
                <a:cubicBezTo>
                  <a:pt x="5222809" y="258378"/>
                  <a:pt x="5226531" y="242217"/>
                  <a:pt x="5229226" y="218132"/>
                </a:cubicBezTo>
                <a:cubicBezTo>
                  <a:pt x="5231923" y="194048"/>
                  <a:pt x="5230718" y="181095"/>
                  <a:pt x="5225613" y="179274"/>
                </a:cubicBezTo>
                <a:cubicBezTo>
                  <a:pt x="5220508" y="177453"/>
                  <a:pt x="5210828" y="177424"/>
                  <a:pt x="5196574" y="179188"/>
                </a:cubicBezTo>
                <a:cubicBezTo>
                  <a:pt x="5182320" y="180952"/>
                  <a:pt x="5166420" y="183185"/>
                  <a:pt x="5148874" y="185888"/>
                </a:cubicBezTo>
                <a:cubicBezTo>
                  <a:pt x="5131330" y="188591"/>
                  <a:pt x="5118323" y="191761"/>
                  <a:pt x="5109855" y="195396"/>
                </a:cubicBezTo>
                <a:cubicBezTo>
                  <a:pt x="5101387" y="199031"/>
                  <a:pt x="5095765" y="196482"/>
                  <a:pt x="5092991" y="187749"/>
                </a:cubicBezTo>
                <a:cubicBezTo>
                  <a:pt x="5090216" y="179016"/>
                  <a:pt x="5091331" y="172312"/>
                  <a:pt x="5096336" y="167637"/>
                </a:cubicBezTo>
                <a:cubicBezTo>
                  <a:pt x="5101341" y="162962"/>
                  <a:pt x="5106066" y="151282"/>
                  <a:pt x="5110511" y="132596"/>
                </a:cubicBezTo>
                <a:cubicBezTo>
                  <a:pt x="5114957" y="113911"/>
                  <a:pt x="5117179" y="101091"/>
                  <a:pt x="5117179" y="94136"/>
                </a:cubicBezTo>
                <a:cubicBezTo>
                  <a:pt x="5117179" y="86550"/>
                  <a:pt x="5116505" y="79240"/>
                  <a:pt x="5115157" y="72206"/>
                </a:cubicBezTo>
                <a:cubicBezTo>
                  <a:pt x="5114147" y="66931"/>
                  <a:pt x="5115630" y="64442"/>
                  <a:pt x="5119608" y="64741"/>
                </a:cubicBezTo>
                <a:close/>
                <a:moveTo>
                  <a:pt x="594660" y="61827"/>
                </a:moveTo>
                <a:cubicBezTo>
                  <a:pt x="591491" y="61827"/>
                  <a:pt x="574276" y="64359"/>
                  <a:pt x="543014" y="69421"/>
                </a:cubicBezTo>
                <a:cubicBezTo>
                  <a:pt x="541451" y="81854"/>
                  <a:pt x="540246" y="93211"/>
                  <a:pt x="539400" y="103493"/>
                </a:cubicBezTo>
                <a:lnTo>
                  <a:pt x="592144" y="93448"/>
                </a:lnTo>
                <a:cubicBezTo>
                  <a:pt x="593778" y="82879"/>
                  <a:pt x="595044" y="74967"/>
                  <a:pt x="595940" y="69711"/>
                </a:cubicBezTo>
                <a:cubicBezTo>
                  <a:pt x="596836" y="64455"/>
                  <a:pt x="596410" y="61827"/>
                  <a:pt x="594660" y="61827"/>
                </a:cubicBezTo>
                <a:close/>
                <a:moveTo>
                  <a:pt x="3262493" y="56635"/>
                </a:moveTo>
                <a:cubicBezTo>
                  <a:pt x="3263931" y="56381"/>
                  <a:pt x="3265870" y="56552"/>
                  <a:pt x="3268311" y="57149"/>
                </a:cubicBezTo>
                <a:cubicBezTo>
                  <a:pt x="3278077" y="59537"/>
                  <a:pt x="3286273" y="63097"/>
                  <a:pt x="3292897" y="67829"/>
                </a:cubicBezTo>
                <a:cubicBezTo>
                  <a:pt x="3301043" y="72303"/>
                  <a:pt x="3303080" y="78025"/>
                  <a:pt x="3299006" y="84994"/>
                </a:cubicBezTo>
                <a:cubicBezTo>
                  <a:pt x="3294934" y="91963"/>
                  <a:pt x="3292676" y="106508"/>
                  <a:pt x="3292231" y="128628"/>
                </a:cubicBezTo>
                <a:cubicBezTo>
                  <a:pt x="3291787" y="150748"/>
                  <a:pt x="3291109" y="173398"/>
                  <a:pt x="3290198" y="196579"/>
                </a:cubicBezTo>
                <a:cubicBezTo>
                  <a:pt x="3289288" y="219760"/>
                  <a:pt x="3286864" y="241564"/>
                  <a:pt x="3282928" y="261992"/>
                </a:cubicBezTo>
                <a:cubicBezTo>
                  <a:pt x="3278991" y="282419"/>
                  <a:pt x="3272682" y="283656"/>
                  <a:pt x="3263999" y="265702"/>
                </a:cubicBezTo>
                <a:cubicBezTo>
                  <a:pt x="3255316" y="247748"/>
                  <a:pt x="3253451" y="233942"/>
                  <a:pt x="3258406" y="224284"/>
                </a:cubicBezTo>
                <a:cubicBezTo>
                  <a:pt x="3263361" y="214626"/>
                  <a:pt x="3266960" y="189376"/>
                  <a:pt x="3269204" y="148536"/>
                </a:cubicBezTo>
                <a:cubicBezTo>
                  <a:pt x="3271448" y="107695"/>
                  <a:pt x="3269419" y="81656"/>
                  <a:pt x="3263116" y="70421"/>
                </a:cubicBezTo>
                <a:cubicBezTo>
                  <a:pt x="3258390" y="61994"/>
                  <a:pt x="3258182" y="57399"/>
                  <a:pt x="3262493" y="56635"/>
                </a:cubicBezTo>
                <a:close/>
                <a:moveTo>
                  <a:pt x="218035" y="55049"/>
                </a:moveTo>
                <a:cubicBezTo>
                  <a:pt x="216131" y="54352"/>
                  <a:pt x="213530" y="54550"/>
                  <a:pt x="210232" y="55643"/>
                </a:cubicBezTo>
                <a:cubicBezTo>
                  <a:pt x="203636" y="57830"/>
                  <a:pt x="192264" y="61749"/>
                  <a:pt x="176117" y="67399"/>
                </a:cubicBezTo>
                <a:lnTo>
                  <a:pt x="176117" y="88651"/>
                </a:lnTo>
                <a:cubicBezTo>
                  <a:pt x="183215" y="86987"/>
                  <a:pt x="189654" y="84998"/>
                  <a:pt x="195433" y="82682"/>
                </a:cubicBezTo>
                <a:cubicBezTo>
                  <a:pt x="201212" y="80366"/>
                  <a:pt x="206410" y="81721"/>
                  <a:pt x="211028" y="86747"/>
                </a:cubicBezTo>
                <a:cubicBezTo>
                  <a:pt x="215645" y="91773"/>
                  <a:pt x="213362" y="96524"/>
                  <a:pt x="204177" y="100998"/>
                </a:cubicBezTo>
                <a:cubicBezTo>
                  <a:pt x="194992" y="105472"/>
                  <a:pt x="185639" y="107709"/>
                  <a:pt x="176117" y="107709"/>
                </a:cubicBezTo>
                <a:lnTo>
                  <a:pt x="176117" y="133199"/>
                </a:lnTo>
                <a:cubicBezTo>
                  <a:pt x="190256" y="128868"/>
                  <a:pt x="202883" y="125512"/>
                  <a:pt x="213996" y="123132"/>
                </a:cubicBezTo>
                <a:cubicBezTo>
                  <a:pt x="220120" y="85905"/>
                  <a:pt x="222672" y="64803"/>
                  <a:pt x="221654" y="59827"/>
                </a:cubicBezTo>
                <a:cubicBezTo>
                  <a:pt x="221145" y="57339"/>
                  <a:pt x="219939" y="55746"/>
                  <a:pt x="218035" y="55049"/>
                </a:cubicBezTo>
                <a:close/>
                <a:moveTo>
                  <a:pt x="2656745" y="52414"/>
                </a:moveTo>
                <a:cubicBezTo>
                  <a:pt x="2660147" y="53187"/>
                  <a:pt x="2663847" y="54930"/>
                  <a:pt x="2667844" y="57644"/>
                </a:cubicBezTo>
                <a:cubicBezTo>
                  <a:pt x="2675839" y="63071"/>
                  <a:pt x="2675284" y="67578"/>
                  <a:pt x="2666177" y="71163"/>
                </a:cubicBezTo>
                <a:cubicBezTo>
                  <a:pt x="2657071" y="74748"/>
                  <a:pt x="2643660" y="78358"/>
                  <a:pt x="2625942" y="81993"/>
                </a:cubicBezTo>
                <a:cubicBezTo>
                  <a:pt x="2608225" y="85629"/>
                  <a:pt x="2594878" y="87898"/>
                  <a:pt x="2585901" y="88801"/>
                </a:cubicBezTo>
                <a:cubicBezTo>
                  <a:pt x="2576924" y="89705"/>
                  <a:pt x="2568262" y="87755"/>
                  <a:pt x="2559916" y="82951"/>
                </a:cubicBezTo>
                <a:cubicBezTo>
                  <a:pt x="2551570" y="78147"/>
                  <a:pt x="2553660" y="74296"/>
                  <a:pt x="2566187" y="71400"/>
                </a:cubicBezTo>
                <a:cubicBezTo>
                  <a:pt x="2578713" y="68503"/>
                  <a:pt x="2593566" y="65785"/>
                  <a:pt x="2610745" y="63247"/>
                </a:cubicBezTo>
                <a:cubicBezTo>
                  <a:pt x="2629588" y="58759"/>
                  <a:pt x="2641817" y="55346"/>
                  <a:pt x="2647431" y="53008"/>
                </a:cubicBezTo>
                <a:cubicBezTo>
                  <a:pt x="2650238" y="51840"/>
                  <a:pt x="2653343" y="51641"/>
                  <a:pt x="2656745" y="52414"/>
                </a:cubicBezTo>
                <a:close/>
                <a:moveTo>
                  <a:pt x="2953900" y="49545"/>
                </a:moveTo>
                <a:cubicBezTo>
                  <a:pt x="2959004" y="49545"/>
                  <a:pt x="2967268" y="51940"/>
                  <a:pt x="2978690" y="56730"/>
                </a:cubicBezTo>
                <a:cubicBezTo>
                  <a:pt x="2990112" y="61519"/>
                  <a:pt x="2992987" y="66908"/>
                  <a:pt x="2987316" y="72895"/>
                </a:cubicBezTo>
                <a:cubicBezTo>
                  <a:pt x="2981644" y="78882"/>
                  <a:pt x="2977073" y="85345"/>
                  <a:pt x="2973603" y="92286"/>
                </a:cubicBezTo>
                <a:cubicBezTo>
                  <a:pt x="2960754" y="111531"/>
                  <a:pt x="2947715" y="127538"/>
                  <a:pt x="2934486" y="140308"/>
                </a:cubicBezTo>
                <a:cubicBezTo>
                  <a:pt x="2921258" y="153078"/>
                  <a:pt x="2908631" y="163399"/>
                  <a:pt x="2896607" y="171272"/>
                </a:cubicBezTo>
                <a:cubicBezTo>
                  <a:pt x="2884583" y="179145"/>
                  <a:pt x="2874914" y="183791"/>
                  <a:pt x="2867600" y="185211"/>
                </a:cubicBezTo>
                <a:cubicBezTo>
                  <a:pt x="2860286" y="186630"/>
                  <a:pt x="2859329" y="184139"/>
                  <a:pt x="2864729" y="177736"/>
                </a:cubicBezTo>
                <a:cubicBezTo>
                  <a:pt x="2870128" y="171333"/>
                  <a:pt x="2878761" y="162786"/>
                  <a:pt x="2890627" y="152096"/>
                </a:cubicBezTo>
                <a:cubicBezTo>
                  <a:pt x="2902493" y="141405"/>
                  <a:pt x="2914209" y="127832"/>
                  <a:pt x="2925775" y="111376"/>
                </a:cubicBezTo>
                <a:cubicBezTo>
                  <a:pt x="2937340" y="94921"/>
                  <a:pt x="2943779" y="83280"/>
                  <a:pt x="2945091" y="76454"/>
                </a:cubicBezTo>
                <a:cubicBezTo>
                  <a:pt x="2946403" y="69629"/>
                  <a:pt x="2946385" y="63437"/>
                  <a:pt x="2945037" y="57880"/>
                </a:cubicBezTo>
                <a:cubicBezTo>
                  <a:pt x="2943689" y="52324"/>
                  <a:pt x="2946643" y="49545"/>
                  <a:pt x="2953900" y="49545"/>
                </a:cubicBezTo>
                <a:close/>
                <a:moveTo>
                  <a:pt x="5900904" y="48287"/>
                </a:moveTo>
                <a:cubicBezTo>
                  <a:pt x="5892242" y="49169"/>
                  <a:pt x="5869628" y="52141"/>
                  <a:pt x="5833061" y="57203"/>
                </a:cubicBezTo>
                <a:lnTo>
                  <a:pt x="5838072" y="100804"/>
                </a:lnTo>
                <a:cubicBezTo>
                  <a:pt x="5863052" y="98151"/>
                  <a:pt x="5886664" y="95183"/>
                  <a:pt x="5908906" y="91899"/>
                </a:cubicBezTo>
                <a:cubicBezTo>
                  <a:pt x="5912232" y="75250"/>
                  <a:pt x="5913896" y="62946"/>
                  <a:pt x="5913896" y="54987"/>
                </a:cubicBezTo>
                <a:cubicBezTo>
                  <a:pt x="5913896" y="49638"/>
                  <a:pt x="5909565" y="47405"/>
                  <a:pt x="5900904" y="48287"/>
                </a:cubicBezTo>
                <a:close/>
                <a:moveTo>
                  <a:pt x="7349049" y="47867"/>
                </a:moveTo>
                <a:cubicBezTo>
                  <a:pt x="7351778" y="47157"/>
                  <a:pt x="7357093" y="48147"/>
                  <a:pt x="7364994" y="50836"/>
                </a:cubicBezTo>
                <a:cubicBezTo>
                  <a:pt x="7380798" y="56213"/>
                  <a:pt x="7387515" y="64111"/>
                  <a:pt x="7385149" y="74529"/>
                </a:cubicBezTo>
                <a:cubicBezTo>
                  <a:pt x="7382783" y="84947"/>
                  <a:pt x="7376137" y="86105"/>
                  <a:pt x="7365209" y="78003"/>
                </a:cubicBezTo>
                <a:cubicBezTo>
                  <a:pt x="7359043" y="70948"/>
                  <a:pt x="7353515" y="63312"/>
                  <a:pt x="7348625" y="55095"/>
                </a:cubicBezTo>
                <a:cubicBezTo>
                  <a:pt x="7346180" y="50986"/>
                  <a:pt x="7346322" y="48577"/>
                  <a:pt x="7349049" y="47867"/>
                </a:cubicBezTo>
                <a:close/>
                <a:moveTo>
                  <a:pt x="1865159" y="44200"/>
                </a:moveTo>
                <a:cubicBezTo>
                  <a:pt x="1874882" y="45153"/>
                  <a:pt x="1883679" y="49093"/>
                  <a:pt x="1891552" y="56020"/>
                </a:cubicBezTo>
                <a:cubicBezTo>
                  <a:pt x="1899425" y="62946"/>
                  <a:pt x="1902490" y="72167"/>
                  <a:pt x="1900748" y="83682"/>
                </a:cubicBezTo>
                <a:cubicBezTo>
                  <a:pt x="1899006" y="95197"/>
                  <a:pt x="1890226" y="94638"/>
                  <a:pt x="1874408" y="82004"/>
                </a:cubicBezTo>
                <a:cubicBezTo>
                  <a:pt x="1865273" y="74691"/>
                  <a:pt x="1859018" y="66323"/>
                  <a:pt x="1855641" y="56902"/>
                </a:cubicBezTo>
                <a:cubicBezTo>
                  <a:pt x="1852263" y="47480"/>
                  <a:pt x="1855436" y="43246"/>
                  <a:pt x="1865159" y="44200"/>
                </a:cubicBezTo>
                <a:close/>
                <a:moveTo>
                  <a:pt x="2774106" y="36324"/>
                </a:moveTo>
                <a:cubicBezTo>
                  <a:pt x="2777120" y="36014"/>
                  <a:pt x="2780390" y="36711"/>
                  <a:pt x="2783914" y="38413"/>
                </a:cubicBezTo>
                <a:cubicBezTo>
                  <a:pt x="2790962" y="41819"/>
                  <a:pt x="2797648" y="46552"/>
                  <a:pt x="2803972" y="52610"/>
                </a:cubicBezTo>
                <a:cubicBezTo>
                  <a:pt x="2810296" y="58669"/>
                  <a:pt x="2808744" y="64269"/>
                  <a:pt x="2799315" y="69410"/>
                </a:cubicBezTo>
                <a:cubicBezTo>
                  <a:pt x="2789887" y="74551"/>
                  <a:pt x="2776604" y="90350"/>
                  <a:pt x="2759468" y="116808"/>
                </a:cubicBezTo>
                <a:cubicBezTo>
                  <a:pt x="2783430" y="134102"/>
                  <a:pt x="2798645" y="150199"/>
                  <a:pt x="2805112" y="165099"/>
                </a:cubicBezTo>
                <a:cubicBezTo>
                  <a:pt x="2811580" y="179998"/>
                  <a:pt x="2811899" y="195306"/>
                  <a:pt x="2806070" y="211023"/>
                </a:cubicBezTo>
                <a:cubicBezTo>
                  <a:pt x="2800240" y="226740"/>
                  <a:pt x="2793286" y="230443"/>
                  <a:pt x="2785205" y="222133"/>
                </a:cubicBezTo>
                <a:cubicBezTo>
                  <a:pt x="2777124" y="213823"/>
                  <a:pt x="2766738" y="205921"/>
                  <a:pt x="2754047" y="198429"/>
                </a:cubicBezTo>
                <a:cubicBezTo>
                  <a:pt x="2741356" y="190936"/>
                  <a:pt x="2740930" y="187645"/>
                  <a:pt x="2752767" y="188556"/>
                </a:cubicBezTo>
                <a:cubicBezTo>
                  <a:pt x="2764605" y="189466"/>
                  <a:pt x="2772255" y="189255"/>
                  <a:pt x="2775719" y="187921"/>
                </a:cubicBezTo>
                <a:cubicBezTo>
                  <a:pt x="2779182" y="186587"/>
                  <a:pt x="2780060" y="181740"/>
                  <a:pt x="2778354" y="173380"/>
                </a:cubicBezTo>
                <a:cubicBezTo>
                  <a:pt x="2776647" y="165020"/>
                  <a:pt x="2763999" y="146980"/>
                  <a:pt x="2740409" y="119260"/>
                </a:cubicBezTo>
                <a:cubicBezTo>
                  <a:pt x="2753014" y="94251"/>
                  <a:pt x="2760891" y="78200"/>
                  <a:pt x="2764038" y="71109"/>
                </a:cubicBezTo>
                <a:cubicBezTo>
                  <a:pt x="2767186" y="64018"/>
                  <a:pt x="2766412" y="60691"/>
                  <a:pt x="2761715" y="61128"/>
                </a:cubicBezTo>
                <a:cubicBezTo>
                  <a:pt x="2757019" y="61566"/>
                  <a:pt x="2745465" y="64179"/>
                  <a:pt x="2727052" y="68969"/>
                </a:cubicBezTo>
                <a:cubicBezTo>
                  <a:pt x="2727969" y="127133"/>
                  <a:pt x="2728428" y="168368"/>
                  <a:pt x="2728428" y="192675"/>
                </a:cubicBezTo>
                <a:lnTo>
                  <a:pt x="2728428" y="247999"/>
                </a:lnTo>
                <a:cubicBezTo>
                  <a:pt x="2728428" y="258668"/>
                  <a:pt x="2727475" y="273525"/>
                  <a:pt x="2725567" y="292569"/>
                </a:cubicBezTo>
                <a:cubicBezTo>
                  <a:pt x="2723660" y="311612"/>
                  <a:pt x="2719132" y="322231"/>
                  <a:pt x="2711984" y="324425"/>
                </a:cubicBezTo>
                <a:cubicBezTo>
                  <a:pt x="2704835" y="326619"/>
                  <a:pt x="2701261" y="305195"/>
                  <a:pt x="2701261" y="260153"/>
                </a:cubicBezTo>
                <a:lnTo>
                  <a:pt x="2701261" y="135974"/>
                </a:lnTo>
                <a:cubicBezTo>
                  <a:pt x="2701261" y="96309"/>
                  <a:pt x="2698787" y="71306"/>
                  <a:pt x="2693840" y="60967"/>
                </a:cubicBezTo>
                <a:cubicBezTo>
                  <a:pt x="2688892" y="50628"/>
                  <a:pt x="2690663" y="46613"/>
                  <a:pt x="2699153" y="48921"/>
                </a:cubicBezTo>
                <a:cubicBezTo>
                  <a:pt x="2707642" y="51230"/>
                  <a:pt x="2713941" y="52582"/>
                  <a:pt x="2718049" y="52976"/>
                </a:cubicBezTo>
                <a:cubicBezTo>
                  <a:pt x="2722158" y="53370"/>
                  <a:pt x="2729895" y="52514"/>
                  <a:pt x="2741259" y="50405"/>
                </a:cubicBezTo>
                <a:cubicBezTo>
                  <a:pt x="2752624" y="48297"/>
                  <a:pt x="2760812" y="44920"/>
                  <a:pt x="2765824" y="40274"/>
                </a:cubicBezTo>
                <a:cubicBezTo>
                  <a:pt x="2768330" y="37951"/>
                  <a:pt x="2771090" y="36634"/>
                  <a:pt x="2774106" y="36324"/>
                </a:cubicBezTo>
                <a:close/>
                <a:moveTo>
                  <a:pt x="603028" y="35424"/>
                </a:moveTo>
                <a:cubicBezTo>
                  <a:pt x="606165" y="35205"/>
                  <a:pt x="609653" y="35692"/>
                  <a:pt x="613492" y="36886"/>
                </a:cubicBezTo>
                <a:cubicBezTo>
                  <a:pt x="621172" y="39274"/>
                  <a:pt x="628740" y="42941"/>
                  <a:pt x="636197" y="47889"/>
                </a:cubicBezTo>
                <a:cubicBezTo>
                  <a:pt x="643654" y="52836"/>
                  <a:pt x="642972" y="58855"/>
                  <a:pt x="634153" y="65947"/>
                </a:cubicBezTo>
                <a:cubicBezTo>
                  <a:pt x="625334" y="73038"/>
                  <a:pt x="618501" y="81488"/>
                  <a:pt x="613654" y="91297"/>
                </a:cubicBezTo>
                <a:cubicBezTo>
                  <a:pt x="623549" y="104518"/>
                  <a:pt x="622337" y="111678"/>
                  <a:pt x="610019" y="112775"/>
                </a:cubicBezTo>
                <a:cubicBezTo>
                  <a:pt x="597700" y="113872"/>
                  <a:pt x="573551" y="116987"/>
                  <a:pt x="537572" y="122121"/>
                </a:cubicBezTo>
                <a:cubicBezTo>
                  <a:pt x="535192" y="138311"/>
                  <a:pt x="533105" y="150558"/>
                  <a:pt x="531313" y="158861"/>
                </a:cubicBezTo>
                <a:cubicBezTo>
                  <a:pt x="539945" y="158861"/>
                  <a:pt x="553518" y="157247"/>
                  <a:pt x="572031" y="154021"/>
                </a:cubicBezTo>
                <a:cubicBezTo>
                  <a:pt x="574469" y="141602"/>
                  <a:pt x="574340" y="131876"/>
                  <a:pt x="571644" y="124842"/>
                </a:cubicBezTo>
                <a:cubicBezTo>
                  <a:pt x="568948" y="117808"/>
                  <a:pt x="571522" y="115248"/>
                  <a:pt x="579366" y="117163"/>
                </a:cubicBezTo>
                <a:cubicBezTo>
                  <a:pt x="587210" y="119077"/>
                  <a:pt x="594434" y="121963"/>
                  <a:pt x="601038" y="125821"/>
                </a:cubicBezTo>
                <a:cubicBezTo>
                  <a:pt x="607642" y="129678"/>
                  <a:pt x="609276" y="133833"/>
                  <a:pt x="605942" y="138286"/>
                </a:cubicBezTo>
                <a:cubicBezTo>
                  <a:pt x="602608" y="142739"/>
                  <a:pt x="599780" y="146894"/>
                  <a:pt x="597457" y="150751"/>
                </a:cubicBezTo>
                <a:cubicBezTo>
                  <a:pt x="612141" y="148127"/>
                  <a:pt x="626847" y="145219"/>
                  <a:pt x="641574" y="142029"/>
                </a:cubicBezTo>
                <a:cubicBezTo>
                  <a:pt x="656302" y="138838"/>
                  <a:pt x="667928" y="141961"/>
                  <a:pt x="676453" y="151396"/>
                </a:cubicBezTo>
                <a:cubicBezTo>
                  <a:pt x="684978" y="160832"/>
                  <a:pt x="677378" y="165805"/>
                  <a:pt x="653652" y="166314"/>
                </a:cubicBezTo>
                <a:cubicBezTo>
                  <a:pt x="629926" y="166823"/>
                  <a:pt x="609531" y="168698"/>
                  <a:pt x="592466" y="171939"/>
                </a:cubicBezTo>
                <a:cubicBezTo>
                  <a:pt x="589412" y="181862"/>
                  <a:pt x="584321" y="194596"/>
                  <a:pt x="577194" y="210141"/>
                </a:cubicBezTo>
                <a:cubicBezTo>
                  <a:pt x="594617" y="206785"/>
                  <a:pt x="605588" y="203469"/>
                  <a:pt x="610105" y="200193"/>
                </a:cubicBezTo>
                <a:cubicBezTo>
                  <a:pt x="614622" y="196916"/>
                  <a:pt x="621014" y="196959"/>
                  <a:pt x="629281" y="200322"/>
                </a:cubicBezTo>
                <a:cubicBezTo>
                  <a:pt x="637548" y="203684"/>
                  <a:pt x="645331" y="208585"/>
                  <a:pt x="652631" y="215024"/>
                </a:cubicBezTo>
                <a:cubicBezTo>
                  <a:pt x="659930" y="221463"/>
                  <a:pt x="660084" y="227005"/>
                  <a:pt x="653093" y="231651"/>
                </a:cubicBezTo>
                <a:cubicBezTo>
                  <a:pt x="646102" y="236298"/>
                  <a:pt x="640155" y="245196"/>
                  <a:pt x="635250" y="258346"/>
                </a:cubicBezTo>
                <a:cubicBezTo>
                  <a:pt x="647841" y="272198"/>
                  <a:pt x="647626" y="278902"/>
                  <a:pt x="634605" y="278458"/>
                </a:cubicBezTo>
                <a:cubicBezTo>
                  <a:pt x="621584" y="278013"/>
                  <a:pt x="596740" y="279498"/>
                  <a:pt x="560072" y="282910"/>
                </a:cubicBezTo>
                <a:cubicBezTo>
                  <a:pt x="554823" y="296591"/>
                  <a:pt x="550051" y="299549"/>
                  <a:pt x="545757" y="291784"/>
                </a:cubicBezTo>
                <a:cubicBezTo>
                  <a:pt x="541462" y="284018"/>
                  <a:pt x="538192" y="272740"/>
                  <a:pt x="535948" y="257948"/>
                </a:cubicBezTo>
                <a:cubicBezTo>
                  <a:pt x="533704" y="243156"/>
                  <a:pt x="530319" y="230590"/>
                  <a:pt x="525795" y="220251"/>
                </a:cubicBezTo>
                <a:cubicBezTo>
                  <a:pt x="521271" y="209912"/>
                  <a:pt x="521945" y="205219"/>
                  <a:pt x="527817" y="206172"/>
                </a:cubicBezTo>
                <a:cubicBezTo>
                  <a:pt x="533689" y="207126"/>
                  <a:pt x="538568" y="208248"/>
                  <a:pt x="542455" y="209539"/>
                </a:cubicBezTo>
                <a:cubicBezTo>
                  <a:pt x="546341" y="210829"/>
                  <a:pt x="551324" y="211604"/>
                  <a:pt x="557404" y="211862"/>
                </a:cubicBezTo>
                <a:cubicBezTo>
                  <a:pt x="563298" y="190036"/>
                  <a:pt x="566697" y="177367"/>
                  <a:pt x="567600" y="173853"/>
                </a:cubicBezTo>
                <a:cubicBezTo>
                  <a:pt x="555483" y="175631"/>
                  <a:pt x="547158" y="176976"/>
                  <a:pt x="542627" y="177886"/>
                </a:cubicBezTo>
                <a:cubicBezTo>
                  <a:pt x="538095" y="178797"/>
                  <a:pt x="533564" y="177001"/>
                  <a:pt x="529032" y="172498"/>
                </a:cubicBezTo>
                <a:cubicBezTo>
                  <a:pt x="526867" y="190251"/>
                  <a:pt x="521425" y="211059"/>
                  <a:pt x="512706" y="234921"/>
                </a:cubicBezTo>
                <a:cubicBezTo>
                  <a:pt x="503987" y="258783"/>
                  <a:pt x="491160" y="277067"/>
                  <a:pt x="474224" y="289772"/>
                </a:cubicBezTo>
                <a:cubicBezTo>
                  <a:pt x="457288" y="302478"/>
                  <a:pt x="454015" y="301277"/>
                  <a:pt x="464404" y="286169"/>
                </a:cubicBezTo>
                <a:cubicBezTo>
                  <a:pt x="474794" y="271062"/>
                  <a:pt x="483567" y="253230"/>
                  <a:pt x="490723" y="232673"/>
                </a:cubicBezTo>
                <a:cubicBezTo>
                  <a:pt x="497878" y="212116"/>
                  <a:pt x="503263" y="190093"/>
                  <a:pt x="506877" y="166604"/>
                </a:cubicBezTo>
                <a:cubicBezTo>
                  <a:pt x="510490" y="143115"/>
                  <a:pt x="513190" y="121967"/>
                  <a:pt x="514975" y="103160"/>
                </a:cubicBezTo>
                <a:cubicBezTo>
                  <a:pt x="516761" y="84352"/>
                  <a:pt x="515402" y="70489"/>
                  <a:pt x="510899" y="61569"/>
                </a:cubicBezTo>
                <a:cubicBezTo>
                  <a:pt x="506396" y="52650"/>
                  <a:pt x="507321" y="48190"/>
                  <a:pt x="513674" y="48190"/>
                </a:cubicBezTo>
                <a:cubicBezTo>
                  <a:pt x="518593" y="48190"/>
                  <a:pt x="523708" y="48634"/>
                  <a:pt x="529021" y="49524"/>
                </a:cubicBezTo>
                <a:cubicBezTo>
                  <a:pt x="534335" y="50413"/>
                  <a:pt x="540594" y="50653"/>
                  <a:pt x="547800" y="50244"/>
                </a:cubicBezTo>
                <a:cubicBezTo>
                  <a:pt x="555006" y="49835"/>
                  <a:pt x="563402" y="48541"/>
                  <a:pt x="572989" y="46362"/>
                </a:cubicBezTo>
                <a:cubicBezTo>
                  <a:pt x="582575" y="44182"/>
                  <a:pt x="589803" y="41461"/>
                  <a:pt x="594671" y="38198"/>
                </a:cubicBezTo>
                <a:cubicBezTo>
                  <a:pt x="597105" y="36567"/>
                  <a:pt x="599891" y="35642"/>
                  <a:pt x="603028" y="35424"/>
                </a:cubicBezTo>
                <a:close/>
                <a:moveTo>
                  <a:pt x="4026645" y="34432"/>
                </a:moveTo>
                <a:cubicBezTo>
                  <a:pt x="4028538" y="34184"/>
                  <a:pt x="4031061" y="34594"/>
                  <a:pt x="4034214" y="35660"/>
                </a:cubicBezTo>
                <a:cubicBezTo>
                  <a:pt x="4046827" y="39926"/>
                  <a:pt x="4056302" y="45010"/>
                  <a:pt x="4062640" y="50911"/>
                </a:cubicBezTo>
                <a:cubicBezTo>
                  <a:pt x="4068979" y="56812"/>
                  <a:pt x="4071384" y="64484"/>
                  <a:pt x="4069857" y="73927"/>
                </a:cubicBezTo>
                <a:cubicBezTo>
                  <a:pt x="4068330" y="83370"/>
                  <a:pt x="4064867" y="88662"/>
                  <a:pt x="4059468" y="89802"/>
                </a:cubicBezTo>
                <a:cubicBezTo>
                  <a:pt x="4054068" y="90942"/>
                  <a:pt x="4048849" y="88084"/>
                  <a:pt x="4043808" y="81230"/>
                </a:cubicBezTo>
                <a:cubicBezTo>
                  <a:pt x="4038767" y="74375"/>
                  <a:pt x="4033035" y="65434"/>
                  <a:pt x="4026611" y="54406"/>
                </a:cubicBezTo>
                <a:cubicBezTo>
                  <a:pt x="4020953" y="41834"/>
                  <a:pt x="4020965" y="35176"/>
                  <a:pt x="4026645" y="34432"/>
                </a:cubicBezTo>
                <a:close/>
                <a:moveTo>
                  <a:pt x="1668032" y="30734"/>
                </a:moveTo>
                <a:cubicBezTo>
                  <a:pt x="1685061" y="32620"/>
                  <a:pt x="1696110" y="36352"/>
                  <a:pt x="1701179" y="41930"/>
                </a:cubicBezTo>
                <a:cubicBezTo>
                  <a:pt x="1706249" y="47509"/>
                  <a:pt x="1708482" y="54241"/>
                  <a:pt x="1707880" y="62129"/>
                </a:cubicBezTo>
                <a:cubicBezTo>
                  <a:pt x="1707277" y="70016"/>
                  <a:pt x="1702222" y="72325"/>
                  <a:pt x="1692715" y="69055"/>
                </a:cubicBezTo>
                <a:cubicBezTo>
                  <a:pt x="1683207" y="65785"/>
                  <a:pt x="1672151" y="59296"/>
                  <a:pt x="1659546" y="49588"/>
                </a:cubicBezTo>
                <a:cubicBezTo>
                  <a:pt x="1648174" y="35133"/>
                  <a:pt x="1651003" y="28849"/>
                  <a:pt x="1668032" y="30734"/>
                </a:cubicBezTo>
                <a:close/>
                <a:moveTo>
                  <a:pt x="6667845" y="28700"/>
                </a:moveTo>
                <a:cubicBezTo>
                  <a:pt x="6676181" y="28502"/>
                  <a:pt x="6684117" y="31589"/>
                  <a:pt x="6691651" y="37962"/>
                </a:cubicBezTo>
                <a:cubicBezTo>
                  <a:pt x="6701696" y="46458"/>
                  <a:pt x="6700245" y="52108"/>
                  <a:pt x="6687295" y="54912"/>
                </a:cubicBezTo>
                <a:cubicBezTo>
                  <a:pt x="6674346" y="57715"/>
                  <a:pt x="6651121" y="60601"/>
                  <a:pt x="6617623" y="63570"/>
                </a:cubicBezTo>
                <a:cubicBezTo>
                  <a:pt x="6630229" y="70095"/>
                  <a:pt x="6635606" y="75669"/>
                  <a:pt x="6633756" y="80294"/>
                </a:cubicBezTo>
                <a:cubicBezTo>
                  <a:pt x="6631907" y="84919"/>
                  <a:pt x="6630127" y="94007"/>
                  <a:pt x="6628421" y="107558"/>
                </a:cubicBezTo>
                <a:cubicBezTo>
                  <a:pt x="6647107" y="105006"/>
                  <a:pt x="6659127" y="102342"/>
                  <a:pt x="6664483" y="99567"/>
                </a:cubicBezTo>
                <a:cubicBezTo>
                  <a:pt x="6669839" y="96792"/>
                  <a:pt x="6676521" y="96825"/>
                  <a:pt x="6684531" y="99664"/>
                </a:cubicBezTo>
                <a:cubicBezTo>
                  <a:pt x="6692540" y="102503"/>
                  <a:pt x="6700487" y="106443"/>
                  <a:pt x="6708375" y="111484"/>
                </a:cubicBezTo>
                <a:cubicBezTo>
                  <a:pt x="6716262" y="116525"/>
                  <a:pt x="6718395" y="124028"/>
                  <a:pt x="6714775" y="133995"/>
                </a:cubicBezTo>
                <a:cubicBezTo>
                  <a:pt x="6711153" y="143961"/>
                  <a:pt x="6709117" y="166726"/>
                  <a:pt x="6708665" y="202290"/>
                </a:cubicBezTo>
                <a:cubicBezTo>
                  <a:pt x="6708214" y="237854"/>
                  <a:pt x="6705371" y="261820"/>
                  <a:pt x="6700137" y="274188"/>
                </a:cubicBezTo>
                <a:cubicBezTo>
                  <a:pt x="6694903" y="286556"/>
                  <a:pt x="6687191" y="295422"/>
                  <a:pt x="6677003" y="300786"/>
                </a:cubicBezTo>
                <a:cubicBezTo>
                  <a:pt x="6666813" y="306149"/>
                  <a:pt x="6660919" y="304733"/>
                  <a:pt x="6659321" y="296537"/>
                </a:cubicBezTo>
                <a:cubicBezTo>
                  <a:pt x="6657721" y="288342"/>
                  <a:pt x="6650347" y="278867"/>
                  <a:pt x="6637198" y="268111"/>
                </a:cubicBezTo>
                <a:cubicBezTo>
                  <a:pt x="6624047" y="257356"/>
                  <a:pt x="6624087" y="253556"/>
                  <a:pt x="6637316" y="256711"/>
                </a:cubicBezTo>
                <a:cubicBezTo>
                  <a:pt x="6650545" y="259866"/>
                  <a:pt x="6660034" y="261264"/>
                  <a:pt x="6665785" y="260905"/>
                </a:cubicBezTo>
                <a:cubicBezTo>
                  <a:pt x="6671535" y="260547"/>
                  <a:pt x="6675493" y="251272"/>
                  <a:pt x="6677659" y="233082"/>
                </a:cubicBezTo>
                <a:cubicBezTo>
                  <a:pt x="6679823" y="214891"/>
                  <a:pt x="6680907" y="195571"/>
                  <a:pt x="6680907" y="175122"/>
                </a:cubicBezTo>
                <a:cubicBezTo>
                  <a:pt x="6680907" y="154946"/>
                  <a:pt x="6679920" y="141900"/>
                  <a:pt x="6677949" y="135984"/>
                </a:cubicBezTo>
                <a:cubicBezTo>
                  <a:pt x="6675977" y="130069"/>
                  <a:pt x="6672779" y="126351"/>
                  <a:pt x="6668355" y="124831"/>
                </a:cubicBezTo>
                <a:cubicBezTo>
                  <a:pt x="6663931" y="123311"/>
                  <a:pt x="6650427" y="124207"/>
                  <a:pt x="6627841" y="127520"/>
                </a:cubicBezTo>
                <a:cubicBezTo>
                  <a:pt x="6625489" y="140842"/>
                  <a:pt x="6622986" y="152121"/>
                  <a:pt x="6620334" y="161356"/>
                </a:cubicBezTo>
                <a:cubicBezTo>
                  <a:pt x="6625037" y="162618"/>
                  <a:pt x="6631687" y="165156"/>
                  <a:pt x="6640285" y="168970"/>
                </a:cubicBezTo>
                <a:cubicBezTo>
                  <a:pt x="6648881" y="172785"/>
                  <a:pt x="6655578" y="178119"/>
                  <a:pt x="6660375" y="184974"/>
                </a:cubicBezTo>
                <a:cubicBezTo>
                  <a:pt x="6665171" y="191829"/>
                  <a:pt x="6666057" y="199114"/>
                  <a:pt x="6663031" y="206829"/>
                </a:cubicBezTo>
                <a:cubicBezTo>
                  <a:pt x="6660005" y="214544"/>
                  <a:pt x="6653180" y="214135"/>
                  <a:pt x="6642554" y="205602"/>
                </a:cubicBezTo>
                <a:cubicBezTo>
                  <a:pt x="6631928" y="197070"/>
                  <a:pt x="6622958" y="186487"/>
                  <a:pt x="6615645" y="173853"/>
                </a:cubicBezTo>
                <a:cubicBezTo>
                  <a:pt x="6604659" y="200053"/>
                  <a:pt x="6589395" y="218301"/>
                  <a:pt x="6569849" y="228597"/>
                </a:cubicBezTo>
                <a:cubicBezTo>
                  <a:pt x="6550303" y="238893"/>
                  <a:pt x="6546439" y="237316"/>
                  <a:pt x="6558255" y="223865"/>
                </a:cubicBezTo>
                <a:lnTo>
                  <a:pt x="6574292" y="200222"/>
                </a:lnTo>
                <a:lnTo>
                  <a:pt x="6572855" y="200714"/>
                </a:lnTo>
                <a:cubicBezTo>
                  <a:pt x="6570335" y="200804"/>
                  <a:pt x="6567361" y="199501"/>
                  <a:pt x="6563933" y="196805"/>
                </a:cubicBezTo>
                <a:cubicBezTo>
                  <a:pt x="6557079" y="191413"/>
                  <a:pt x="6552749" y="185562"/>
                  <a:pt x="6550941" y="179252"/>
                </a:cubicBezTo>
                <a:cubicBezTo>
                  <a:pt x="6547269" y="192474"/>
                  <a:pt x="6540773" y="204211"/>
                  <a:pt x="6531453" y="214465"/>
                </a:cubicBezTo>
                <a:cubicBezTo>
                  <a:pt x="6522131" y="224718"/>
                  <a:pt x="6510968" y="232437"/>
                  <a:pt x="6497961" y="237621"/>
                </a:cubicBezTo>
                <a:cubicBezTo>
                  <a:pt x="6484954" y="242805"/>
                  <a:pt x="6483245" y="240230"/>
                  <a:pt x="6492831" y="229898"/>
                </a:cubicBezTo>
                <a:cubicBezTo>
                  <a:pt x="6502417" y="219566"/>
                  <a:pt x="6511419" y="207101"/>
                  <a:pt x="6519837" y="192503"/>
                </a:cubicBezTo>
                <a:cubicBezTo>
                  <a:pt x="6528255" y="177904"/>
                  <a:pt x="6533353" y="159986"/>
                  <a:pt x="6535131" y="138748"/>
                </a:cubicBezTo>
                <a:cubicBezTo>
                  <a:pt x="6518325" y="140555"/>
                  <a:pt x="6502184" y="142233"/>
                  <a:pt x="6486711" y="143782"/>
                </a:cubicBezTo>
                <a:lnTo>
                  <a:pt x="6486711" y="203473"/>
                </a:lnTo>
                <a:cubicBezTo>
                  <a:pt x="6486711" y="216537"/>
                  <a:pt x="6486239" y="230135"/>
                  <a:pt x="6485292" y="244267"/>
                </a:cubicBezTo>
                <a:cubicBezTo>
                  <a:pt x="6484345" y="258399"/>
                  <a:pt x="6481861" y="268420"/>
                  <a:pt x="6477839" y="274328"/>
                </a:cubicBezTo>
                <a:cubicBezTo>
                  <a:pt x="6473816" y="280236"/>
                  <a:pt x="6468861" y="278562"/>
                  <a:pt x="6462975" y="269305"/>
                </a:cubicBezTo>
                <a:cubicBezTo>
                  <a:pt x="6457088" y="260049"/>
                  <a:pt x="6455274" y="250731"/>
                  <a:pt x="6457533" y="241353"/>
                </a:cubicBezTo>
                <a:cubicBezTo>
                  <a:pt x="6459791" y="231974"/>
                  <a:pt x="6461365" y="213852"/>
                  <a:pt x="6462255" y="186985"/>
                </a:cubicBezTo>
                <a:cubicBezTo>
                  <a:pt x="6463143" y="160119"/>
                  <a:pt x="6460889" y="141738"/>
                  <a:pt x="6455489" y="131844"/>
                </a:cubicBezTo>
                <a:cubicBezTo>
                  <a:pt x="6450090" y="121949"/>
                  <a:pt x="6451478" y="117941"/>
                  <a:pt x="6459651" y="119819"/>
                </a:cubicBezTo>
                <a:cubicBezTo>
                  <a:pt x="6467825" y="121698"/>
                  <a:pt x="6474027" y="123272"/>
                  <a:pt x="6478258" y="124541"/>
                </a:cubicBezTo>
                <a:cubicBezTo>
                  <a:pt x="6482488" y="125810"/>
                  <a:pt x="6501926" y="124810"/>
                  <a:pt x="6536573" y="121540"/>
                </a:cubicBezTo>
                <a:cubicBezTo>
                  <a:pt x="6537418" y="97506"/>
                  <a:pt x="6536515" y="82097"/>
                  <a:pt x="6533863" y="75314"/>
                </a:cubicBezTo>
                <a:cubicBezTo>
                  <a:pt x="6519981" y="77093"/>
                  <a:pt x="6509559" y="78211"/>
                  <a:pt x="6502597" y="78670"/>
                </a:cubicBezTo>
                <a:cubicBezTo>
                  <a:pt x="6495635" y="79129"/>
                  <a:pt x="6487618" y="75289"/>
                  <a:pt x="6478548" y="67151"/>
                </a:cubicBezTo>
                <a:cubicBezTo>
                  <a:pt x="6469478" y="59013"/>
                  <a:pt x="6472171" y="54944"/>
                  <a:pt x="6486625" y="54944"/>
                </a:cubicBezTo>
                <a:cubicBezTo>
                  <a:pt x="6499059" y="54944"/>
                  <a:pt x="6519055" y="53166"/>
                  <a:pt x="6546618" y="49610"/>
                </a:cubicBezTo>
                <a:cubicBezTo>
                  <a:pt x="6574179" y="46053"/>
                  <a:pt x="6596995" y="42690"/>
                  <a:pt x="6615063" y="39521"/>
                </a:cubicBezTo>
                <a:cubicBezTo>
                  <a:pt x="6633133" y="36352"/>
                  <a:pt x="6647903" y="33176"/>
                  <a:pt x="6659375" y="29992"/>
                </a:cubicBezTo>
                <a:cubicBezTo>
                  <a:pt x="6662243" y="29196"/>
                  <a:pt x="6665067" y="28765"/>
                  <a:pt x="6667845" y="28700"/>
                </a:cubicBezTo>
                <a:close/>
                <a:moveTo>
                  <a:pt x="6166294" y="26343"/>
                </a:moveTo>
                <a:cubicBezTo>
                  <a:pt x="6167597" y="26146"/>
                  <a:pt x="6169192" y="26291"/>
                  <a:pt x="6171080" y="26776"/>
                </a:cubicBezTo>
                <a:cubicBezTo>
                  <a:pt x="6178630" y="28720"/>
                  <a:pt x="6186084" y="33093"/>
                  <a:pt x="6193440" y="39898"/>
                </a:cubicBezTo>
                <a:cubicBezTo>
                  <a:pt x="6200797" y="46702"/>
                  <a:pt x="6202284" y="52270"/>
                  <a:pt x="6197903" y="56600"/>
                </a:cubicBezTo>
                <a:cubicBezTo>
                  <a:pt x="6193522" y="60931"/>
                  <a:pt x="6189324" y="65764"/>
                  <a:pt x="6185309" y="71098"/>
                </a:cubicBezTo>
                <a:cubicBezTo>
                  <a:pt x="6181293" y="76433"/>
                  <a:pt x="6175084" y="83194"/>
                  <a:pt x="6166681" y="91383"/>
                </a:cubicBezTo>
                <a:cubicBezTo>
                  <a:pt x="6172360" y="91383"/>
                  <a:pt x="6178967" y="90124"/>
                  <a:pt x="6186503" y="87608"/>
                </a:cubicBezTo>
                <a:cubicBezTo>
                  <a:pt x="6194039" y="85091"/>
                  <a:pt x="6200040" y="81936"/>
                  <a:pt x="6204507" y="78143"/>
                </a:cubicBezTo>
                <a:cubicBezTo>
                  <a:pt x="6208974" y="74350"/>
                  <a:pt x="6214699" y="73418"/>
                  <a:pt x="6221683" y="75347"/>
                </a:cubicBezTo>
                <a:cubicBezTo>
                  <a:pt x="6228667" y="77275"/>
                  <a:pt x="6234965" y="80531"/>
                  <a:pt x="6240579" y="85112"/>
                </a:cubicBezTo>
                <a:cubicBezTo>
                  <a:pt x="6246194" y="89694"/>
                  <a:pt x="6247075" y="93688"/>
                  <a:pt x="6243225" y="97094"/>
                </a:cubicBezTo>
                <a:cubicBezTo>
                  <a:pt x="6239375" y="100499"/>
                  <a:pt x="6234370" y="109681"/>
                  <a:pt x="6228211" y="124638"/>
                </a:cubicBezTo>
                <a:cubicBezTo>
                  <a:pt x="6222051" y="139594"/>
                  <a:pt x="6214158" y="155555"/>
                  <a:pt x="6204529" y="172520"/>
                </a:cubicBezTo>
                <a:cubicBezTo>
                  <a:pt x="6194899" y="189484"/>
                  <a:pt x="6184821" y="203692"/>
                  <a:pt x="6174296" y="215142"/>
                </a:cubicBezTo>
                <a:cubicBezTo>
                  <a:pt x="6163770" y="226593"/>
                  <a:pt x="6153700" y="235749"/>
                  <a:pt x="6144085" y="242611"/>
                </a:cubicBezTo>
                <a:cubicBezTo>
                  <a:pt x="6134469" y="249473"/>
                  <a:pt x="6124711" y="255026"/>
                  <a:pt x="6114809" y="259271"/>
                </a:cubicBezTo>
                <a:cubicBezTo>
                  <a:pt x="6104907" y="263515"/>
                  <a:pt x="6097425" y="265638"/>
                  <a:pt x="6092363" y="265638"/>
                </a:cubicBezTo>
                <a:cubicBezTo>
                  <a:pt x="6086010" y="265638"/>
                  <a:pt x="6088423" y="261045"/>
                  <a:pt x="6099601" y="251860"/>
                </a:cubicBezTo>
                <a:cubicBezTo>
                  <a:pt x="6110779" y="242675"/>
                  <a:pt x="6123220" y="231669"/>
                  <a:pt x="6136922" y="218842"/>
                </a:cubicBezTo>
                <a:cubicBezTo>
                  <a:pt x="6143773" y="212428"/>
                  <a:pt x="6150308" y="205383"/>
                  <a:pt x="6156528" y="197705"/>
                </a:cubicBezTo>
                <a:lnTo>
                  <a:pt x="6173615" y="173660"/>
                </a:lnTo>
                <a:lnTo>
                  <a:pt x="6170193" y="174730"/>
                </a:lnTo>
                <a:cubicBezTo>
                  <a:pt x="6167221" y="174816"/>
                  <a:pt x="6163677" y="173394"/>
                  <a:pt x="6159562" y="170465"/>
                </a:cubicBezTo>
                <a:cubicBezTo>
                  <a:pt x="6151329" y="164607"/>
                  <a:pt x="6145035" y="159499"/>
                  <a:pt x="6140675" y="155139"/>
                </a:cubicBezTo>
                <a:cubicBezTo>
                  <a:pt x="6135685" y="150149"/>
                  <a:pt x="6132670" y="145019"/>
                  <a:pt x="6131630" y="139749"/>
                </a:cubicBezTo>
                <a:cubicBezTo>
                  <a:pt x="6130590" y="134479"/>
                  <a:pt x="6137126" y="133285"/>
                  <a:pt x="6151237" y="136167"/>
                </a:cubicBezTo>
                <a:cubicBezTo>
                  <a:pt x="6165348" y="139050"/>
                  <a:pt x="6174148" y="143850"/>
                  <a:pt x="6177641" y="150568"/>
                </a:cubicBezTo>
                <a:lnTo>
                  <a:pt x="6177428" y="167217"/>
                </a:lnTo>
                <a:lnTo>
                  <a:pt x="6188143" y="148517"/>
                </a:lnTo>
                <a:cubicBezTo>
                  <a:pt x="6191821" y="141284"/>
                  <a:pt x="6194544" y="134905"/>
                  <a:pt x="6196312" y="129381"/>
                </a:cubicBezTo>
                <a:cubicBezTo>
                  <a:pt x="6199846" y="118331"/>
                  <a:pt x="6201836" y="110832"/>
                  <a:pt x="6202281" y="106881"/>
                </a:cubicBezTo>
                <a:cubicBezTo>
                  <a:pt x="6202725" y="102930"/>
                  <a:pt x="6200492" y="102045"/>
                  <a:pt x="6195580" y="104224"/>
                </a:cubicBezTo>
                <a:cubicBezTo>
                  <a:pt x="6190668" y="106404"/>
                  <a:pt x="6185377" y="108204"/>
                  <a:pt x="6179706" y="109623"/>
                </a:cubicBezTo>
                <a:cubicBezTo>
                  <a:pt x="6174034" y="111043"/>
                  <a:pt x="6167692" y="109057"/>
                  <a:pt x="6160680" y="103665"/>
                </a:cubicBezTo>
                <a:cubicBezTo>
                  <a:pt x="6144819" y="124702"/>
                  <a:pt x="6129002" y="138960"/>
                  <a:pt x="6113228" y="146438"/>
                </a:cubicBezTo>
                <a:cubicBezTo>
                  <a:pt x="6097454" y="153917"/>
                  <a:pt x="6095485" y="151145"/>
                  <a:pt x="6107323" y="138125"/>
                </a:cubicBezTo>
                <a:cubicBezTo>
                  <a:pt x="6119161" y="125104"/>
                  <a:pt x="6131759" y="107293"/>
                  <a:pt x="6145117" y="84693"/>
                </a:cubicBezTo>
                <a:cubicBezTo>
                  <a:pt x="6158475" y="62093"/>
                  <a:pt x="6164254" y="46304"/>
                  <a:pt x="6162454" y="37327"/>
                </a:cubicBezTo>
                <a:cubicBezTo>
                  <a:pt x="6161104" y="30595"/>
                  <a:pt x="6162385" y="26933"/>
                  <a:pt x="6166294" y="26343"/>
                </a:cubicBezTo>
                <a:close/>
                <a:moveTo>
                  <a:pt x="227696" y="25943"/>
                </a:moveTo>
                <a:cubicBezTo>
                  <a:pt x="233315" y="24867"/>
                  <a:pt x="241540" y="27486"/>
                  <a:pt x="252371" y="33800"/>
                </a:cubicBezTo>
                <a:cubicBezTo>
                  <a:pt x="268116" y="42590"/>
                  <a:pt x="272522" y="49861"/>
                  <a:pt x="265589" y="55611"/>
                </a:cubicBezTo>
                <a:cubicBezTo>
                  <a:pt x="258655" y="61361"/>
                  <a:pt x="252765" y="72819"/>
                  <a:pt x="247918" y="89984"/>
                </a:cubicBezTo>
                <a:cubicBezTo>
                  <a:pt x="243071" y="107150"/>
                  <a:pt x="238468" y="121594"/>
                  <a:pt x="234108" y="133317"/>
                </a:cubicBezTo>
                <a:cubicBezTo>
                  <a:pt x="229749" y="145040"/>
                  <a:pt x="223848" y="147754"/>
                  <a:pt x="216405" y="141459"/>
                </a:cubicBezTo>
                <a:cubicBezTo>
                  <a:pt x="204188" y="145058"/>
                  <a:pt x="190758" y="148156"/>
                  <a:pt x="176117" y="150751"/>
                </a:cubicBezTo>
                <a:cubicBezTo>
                  <a:pt x="196236" y="167759"/>
                  <a:pt x="209515" y="179001"/>
                  <a:pt x="215954" y="184479"/>
                </a:cubicBezTo>
                <a:cubicBezTo>
                  <a:pt x="221905" y="177553"/>
                  <a:pt x="227074" y="170637"/>
                  <a:pt x="231463" y="163733"/>
                </a:cubicBezTo>
                <a:cubicBezTo>
                  <a:pt x="235851" y="156828"/>
                  <a:pt x="237145" y="149339"/>
                  <a:pt x="235345" y="141265"/>
                </a:cubicBezTo>
                <a:cubicBezTo>
                  <a:pt x="233545" y="133192"/>
                  <a:pt x="237493" y="130571"/>
                  <a:pt x="247187" y="133403"/>
                </a:cubicBezTo>
                <a:cubicBezTo>
                  <a:pt x="256881" y="136235"/>
                  <a:pt x="265456" y="140003"/>
                  <a:pt x="272913" y="144707"/>
                </a:cubicBezTo>
                <a:cubicBezTo>
                  <a:pt x="280370" y="149410"/>
                  <a:pt x="280628" y="153547"/>
                  <a:pt x="273687" y="157118"/>
                </a:cubicBezTo>
                <a:cubicBezTo>
                  <a:pt x="266747" y="160689"/>
                  <a:pt x="251317" y="173108"/>
                  <a:pt x="227397" y="194374"/>
                </a:cubicBezTo>
                <a:cubicBezTo>
                  <a:pt x="240920" y="204556"/>
                  <a:pt x="253600" y="212719"/>
                  <a:pt x="265438" y="218864"/>
                </a:cubicBezTo>
                <a:cubicBezTo>
                  <a:pt x="277276" y="225008"/>
                  <a:pt x="291892" y="230924"/>
                  <a:pt x="309287" y="236610"/>
                </a:cubicBezTo>
                <a:cubicBezTo>
                  <a:pt x="326682" y="242295"/>
                  <a:pt x="329155" y="246752"/>
                  <a:pt x="316708" y="249978"/>
                </a:cubicBezTo>
                <a:cubicBezTo>
                  <a:pt x="304261" y="253205"/>
                  <a:pt x="292581" y="255047"/>
                  <a:pt x="281668" y="255506"/>
                </a:cubicBezTo>
                <a:cubicBezTo>
                  <a:pt x="270755" y="255965"/>
                  <a:pt x="261218" y="253563"/>
                  <a:pt x="253059" y="248300"/>
                </a:cubicBezTo>
                <a:cubicBezTo>
                  <a:pt x="244900" y="243038"/>
                  <a:pt x="232596" y="231512"/>
                  <a:pt x="216147" y="213723"/>
                </a:cubicBezTo>
                <a:cubicBezTo>
                  <a:pt x="199699" y="195934"/>
                  <a:pt x="186355" y="179941"/>
                  <a:pt x="176117" y="165744"/>
                </a:cubicBezTo>
                <a:lnTo>
                  <a:pt x="176117" y="249354"/>
                </a:lnTo>
                <a:cubicBezTo>
                  <a:pt x="176117" y="258303"/>
                  <a:pt x="179515" y="260855"/>
                  <a:pt x="186312" y="257012"/>
                </a:cubicBezTo>
                <a:cubicBezTo>
                  <a:pt x="193110" y="253169"/>
                  <a:pt x="202556" y="248218"/>
                  <a:pt x="214652" y="242159"/>
                </a:cubicBezTo>
                <a:cubicBezTo>
                  <a:pt x="226748" y="236100"/>
                  <a:pt x="228308" y="238542"/>
                  <a:pt x="219331" y="249483"/>
                </a:cubicBezTo>
                <a:cubicBezTo>
                  <a:pt x="210354" y="260425"/>
                  <a:pt x="200728" y="270807"/>
                  <a:pt x="190453" y="280630"/>
                </a:cubicBezTo>
                <a:cubicBezTo>
                  <a:pt x="180179" y="290453"/>
                  <a:pt x="172453" y="298735"/>
                  <a:pt x="167276" y="305475"/>
                </a:cubicBezTo>
                <a:cubicBezTo>
                  <a:pt x="162099" y="312215"/>
                  <a:pt x="156402" y="310462"/>
                  <a:pt x="150186" y="300216"/>
                </a:cubicBezTo>
                <a:cubicBezTo>
                  <a:pt x="143969" y="289969"/>
                  <a:pt x="142661" y="281326"/>
                  <a:pt x="146260" y="274285"/>
                </a:cubicBezTo>
                <a:cubicBezTo>
                  <a:pt x="149860" y="267244"/>
                  <a:pt x="151882" y="254804"/>
                  <a:pt x="152326" y="236964"/>
                </a:cubicBezTo>
                <a:cubicBezTo>
                  <a:pt x="152771" y="219125"/>
                  <a:pt x="153219" y="188832"/>
                  <a:pt x="153671" y="146083"/>
                </a:cubicBezTo>
                <a:cubicBezTo>
                  <a:pt x="154122" y="103335"/>
                  <a:pt x="151200" y="76329"/>
                  <a:pt x="144905" y="65065"/>
                </a:cubicBezTo>
                <a:cubicBezTo>
                  <a:pt x="138610" y="53801"/>
                  <a:pt x="138897" y="48627"/>
                  <a:pt x="145766" y="49545"/>
                </a:cubicBezTo>
                <a:cubicBezTo>
                  <a:pt x="152634" y="50463"/>
                  <a:pt x="158794" y="50911"/>
                  <a:pt x="164243" y="50889"/>
                </a:cubicBezTo>
                <a:cubicBezTo>
                  <a:pt x="169692" y="50868"/>
                  <a:pt x="179544" y="48269"/>
                  <a:pt x="193798" y="43092"/>
                </a:cubicBezTo>
                <a:cubicBezTo>
                  <a:pt x="208052" y="37915"/>
                  <a:pt x="217768" y="32968"/>
                  <a:pt x="222944" y="28250"/>
                </a:cubicBezTo>
                <a:cubicBezTo>
                  <a:pt x="224239" y="27070"/>
                  <a:pt x="225822" y="26301"/>
                  <a:pt x="227696" y="25943"/>
                </a:cubicBezTo>
                <a:close/>
                <a:moveTo>
                  <a:pt x="5250600" y="25002"/>
                </a:moveTo>
                <a:cubicBezTo>
                  <a:pt x="5254104" y="25048"/>
                  <a:pt x="5257412" y="25927"/>
                  <a:pt x="5260524" y="27637"/>
                </a:cubicBezTo>
                <a:cubicBezTo>
                  <a:pt x="5266748" y="31057"/>
                  <a:pt x="5274585" y="37632"/>
                  <a:pt x="5284035" y="47362"/>
                </a:cubicBezTo>
                <a:cubicBezTo>
                  <a:pt x="5293485" y="57092"/>
                  <a:pt x="5292148" y="63036"/>
                  <a:pt x="5280023" y="65194"/>
                </a:cubicBezTo>
                <a:cubicBezTo>
                  <a:pt x="5267899" y="67352"/>
                  <a:pt x="5255275" y="72504"/>
                  <a:pt x="5242154" y="80649"/>
                </a:cubicBezTo>
                <a:cubicBezTo>
                  <a:pt x="5229033" y="88794"/>
                  <a:pt x="5224502" y="88041"/>
                  <a:pt x="5228560" y="78390"/>
                </a:cubicBezTo>
                <a:cubicBezTo>
                  <a:pt x="5232618" y="68739"/>
                  <a:pt x="5235766" y="61867"/>
                  <a:pt x="5238003" y="57773"/>
                </a:cubicBezTo>
                <a:cubicBezTo>
                  <a:pt x="5240240" y="53679"/>
                  <a:pt x="5240451" y="51531"/>
                  <a:pt x="5238637" y="51330"/>
                </a:cubicBezTo>
                <a:cubicBezTo>
                  <a:pt x="5236823" y="51130"/>
                  <a:pt x="5221153" y="52829"/>
                  <a:pt x="5191626" y="56428"/>
                </a:cubicBezTo>
                <a:cubicBezTo>
                  <a:pt x="5162100" y="60028"/>
                  <a:pt x="5138568" y="62727"/>
                  <a:pt x="5121030" y="64527"/>
                </a:cubicBezTo>
                <a:cubicBezTo>
                  <a:pt x="5103492" y="66327"/>
                  <a:pt x="5091503" y="67227"/>
                  <a:pt x="5085064" y="67227"/>
                </a:cubicBezTo>
                <a:cubicBezTo>
                  <a:pt x="5079214" y="83087"/>
                  <a:pt x="5071502" y="94925"/>
                  <a:pt x="5061930" y="102740"/>
                </a:cubicBezTo>
                <a:cubicBezTo>
                  <a:pt x="5052358" y="110555"/>
                  <a:pt x="5046127" y="109670"/>
                  <a:pt x="5043237" y="100084"/>
                </a:cubicBezTo>
                <a:cubicBezTo>
                  <a:pt x="5040348" y="90497"/>
                  <a:pt x="5041872" y="82223"/>
                  <a:pt x="5047808" y="75261"/>
                </a:cubicBezTo>
                <a:cubicBezTo>
                  <a:pt x="5053745" y="68298"/>
                  <a:pt x="5058546" y="61387"/>
                  <a:pt x="5062209" y="54525"/>
                </a:cubicBezTo>
                <a:cubicBezTo>
                  <a:pt x="5065874" y="47663"/>
                  <a:pt x="5069752" y="41737"/>
                  <a:pt x="5073846" y="36746"/>
                </a:cubicBezTo>
                <a:cubicBezTo>
                  <a:pt x="5077941" y="31756"/>
                  <a:pt x="5081895" y="36467"/>
                  <a:pt x="5085710" y="50879"/>
                </a:cubicBezTo>
                <a:cubicBezTo>
                  <a:pt x="5088750" y="50879"/>
                  <a:pt x="5099308" y="49997"/>
                  <a:pt x="5117383" y="48233"/>
                </a:cubicBezTo>
                <a:cubicBezTo>
                  <a:pt x="5135460" y="46469"/>
                  <a:pt x="5151159" y="44669"/>
                  <a:pt x="5164480" y="42834"/>
                </a:cubicBezTo>
                <a:cubicBezTo>
                  <a:pt x="5177803" y="40998"/>
                  <a:pt x="5191687" y="38768"/>
                  <a:pt x="5206135" y="36144"/>
                </a:cubicBezTo>
                <a:cubicBezTo>
                  <a:pt x="5220583" y="33520"/>
                  <a:pt x="5231704" y="30591"/>
                  <a:pt x="5239497" y="27357"/>
                </a:cubicBezTo>
                <a:cubicBezTo>
                  <a:pt x="5243395" y="25740"/>
                  <a:pt x="5247095" y="24955"/>
                  <a:pt x="5250600" y="25002"/>
                </a:cubicBezTo>
                <a:close/>
                <a:moveTo>
                  <a:pt x="809411" y="24082"/>
                </a:moveTo>
                <a:cubicBezTo>
                  <a:pt x="813281" y="23663"/>
                  <a:pt x="819873" y="25568"/>
                  <a:pt x="829187" y="29799"/>
                </a:cubicBezTo>
                <a:cubicBezTo>
                  <a:pt x="843054" y="36237"/>
                  <a:pt x="848138" y="42113"/>
                  <a:pt x="844438" y="47426"/>
                </a:cubicBezTo>
                <a:cubicBezTo>
                  <a:pt x="840738" y="52739"/>
                  <a:pt x="835841" y="69629"/>
                  <a:pt x="829746" y="98094"/>
                </a:cubicBezTo>
                <a:cubicBezTo>
                  <a:pt x="837433" y="96516"/>
                  <a:pt x="843714" y="94100"/>
                  <a:pt x="848589" y="90845"/>
                </a:cubicBezTo>
                <a:cubicBezTo>
                  <a:pt x="853465" y="87590"/>
                  <a:pt x="859592" y="87177"/>
                  <a:pt x="866970" y="89608"/>
                </a:cubicBezTo>
                <a:cubicBezTo>
                  <a:pt x="874348" y="92039"/>
                  <a:pt x="880561" y="95667"/>
                  <a:pt x="885609" y="100492"/>
                </a:cubicBezTo>
                <a:cubicBezTo>
                  <a:pt x="890656" y="105318"/>
                  <a:pt x="890900" y="110907"/>
                  <a:pt x="886340" y="117260"/>
                </a:cubicBezTo>
                <a:lnTo>
                  <a:pt x="883540" y="122947"/>
                </a:lnTo>
                <a:lnTo>
                  <a:pt x="884974" y="121762"/>
                </a:lnTo>
                <a:cubicBezTo>
                  <a:pt x="886147" y="121435"/>
                  <a:pt x="887685" y="121447"/>
                  <a:pt x="889588" y="121798"/>
                </a:cubicBezTo>
                <a:cubicBezTo>
                  <a:pt x="897203" y="123204"/>
                  <a:pt x="903147" y="124329"/>
                  <a:pt x="907420" y="125175"/>
                </a:cubicBezTo>
                <a:cubicBezTo>
                  <a:pt x="911694" y="126021"/>
                  <a:pt x="917659" y="126240"/>
                  <a:pt x="925317" y="125831"/>
                </a:cubicBezTo>
                <a:cubicBezTo>
                  <a:pt x="932974" y="125423"/>
                  <a:pt x="942245" y="124129"/>
                  <a:pt x="953130" y="121949"/>
                </a:cubicBezTo>
                <a:cubicBezTo>
                  <a:pt x="964014" y="119769"/>
                  <a:pt x="972148" y="117048"/>
                  <a:pt x="977533" y="113786"/>
                </a:cubicBezTo>
                <a:cubicBezTo>
                  <a:pt x="982918" y="110523"/>
                  <a:pt x="989937" y="110330"/>
                  <a:pt x="998592" y="113205"/>
                </a:cubicBezTo>
                <a:cubicBezTo>
                  <a:pt x="1007246" y="116080"/>
                  <a:pt x="1014789" y="120203"/>
                  <a:pt x="1021220" y="125573"/>
                </a:cubicBezTo>
                <a:cubicBezTo>
                  <a:pt x="1027652" y="130944"/>
                  <a:pt x="1028079" y="136440"/>
                  <a:pt x="1022500" y="142061"/>
                </a:cubicBezTo>
                <a:cubicBezTo>
                  <a:pt x="1016922" y="147682"/>
                  <a:pt x="1008913" y="167106"/>
                  <a:pt x="998473" y="200332"/>
                </a:cubicBezTo>
                <a:cubicBezTo>
                  <a:pt x="1011064" y="214845"/>
                  <a:pt x="1010878" y="222384"/>
                  <a:pt x="997914" y="222950"/>
                </a:cubicBezTo>
                <a:cubicBezTo>
                  <a:pt x="984951" y="223517"/>
                  <a:pt x="959518" y="225521"/>
                  <a:pt x="921617" y="228963"/>
                </a:cubicBezTo>
                <a:cubicBezTo>
                  <a:pt x="915422" y="239919"/>
                  <a:pt x="910471" y="242675"/>
                  <a:pt x="906764" y="237233"/>
                </a:cubicBezTo>
                <a:cubicBezTo>
                  <a:pt x="903057" y="231791"/>
                  <a:pt x="900537" y="223488"/>
                  <a:pt x="899203" y="212324"/>
                </a:cubicBezTo>
                <a:cubicBezTo>
                  <a:pt x="897870" y="201161"/>
                  <a:pt x="896073" y="187656"/>
                  <a:pt x="893815" y="171810"/>
                </a:cubicBezTo>
                <a:cubicBezTo>
                  <a:pt x="891557" y="155964"/>
                  <a:pt x="888384" y="143316"/>
                  <a:pt x="884297" y="133866"/>
                </a:cubicBezTo>
                <a:cubicBezTo>
                  <a:pt x="883275" y="131503"/>
                  <a:pt x="882619" y="129480"/>
                  <a:pt x="882328" y="127796"/>
                </a:cubicBezTo>
                <a:lnTo>
                  <a:pt x="882479" y="125101"/>
                </a:lnTo>
                <a:lnTo>
                  <a:pt x="880551" y="129018"/>
                </a:lnTo>
                <a:cubicBezTo>
                  <a:pt x="878972" y="133680"/>
                  <a:pt x="877743" y="139085"/>
                  <a:pt x="876865" y="145234"/>
                </a:cubicBezTo>
                <a:cubicBezTo>
                  <a:pt x="875108" y="157530"/>
                  <a:pt x="872635" y="173240"/>
                  <a:pt x="869444" y="192363"/>
                </a:cubicBezTo>
                <a:cubicBezTo>
                  <a:pt x="866253" y="211485"/>
                  <a:pt x="860893" y="227866"/>
                  <a:pt x="853365" y="241503"/>
                </a:cubicBezTo>
                <a:cubicBezTo>
                  <a:pt x="845836" y="255141"/>
                  <a:pt x="836232" y="264372"/>
                  <a:pt x="824552" y="269198"/>
                </a:cubicBezTo>
                <a:cubicBezTo>
                  <a:pt x="812872" y="274023"/>
                  <a:pt x="806752" y="272374"/>
                  <a:pt x="806193" y="264250"/>
                </a:cubicBezTo>
                <a:cubicBezTo>
                  <a:pt x="805633" y="256127"/>
                  <a:pt x="802192" y="246200"/>
                  <a:pt x="795868" y="234469"/>
                </a:cubicBezTo>
                <a:cubicBezTo>
                  <a:pt x="789544" y="222739"/>
                  <a:pt x="791340" y="219355"/>
                  <a:pt x="801256" y="224316"/>
                </a:cubicBezTo>
                <a:cubicBezTo>
                  <a:pt x="811172" y="229278"/>
                  <a:pt x="817945" y="231759"/>
                  <a:pt x="821573" y="231759"/>
                </a:cubicBezTo>
                <a:cubicBezTo>
                  <a:pt x="824068" y="231759"/>
                  <a:pt x="826943" y="228303"/>
                  <a:pt x="830198" y="221391"/>
                </a:cubicBezTo>
                <a:cubicBezTo>
                  <a:pt x="833453" y="214479"/>
                  <a:pt x="836863" y="204143"/>
                  <a:pt x="840426" y="190384"/>
                </a:cubicBezTo>
                <a:cubicBezTo>
                  <a:pt x="843990" y="176624"/>
                  <a:pt x="846898" y="161004"/>
                  <a:pt x="849149" y="143524"/>
                </a:cubicBezTo>
                <a:cubicBezTo>
                  <a:pt x="851400" y="126043"/>
                  <a:pt x="851669" y="116378"/>
                  <a:pt x="849956" y="114528"/>
                </a:cubicBezTo>
                <a:cubicBezTo>
                  <a:pt x="848242" y="112678"/>
                  <a:pt x="840287" y="114205"/>
                  <a:pt x="826090" y="119109"/>
                </a:cubicBezTo>
                <a:cubicBezTo>
                  <a:pt x="814775" y="151346"/>
                  <a:pt x="804303" y="175255"/>
                  <a:pt x="794674" y="190836"/>
                </a:cubicBezTo>
                <a:cubicBezTo>
                  <a:pt x="785044" y="206416"/>
                  <a:pt x="774723" y="219946"/>
                  <a:pt x="763710" y="231426"/>
                </a:cubicBezTo>
                <a:cubicBezTo>
                  <a:pt x="752696" y="242905"/>
                  <a:pt x="739550" y="252602"/>
                  <a:pt x="724271" y="260518"/>
                </a:cubicBezTo>
                <a:cubicBezTo>
                  <a:pt x="708991" y="268434"/>
                  <a:pt x="708185" y="264967"/>
                  <a:pt x="721851" y="250118"/>
                </a:cubicBezTo>
                <a:cubicBezTo>
                  <a:pt x="735517" y="235269"/>
                  <a:pt x="748821" y="218021"/>
                  <a:pt x="761763" y="198375"/>
                </a:cubicBezTo>
                <a:cubicBezTo>
                  <a:pt x="774705" y="178729"/>
                  <a:pt x="786511" y="153906"/>
                  <a:pt x="797180" y="123906"/>
                </a:cubicBezTo>
                <a:cubicBezTo>
                  <a:pt x="783786" y="127377"/>
                  <a:pt x="772457" y="130496"/>
                  <a:pt x="763194" y="133263"/>
                </a:cubicBezTo>
                <a:cubicBezTo>
                  <a:pt x="753930" y="136031"/>
                  <a:pt x="744458" y="132887"/>
                  <a:pt x="734778" y="123831"/>
                </a:cubicBezTo>
                <a:cubicBezTo>
                  <a:pt x="725099" y="114775"/>
                  <a:pt x="726701" y="110706"/>
                  <a:pt x="739586" y="111624"/>
                </a:cubicBezTo>
                <a:cubicBezTo>
                  <a:pt x="752471" y="112542"/>
                  <a:pt x="772751" y="110068"/>
                  <a:pt x="800428" y="104203"/>
                </a:cubicBezTo>
                <a:cubicBezTo>
                  <a:pt x="803669" y="93663"/>
                  <a:pt x="806189" y="81581"/>
                  <a:pt x="807989" y="67958"/>
                </a:cubicBezTo>
                <a:cubicBezTo>
                  <a:pt x="809789" y="54335"/>
                  <a:pt x="809114" y="42454"/>
                  <a:pt x="805967" y="32315"/>
                </a:cubicBezTo>
                <a:cubicBezTo>
                  <a:pt x="804393" y="27246"/>
                  <a:pt x="805541" y="24502"/>
                  <a:pt x="809411" y="24082"/>
                </a:cubicBezTo>
                <a:close/>
                <a:moveTo>
                  <a:pt x="3463386" y="22125"/>
                </a:moveTo>
                <a:cubicBezTo>
                  <a:pt x="3466457" y="22028"/>
                  <a:pt x="3469942" y="22700"/>
                  <a:pt x="3473843" y="24141"/>
                </a:cubicBezTo>
                <a:cubicBezTo>
                  <a:pt x="3481643" y="27024"/>
                  <a:pt x="3489445" y="31347"/>
                  <a:pt x="3497245" y="37112"/>
                </a:cubicBezTo>
                <a:cubicBezTo>
                  <a:pt x="3505047" y="42877"/>
                  <a:pt x="3506022" y="48731"/>
                  <a:pt x="3500171" y="54675"/>
                </a:cubicBezTo>
                <a:cubicBezTo>
                  <a:pt x="3494320" y="60619"/>
                  <a:pt x="3491832" y="77200"/>
                  <a:pt x="3492707" y="104418"/>
                </a:cubicBezTo>
                <a:cubicBezTo>
                  <a:pt x="3493582" y="131636"/>
                  <a:pt x="3495148" y="160617"/>
                  <a:pt x="3497407" y="191363"/>
                </a:cubicBezTo>
                <a:cubicBezTo>
                  <a:pt x="3499666" y="222108"/>
                  <a:pt x="3499880" y="245734"/>
                  <a:pt x="3498052" y="262239"/>
                </a:cubicBezTo>
                <a:cubicBezTo>
                  <a:pt x="3496224" y="278745"/>
                  <a:pt x="3492162" y="292210"/>
                  <a:pt x="3485866" y="302635"/>
                </a:cubicBezTo>
                <a:cubicBezTo>
                  <a:pt x="3479572" y="313061"/>
                  <a:pt x="3473183" y="312853"/>
                  <a:pt x="3466701" y="302012"/>
                </a:cubicBezTo>
                <a:cubicBezTo>
                  <a:pt x="3460219" y="291170"/>
                  <a:pt x="3451665" y="280121"/>
                  <a:pt x="3441039" y="268864"/>
                </a:cubicBezTo>
                <a:cubicBezTo>
                  <a:pt x="3430413" y="257607"/>
                  <a:pt x="3430130" y="253108"/>
                  <a:pt x="3440189" y="255367"/>
                </a:cubicBezTo>
                <a:cubicBezTo>
                  <a:pt x="3450249" y="257625"/>
                  <a:pt x="3457394" y="258754"/>
                  <a:pt x="3461624" y="258754"/>
                </a:cubicBezTo>
                <a:cubicBezTo>
                  <a:pt x="3463618" y="258754"/>
                  <a:pt x="3465389" y="254137"/>
                  <a:pt x="3466937" y="244902"/>
                </a:cubicBezTo>
                <a:cubicBezTo>
                  <a:pt x="3468731" y="233215"/>
                  <a:pt x="3469404" y="213959"/>
                  <a:pt x="3468959" y="187136"/>
                </a:cubicBezTo>
                <a:cubicBezTo>
                  <a:pt x="3468515" y="160312"/>
                  <a:pt x="3467845" y="132281"/>
                  <a:pt x="3466948" y="103041"/>
                </a:cubicBezTo>
                <a:cubicBezTo>
                  <a:pt x="3466053" y="73802"/>
                  <a:pt x="3464206" y="57371"/>
                  <a:pt x="3461410" y="53750"/>
                </a:cubicBezTo>
                <a:cubicBezTo>
                  <a:pt x="3458613" y="50129"/>
                  <a:pt x="3449027" y="49671"/>
                  <a:pt x="3432650" y="52374"/>
                </a:cubicBezTo>
                <a:cubicBezTo>
                  <a:pt x="3416274" y="55077"/>
                  <a:pt x="3402023" y="58002"/>
                  <a:pt x="3389899" y="61150"/>
                </a:cubicBezTo>
                <a:cubicBezTo>
                  <a:pt x="3377774" y="64298"/>
                  <a:pt x="3367112" y="61795"/>
                  <a:pt x="3357912" y="53643"/>
                </a:cubicBezTo>
                <a:cubicBezTo>
                  <a:pt x="3348714" y="45490"/>
                  <a:pt x="3349882" y="41873"/>
                  <a:pt x="3361419" y="42791"/>
                </a:cubicBezTo>
                <a:cubicBezTo>
                  <a:pt x="3372956" y="43709"/>
                  <a:pt x="3390386" y="41744"/>
                  <a:pt x="3413710" y="36897"/>
                </a:cubicBezTo>
                <a:cubicBezTo>
                  <a:pt x="3437035" y="32050"/>
                  <a:pt x="3450938" y="27992"/>
                  <a:pt x="3455419" y="24722"/>
                </a:cubicBezTo>
                <a:cubicBezTo>
                  <a:pt x="3457659" y="23087"/>
                  <a:pt x="3460315" y="22222"/>
                  <a:pt x="3463386" y="22125"/>
                </a:cubicBezTo>
                <a:close/>
                <a:moveTo>
                  <a:pt x="7710421" y="21935"/>
                </a:moveTo>
                <a:cubicBezTo>
                  <a:pt x="7712826" y="21707"/>
                  <a:pt x="7716125" y="21940"/>
                  <a:pt x="7720319" y="22636"/>
                </a:cubicBezTo>
                <a:cubicBezTo>
                  <a:pt x="7735435" y="23553"/>
                  <a:pt x="7746515" y="26551"/>
                  <a:pt x="7753563" y="31627"/>
                </a:cubicBezTo>
                <a:cubicBezTo>
                  <a:pt x="7760612" y="36703"/>
                  <a:pt x="7763562" y="43906"/>
                  <a:pt x="7762415" y="53234"/>
                </a:cubicBezTo>
                <a:cubicBezTo>
                  <a:pt x="7761268" y="62562"/>
                  <a:pt x="7755704" y="65101"/>
                  <a:pt x="7745723" y="60849"/>
                </a:cubicBezTo>
                <a:cubicBezTo>
                  <a:pt x="7735743" y="56597"/>
                  <a:pt x="7724819" y="48470"/>
                  <a:pt x="7712952" y="36467"/>
                </a:cubicBezTo>
                <a:cubicBezTo>
                  <a:pt x="7704053" y="27465"/>
                  <a:pt x="7703209" y="22621"/>
                  <a:pt x="7710421" y="21935"/>
                </a:cubicBezTo>
                <a:close/>
                <a:moveTo>
                  <a:pt x="5924124" y="18750"/>
                </a:moveTo>
                <a:cubicBezTo>
                  <a:pt x="5928308" y="18666"/>
                  <a:pt x="5932904" y="19574"/>
                  <a:pt x="5937912" y="21474"/>
                </a:cubicBezTo>
                <a:cubicBezTo>
                  <a:pt x="5947929" y="25274"/>
                  <a:pt x="5956579" y="30620"/>
                  <a:pt x="5963864" y="37510"/>
                </a:cubicBezTo>
                <a:cubicBezTo>
                  <a:pt x="5971149" y="44401"/>
                  <a:pt x="5970135" y="51083"/>
                  <a:pt x="5960821" y="57558"/>
                </a:cubicBezTo>
                <a:cubicBezTo>
                  <a:pt x="5951507" y="64032"/>
                  <a:pt x="5943114" y="74927"/>
                  <a:pt x="5935643" y="90243"/>
                </a:cubicBezTo>
                <a:cubicBezTo>
                  <a:pt x="5943745" y="105486"/>
                  <a:pt x="5941924" y="113108"/>
                  <a:pt x="5930179" y="113108"/>
                </a:cubicBezTo>
                <a:cubicBezTo>
                  <a:pt x="5922249" y="113108"/>
                  <a:pt x="5909081" y="113782"/>
                  <a:pt x="5890676" y="115130"/>
                </a:cubicBezTo>
                <a:lnTo>
                  <a:pt x="5868663" y="117020"/>
                </a:lnTo>
                <a:lnTo>
                  <a:pt x="5884147" y="124874"/>
                </a:lnTo>
                <a:cubicBezTo>
                  <a:pt x="5889682" y="129793"/>
                  <a:pt x="5890568" y="134371"/>
                  <a:pt x="5886804" y="138609"/>
                </a:cubicBezTo>
                <a:cubicBezTo>
                  <a:pt x="5883039" y="142846"/>
                  <a:pt x="5879974" y="147338"/>
                  <a:pt x="5877608" y="152085"/>
                </a:cubicBezTo>
                <a:cubicBezTo>
                  <a:pt x="5898802" y="149547"/>
                  <a:pt x="5912792" y="145990"/>
                  <a:pt x="5919575" y="141416"/>
                </a:cubicBezTo>
                <a:cubicBezTo>
                  <a:pt x="5926357" y="136841"/>
                  <a:pt x="5934696" y="136891"/>
                  <a:pt x="5944591" y="141566"/>
                </a:cubicBezTo>
                <a:cubicBezTo>
                  <a:pt x="5954486" y="146241"/>
                  <a:pt x="5962667" y="150765"/>
                  <a:pt x="5969135" y="155139"/>
                </a:cubicBezTo>
                <a:cubicBezTo>
                  <a:pt x="5975602" y="159513"/>
                  <a:pt x="5976294" y="164310"/>
                  <a:pt x="5971210" y="169530"/>
                </a:cubicBezTo>
                <a:cubicBezTo>
                  <a:pt x="5966126" y="174749"/>
                  <a:pt x="5961810" y="186670"/>
                  <a:pt x="5958261" y="205291"/>
                </a:cubicBezTo>
                <a:cubicBezTo>
                  <a:pt x="5954712" y="223911"/>
                  <a:pt x="5949707" y="242450"/>
                  <a:pt x="5943247" y="260905"/>
                </a:cubicBezTo>
                <a:cubicBezTo>
                  <a:pt x="5936786" y="279361"/>
                  <a:pt x="5925823" y="293088"/>
                  <a:pt x="5910358" y="302087"/>
                </a:cubicBezTo>
                <a:cubicBezTo>
                  <a:pt x="5894892" y="311085"/>
                  <a:pt x="5885839" y="311225"/>
                  <a:pt x="5883201" y="302506"/>
                </a:cubicBezTo>
                <a:cubicBezTo>
                  <a:pt x="5880562" y="293788"/>
                  <a:pt x="5873320" y="283187"/>
                  <a:pt x="5861475" y="270703"/>
                </a:cubicBezTo>
                <a:cubicBezTo>
                  <a:pt x="5849630" y="258220"/>
                  <a:pt x="5851856" y="254452"/>
                  <a:pt x="5868154" y="259400"/>
                </a:cubicBezTo>
                <a:cubicBezTo>
                  <a:pt x="5884452" y="264347"/>
                  <a:pt x="5894913" y="266484"/>
                  <a:pt x="5899538" y="265810"/>
                </a:cubicBezTo>
                <a:cubicBezTo>
                  <a:pt x="5904163" y="265136"/>
                  <a:pt x="5909963" y="256306"/>
                  <a:pt x="5916940" y="239320"/>
                </a:cubicBezTo>
                <a:cubicBezTo>
                  <a:pt x="5923916" y="222334"/>
                  <a:pt x="5928301" y="207459"/>
                  <a:pt x="5930093" y="194697"/>
                </a:cubicBezTo>
                <a:cubicBezTo>
                  <a:pt x="5931885" y="181934"/>
                  <a:pt x="5932273" y="173918"/>
                  <a:pt x="5931255" y="170648"/>
                </a:cubicBezTo>
                <a:cubicBezTo>
                  <a:pt x="5930237" y="167379"/>
                  <a:pt x="5925375" y="165744"/>
                  <a:pt x="5916671" y="165744"/>
                </a:cubicBezTo>
                <a:cubicBezTo>
                  <a:pt x="5907206" y="165744"/>
                  <a:pt x="5892579" y="167393"/>
                  <a:pt x="5872790" y="170691"/>
                </a:cubicBezTo>
                <a:cubicBezTo>
                  <a:pt x="5869534" y="184601"/>
                  <a:pt x="5862608" y="200078"/>
                  <a:pt x="5852011" y="217121"/>
                </a:cubicBezTo>
                <a:cubicBezTo>
                  <a:pt x="5841413" y="234165"/>
                  <a:pt x="5827815" y="249602"/>
                  <a:pt x="5811217" y="263433"/>
                </a:cubicBezTo>
                <a:cubicBezTo>
                  <a:pt x="5794618" y="277264"/>
                  <a:pt x="5775413" y="287162"/>
                  <a:pt x="5753601" y="293128"/>
                </a:cubicBezTo>
                <a:cubicBezTo>
                  <a:pt x="5731790" y="299093"/>
                  <a:pt x="5730725" y="295465"/>
                  <a:pt x="5750407" y="282244"/>
                </a:cubicBezTo>
                <a:cubicBezTo>
                  <a:pt x="5770089" y="269022"/>
                  <a:pt x="5787677" y="254664"/>
                  <a:pt x="5803172" y="239169"/>
                </a:cubicBezTo>
                <a:cubicBezTo>
                  <a:pt x="5818666" y="223675"/>
                  <a:pt x="5831727" y="201903"/>
                  <a:pt x="5842353" y="173853"/>
                </a:cubicBezTo>
                <a:cubicBezTo>
                  <a:pt x="5836387" y="175474"/>
                  <a:pt x="5830464" y="176965"/>
                  <a:pt x="5824585" y="178327"/>
                </a:cubicBezTo>
                <a:cubicBezTo>
                  <a:pt x="5818706" y="179690"/>
                  <a:pt x="5811736" y="181084"/>
                  <a:pt x="5803677" y="182511"/>
                </a:cubicBezTo>
                <a:cubicBezTo>
                  <a:pt x="5795617" y="183938"/>
                  <a:pt x="5786551" y="180349"/>
                  <a:pt x="5776477" y="171745"/>
                </a:cubicBezTo>
                <a:cubicBezTo>
                  <a:pt x="5766403" y="163141"/>
                  <a:pt x="5768741" y="159298"/>
                  <a:pt x="5783490" y="160216"/>
                </a:cubicBezTo>
                <a:cubicBezTo>
                  <a:pt x="5798238" y="161133"/>
                  <a:pt x="5819444" y="159915"/>
                  <a:pt x="5847106" y="156559"/>
                </a:cubicBezTo>
                <a:cubicBezTo>
                  <a:pt x="5852039" y="143007"/>
                  <a:pt x="5853154" y="131675"/>
                  <a:pt x="5850451" y="122562"/>
                </a:cubicBezTo>
                <a:lnTo>
                  <a:pt x="5849864" y="118634"/>
                </a:lnTo>
                <a:lnTo>
                  <a:pt x="5838567" y="119604"/>
                </a:lnTo>
                <a:cubicBezTo>
                  <a:pt x="5833218" y="128768"/>
                  <a:pt x="5828260" y="129495"/>
                  <a:pt x="5823693" y="121787"/>
                </a:cubicBezTo>
                <a:cubicBezTo>
                  <a:pt x="5819125" y="114080"/>
                  <a:pt x="5814841" y="101790"/>
                  <a:pt x="5810840" y="84919"/>
                </a:cubicBezTo>
                <a:cubicBezTo>
                  <a:pt x="5806839" y="68048"/>
                  <a:pt x="5802092" y="55683"/>
                  <a:pt x="5796600" y="47824"/>
                </a:cubicBezTo>
                <a:cubicBezTo>
                  <a:pt x="5791108" y="39966"/>
                  <a:pt x="5792886" y="36037"/>
                  <a:pt x="5801935" y="36037"/>
                </a:cubicBezTo>
                <a:cubicBezTo>
                  <a:pt x="5809721" y="36037"/>
                  <a:pt x="5816017" y="36707"/>
                  <a:pt x="5820821" y="38048"/>
                </a:cubicBezTo>
                <a:cubicBezTo>
                  <a:pt x="5825624" y="39389"/>
                  <a:pt x="5840478" y="38080"/>
                  <a:pt x="5865380" y="34122"/>
                </a:cubicBezTo>
                <a:cubicBezTo>
                  <a:pt x="5890281" y="30164"/>
                  <a:pt x="5906091" y="26117"/>
                  <a:pt x="5912810" y="21980"/>
                </a:cubicBezTo>
                <a:cubicBezTo>
                  <a:pt x="5916169" y="19911"/>
                  <a:pt x="5919940" y="18835"/>
                  <a:pt x="5924124" y="18750"/>
                </a:cubicBezTo>
                <a:close/>
                <a:moveTo>
                  <a:pt x="1590878" y="17242"/>
                </a:moveTo>
                <a:cubicBezTo>
                  <a:pt x="1594550" y="17672"/>
                  <a:pt x="1599063" y="18574"/>
                  <a:pt x="1604415" y="19947"/>
                </a:cubicBezTo>
                <a:cubicBezTo>
                  <a:pt x="1620003" y="24292"/>
                  <a:pt x="1626449" y="29967"/>
                  <a:pt x="1623753" y="36972"/>
                </a:cubicBezTo>
                <a:cubicBezTo>
                  <a:pt x="1621057" y="43978"/>
                  <a:pt x="1621738" y="60307"/>
                  <a:pt x="1625796" y="85962"/>
                </a:cubicBezTo>
                <a:cubicBezTo>
                  <a:pt x="1627603" y="85317"/>
                  <a:pt x="1633658" y="82678"/>
                  <a:pt x="1643962" y="78046"/>
                </a:cubicBezTo>
                <a:cubicBezTo>
                  <a:pt x="1654265" y="73414"/>
                  <a:pt x="1663145" y="74307"/>
                  <a:pt x="1670602" y="80724"/>
                </a:cubicBezTo>
                <a:cubicBezTo>
                  <a:pt x="1678059" y="87142"/>
                  <a:pt x="1676345" y="92548"/>
                  <a:pt x="1665461" y="96943"/>
                </a:cubicBezTo>
                <a:cubicBezTo>
                  <a:pt x="1654577" y="101338"/>
                  <a:pt x="1642474" y="105436"/>
                  <a:pt x="1629152" y="109236"/>
                </a:cubicBezTo>
                <a:cubicBezTo>
                  <a:pt x="1634486" y="133070"/>
                  <a:pt x="1643298" y="159950"/>
                  <a:pt x="1655588" y="189878"/>
                </a:cubicBezTo>
                <a:cubicBezTo>
                  <a:pt x="1658585" y="177962"/>
                  <a:pt x="1661202" y="166339"/>
                  <a:pt x="1663439" y="155010"/>
                </a:cubicBezTo>
                <a:cubicBezTo>
                  <a:pt x="1665676" y="143681"/>
                  <a:pt x="1665443" y="134289"/>
                  <a:pt x="1662740" y="126832"/>
                </a:cubicBezTo>
                <a:cubicBezTo>
                  <a:pt x="1660037" y="119375"/>
                  <a:pt x="1663102" y="116847"/>
                  <a:pt x="1671936" y="119249"/>
                </a:cubicBezTo>
                <a:cubicBezTo>
                  <a:pt x="1680770" y="121651"/>
                  <a:pt x="1688445" y="124975"/>
                  <a:pt x="1694963" y="129219"/>
                </a:cubicBezTo>
                <a:cubicBezTo>
                  <a:pt x="1701480" y="133464"/>
                  <a:pt x="1703104" y="138207"/>
                  <a:pt x="1699835" y="143448"/>
                </a:cubicBezTo>
                <a:cubicBezTo>
                  <a:pt x="1696565" y="148690"/>
                  <a:pt x="1692915" y="158011"/>
                  <a:pt x="1688886" y="171412"/>
                </a:cubicBezTo>
                <a:cubicBezTo>
                  <a:pt x="1684856" y="184813"/>
                  <a:pt x="1678446" y="199171"/>
                  <a:pt x="1669656" y="214486"/>
                </a:cubicBezTo>
                <a:cubicBezTo>
                  <a:pt x="1680067" y="229672"/>
                  <a:pt x="1689714" y="241966"/>
                  <a:pt x="1698598" y="251366"/>
                </a:cubicBezTo>
                <a:cubicBezTo>
                  <a:pt x="1707482" y="260766"/>
                  <a:pt x="1712296" y="263777"/>
                  <a:pt x="1713042" y="260400"/>
                </a:cubicBezTo>
                <a:cubicBezTo>
                  <a:pt x="1713788" y="257023"/>
                  <a:pt x="1717316" y="248702"/>
                  <a:pt x="1723625" y="235437"/>
                </a:cubicBezTo>
                <a:cubicBezTo>
                  <a:pt x="1729935" y="222173"/>
                  <a:pt x="1733090" y="226360"/>
                  <a:pt x="1733090" y="247999"/>
                </a:cubicBezTo>
                <a:cubicBezTo>
                  <a:pt x="1733090" y="266785"/>
                  <a:pt x="1734890" y="282068"/>
                  <a:pt x="1738489" y="293848"/>
                </a:cubicBezTo>
                <a:cubicBezTo>
                  <a:pt x="1742088" y="305629"/>
                  <a:pt x="1733473" y="306407"/>
                  <a:pt x="1712644" y="296182"/>
                </a:cubicBezTo>
                <a:cubicBezTo>
                  <a:pt x="1691815" y="285958"/>
                  <a:pt x="1672266" y="264526"/>
                  <a:pt x="1653996" y="231888"/>
                </a:cubicBezTo>
                <a:cubicBezTo>
                  <a:pt x="1639900" y="249426"/>
                  <a:pt x="1624111" y="261683"/>
                  <a:pt x="1606631" y="268660"/>
                </a:cubicBezTo>
                <a:cubicBezTo>
                  <a:pt x="1589150" y="275636"/>
                  <a:pt x="1587232" y="272833"/>
                  <a:pt x="1600877" y="260249"/>
                </a:cubicBezTo>
                <a:cubicBezTo>
                  <a:pt x="1614521" y="247666"/>
                  <a:pt x="1628392" y="231135"/>
                  <a:pt x="1642488" y="210657"/>
                </a:cubicBezTo>
                <a:cubicBezTo>
                  <a:pt x="1631905" y="196288"/>
                  <a:pt x="1620161" y="164224"/>
                  <a:pt x="1607254" y="114463"/>
                </a:cubicBezTo>
                <a:cubicBezTo>
                  <a:pt x="1593502" y="118952"/>
                  <a:pt x="1575555" y="122838"/>
                  <a:pt x="1553414" y="126122"/>
                </a:cubicBezTo>
                <a:cubicBezTo>
                  <a:pt x="1552554" y="162245"/>
                  <a:pt x="1549005" y="184852"/>
                  <a:pt x="1542767" y="193944"/>
                </a:cubicBezTo>
                <a:cubicBezTo>
                  <a:pt x="1545376" y="193040"/>
                  <a:pt x="1547972" y="192815"/>
                  <a:pt x="1550553" y="193266"/>
                </a:cubicBezTo>
                <a:cubicBezTo>
                  <a:pt x="1553134" y="193718"/>
                  <a:pt x="1556271" y="193532"/>
                  <a:pt x="1559964" y="192707"/>
                </a:cubicBezTo>
                <a:cubicBezTo>
                  <a:pt x="1563657" y="191882"/>
                  <a:pt x="1567066" y="190886"/>
                  <a:pt x="1570192" y="189717"/>
                </a:cubicBezTo>
                <a:cubicBezTo>
                  <a:pt x="1573318" y="188548"/>
                  <a:pt x="1576692" y="186035"/>
                  <a:pt x="1580313" y="182178"/>
                </a:cubicBezTo>
                <a:cubicBezTo>
                  <a:pt x="1583933" y="178320"/>
                  <a:pt x="1588601" y="177367"/>
                  <a:pt x="1594316" y="179317"/>
                </a:cubicBezTo>
                <a:cubicBezTo>
                  <a:pt x="1600030" y="181267"/>
                  <a:pt x="1605917" y="184207"/>
                  <a:pt x="1611976" y="188136"/>
                </a:cubicBezTo>
                <a:cubicBezTo>
                  <a:pt x="1618035" y="192065"/>
                  <a:pt x="1618519" y="196651"/>
                  <a:pt x="1613428" y="201892"/>
                </a:cubicBezTo>
                <a:cubicBezTo>
                  <a:pt x="1608337" y="207133"/>
                  <a:pt x="1604580" y="215060"/>
                  <a:pt x="1602157" y="225672"/>
                </a:cubicBezTo>
                <a:cubicBezTo>
                  <a:pt x="1610259" y="234046"/>
                  <a:pt x="1610779" y="239202"/>
                  <a:pt x="1603716" y="241137"/>
                </a:cubicBezTo>
                <a:cubicBezTo>
                  <a:pt x="1596653" y="243073"/>
                  <a:pt x="1584331" y="246852"/>
                  <a:pt x="1566751" y="252473"/>
                </a:cubicBezTo>
                <a:cubicBezTo>
                  <a:pt x="1564929" y="262153"/>
                  <a:pt x="1561373" y="262694"/>
                  <a:pt x="1556081" y="254097"/>
                </a:cubicBezTo>
                <a:cubicBezTo>
                  <a:pt x="1550790" y="245500"/>
                  <a:pt x="1546843" y="237086"/>
                  <a:pt x="1544240" y="228855"/>
                </a:cubicBezTo>
                <a:cubicBezTo>
                  <a:pt x="1541637" y="220624"/>
                  <a:pt x="1539354" y="214436"/>
                  <a:pt x="1537389" y="210292"/>
                </a:cubicBezTo>
                <a:cubicBezTo>
                  <a:pt x="1526046" y="239962"/>
                  <a:pt x="1510583" y="260877"/>
                  <a:pt x="1491002" y="273037"/>
                </a:cubicBezTo>
                <a:cubicBezTo>
                  <a:pt x="1471420" y="285198"/>
                  <a:pt x="1467968" y="282115"/>
                  <a:pt x="1480645" y="263788"/>
                </a:cubicBezTo>
                <a:cubicBezTo>
                  <a:pt x="1493321" y="245461"/>
                  <a:pt x="1503445" y="227826"/>
                  <a:pt x="1511017" y="210883"/>
                </a:cubicBezTo>
                <a:cubicBezTo>
                  <a:pt x="1518589" y="193940"/>
                  <a:pt x="1523271" y="175854"/>
                  <a:pt x="1525064" y="156623"/>
                </a:cubicBezTo>
                <a:cubicBezTo>
                  <a:pt x="1526856" y="137393"/>
                  <a:pt x="1525504" y="124186"/>
                  <a:pt x="1521009" y="117001"/>
                </a:cubicBezTo>
                <a:cubicBezTo>
                  <a:pt x="1516513" y="109817"/>
                  <a:pt x="1517893" y="106225"/>
                  <a:pt x="1525150" y="106225"/>
                </a:cubicBezTo>
                <a:cubicBezTo>
                  <a:pt x="1530011" y="106225"/>
                  <a:pt x="1534840" y="106669"/>
                  <a:pt x="1539637" y="107558"/>
                </a:cubicBezTo>
                <a:cubicBezTo>
                  <a:pt x="1544433" y="108447"/>
                  <a:pt x="1551959" y="108035"/>
                  <a:pt x="1562212" y="106322"/>
                </a:cubicBezTo>
                <a:cubicBezTo>
                  <a:pt x="1572465" y="104608"/>
                  <a:pt x="1585730" y="100575"/>
                  <a:pt x="1602006" y="94222"/>
                </a:cubicBezTo>
                <a:cubicBezTo>
                  <a:pt x="1597546" y="79466"/>
                  <a:pt x="1594216" y="66821"/>
                  <a:pt x="1592014" y="56289"/>
                </a:cubicBezTo>
                <a:cubicBezTo>
                  <a:pt x="1589813" y="45756"/>
                  <a:pt x="1585977" y="35692"/>
                  <a:pt x="1580506" y="26099"/>
                </a:cubicBezTo>
                <a:cubicBezTo>
                  <a:pt x="1576403" y="18904"/>
                  <a:pt x="1579860" y="15951"/>
                  <a:pt x="1590878" y="17242"/>
                </a:cubicBezTo>
                <a:close/>
                <a:moveTo>
                  <a:pt x="3773695" y="14180"/>
                </a:moveTo>
                <a:cubicBezTo>
                  <a:pt x="3775583" y="14122"/>
                  <a:pt x="3777918" y="14507"/>
                  <a:pt x="3780698" y="15333"/>
                </a:cubicBezTo>
                <a:cubicBezTo>
                  <a:pt x="3791819" y="18638"/>
                  <a:pt x="3800168" y="22485"/>
                  <a:pt x="3805747" y="26873"/>
                </a:cubicBezTo>
                <a:cubicBezTo>
                  <a:pt x="3811325" y="31261"/>
                  <a:pt x="3811981" y="36080"/>
                  <a:pt x="3807715" y="41328"/>
                </a:cubicBezTo>
                <a:cubicBezTo>
                  <a:pt x="3803449" y="46577"/>
                  <a:pt x="3798408" y="55009"/>
                  <a:pt x="3792593" y="66624"/>
                </a:cubicBezTo>
                <a:cubicBezTo>
                  <a:pt x="3786778" y="78240"/>
                  <a:pt x="3778206" y="90085"/>
                  <a:pt x="3766877" y="102159"/>
                </a:cubicBezTo>
                <a:cubicBezTo>
                  <a:pt x="3795228" y="101371"/>
                  <a:pt x="3812756" y="98474"/>
                  <a:pt x="3819459" y="93469"/>
                </a:cubicBezTo>
                <a:cubicBezTo>
                  <a:pt x="3826164" y="88464"/>
                  <a:pt x="3833933" y="87891"/>
                  <a:pt x="3842766" y="91748"/>
                </a:cubicBezTo>
                <a:cubicBezTo>
                  <a:pt x="3851599" y="95606"/>
                  <a:pt x="3858709" y="100428"/>
                  <a:pt x="3864093" y="106214"/>
                </a:cubicBezTo>
                <a:cubicBezTo>
                  <a:pt x="3869478" y="112000"/>
                  <a:pt x="3869883" y="117385"/>
                  <a:pt x="3865308" y="122368"/>
                </a:cubicBezTo>
                <a:cubicBezTo>
                  <a:pt x="3860735" y="127351"/>
                  <a:pt x="3857562" y="139168"/>
                  <a:pt x="3855790" y="157817"/>
                </a:cubicBezTo>
                <a:cubicBezTo>
                  <a:pt x="3854020" y="176467"/>
                  <a:pt x="3852460" y="195224"/>
                  <a:pt x="3851112" y="214088"/>
                </a:cubicBezTo>
                <a:cubicBezTo>
                  <a:pt x="3849764" y="232953"/>
                  <a:pt x="3845785" y="249225"/>
                  <a:pt x="3839173" y="262906"/>
                </a:cubicBezTo>
                <a:cubicBezTo>
                  <a:pt x="3832563" y="276586"/>
                  <a:pt x="3822306" y="286987"/>
                  <a:pt x="3808403" y="294107"/>
                </a:cubicBezTo>
                <a:cubicBezTo>
                  <a:pt x="3794500" y="301227"/>
                  <a:pt x="3787022" y="299438"/>
                  <a:pt x="3785968" y="288740"/>
                </a:cubicBezTo>
                <a:cubicBezTo>
                  <a:pt x="3784914" y="278042"/>
                  <a:pt x="3779192" y="265867"/>
                  <a:pt x="3768802" y="252215"/>
                </a:cubicBezTo>
                <a:cubicBezTo>
                  <a:pt x="3758413" y="238563"/>
                  <a:pt x="3759819" y="234935"/>
                  <a:pt x="3773018" y="241331"/>
                </a:cubicBezTo>
                <a:cubicBezTo>
                  <a:pt x="3786219" y="247727"/>
                  <a:pt x="3795436" y="251326"/>
                  <a:pt x="3800670" y="252129"/>
                </a:cubicBezTo>
                <a:cubicBezTo>
                  <a:pt x="3805905" y="252932"/>
                  <a:pt x="3810777" y="248125"/>
                  <a:pt x="3815286" y="237707"/>
                </a:cubicBezTo>
                <a:cubicBezTo>
                  <a:pt x="3819796" y="227288"/>
                  <a:pt x="3822952" y="211511"/>
                  <a:pt x="3824751" y="190373"/>
                </a:cubicBezTo>
                <a:cubicBezTo>
                  <a:pt x="3826551" y="169236"/>
                  <a:pt x="3827450" y="151554"/>
                  <a:pt x="3827450" y="137329"/>
                </a:cubicBezTo>
                <a:cubicBezTo>
                  <a:pt x="3827450" y="124494"/>
                  <a:pt x="3826213" y="117249"/>
                  <a:pt x="3823740" y="115593"/>
                </a:cubicBezTo>
                <a:cubicBezTo>
                  <a:pt x="3821266" y="113936"/>
                  <a:pt x="3815118" y="114341"/>
                  <a:pt x="3805295" y="116808"/>
                </a:cubicBezTo>
                <a:lnTo>
                  <a:pt x="3777159" y="123863"/>
                </a:lnTo>
                <a:cubicBezTo>
                  <a:pt x="3770333" y="124795"/>
                  <a:pt x="3764268" y="122558"/>
                  <a:pt x="3758962" y="117152"/>
                </a:cubicBezTo>
                <a:cubicBezTo>
                  <a:pt x="3745238" y="132740"/>
                  <a:pt x="3730952" y="144735"/>
                  <a:pt x="3716102" y="153139"/>
                </a:cubicBezTo>
                <a:cubicBezTo>
                  <a:pt x="3712390" y="155240"/>
                  <a:pt x="3709595" y="156518"/>
                  <a:pt x="3707717" y="156974"/>
                </a:cubicBezTo>
                <a:lnTo>
                  <a:pt x="3706055" y="156341"/>
                </a:lnTo>
                <a:lnTo>
                  <a:pt x="3705737" y="161904"/>
                </a:lnTo>
                <a:cubicBezTo>
                  <a:pt x="3705531" y="169236"/>
                  <a:pt x="3705652" y="178299"/>
                  <a:pt x="3706100" y="189093"/>
                </a:cubicBezTo>
                <a:cubicBezTo>
                  <a:pt x="3706996" y="210682"/>
                  <a:pt x="3706286" y="227030"/>
                  <a:pt x="3703971" y="238137"/>
                </a:cubicBezTo>
                <a:cubicBezTo>
                  <a:pt x="3701655" y="249243"/>
                  <a:pt x="3698543" y="258177"/>
                  <a:pt x="3694635" y="264939"/>
                </a:cubicBezTo>
                <a:cubicBezTo>
                  <a:pt x="3690728" y="271700"/>
                  <a:pt x="3686544" y="271800"/>
                  <a:pt x="3682084" y="265240"/>
                </a:cubicBezTo>
                <a:cubicBezTo>
                  <a:pt x="3677624" y="258679"/>
                  <a:pt x="3674211" y="253230"/>
                  <a:pt x="3671845" y="248892"/>
                </a:cubicBezTo>
                <a:cubicBezTo>
                  <a:pt x="3669479" y="244554"/>
                  <a:pt x="3667166" y="242209"/>
                  <a:pt x="3664908" y="241858"/>
                </a:cubicBezTo>
                <a:cubicBezTo>
                  <a:pt x="3662649" y="241507"/>
                  <a:pt x="3651424" y="242980"/>
                  <a:pt x="3631233" y="246278"/>
                </a:cubicBezTo>
                <a:cubicBezTo>
                  <a:pt x="3626530" y="266383"/>
                  <a:pt x="3621163" y="271883"/>
                  <a:pt x="3615133" y="262777"/>
                </a:cubicBezTo>
                <a:cubicBezTo>
                  <a:pt x="3609103" y="253671"/>
                  <a:pt x="3606088" y="241546"/>
                  <a:pt x="3606088" y="226403"/>
                </a:cubicBezTo>
                <a:cubicBezTo>
                  <a:pt x="3606088" y="212134"/>
                  <a:pt x="3605647" y="194406"/>
                  <a:pt x="3604765" y="173219"/>
                </a:cubicBezTo>
                <a:cubicBezTo>
                  <a:pt x="3603883" y="152031"/>
                  <a:pt x="3600735" y="136694"/>
                  <a:pt x="3595322" y="127208"/>
                </a:cubicBezTo>
                <a:cubicBezTo>
                  <a:pt x="3589909" y="117722"/>
                  <a:pt x="3590830" y="112979"/>
                  <a:pt x="3598086" y="112979"/>
                </a:cubicBezTo>
                <a:cubicBezTo>
                  <a:pt x="3602876" y="112979"/>
                  <a:pt x="3608475" y="113416"/>
                  <a:pt x="3614885" y="114291"/>
                </a:cubicBezTo>
                <a:cubicBezTo>
                  <a:pt x="3621769" y="105644"/>
                  <a:pt x="3629448" y="92272"/>
                  <a:pt x="3637923" y="74174"/>
                </a:cubicBezTo>
                <a:cubicBezTo>
                  <a:pt x="3646398" y="56077"/>
                  <a:pt x="3649062" y="41819"/>
                  <a:pt x="3645914" y="31401"/>
                </a:cubicBezTo>
                <a:cubicBezTo>
                  <a:pt x="3642766" y="20983"/>
                  <a:pt x="3650693" y="19897"/>
                  <a:pt x="3669694" y="28142"/>
                </a:cubicBezTo>
                <a:cubicBezTo>
                  <a:pt x="3685898" y="35972"/>
                  <a:pt x="3690907" y="42866"/>
                  <a:pt x="3684719" y="48824"/>
                </a:cubicBezTo>
                <a:cubicBezTo>
                  <a:pt x="3678531" y="54783"/>
                  <a:pt x="3671866" y="63118"/>
                  <a:pt x="3664725" y="73830"/>
                </a:cubicBezTo>
                <a:cubicBezTo>
                  <a:pt x="3657583" y="84542"/>
                  <a:pt x="3646642" y="98029"/>
                  <a:pt x="3631900" y="114291"/>
                </a:cubicBezTo>
                <a:cubicBezTo>
                  <a:pt x="3649252" y="111796"/>
                  <a:pt x="3661312" y="107573"/>
                  <a:pt x="3668081" y="101622"/>
                </a:cubicBezTo>
                <a:cubicBezTo>
                  <a:pt x="3674849" y="95670"/>
                  <a:pt x="3682177" y="94616"/>
                  <a:pt x="3690064" y="98460"/>
                </a:cubicBezTo>
                <a:cubicBezTo>
                  <a:pt x="3697951" y="102303"/>
                  <a:pt x="3704852" y="106304"/>
                  <a:pt x="3710768" y="110462"/>
                </a:cubicBezTo>
                <a:cubicBezTo>
                  <a:pt x="3716683" y="114621"/>
                  <a:pt x="3718020" y="119500"/>
                  <a:pt x="3714779" y="125100"/>
                </a:cubicBezTo>
                <a:cubicBezTo>
                  <a:pt x="3711539" y="130700"/>
                  <a:pt x="3709058" y="137368"/>
                  <a:pt x="3707337" y="145105"/>
                </a:cubicBezTo>
                <a:cubicBezTo>
                  <a:pt x="3706906" y="147039"/>
                  <a:pt x="3706558" y="149406"/>
                  <a:pt x="3706292" y="152206"/>
                </a:cubicBezTo>
                <a:lnTo>
                  <a:pt x="3706270" y="152578"/>
                </a:lnTo>
                <a:lnTo>
                  <a:pt x="3707459" y="149844"/>
                </a:lnTo>
                <a:cubicBezTo>
                  <a:pt x="3709251" y="147011"/>
                  <a:pt x="3711960" y="143355"/>
                  <a:pt x="3715586" y="138877"/>
                </a:cubicBezTo>
                <a:cubicBezTo>
                  <a:pt x="3730091" y="120967"/>
                  <a:pt x="3743364" y="100492"/>
                  <a:pt x="3755401" y="77455"/>
                </a:cubicBezTo>
                <a:cubicBezTo>
                  <a:pt x="3767440" y="54417"/>
                  <a:pt x="3771886" y="37478"/>
                  <a:pt x="3768738" y="26637"/>
                </a:cubicBezTo>
                <a:cubicBezTo>
                  <a:pt x="3766378" y="18506"/>
                  <a:pt x="3768029" y="14354"/>
                  <a:pt x="3773695" y="14180"/>
                </a:cubicBezTo>
                <a:close/>
                <a:moveTo>
                  <a:pt x="3290210" y="13966"/>
                </a:moveTo>
                <a:cubicBezTo>
                  <a:pt x="3292041" y="13712"/>
                  <a:pt x="3294471" y="13942"/>
                  <a:pt x="3297501" y="14655"/>
                </a:cubicBezTo>
                <a:cubicBezTo>
                  <a:pt x="3309619" y="17509"/>
                  <a:pt x="3319054" y="22320"/>
                  <a:pt x="3325808" y="29089"/>
                </a:cubicBezTo>
                <a:cubicBezTo>
                  <a:pt x="3333610" y="36130"/>
                  <a:pt x="3335800" y="44695"/>
                  <a:pt x="3332380" y="54783"/>
                </a:cubicBezTo>
                <a:cubicBezTo>
                  <a:pt x="3328959" y="64871"/>
                  <a:pt x="3322790" y="66305"/>
                  <a:pt x="3313870" y="59085"/>
                </a:cubicBezTo>
                <a:cubicBezTo>
                  <a:pt x="3304951" y="51865"/>
                  <a:pt x="3296963" y="41941"/>
                  <a:pt x="3289908" y="29315"/>
                </a:cubicBezTo>
                <a:cubicBezTo>
                  <a:pt x="3284616" y="19845"/>
                  <a:pt x="3284717" y="14729"/>
                  <a:pt x="3290210" y="13966"/>
                </a:cubicBezTo>
                <a:close/>
                <a:moveTo>
                  <a:pt x="7648657" y="13236"/>
                </a:moveTo>
                <a:cubicBezTo>
                  <a:pt x="7663565" y="15143"/>
                  <a:pt x="7672140" y="17821"/>
                  <a:pt x="7674384" y="21270"/>
                </a:cubicBezTo>
                <a:cubicBezTo>
                  <a:pt x="7676629" y="24719"/>
                  <a:pt x="7677303" y="28368"/>
                  <a:pt x="7676406" y="32219"/>
                </a:cubicBezTo>
                <a:cubicBezTo>
                  <a:pt x="7675510" y="36069"/>
                  <a:pt x="7675492" y="43666"/>
                  <a:pt x="7676353" y="55009"/>
                </a:cubicBezTo>
                <a:cubicBezTo>
                  <a:pt x="7677213" y="66352"/>
                  <a:pt x="7679163" y="78018"/>
                  <a:pt x="7682203" y="90006"/>
                </a:cubicBezTo>
                <a:cubicBezTo>
                  <a:pt x="7691553" y="87511"/>
                  <a:pt x="7699057" y="85087"/>
                  <a:pt x="7704713" y="82735"/>
                </a:cubicBezTo>
                <a:cubicBezTo>
                  <a:pt x="7710371" y="80384"/>
                  <a:pt x="7717415" y="82115"/>
                  <a:pt x="7725847" y="87930"/>
                </a:cubicBezTo>
                <a:cubicBezTo>
                  <a:pt x="7734279" y="93745"/>
                  <a:pt x="7732369" y="99377"/>
                  <a:pt x="7720115" y="104827"/>
                </a:cubicBezTo>
                <a:cubicBezTo>
                  <a:pt x="7707861" y="110276"/>
                  <a:pt x="7697339" y="114019"/>
                  <a:pt x="7688549" y="116055"/>
                </a:cubicBezTo>
                <a:cubicBezTo>
                  <a:pt x="7699289" y="147933"/>
                  <a:pt x="7708891" y="171440"/>
                  <a:pt x="7717351" y="186577"/>
                </a:cubicBezTo>
                <a:cubicBezTo>
                  <a:pt x="7725811" y="201713"/>
                  <a:pt x="7734021" y="214809"/>
                  <a:pt x="7741981" y="225865"/>
                </a:cubicBezTo>
                <a:cubicBezTo>
                  <a:pt x="7749939" y="236921"/>
                  <a:pt x="7759181" y="247056"/>
                  <a:pt x="7769707" y="256270"/>
                </a:cubicBezTo>
                <a:cubicBezTo>
                  <a:pt x="7780233" y="265484"/>
                  <a:pt x="7786840" y="270445"/>
                  <a:pt x="7789529" y="271155"/>
                </a:cubicBezTo>
                <a:cubicBezTo>
                  <a:pt x="7792217" y="271865"/>
                  <a:pt x="7794705" y="269047"/>
                  <a:pt x="7796993" y="262702"/>
                </a:cubicBezTo>
                <a:cubicBezTo>
                  <a:pt x="7799281" y="256356"/>
                  <a:pt x="7803153" y="247132"/>
                  <a:pt x="7808609" y="235029"/>
                </a:cubicBezTo>
                <a:cubicBezTo>
                  <a:pt x="7814065" y="222925"/>
                  <a:pt x="7816560" y="223614"/>
                  <a:pt x="7816094" y="237094"/>
                </a:cubicBezTo>
                <a:cubicBezTo>
                  <a:pt x="7815628" y="250573"/>
                  <a:pt x="7816065" y="263354"/>
                  <a:pt x="7817406" y="275436"/>
                </a:cubicBezTo>
                <a:cubicBezTo>
                  <a:pt x="7818747" y="287517"/>
                  <a:pt x="7820328" y="297229"/>
                  <a:pt x="7822149" y="304571"/>
                </a:cubicBezTo>
                <a:cubicBezTo>
                  <a:pt x="7823971" y="311914"/>
                  <a:pt x="7817331" y="313724"/>
                  <a:pt x="7802231" y="310003"/>
                </a:cubicBezTo>
                <a:cubicBezTo>
                  <a:pt x="7787131" y="306281"/>
                  <a:pt x="7772647" y="298409"/>
                  <a:pt x="7758780" y="286384"/>
                </a:cubicBezTo>
                <a:cubicBezTo>
                  <a:pt x="7744913" y="274360"/>
                  <a:pt x="7731795" y="258726"/>
                  <a:pt x="7719427" y="239481"/>
                </a:cubicBezTo>
                <a:cubicBezTo>
                  <a:pt x="7707058" y="220237"/>
                  <a:pt x="7696805" y="201799"/>
                  <a:pt x="7688667" y="184167"/>
                </a:cubicBezTo>
                <a:cubicBezTo>
                  <a:pt x="7680529" y="166536"/>
                  <a:pt x="7673169" y="145553"/>
                  <a:pt x="7666587" y="121217"/>
                </a:cubicBezTo>
                <a:cubicBezTo>
                  <a:pt x="7647514" y="125663"/>
                  <a:pt x="7631030" y="129248"/>
                  <a:pt x="7617135" y="131973"/>
                </a:cubicBezTo>
                <a:cubicBezTo>
                  <a:pt x="7603239" y="134697"/>
                  <a:pt x="7590493" y="133457"/>
                  <a:pt x="7578899" y="128251"/>
                </a:cubicBezTo>
                <a:cubicBezTo>
                  <a:pt x="7567305" y="123046"/>
                  <a:pt x="7569859" y="118995"/>
                  <a:pt x="7586557" y="116098"/>
                </a:cubicBezTo>
                <a:cubicBezTo>
                  <a:pt x="7603257" y="113201"/>
                  <a:pt x="7627753" y="106705"/>
                  <a:pt x="7660047" y="96610"/>
                </a:cubicBezTo>
                <a:cubicBezTo>
                  <a:pt x="7657538" y="86342"/>
                  <a:pt x="7654279" y="72733"/>
                  <a:pt x="7650271" y="55783"/>
                </a:cubicBezTo>
                <a:cubicBezTo>
                  <a:pt x="7646263" y="38833"/>
                  <a:pt x="7641265" y="27027"/>
                  <a:pt x="7635278" y="20366"/>
                </a:cubicBezTo>
                <a:cubicBezTo>
                  <a:pt x="7629291" y="13705"/>
                  <a:pt x="7633751" y="11328"/>
                  <a:pt x="7648657" y="13236"/>
                </a:cubicBezTo>
                <a:close/>
                <a:moveTo>
                  <a:pt x="2605088" y="11784"/>
                </a:moveTo>
                <a:cubicBezTo>
                  <a:pt x="2619256" y="12723"/>
                  <a:pt x="2629406" y="15752"/>
                  <a:pt x="2635536" y="20872"/>
                </a:cubicBezTo>
                <a:cubicBezTo>
                  <a:pt x="2641666" y="25991"/>
                  <a:pt x="2644434" y="32971"/>
                  <a:pt x="2643839" y="41812"/>
                </a:cubicBezTo>
                <a:cubicBezTo>
                  <a:pt x="2643244" y="50653"/>
                  <a:pt x="2638361" y="53177"/>
                  <a:pt x="2629190" y="49384"/>
                </a:cubicBezTo>
                <a:cubicBezTo>
                  <a:pt x="2620020" y="45591"/>
                  <a:pt x="2610200" y="39421"/>
                  <a:pt x="2599732" y="30874"/>
                </a:cubicBezTo>
                <a:cubicBezTo>
                  <a:pt x="2589135" y="17208"/>
                  <a:pt x="2590920" y="10844"/>
                  <a:pt x="2605088" y="11784"/>
                </a:cubicBezTo>
                <a:close/>
                <a:moveTo>
                  <a:pt x="436103" y="11062"/>
                </a:moveTo>
                <a:cubicBezTo>
                  <a:pt x="437927" y="10921"/>
                  <a:pt x="440281" y="11205"/>
                  <a:pt x="443163" y="11913"/>
                </a:cubicBezTo>
                <a:cubicBezTo>
                  <a:pt x="454693" y="14745"/>
                  <a:pt x="463494" y="18316"/>
                  <a:pt x="469567" y="22625"/>
                </a:cubicBezTo>
                <a:cubicBezTo>
                  <a:pt x="475640" y="26934"/>
                  <a:pt x="476425" y="32509"/>
                  <a:pt x="471923" y="39349"/>
                </a:cubicBezTo>
                <a:cubicBezTo>
                  <a:pt x="468545" y="44479"/>
                  <a:pt x="466434" y="56785"/>
                  <a:pt x="465590" y="76265"/>
                </a:cubicBezTo>
                <a:lnTo>
                  <a:pt x="465185" y="97257"/>
                </a:lnTo>
                <a:lnTo>
                  <a:pt x="480024" y="92063"/>
                </a:lnTo>
                <a:cubicBezTo>
                  <a:pt x="485023" y="91176"/>
                  <a:pt x="489238" y="91426"/>
                  <a:pt x="492669" y="92813"/>
                </a:cubicBezTo>
                <a:cubicBezTo>
                  <a:pt x="499531" y="95588"/>
                  <a:pt x="501814" y="99356"/>
                  <a:pt x="499520" y="104117"/>
                </a:cubicBezTo>
                <a:cubicBezTo>
                  <a:pt x="497226" y="108878"/>
                  <a:pt x="485718" y="113854"/>
                  <a:pt x="464996" y="119045"/>
                </a:cubicBezTo>
                <a:lnTo>
                  <a:pt x="463813" y="156150"/>
                </a:lnTo>
                <a:cubicBezTo>
                  <a:pt x="485409" y="146241"/>
                  <a:pt x="493960" y="144972"/>
                  <a:pt x="489464" y="152343"/>
                </a:cubicBezTo>
                <a:cubicBezTo>
                  <a:pt x="484969" y="159714"/>
                  <a:pt x="476418" y="167178"/>
                  <a:pt x="463813" y="174735"/>
                </a:cubicBezTo>
                <a:cubicBezTo>
                  <a:pt x="463813" y="212306"/>
                  <a:pt x="464035" y="238180"/>
                  <a:pt x="464480" y="252355"/>
                </a:cubicBezTo>
                <a:cubicBezTo>
                  <a:pt x="464924" y="266530"/>
                  <a:pt x="460640" y="279035"/>
                  <a:pt x="451627" y="289869"/>
                </a:cubicBezTo>
                <a:cubicBezTo>
                  <a:pt x="442615" y="300703"/>
                  <a:pt x="436384" y="302001"/>
                  <a:pt x="432935" y="293762"/>
                </a:cubicBezTo>
                <a:cubicBezTo>
                  <a:pt x="429486" y="285524"/>
                  <a:pt x="422947" y="276049"/>
                  <a:pt x="413318" y="265337"/>
                </a:cubicBezTo>
                <a:cubicBezTo>
                  <a:pt x="403688" y="254624"/>
                  <a:pt x="404928" y="250846"/>
                  <a:pt x="417039" y="254001"/>
                </a:cubicBezTo>
                <a:cubicBezTo>
                  <a:pt x="429149" y="257155"/>
                  <a:pt x="435900" y="258163"/>
                  <a:pt x="437291" y="257023"/>
                </a:cubicBezTo>
                <a:cubicBezTo>
                  <a:pt x="438682" y="255883"/>
                  <a:pt x="439600" y="248921"/>
                  <a:pt x="440044" y="236136"/>
                </a:cubicBezTo>
                <a:cubicBezTo>
                  <a:pt x="440489" y="223352"/>
                  <a:pt x="440711" y="206642"/>
                  <a:pt x="440711" y="186007"/>
                </a:cubicBezTo>
                <a:cubicBezTo>
                  <a:pt x="414769" y="204219"/>
                  <a:pt x="399379" y="216193"/>
                  <a:pt x="394539" y="221929"/>
                </a:cubicBezTo>
                <a:cubicBezTo>
                  <a:pt x="389699" y="227665"/>
                  <a:pt x="381787" y="225073"/>
                  <a:pt x="370802" y="214153"/>
                </a:cubicBezTo>
                <a:cubicBezTo>
                  <a:pt x="359818" y="203233"/>
                  <a:pt x="359284" y="196937"/>
                  <a:pt x="369200" y="195267"/>
                </a:cubicBezTo>
                <a:cubicBezTo>
                  <a:pt x="379116" y="193596"/>
                  <a:pt x="389732" y="190370"/>
                  <a:pt x="401046" y="185587"/>
                </a:cubicBezTo>
                <a:cubicBezTo>
                  <a:pt x="412360" y="180805"/>
                  <a:pt x="425582" y="173789"/>
                  <a:pt x="440711" y="164539"/>
                </a:cubicBezTo>
                <a:lnTo>
                  <a:pt x="440711" y="125261"/>
                </a:lnTo>
                <a:cubicBezTo>
                  <a:pt x="431605" y="128775"/>
                  <a:pt x="422725" y="131679"/>
                  <a:pt x="414070" y="133973"/>
                </a:cubicBezTo>
                <a:cubicBezTo>
                  <a:pt x="405416" y="136268"/>
                  <a:pt x="396894" y="134568"/>
                  <a:pt x="388506" y="128875"/>
                </a:cubicBezTo>
                <a:cubicBezTo>
                  <a:pt x="380116" y="123182"/>
                  <a:pt x="381773" y="118919"/>
                  <a:pt x="393474" y="116087"/>
                </a:cubicBezTo>
                <a:cubicBezTo>
                  <a:pt x="405176" y="113255"/>
                  <a:pt x="420936" y="108949"/>
                  <a:pt x="440754" y="103170"/>
                </a:cubicBezTo>
                <a:cubicBezTo>
                  <a:pt x="441629" y="60996"/>
                  <a:pt x="439366" y="34534"/>
                  <a:pt x="433967" y="23786"/>
                </a:cubicBezTo>
                <a:cubicBezTo>
                  <a:pt x="429918" y="15725"/>
                  <a:pt x="430630" y="11484"/>
                  <a:pt x="436103" y="11062"/>
                </a:cubicBezTo>
                <a:close/>
                <a:moveTo>
                  <a:pt x="7235367" y="11023"/>
                </a:moveTo>
                <a:cubicBezTo>
                  <a:pt x="7237193" y="10394"/>
                  <a:pt x="7240156" y="10432"/>
                  <a:pt x="7244257" y="11138"/>
                </a:cubicBezTo>
                <a:cubicBezTo>
                  <a:pt x="7252459" y="12551"/>
                  <a:pt x="7259235" y="14734"/>
                  <a:pt x="7264584" y="17688"/>
                </a:cubicBezTo>
                <a:cubicBezTo>
                  <a:pt x="7269933" y="20642"/>
                  <a:pt x="7271379" y="23926"/>
                  <a:pt x="7268919" y="27540"/>
                </a:cubicBezTo>
                <a:cubicBezTo>
                  <a:pt x="7266459" y="31154"/>
                  <a:pt x="7263645" y="34889"/>
                  <a:pt x="7260475" y="38747"/>
                </a:cubicBezTo>
                <a:cubicBezTo>
                  <a:pt x="7263401" y="38747"/>
                  <a:pt x="7270411" y="36718"/>
                  <a:pt x="7281502" y="32659"/>
                </a:cubicBezTo>
                <a:cubicBezTo>
                  <a:pt x="7292595" y="28601"/>
                  <a:pt x="7300861" y="29885"/>
                  <a:pt x="7306303" y="36510"/>
                </a:cubicBezTo>
                <a:cubicBezTo>
                  <a:pt x="7311745" y="43135"/>
                  <a:pt x="7310111" y="47874"/>
                  <a:pt x="7301399" y="50728"/>
                </a:cubicBezTo>
                <a:cubicBezTo>
                  <a:pt x="7292687" y="53582"/>
                  <a:pt x="7283603" y="55468"/>
                  <a:pt x="7274145" y="56385"/>
                </a:cubicBezTo>
                <a:cubicBezTo>
                  <a:pt x="7264689" y="57303"/>
                  <a:pt x="7257536" y="56866"/>
                  <a:pt x="7252689" y="55073"/>
                </a:cubicBezTo>
                <a:cubicBezTo>
                  <a:pt x="7242708" y="70503"/>
                  <a:pt x="7229111" y="83133"/>
                  <a:pt x="7211895" y="92964"/>
                </a:cubicBezTo>
                <a:cubicBezTo>
                  <a:pt x="7194679" y="102794"/>
                  <a:pt x="7189969" y="102783"/>
                  <a:pt x="7197763" y="92931"/>
                </a:cubicBezTo>
                <a:cubicBezTo>
                  <a:pt x="7205557" y="83080"/>
                  <a:pt x="7211895" y="74601"/>
                  <a:pt x="7216777" y="67495"/>
                </a:cubicBezTo>
                <a:cubicBezTo>
                  <a:pt x="7221661" y="60390"/>
                  <a:pt x="7225863" y="53101"/>
                  <a:pt x="7229383" y="45630"/>
                </a:cubicBezTo>
                <a:cubicBezTo>
                  <a:pt x="7232903" y="38159"/>
                  <a:pt x="7234663" y="32279"/>
                  <a:pt x="7234663" y="27992"/>
                </a:cubicBezTo>
                <a:cubicBezTo>
                  <a:pt x="7234663" y="23202"/>
                  <a:pt x="7234211" y="18843"/>
                  <a:pt x="7233308" y="14913"/>
                </a:cubicBezTo>
                <a:cubicBezTo>
                  <a:pt x="7232857" y="12949"/>
                  <a:pt x="7233543" y="11652"/>
                  <a:pt x="7235367" y="11023"/>
                </a:cubicBezTo>
                <a:close/>
                <a:moveTo>
                  <a:pt x="1960726" y="8795"/>
                </a:moveTo>
                <a:cubicBezTo>
                  <a:pt x="1962370" y="8563"/>
                  <a:pt x="1964458" y="8684"/>
                  <a:pt x="1966989" y="9159"/>
                </a:cubicBezTo>
                <a:cubicBezTo>
                  <a:pt x="1977113" y="11060"/>
                  <a:pt x="1986137" y="14842"/>
                  <a:pt x="1994060" y="20506"/>
                </a:cubicBezTo>
                <a:cubicBezTo>
                  <a:pt x="2001982" y="26171"/>
                  <a:pt x="2003904" y="32426"/>
                  <a:pt x="1999824" y="39274"/>
                </a:cubicBezTo>
                <a:cubicBezTo>
                  <a:pt x="1995744" y="46121"/>
                  <a:pt x="1993289" y="63484"/>
                  <a:pt x="1992457" y="91361"/>
                </a:cubicBezTo>
                <a:cubicBezTo>
                  <a:pt x="2001291" y="89712"/>
                  <a:pt x="2010181" y="87500"/>
                  <a:pt x="2019130" y="84725"/>
                </a:cubicBezTo>
                <a:cubicBezTo>
                  <a:pt x="2028078" y="81950"/>
                  <a:pt x="2035994" y="83793"/>
                  <a:pt x="2042877" y="90253"/>
                </a:cubicBezTo>
                <a:cubicBezTo>
                  <a:pt x="2049760" y="96714"/>
                  <a:pt x="2046799" y="102357"/>
                  <a:pt x="2033993" y="107182"/>
                </a:cubicBezTo>
                <a:cubicBezTo>
                  <a:pt x="2021188" y="112007"/>
                  <a:pt x="2007285" y="115603"/>
                  <a:pt x="1992285" y="117969"/>
                </a:cubicBezTo>
                <a:lnTo>
                  <a:pt x="1991102" y="157484"/>
                </a:lnTo>
                <a:cubicBezTo>
                  <a:pt x="2024773" y="153038"/>
                  <a:pt x="2047401" y="149679"/>
                  <a:pt x="2058988" y="147406"/>
                </a:cubicBezTo>
                <a:cubicBezTo>
                  <a:pt x="2070575" y="145133"/>
                  <a:pt x="2080667" y="145474"/>
                  <a:pt x="2089264" y="148428"/>
                </a:cubicBezTo>
                <a:cubicBezTo>
                  <a:pt x="2097861" y="151382"/>
                  <a:pt x="2103898" y="156584"/>
                  <a:pt x="2107376" y="164034"/>
                </a:cubicBezTo>
                <a:cubicBezTo>
                  <a:pt x="2110853" y="171483"/>
                  <a:pt x="2106289" y="174982"/>
                  <a:pt x="2093684" y="174531"/>
                </a:cubicBezTo>
                <a:cubicBezTo>
                  <a:pt x="2081079" y="174079"/>
                  <a:pt x="2065606" y="174527"/>
                  <a:pt x="2047265" y="175875"/>
                </a:cubicBezTo>
                <a:cubicBezTo>
                  <a:pt x="2028924" y="177223"/>
                  <a:pt x="2004352" y="179417"/>
                  <a:pt x="1973549" y="182457"/>
                </a:cubicBezTo>
                <a:cubicBezTo>
                  <a:pt x="1983459" y="190746"/>
                  <a:pt x="1986366" y="196633"/>
                  <a:pt x="1982272" y="200117"/>
                </a:cubicBezTo>
                <a:cubicBezTo>
                  <a:pt x="1978178" y="203602"/>
                  <a:pt x="1972883" y="209026"/>
                  <a:pt x="1966386" y="216390"/>
                </a:cubicBezTo>
                <a:cubicBezTo>
                  <a:pt x="1959890" y="223754"/>
                  <a:pt x="1954739" y="229052"/>
                  <a:pt x="1950931" y="232286"/>
                </a:cubicBezTo>
                <a:cubicBezTo>
                  <a:pt x="1947124" y="235520"/>
                  <a:pt x="1947307" y="236929"/>
                  <a:pt x="1951480" y="236513"/>
                </a:cubicBezTo>
                <a:cubicBezTo>
                  <a:pt x="1955653" y="236097"/>
                  <a:pt x="1978253" y="233817"/>
                  <a:pt x="2019280" y="229672"/>
                </a:cubicBezTo>
                <a:cubicBezTo>
                  <a:pt x="2013888" y="221771"/>
                  <a:pt x="2009167" y="213389"/>
                  <a:pt x="2005116" y="204527"/>
                </a:cubicBezTo>
                <a:cubicBezTo>
                  <a:pt x="2001065" y="195665"/>
                  <a:pt x="2003309" y="192693"/>
                  <a:pt x="2011849" y="195611"/>
                </a:cubicBezTo>
                <a:cubicBezTo>
                  <a:pt x="2020388" y="198529"/>
                  <a:pt x="2028859" y="203724"/>
                  <a:pt x="2037263" y="211195"/>
                </a:cubicBezTo>
                <a:cubicBezTo>
                  <a:pt x="2045666" y="218666"/>
                  <a:pt x="2053123" y="227543"/>
                  <a:pt x="2059634" y="237825"/>
                </a:cubicBezTo>
                <a:cubicBezTo>
                  <a:pt x="2066144" y="248107"/>
                  <a:pt x="2067700" y="259138"/>
                  <a:pt x="2064301" y="270918"/>
                </a:cubicBezTo>
                <a:cubicBezTo>
                  <a:pt x="2060903" y="282699"/>
                  <a:pt x="2055608" y="285406"/>
                  <a:pt x="2048416" y="279039"/>
                </a:cubicBezTo>
                <a:cubicBezTo>
                  <a:pt x="2041224" y="272672"/>
                  <a:pt x="2033499" y="261458"/>
                  <a:pt x="2025239" y="245397"/>
                </a:cubicBezTo>
                <a:cubicBezTo>
                  <a:pt x="1981343" y="253470"/>
                  <a:pt x="1952383" y="259920"/>
                  <a:pt x="1938359" y="264745"/>
                </a:cubicBezTo>
                <a:cubicBezTo>
                  <a:pt x="1924334" y="269571"/>
                  <a:pt x="1912718" y="274525"/>
                  <a:pt x="1903512" y="279609"/>
                </a:cubicBezTo>
                <a:cubicBezTo>
                  <a:pt x="1894305" y="284692"/>
                  <a:pt x="1889702" y="280458"/>
                  <a:pt x="1889702" y="266907"/>
                </a:cubicBezTo>
                <a:cubicBezTo>
                  <a:pt x="1889702" y="254101"/>
                  <a:pt x="1893370" y="246476"/>
                  <a:pt x="1900705" y="244031"/>
                </a:cubicBezTo>
                <a:cubicBezTo>
                  <a:pt x="1908040" y="241586"/>
                  <a:pt x="1914012" y="238685"/>
                  <a:pt x="1918623" y="235330"/>
                </a:cubicBezTo>
                <a:cubicBezTo>
                  <a:pt x="1923233" y="231974"/>
                  <a:pt x="1929697" y="225259"/>
                  <a:pt x="1938014" y="215185"/>
                </a:cubicBezTo>
                <a:cubicBezTo>
                  <a:pt x="1946332" y="205111"/>
                  <a:pt x="1951379" y="194933"/>
                  <a:pt x="1953158" y="184651"/>
                </a:cubicBezTo>
                <a:cubicBezTo>
                  <a:pt x="1936838" y="188165"/>
                  <a:pt x="1924312" y="191069"/>
                  <a:pt x="1915579" y="193363"/>
                </a:cubicBezTo>
                <a:cubicBezTo>
                  <a:pt x="1906846" y="195658"/>
                  <a:pt x="1897876" y="192732"/>
                  <a:pt x="1888670" y="184587"/>
                </a:cubicBezTo>
                <a:cubicBezTo>
                  <a:pt x="1879463" y="176442"/>
                  <a:pt x="1881636" y="172369"/>
                  <a:pt x="1895187" y="172369"/>
                </a:cubicBezTo>
                <a:cubicBezTo>
                  <a:pt x="1906559" y="172369"/>
                  <a:pt x="1929926" y="168576"/>
                  <a:pt x="1965290" y="160990"/>
                </a:cubicBezTo>
                <a:lnTo>
                  <a:pt x="1965290" y="122551"/>
                </a:lnTo>
                <a:cubicBezTo>
                  <a:pt x="1953272" y="124358"/>
                  <a:pt x="1942395" y="122694"/>
                  <a:pt x="1932658" y="117561"/>
                </a:cubicBezTo>
                <a:cubicBezTo>
                  <a:pt x="1922921" y="112427"/>
                  <a:pt x="1923058" y="108602"/>
                  <a:pt x="1933067" y="106085"/>
                </a:cubicBezTo>
                <a:cubicBezTo>
                  <a:pt x="1943076" y="103568"/>
                  <a:pt x="1953817" y="100783"/>
                  <a:pt x="1965290" y="97728"/>
                </a:cubicBezTo>
                <a:cubicBezTo>
                  <a:pt x="1965290" y="82857"/>
                  <a:pt x="1965074" y="68610"/>
                  <a:pt x="1964644" y="54987"/>
                </a:cubicBezTo>
                <a:cubicBezTo>
                  <a:pt x="1964214" y="41364"/>
                  <a:pt x="1961966" y="29845"/>
                  <a:pt x="1957901" y="20431"/>
                </a:cubicBezTo>
                <a:cubicBezTo>
                  <a:pt x="1954852" y="13370"/>
                  <a:pt x="1955793" y="9492"/>
                  <a:pt x="1960726" y="8795"/>
                </a:cubicBezTo>
                <a:close/>
                <a:moveTo>
                  <a:pt x="5496438" y="7041"/>
                </a:moveTo>
                <a:cubicBezTo>
                  <a:pt x="5498597" y="6901"/>
                  <a:pt x="5501360" y="7188"/>
                  <a:pt x="5504727" y="7901"/>
                </a:cubicBezTo>
                <a:cubicBezTo>
                  <a:pt x="5518192" y="10755"/>
                  <a:pt x="5527667" y="15007"/>
                  <a:pt x="5533152" y="20657"/>
                </a:cubicBezTo>
                <a:cubicBezTo>
                  <a:pt x="5538637" y="26307"/>
                  <a:pt x="5540233" y="31842"/>
                  <a:pt x="5537938" y="37263"/>
                </a:cubicBezTo>
                <a:cubicBezTo>
                  <a:pt x="5535644" y="42683"/>
                  <a:pt x="5533833" y="52926"/>
                  <a:pt x="5532507" y="67990"/>
                </a:cubicBezTo>
                <a:cubicBezTo>
                  <a:pt x="5531181" y="83055"/>
                  <a:pt x="5530087" y="105242"/>
                  <a:pt x="5529227" y="134554"/>
                </a:cubicBezTo>
                <a:cubicBezTo>
                  <a:pt x="5561191" y="130094"/>
                  <a:pt x="5582837" y="127111"/>
                  <a:pt x="5594166" y="125606"/>
                </a:cubicBezTo>
                <a:cubicBezTo>
                  <a:pt x="5596662" y="110376"/>
                  <a:pt x="5596109" y="97484"/>
                  <a:pt x="5592510" y="86930"/>
                </a:cubicBezTo>
                <a:cubicBezTo>
                  <a:pt x="5588911" y="76376"/>
                  <a:pt x="5592732" y="72776"/>
                  <a:pt x="5603975" y="76132"/>
                </a:cubicBezTo>
                <a:cubicBezTo>
                  <a:pt x="5615218" y="79487"/>
                  <a:pt x="5623568" y="83818"/>
                  <a:pt x="5629024" y="89124"/>
                </a:cubicBezTo>
                <a:cubicBezTo>
                  <a:pt x="5634480" y="94430"/>
                  <a:pt x="5635370" y="99367"/>
                  <a:pt x="5631691" y="103934"/>
                </a:cubicBezTo>
                <a:cubicBezTo>
                  <a:pt x="5628013" y="108501"/>
                  <a:pt x="5625295" y="116274"/>
                  <a:pt x="5623539" y="127251"/>
                </a:cubicBezTo>
                <a:cubicBezTo>
                  <a:pt x="5621782" y="138229"/>
                  <a:pt x="5618409" y="149866"/>
                  <a:pt x="5613418" y="162162"/>
                </a:cubicBezTo>
                <a:cubicBezTo>
                  <a:pt x="5608428" y="174459"/>
                  <a:pt x="5602796" y="176918"/>
                  <a:pt x="5596521" y="169540"/>
                </a:cubicBezTo>
                <a:cubicBezTo>
                  <a:pt x="5590248" y="162162"/>
                  <a:pt x="5588911" y="154150"/>
                  <a:pt x="5592510" y="145503"/>
                </a:cubicBezTo>
                <a:cubicBezTo>
                  <a:pt x="5563357" y="149088"/>
                  <a:pt x="5542219" y="152422"/>
                  <a:pt x="5529098" y="155505"/>
                </a:cubicBezTo>
                <a:cubicBezTo>
                  <a:pt x="5528252" y="194811"/>
                  <a:pt x="5527398" y="223822"/>
                  <a:pt x="5526538" y="242536"/>
                </a:cubicBezTo>
                <a:cubicBezTo>
                  <a:pt x="5556294" y="239037"/>
                  <a:pt x="5578801" y="236477"/>
                  <a:pt x="5594059" y="234856"/>
                </a:cubicBezTo>
                <a:cubicBezTo>
                  <a:pt x="5595722" y="217146"/>
                  <a:pt x="5594754" y="203649"/>
                  <a:pt x="5591155" y="194363"/>
                </a:cubicBezTo>
                <a:cubicBezTo>
                  <a:pt x="5587556" y="185078"/>
                  <a:pt x="5591858" y="182579"/>
                  <a:pt x="5604061" y="186867"/>
                </a:cubicBezTo>
                <a:cubicBezTo>
                  <a:pt x="5616264" y="191155"/>
                  <a:pt x="5624166" y="195191"/>
                  <a:pt x="5627766" y="198977"/>
                </a:cubicBezTo>
                <a:cubicBezTo>
                  <a:pt x="5631365" y="202763"/>
                  <a:pt x="5632014" y="207140"/>
                  <a:pt x="5629712" y="212109"/>
                </a:cubicBezTo>
                <a:cubicBezTo>
                  <a:pt x="5627411" y="217078"/>
                  <a:pt x="5625371" y="227116"/>
                  <a:pt x="5623593" y="242224"/>
                </a:cubicBezTo>
                <a:cubicBezTo>
                  <a:pt x="5621814" y="257331"/>
                  <a:pt x="5620215" y="268208"/>
                  <a:pt x="5618796" y="274855"/>
                </a:cubicBezTo>
                <a:cubicBezTo>
                  <a:pt x="5617376" y="281502"/>
                  <a:pt x="5614393" y="287474"/>
                  <a:pt x="5609847" y="292773"/>
                </a:cubicBezTo>
                <a:cubicBezTo>
                  <a:pt x="5605302" y="298072"/>
                  <a:pt x="5600828" y="297509"/>
                  <a:pt x="5596425" y="291084"/>
                </a:cubicBezTo>
                <a:cubicBezTo>
                  <a:pt x="5592022" y="284660"/>
                  <a:pt x="5590051" y="278680"/>
                  <a:pt x="5590510" y="273145"/>
                </a:cubicBezTo>
                <a:cubicBezTo>
                  <a:pt x="5590968" y="267610"/>
                  <a:pt x="5592087" y="261056"/>
                  <a:pt x="5593865" y="253484"/>
                </a:cubicBezTo>
                <a:cubicBezTo>
                  <a:pt x="5553985" y="259780"/>
                  <a:pt x="5523257" y="264939"/>
                  <a:pt x="5501683" y="268961"/>
                </a:cubicBezTo>
                <a:cubicBezTo>
                  <a:pt x="5480108" y="272983"/>
                  <a:pt x="5463878" y="276737"/>
                  <a:pt x="5452994" y="280222"/>
                </a:cubicBezTo>
                <a:cubicBezTo>
                  <a:pt x="5442110" y="283706"/>
                  <a:pt x="5432900" y="287772"/>
                  <a:pt x="5425364" y="292418"/>
                </a:cubicBezTo>
                <a:cubicBezTo>
                  <a:pt x="5417828" y="297064"/>
                  <a:pt x="5411860" y="294609"/>
                  <a:pt x="5407457" y="285051"/>
                </a:cubicBezTo>
                <a:cubicBezTo>
                  <a:pt x="5403054" y="275493"/>
                  <a:pt x="5402925" y="268549"/>
                  <a:pt x="5407070" y="264218"/>
                </a:cubicBezTo>
                <a:cubicBezTo>
                  <a:pt x="5411214" y="259887"/>
                  <a:pt x="5415262" y="252577"/>
                  <a:pt x="5419212" y="242288"/>
                </a:cubicBezTo>
                <a:cubicBezTo>
                  <a:pt x="5423163" y="231999"/>
                  <a:pt x="5422665" y="220918"/>
                  <a:pt x="5417717" y="209044"/>
                </a:cubicBezTo>
                <a:cubicBezTo>
                  <a:pt x="5412770" y="197170"/>
                  <a:pt x="5415455" y="192438"/>
                  <a:pt x="5425773" y="194847"/>
                </a:cubicBezTo>
                <a:cubicBezTo>
                  <a:pt x="5436091" y="197256"/>
                  <a:pt x="5443540" y="200845"/>
                  <a:pt x="5448122" y="205613"/>
                </a:cubicBezTo>
                <a:cubicBezTo>
                  <a:pt x="5452704" y="210381"/>
                  <a:pt x="5453826" y="215289"/>
                  <a:pt x="5451488" y="220337"/>
                </a:cubicBezTo>
                <a:cubicBezTo>
                  <a:pt x="5449151" y="225385"/>
                  <a:pt x="5447125" y="231985"/>
                  <a:pt x="5445412" y="240137"/>
                </a:cubicBezTo>
                <a:cubicBezTo>
                  <a:pt x="5443698" y="248290"/>
                  <a:pt x="5442841" y="253613"/>
                  <a:pt x="5442841" y="256109"/>
                </a:cubicBezTo>
                <a:cubicBezTo>
                  <a:pt x="5442841" y="255148"/>
                  <a:pt x="5448721" y="253793"/>
                  <a:pt x="5460480" y="252043"/>
                </a:cubicBezTo>
                <a:cubicBezTo>
                  <a:pt x="5472239" y="250294"/>
                  <a:pt x="5486106" y="248616"/>
                  <a:pt x="5502081" y="247010"/>
                </a:cubicBezTo>
                <a:lnTo>
                  <a:pt x="5502081" y="159011"/>
                </a:lnTo>
                <a:cubicBezTo>
                  <a:pt x="5464624" y="166927"/>
                  <a:pt x="5441726" y="173853"/>
                  <a:pt x="5433387" y="179790"/>
                </a:cubicBezTo>
                <a:cubicBezTo>
                  <a:pt x="5425049" y="185727"/>
                  <a:pt x="5418664" y="183959"/>
                  <a:pt x="5414233" y="174488"/>
                </a:cubicBezTo>
                <a:cubicBezTo>
                  <a:pt x="5409801" y="165016"/>
                  <a:pt x="5409838" y="157258"/>
                  <a:pt x="5414340" y="151214"/>
                </a:cubicBezTo>
                <a:cubicBezTo>
                  <a:pt x="5418843" y="145169"/>
                  <a:pt x="5421094" y="136490"/>
                  <a:pt x="5421094" y="125175"/>
                </a:cubicBezTo>
                <a:cubicBezTo>
                  <a:pt x="5421094" y="114090"/>
                  <a:pt x="5419743" y="104558"/>
                  <a:pt x="5417039" y="96577"/>
                </a:cubicBezTo>
                <a:cubicBezTo>
                  <a:pt x="5414337" y="88597"/>
                  <a:pt x="5417168" y="85568"/>
                  <a:pt x="5425536" y="87489"/>
                </a:cubicBezTo>
                <a:cubicBezTo>
                  <a:pt x="5433904" y="89411"/>
                  <a:pt x="5441131" y="92483"/>
                  <a:pt x="5447218" y="96706"/>
                </a:cubicBezTo>
                <a:cubicBezTo>
                  <a:pt x="5453306" y="100930"/>
                  <a:pt x="5454973" y="106046"/>
                  <a:pt x="5452220" y="112054"/>
                </a:cubicBezTo>
                <a:cubicBezTo>
                  <a:pt x="5449467" y="118063"/>
                  <a:pt x="5447656" y="124319"/>
                  <a:pt x="5446788" y="130822"/>
                </a:cubicBezTo>
                <a:cubicBezTo>
                  <a:pt x="5445921" y="137325"/>
                  <a:pt x="5445272" y="141595"/>
                  <a:pt x="5444842" y="143631"/>
                </a:cubicBezTo>
                <a:cubicBezTo>
                  <a:pt x="5444412" y="145668"/>
                  <a:pt x="5445337" y="146714"/>
                  <a:pt x="5447617" y="146772"/>
                </a:cubicBezTo>
                <a:cubicBezTo>
                  <a:pt x="5449897" y="146829"/>
                  <a:pt x="5468051" y="144298"/>
                  <a:pt x="5502081" y="139179"/>
                </a:cubicBezTo>
                <a:lnTo>
                  <a:pt x="5502081" y="63097"/>
                </a:lnTo>
                <a:cubicBezTo>
                  <a:pt x="5502081" y="45042"/>
                  <a:pt x="5499155" y="30616"/>
                  <a:pt x="5493305" y="19818"/>
                </a:cubicBezTo>
                <a:cubicBezTo>
                  <a:pt x="5488916" y="11719"/>
                  <a:pt x="5489961" y="7460"/>
                  <a:pt x="5496438" y="7041"/>
                </a:cubicBezTo>
                <a:close/>
                <a:moveTo>
                  <a:pt x="2993027" y="6352"/>
                </a:moveTo>
                <a:cubicBezTo>
                  <a:pt x="3008313" y="6352"/>
                  <a:pt x="3019266" y="11784"/>
                  <a:pt x="3025884" y="22646"/>
                </a:cubicBezTo>
                <a:cubicBezTo>
                  <a:pt x="3032501" y="33509"/>
                  <a:pt x="3043877" y="47455"/>
                  <a:pt x="3060010" y="64484"/>
                </a:cubicBezTo>
                <a:cubicBezTo>
                  <a:pt x="3076142" y="81513"/>
                  <a:pt x="3091719" y="96434"/>
                  <a:pt x="3106741" y="109247"/>
                </a:cubicBezTo>
                <a:cubicBezTo>
                  <a:pt x="3121762" y="122060"/>
                  <a:pt x="3138748" y="132665"/>
                  <a:pt x="3157699" y="141061"/>
                </a:cubicBezTo>
                <a:cubicBezTo>
                  <a:pt x="3176650" y="149457"/>
                  <a:pt x="3181697" y="154996"/>
                  <a:pt x="3172842" y="157677"/>
                </a:cubicBezTo>
                <a:cubicBezTo>
                  <a:pt x="3163987" y="160359"/>
                  <a:pt x="3149195" y="161234"/>
                  <a:pt x="3128467" y="160302"/>
                </a:cubicBezTo>
                <a:cubicBezTo>
                  <a:pt x="3107738" y="159370"/>
                  <a:pt x="3095187" y="155770"/>
                  <a:pt x="3090812" y="149504"/>
                </a:cubicBezTo>
                <a:cubicBezTo>
                  <a:pt x="3086439" y="143237"/>
                  <a:pt x="3078448" y="131818"/>
                  <a:pt x="3066840" y="115248"/>
                </a:cubicBezTo>
                <a:cubicBezTo>
                  <a:pt x="3055231" y="98678"/>
                  <a:pt x="3045544" y="85134"/>
                  <a:pt x="3037779" y="74615"/>
                </a:cubicBezTo>
                <a:cubicBezTo>
                  <a:pt x="3030014" y="64097"/>
                  <a:pt x="3022628" y="54012"/>
                  <a:pt x="3015624" y="44361"/>
                </a:cubicBezTo>
                <a:cubicBezTo>
                  <a:pt x="3008618" y="34710"/>
                  <a:pt x="3002825" y="28637"/>
                  <a:pt x="2998243" y="26142"/>
                </a:cubicBezTo>
                <a:cubicBezTo>
                  <a:pt x="2993662" y="23647"/>
                  <a:pt x="2989553" y="21879"/>
                  <a:pt x="2985918" y="20840"/>
                </a:cubicBezTo>
                <a:cubicBezTo>
                  <a:pt x="2982282" y="19800"/>
                  <a:pt x="2979848" y="17125"/>
                  <a:pt x="2978615" y="12816"/>
                </a:cubicBezTo>
                <a:cubicBezTo>
                  <a:pt x="2977381" y="8507"/>
                  <a:pt x="2982185" y="6352"/>
                  <a:pt x="2993027" y="6352"/>
                </a:cubicBezTo>
                <a:close/>
                <a:moveTo>
                  <a:pt x="2265526" y="5136"/>
                </a:moveTo>
                <a:cubicBezTo>
                  <a:pt x="2267311" y="5217"/>
                  <a:pt x="2269449" y="5741"/>
                  <a:pt x="2271940" y="6707"/>
                </a:cubicBezTo>
                <a:cubicBezTo>
                  <a:pt x="2281907" y="10572"/>
                  <a:pt x="2289357" y="15193"/>
                  <a:pt x="2294290" y="20571"/>
                </a:cubicBezTo>
                <a:cubicBezTo>
                  <a:pt x="2299223" y="25948"/>
                  <a:pt x="2299495" y="30784"/>
                  <a:pt x="2295107" y="35079"/>
                </a:cubicBezTo>
                <a:cubicBezTo>
                  <a:pt x="2290719" y="39374"/>
                  <a:pt x="2284811" y="46663"/>
                  <a:pt x="2277383" y="56945"/>
                </a:cubicBezTo>
                <a:cubicBezTo>
                  <a:pt x="2282617" y="56486"/>
                  <a:pt x="2289245" y="55848"/>
                  <a:pt x="2297269" y="55030"/>
                </a:cubicBezTo>
                <a:cubicBezTo>
                  <a:pt x="2305292" y="54213"/>
                  <a:pt x="2312975" y="51965"/>
                  <a:pt x="2320317" y="48287"/>
                </a:cubicBezTo>
                <a:cubicBezTo>
                  <a:pt x="2327659" y="44608"/>
                  <a:pt x="2333987" y="44225"/>
                  <a:pt x="2339300" y="47136"/>
                </a:cubicBezTo>
                <a:cubicBezTo>
                  <a:pt x="2344613" y="50047"/>
                  <a:pt x="2350919" y="54432"/>
                  <a:pt x="2358218" y="60289"/>
                </a:cubicBezTo>
                <a:cubicBezTo>
                  <a:pt x="2365517" y="66147"/>
                  <a:pt x="2365385" y="72167"/>
                  <a:pt x="2357820" y="78347"/>
                </a:cubicBezTo>
                <a:cubicBezTo>
                  <a:pt x="2350256" y="84528"/>
                  <a:pt x="2342243" y="94071"/>
                  <a:pt x="2333782" y="106978"/>
                </a:cubicBezTo>
                <a:cubicBezTo>
                  <a:pt x="2325322" y="119884"/>
                  <a:pt x="2318675" y="129040"/>
                  <a:pt x="2313843" y="134446"/>
                </a:cubicBezTo>
                <a:cubicBezTo>
                  <a:pt x="2343283" y="153849"/>
                  <a:pt x="2364015" y="166439"/>
                  <a:pt x="2376039" y="172218"/>
                </a:cubicBezTo>
                <a:cubicBezTo>
                  <a:pt x="2388064" y="177998"/>
                  <a:pt x="2400246" y="182870"/>
                  <a:pt x="2412585" y="186835"/>
                </a:cubicBezTo>
                <a:cubicBezTo>
                  <a:pt x="2424925" y="190800"/>
                  <a:pt x="2437423" y="194213"/>
                  <a:pt x="2450078" y="197074"/>
                </a:cubicBezTo>
                <a:cubicBezTo>
                  <a:pt x="2462733" y="199934"/>
                  <a:pt x="2465860" y="203516"/>
                  <a:pt x="2459457" y="207818"/>
                </a:cubicBezTo>
                <a:cubicBezTo>
                  <a:pt x="2453054" y="212120"/>
                  <a:pt x="2438172" y="214959"/>
                  <a:pt x="2414812" y="216336"/>
                </a:cubicBezTo>
                <a:cubicBezTo>
                  <a:pt x="2391452" y="217713"/>
                  <a:pt x="2373806" y="213364"/>
                  <a:pt x="2361875" y="203290"/>
                </a:cubicBezTo>
                <a:cubicBezTo>
                  <a:pt x="2349944" y="193216"/>
                  <a:pt x="2329452" y="176205"/>
                  <a:pt x="2300399" y="152257"/>
                </a:cubicBezTo>
                <a:cubicBezTo>
                  <a:pt x="2274873" y="176979"/>
                  <a:pt x="2250466" y="195503"/>
                  <a:pt x="2227177" y="207829"/>
                </a:cubicBezTo>
                <a:cubicBezTo>
                  <a:pt x="2203889" y="220154"/>
                  <a:pt x="2181662" y="228371"/>
                  <a:pt x="2160495" y="232480"/>
                </a:cubicBezTo>
                <a:cubicBezTo>
                  <a:pt x="2139329" y="236588"/>
                  <a:pt x="2139781" y="232444"/>
                  <a:pt x="2161851" y="220047"/>
                </a:cubicBezTo>
                <a:cubicBezTo>
                  <a:pt x="2183920" y="207650"/>
                  <a:pt x="2204760" y="194761"/>
                  <a:pt x="2224370" y="181382"/>
                </a:cubicBezTo>
                <a:cubicBezTo>
                  <a:pt x="2243981" y="168002"/>
                  <a:pt x="2262497" y="152580"/>
                  <a:pt x="2279921" y="135113"/>
                </a:cubicBezTo>
                <a:cubicBezTo>
                  <a:pt x="2264763" y="119941"/>
                  <a:pt x="2251606" y="109458"/>
                  <a:pt x="2240449" y="103665"/>
                </a:cubicBezTo>
                <a:cubicBezTo>
                  <a:pt x="2227887" y="117647"/>
                  <a:pt x="2214006" y="127667"/>
                  <a:pt x="2198805" y="133726"/>
                </a:cubicBezTo>
                <a:cubicBezTo>
                  <a:pt x="2183605" y="139784"/>
                  <a:pt x="2183942" y="134955"/>
                  <a:pt x="2199816" y="119239"/>
                </a:cubicBezTo>
                <a:cubicBezTo>
                  <a:pt x="2215691" y="103522"/>
                  <a:pt x="2229863" y="85016"/>
                  <a:pt x="2242331" y="63720"/>
                </a:cubicBezTo>
                <a:cubicBezTo>
                  <a:pt x="2254800" y="42425"/>
                  <a:pt x="2260361" y="26633"/>
                  <a:pt x="2259013" y="16344"/>
                </a:cubicBezTo>
                <a:cubicBezTo>
                  <a:pt x="2258002" y="8627"/>
                  <a:pt x="2260173" y="4891"/>
                  <a:pt x="2265526" y="5136"/>
                </a:cubicBezTo>
                <a:close/>
                <a:moveTo>
                  <a:pt x="4136348" y="4675"/>
                </a:moveTo>
                <a:cubicBezTo>
                  <a:pt x="4137940" y="4687"/>
                  <a:pt x="4139853" y="5114"/>
                  <a:pt x="4142089" y="5954"/>
                </a:cubicBezTo>
                <a:cubicBezTo>
                  <a:pt x="4151030" y="9317"/>
                  <a:pt x="4159154" y="14171"/>
                  <a:pt x="4166460" y="20517"/>
                </a:cubicBezTo>
                <a:cubicBezTo>
                  <a:pt x="4173766" y="26862"/>
                  <a:pt x="4174494" y="32462"/>
                  <a:pt x="4168643" y="37316"/>
                </a:cubicBezTo>
                <a:cubicBezTo>
                  <a:pt x="4162792" y="42171"/>
                  <a:pt x="4155500" y="49846"/>
                  <a:pt x="4146767" y="60343"/>
                </a:cubicBezTo>
                <a:lnTo>
                  <a:pt x="4113986" y="94050"/>
                </a:lnTo>
                <a:cubicBezTo>
                  <a:pt x="4122102" y="93276"/>
                  <a:pt x="4131072" y="91508"/>
                  <a:pt x="4140895" y="88748"/>
                </a:cubicBezTo>
                <a:cubicBezTo>
                  <a:pt x="4150718" y="85987"/>
                  <a:pt x="4159935" y="88920"/>
                  <a:pt x="4168546" y="97545"/>
                </a:cubicBezTo>
                <a:cubicBezTo>
                  <a:pt x="4177158" y="106171"/>
                  <a:pt x="4173720" y="111814"/>
                  <a:pt x="4158232" y="114474"/>
                </a:cubicBezTo>
                <a:cubicBezTo>
                  <a:pt x="4142745" y="117134"/>
                  <a:pt x="4131165" y="118690"/>
                  <a:pt x="4123493" y="119142"/>
                </a:cubicBezTo>
                <a:cubicBezTo>
                  <a:pt x="4115821" y="119593"/>
                  <a:pt x="4105905" y="120414"/>
                  <a:pt x="4093744" y="121605"/>
                </a:cubicBezTo>
                <a:cubicBezTo>
                  <a:pt x="4100943" y="126581"/>
                  <a:pt x="4103607" y="131123"/>
                  <a:pt x="4101735" y="135231"/>
                </a:cubicBezTo>
                <a:cubicBezTo>
                  <a:pt x="4099864" y="139340"/>
                  <a:pt x="4097200" y="146757"/>
                  <a:pt x="4093744" y="157484"/>
                </a:cubicBezTo>
                <a:cubicBezTo>
                  <a:pt x="4106306" y="156695"/>
                  <a:pt x="4118987" y="155387"/>
                  <a:pt x="4131785" y="153558"/>
                </a:cubicBezTo>
                <a:cubicBezTo>
                  <a:pt x="4144584" y="151730"/>
                  <a:pt x="4156461" y="149679"/>
                  <a:pt x="4167417" y="147406"/>
                </a:cubicBezTo>
                <a:cubicBezTo>
                  <a:pt x="4178373" y="145133"/>
                  <a:pt x="4188114" y="144721"/>
                  <a:pt x="4196639" y="146169"/>
                </a:cubicBezTo>
                <a:cubicBezTo>
                  <a:pt x="4205164" y="147618"/>
                  <a:pt x="4212865" y="152820"/>
                  <a:pt x="4219741" y="161775"/>
                </a:cubicBezTo>
                <a:cubicBezTo>
                  <a:pt x="4226617" y="170731"/>
                  <a:pt x="4216532" y="175208"/>
                  <a:pt x="4189487" y="175208"/>
                </a:cubicBezTo>
                <a:cubicBezTo>
                  <a:pt x="4165366" y="175208"/>
                  <a:pt x="4133452" y="176399"/>
                  <a:pt x="4093744" y="178779"/>
                </a:cubicBezTo>
                <a:cubicBezTo>
                  <a:pt x="4114853" y="202397"/>
                  <a:pt x="4133409" y="221767"/>
                  <a:pt x="4149413" y="236889"/>
                </a:cubicBezTo>
                <a:cubicBezTo>
                  <a:pt x="4165417" y="252011"/>
                  <a:pt x="4180216" y="262863"/>
                  <a:pt x="4193810" y="269445"/>
                </a:cubicBezTo>
                <a:cubicBezTo>
                  <a:pt x="4207405" y="276027"/>
                  <a:pt x="4220444" y="281742"/>
                  <a:pt x="4232927" y="286589"/>
                </a:cubicBezTo>
                <a:cubicBezTo>
                  <a:pt x="4245410" y="291436"/>
                  <a:pt x="4245650" y="295455"/>
                  <a:pt x="4233647" y="298645"/>
                </a:cubicBezTo>
                <a:cubicBezTo>
                  <a:pt x="4221645" y="301836"/>
                  <a:pt x="4206028" y="303431"/>
                  <a:pt x="4186798" y="303431"/>
                </a:cubicBezTo>
                <a:cubicBezTo>
                  <a:pt x="4167238" y="303431"/>
                  <a:pt x="4153256" y="296430"/>
                  <a:pt x="4144853" y="282427"/>
                </a:cubicBezTo>
                <a:cubicBezTo>
                  <a:pt x="4136450" y="268423"/>
                  <a:pt x="4127720" y="254857"/>
                  <a:pt x="4118664" y="241729"/>
                </a:cubicBezTo>
                <a:cubicBezTo>
                  <a:pt x="4109608" y="228601"/>
                  <a:pt x="4099072" y="211374"/>
                  <a:pt x="4087055" y="190050"/>
                </a:cubicBezTo>
                <a:cubicBezTo>
                  <a:pt x="4078522" y="223133"/>
                  <a:pt x="4064268" y="247573"/>
                  <a:pt x="4044292" y="263368"/>
                </a:cubicBezTo>
                <a:cubicBezTo>
                  <a:pt x="4024316" y="279164"/>
                  <a:pt x="4003240" y="288665"/>
                  <a:pt x="3981062" y="291870"/>
                </a:cubicBezTo>
                <a:cubicBezTo>
                  <a:pt x="3958885" y="295075"/>
                  <a:pt x="3958118" y="291611"/>
                  <a:pt x="3978761" y="281480"/>
                </a:cubicBezTo>
                <a:cubicBezTo>
                  <a:pt x="3999403" y="271349"/>
                  <a:pt x="4017196" y="257930"/>
                  <a:pt x="4032139" y="241224"/>
                </a:cubicBezTo>
                <a:cubicBezTo>
                  <a:pt x="4047081" y="224517"/>
                  <a:pt x="4057212" y="204756"/>
                  <a:pt x="4062533" y="181941"/>
                </a:cubicBezTo>
                <a:cubicBezTo>
                  <a:pt x="4031472" y="186444"/>
                  <a:pt x="4009832" y="189595"/>
                  <a:pt x="3997615" y="191395"/>
                </a:cubicBezTo>
                <a:cubicBezTo>
                  <a:pt x="3985397" y="193195"/>
                  <a:pt x="3974039" y="189800"/>
                  <a:pt x="3963542" y="181210"/>
                </a:cubicBezTo>
                <a:cubicBezTo>
                  <a:pt x="3953046" y="172620"/>
                  <a:pt x="3955476" y="168325"/>
                  <a:pt x="3970835" y="168325"/>
                </a:cubicBezTo>
                <a:cubicBezTo>
                  <a:pt x="3983339" y="168325"/>
                  <a:pt x="3997496" y="167447"/>
                  <a:pt x="4013306" y="165690"/>
                </a:cubicBezTo>
                <a:cubicBezTo>
                  <a:pt x="4029116" y="163933"/>
                  <a:pt x="4046558" y="162223"/>
                  <a:pt x="4065630" y="160560"/>
                </a:cubicBezTo>
                <a:cubicBezTo>
                  <a:pt x="4068957" y="142692"/>
                  <a:pt x="4069660" y="130474"/>
                  <a:pt x="4067738" y="123906"/>
                </a:cubicBezTo>
                <a:cubicBezTo>
                  <a:pt x="4058417" y="125713"/>
                  <a:pt x="4049444" y="127291"/>
                  <a:pt x="4040818" y="128639"/>
                </a:cubicBezTo>
                <a:cubicBezTo>
                  <a:pt x="4032192" y="129986"/>
                  <a:pt x="4023305" y="126674"/>
                  <a:pt x="4014156" y="118701"/>
                </a:cubicBezTo>
                <a:cubicBezTo>
                  <a:pt x="4005007" y="110728"/>
                  <a:pt x="4005771" y="106436"/>
                  <a:pt x="4016447" y="105827"/>
                </a:cubicBezTo>
                <a:cubicBezTo>
                  <a:pt x="4027123" y="105217"/>
                  <a:pt x="4036846" y="104475"/>
                  <a:pt x="4045615" y="103601"/>
                </a:cubicBezTo>
                <a:cubicBezTo>
                  <a:pt x="4054384" y="102726"/>
                  <a:pt x="4070821" y="100568"/>
                  <a:pt x="4094927" y="97126"/>
                </a:cubicBezTo>
                <a:cubicBezTo>
                  <a:pt x="4102399" y="87159"/>
                  <a:pt x="4110565" y="73576"/>
                  <a:pt x="4119428" y="56375"/>
                </a:cubicBezTo>
                <a:cubicBezTo>
                  <a:pt x="4128290" y="39174"/>
                  <a:pt x="4132047" y="25629"/>
                  <a:pt x="4130699" y="15742"/>
                </a:cubicBezTo>
                <a:cubicBezTo>
                  <a:pt x="4129688" y="8326"/>
                  <a:pt x="4131571" y="4637"/>
                  <a:pt x="4136348" y="4675"/>
                </a:cubicBezTo>
                <a:close/>
                <a:moveTo>
                  <a:pt x="4498312" y="4124"/>
                </a:moveTo>
                <a:cubicBezTo>
                  <a:pt x="4503068" y="3152"/>
                  <a:pt x="4510668" y="7111"/>
                  <a:pt x="4521111" y="16000"/>
                </a:cubicBezTo>
                <a:cubicBezTo>
                  <a:pt x="4535036" y="27852"/>
                  <a:pt x="4535789" y="34624"/>
                  <a:pt x="4523370" y="36316"/>
                </a:cubicBezTo>
                <a:cubicBezTo>
                  <a:pt x="4510951" y="38008"/>
                  <a:pt x="4485662" y="42619"/>
                  <a:pt x="4447503" y="50147"/>
                </a:cubicBezTo>
                <a:cubicBezTo>
                  <a:pt x="4454013" y="51266"/>
                  <a:pt x="4459018" y="54159"/>
                  <a:pt x="4462517" y="58827"/>
                </a:cubicBezTo>
                <a:cubicBezTo>
                  <a:pt x="4466016" y="63495"/>
                  <a:pt x="4463837" y="68209"/>
                  <a:pt x="4455978" y="72970"/>
                </a:cubicBezTo>
                <a:cubicBezTo>
                  <a:pt x="4448120" y="77731"/>
                  <a:pt x="4440025" y="83180"/>
                  <a:pt x="4431693" y="89318"/>
                </a:cubicBezTo>
                <a:cubicBezTo>
                  <a:pt x="4423361" y="95455"/>
                  <a:pt x="4415592" y="100478"/>
                  <a:pt x="4408386" y="104386"/>
                </a:cubicBezTo>
                <a:cubicBezTo>
                  <a:pt x="4401181" y="108293"/>
                  <a:pt x="4401686" y="110251"/>
                  <a:pt x="4409903" y="110258"/>
                </a:cubicBezTo>
                <a:cubicBezTo>
                  <a:pt x="4418120" y="110265"/>
                  <a:pt x="4434446" y="110269"/>
                  <a:pt x="4458882" y="110269"/>
                </a:cubicBezTo>
                <a:cubicBezTo>
                  <a:pt x="4477338" y="93505"/>
                  <a:pt x="4486863" y="82338"/>
                  <a:pt x="4487458" y="76766"/>
                </a:cubicBezTo>
                <a:cubicBezTo>
                  <a:pt x="4488053" y="71195"/>
                  <a:pt x="4491961" y="70156"/>
                  <a:pt x="4499182" y="73647"/>
                </a:cubicBezTo>
                <a:cubicBezTo>
                  <a:pt x="4506402" y="77139"/>
                  <a:pt x="4511969" y="81915"/>
                  <a:pt x="4515884" y="87973"/>
                </a:cubicBezTo>
                <a:cubicBezTo>
                  <a:pt x="4519799" y="94032"/>
                  <a:pt x="4516730" y="100069"/>
                  <a:pt x="4506678" y="106085"/>
                </a:cubicBezTo>
                <a:cubicBezTo>
                  <a:pt x="4496625" y="112101"/>
                  <a:pt x="4480102" y="122999"/>
                  <a:pt x="4457107" y="138781"/>
                </a:cubicBezTo>
                <a:cubicBezTo>
                  <a:pt x="4434113" y="154562"/>
                  <a:pt x="4418891" y="163424"/>
                  <a:pt x="4411441" y="165367"/>
                </a:cubicBezTo>
                <a:cubicBezTo>
                  <a:pt x="4403991" y="167310"/>
                  <a:pt x="4405128" y="168071"/>
                  <a:pt x="4414850" y="167647"/>
                </a:cubicBezTo>
                <a:cubicBezTo>
                  <a:pt x="4424573" y="167224"/>
                  <a:pt x="4450256" y="164977"/>
                  <a:pt x="4491900" y="160904"/>
                </a:cubicBezTo>
                <a:cubicBezTo>
                  <a:pt x="4483798" y="152472"/>
                  <a:pt x="4479747" y="146413"/>
                  <a:pt x="4479747" y="142728"/>
                </a:cubicBezTo>
                <a:cubicBezTo>
                  <a:pt x="4479747" y="136375"/>
                  <a:pt x="4487308" y="136533"/>
                  <a:pt x="4502430" y="143201"/>
                </a:cubicBezTo>
                <a:cubicBezTo>
                  <a:pt x="4517551" y="149869"/>
                  <a:pt x="4527027" y="157394"/>
                  <a:pt x="4530855" y="165776"/>
                </a:cubicBezTo>
                <a:cubicBezTo>
                  <a:pt x="4534684" y="174158"/>
                  <a:pt x="4534455" y="181647"/>
                  <a:pt x="4530167" y="188244"/>
                </a:cubicBezTo>
                <a:cubicBezTo>
                  <a:pt x="4525879" y="194840"/>
                  <a:pt x="4520810" y="195403"/>
                  <a:pt x="4514959" y="189932"/>
                </a:cubicBezTo>
                <a:cubicBezTo>
                  <a:pt x="4509109" y="184461"/>
                  <a:pt x="4504412" y="179102"/>
                  <a:pt x="4500870" y="173853"/>
                </a:cubicBezTo>
                <a:cubicBezTo>
                  <a:pt x="4485727" y="176549"/>
                  <a:pt x="4466138" y="179797"/>
                  <a:pt x="4442104" y="183597"/>
                </a:cubicBezTo>
                <a:cubicBezTo>
                  <a:pt x="4456502" y="186924"/>
                  <a:pt x="4463026" y="191804"/>
                  <a:pt x="4461678" y="198235"/>
                </a:cubicBezTo>
                <a:cubicBezTo>
                  <a:pt x="4460330" y="204667"/>
                  <a:pt x="4459656" y="214959"/>
                  <a:pt x="4459656" y="229113"/>
                </a:cubicBezTo>
                <a:cubicBezTo>
                  <a:pt x="4459656" y="242865"/>
                  <a:pt x="4460330" y="256600"/>
                  <a:pt x="4461678" y="270316"/>
                </a:cubicBezTo>
                <a:cubicBezTo>
                  <a:pt x="4463026" y="284033"/>
                  <a:pt x="4459344" y="297480"/>
                  <a:pt x="4450633" y="310659"/>
                </a:cubicBezTo>
                <a:cubicBezTo>
                  <a:pt x="4441921" y="323837"/>
                  <a:pt x="4434608" y="325017"/>
                  <a:pt x="4428692" y="314197"/>
                </a:cubicBezTo>
                <a:cubicBezTo>
                  <a:pt x="4422777" y="303378"/>
                  <a:pt x="4415410" y="293451"/>
                  <a:pt x="4406590" y="284416"/>
                </a:cubicBezTo>
                <a:cubicBezTo>
                  <a:pt x="4397771" y="275382"/>
                  <a:pt x="4397112" y="271786"/>
                  <a:pt x="4404611" y="273629"/>
                </a:cubicBezTo>
                <a:cubicBezTo>
                  <a:pt x="4412111" y="275472"/>
                  <a:pt x="4418349" y="276597"/>
                  <a:pt x="4423325" y="277006"/>
                </a:cubicBezTo>
                <a:cubicBezTo>
                  <a:pt x="4428302" y="277415"/>
                  <a:pt x="4431298" y="276228"/>
                  <a:pt x="4432317" y="273446"/>
                </a:cubicBezTo>
                <a:cubicBezTo>
                  <a:pt x="4433335" y="270664"/>
                  <a:pt x="4434070" y="259762"/>
                  <a:pt x="4434521" y="240740"/>
                </a:cubicBezTo>
                <a:cubicBezTo>
                  <a:pt x="4434973" y="221717"/>
                  <a:pt x="4433464" y="204828"/>
                  <a:pt x="4429994" y="190072"/>
                </a:cubicBezTo>
                <a:lnTo>
                  <a:pt x="4428854" y="187340"/>
                </a:lnTo>
                <a:cubicBezTo>
                  <a:pt x="4397018" y="192689"/>
                  <a:pt x="4376350" y="197178"/>
                  <a:pt x="4366850" y="200806"/>
                </a:cubicBezTo>
                <a:cubicBezTo>
                  <a:pt x="4357350" y="204434"/>
                  <a:pt x="4351520" y="200763"/>
                  <a:pt x="4349362" y="189792"/>
                </a:cubicBezTo>
                <a:cubicBezTo>
                  <a:pt x="4347204" y="178822"/>
                  <a:pt x="4352087" y="171885"/>
                  <a:pt x="4364011" y="168981"/>
                </a:cubicBezTo>
                <a:cubicBezTo>
                  <a:pt x="4375935" y="166077"/>
                  <a:pt x="4390300" y="159545"/>
                  <a:pt x="4407107" y="149385"/>
                </a:cubicBezTo>
                <a:cubicBezTo>
                  <a:pt x="4423913" y="139225"/>
                  <a:pt x="4437780" y="131184"/>
                  <a:pt x="4448708" y="125261"/>
                </a:cubicBezTo>
                <a:cubicBezTo>
                  <a:pt x="4412613" y="129707"/>
                  <a:pt x="4388740" y="133966"/>
                  <a:pt x="4377089" y="138039"/>
                </a:cubicBezTo>
                <a:cubicBezTo>
                  <a:pt x="4365438" y="142111"/>
                  <a:pt x="4359612" y="138727"/>
                  <a:pt x="4359612" y="127886"/>
                </a:cubicBezTo>
                <a:cubicBezTo>
                  <a:pt x="4359612" y="117704"/>
                  <a:pt x="4362207" y="111839"/>
                  <a:pt x="4367399" y="110290"/>
                </a:cubicBezTo>
                <a:cubicBezTo>
                  <a:pt x="4372590" y="108741"/>
                  <a:pt x="4378362" y="106060"/>
                  <a:pt x="4384714" y="102245"/>
                </a:cubicBezTo>
                <a:cubicBezTo>
                  <a:pt x="4391067" y="98431"/>
                  <a:pt x="4400180" y="90587"/>
                  <a:pt x="4412054" y="78713"/>
                </a:cubicBezTo>
                <a:cubicBezTo>
                  <a:pt x="4423928" y="66839"/>
                  <a:pt x="4430295" y="59411"/>
                  <a:pt x="4431155" y="56428"/>
                </a:cubicBezTo>
                <a:cubicBezTo>
                  <a:pt x="4397972" y="64516"/>
                  <a:pt x="4374827" y="66879"/>
                  <a:pt x="4361720" y="63516"/>
                </a:cubicBezTo>
                <a:cubicBezTo>
                  <a:pt x="4348613" y="60153"/>
                  <a:pt x="4349237" y="56572"/>
                  <a:pt x="4363591" y="52772"/>
                </a:cubicBezTo>
                <a:cubicBezTo>
                  <a:pt x="4377946" y="48971"/>
                  <a:pt x="4392766" y="45272"/>
                  <a:pt x="4408053" y="41672"/>
                </a:cubicBezTo>
                <a:cubicBezTo>
                  <a:pt x="4423340" y="38073"/>
                  <a:pt x="4440616" y="32771"/>
                  <a:pt x="4459882" y="25765"/>
                </a:cubicBezTo>
                <a:cubicBezTo>
                  <a:pt x="4479148" y="18760"/>
                  <a:pt x="4490688" y="12418"/>
                  <a:pt x="4494503" y="6740"/>
                </a:cubicBezTo>
                <a:cubicBezTo>
                  <a:pt x="4495457" y="5320"/>
                  <a:pt x="4496726" y="4448"/>
                  <a:pt x="4498312" y="4124"/>
                </a:cubicBezTo>
                <a:close/>
                <a:moveTo>
                  <a:pt x="6925845" y="3207"/>
                </a:moveTo>
                <a:cubicBezTo>
                  <a:pt x="6927551" y="3293"/>
                  <a:pt x="6929637" y="3753"/>
                  <a:pt x="6932099" y="4589"/>
                </a:cubicBezTo>
                <a:cubicBezTo>
                  <a:pt x="6941951" y="7930"/>
                  <a:pt x="6950305" y="12483"/>
                  <a:pt x="6957159" y="18248"/>
                </a:cubicBezTo>
                <a:cubicBezTo>
                  <a:pt x="6964014" y="24012"/>
                  <a:pt x="6965702" y="28881"/>
                  <a:pt x="6962225" y="32853"/>
                </a:cubicBezTo>
                <a:cubicBezTo>
                  <a:pt x="6958747" y="36825"/>
                  <a:pt x="6955531" y="40661"/>
                  <a:pt x="6952577" y="44361"/>
                </a:cubicBezTo>
                <a:cubicBezTo>
                  <a:pt x="6983551" y="76555"/>
                  <a:pt x="7005263" y="97986"/>
                  <a:pt x="7017710" y="108655"/>
                </a:cubicBezTo>
                <a:cubicBezTo>
                  <a:pt x="7030158" y="119325"/>
                  <a:pt x="7042979" y="128402"/>
                  <a:pt x="7056171" y="135888"/>
                </a:cubicBezTo>
                <a:cubicBezTo>
                  <a:pt x="7069364" y="143373"/>
                  <a:pt x="7084417" y="150256"/>
                  <a:pt x="7101331" y="156537"/>
                </a:cubicBezTo>
                <a:cubicBezTo>
                  <a:pt x="7118247" y="162818"/>
                  <a:pt x="7119559" y="167500"/>
                  <a:pt x="7105268" y="170584"/>
                </a:cubicBezTo>
                <a:cubicBezTo>
                  <a:pt x="7090979" y="173667"/>
                  <a:pt x="7075304" y="174739"/>
                  <a:pt x="7058247" y="173799"/>
                </a:cubicBezTo>
                <a:cubicBezTo>
                  <a:pt x="7041189" y="172860"/>
                  <a:pt x="7029186" y="167924"/>
                  <a:pt x="7022239" y="158990"/>
                </a:cubicBezTo>
                <a:cubicBezTo>
                  <a:pt x="7015291" y="150056"/>
                  <a:pt x="7005705" y="137508"/>
                  <a:pt x="6993479" y="121347"/>
                </a:cubicBezTo>
                <a:cubicBezTo>
                  <a:pt x="6981254" y="105185"/>
                  <a:pt x="6964673" y="83546"/>
                  <a:pt x="6943736" y="56428"/>
                </a:cubicBezTo>
                <a:cubicBezTo>
                  <a:pt x="6933885" y="76820"/>
                  <a:pt x="6923299" y="94939"/>
                  <a:pt x="6911977" y="110785"/>
                </a:cubicBezTo>
                <a:cubicBezTo>
                  <a:pt x="6900655" y="126631"/>
                  <a:pt x="6886774" y="143230"/>
                  <a:pt x="6870333" y="160581"/>
                </a:cubicBezTo>
                <a:cubicBezTo>
                  <a:pt x="6853891" y="177933"/>
                  <a:pt x="6834669" y="191682"/>
                  <a:pt x="6812663" y="201827"/>
                </a:cubicBezTo>
                <a:cubicBezTo>
                  <a:pt x="6790658" y="211973"/>
                  <a:pt x="6788087" y="209367"/>
                  <a:pt x="6804951" y="194008"/>
                </a:cubicBezTo>
                <a:cubicBezTo>
                  <a:pt x="6821815" y="178650"/>
                  <a:pt x="6837884" y="162209"/>
                  <a:pt x="6853156" y="144685"/>
                </a:cubicBezTo>
                <a:cubicBezTo>
                  <a:pt x="6868429" y="127161"/>
                  <a:pt x="6881382" y="110204"/>
                  <a:pt x="6892015" y="93813"/>
                </a:cubicBezTo>
                <a:cubicBezTo>
                  <a:pt x="6902649" y="77422"/>
                  <a:pt x="6910651" y="61942"/>
                  <a:pt x="6916021" y="47373"/>
                </a:cubicBezTo>
                <a:cubicBezTo>
                  <a:pt x="6921391" y="32803"/>
                  <a:pt x="6922951" y="21194"/>
                  <a:pt x="6920699" y="12547"/>
                </a:cubicBezTo>
                <a:cubicBezTo>
                  <a:pt x="6919011" y="6062"/>
                  <a:pt x="6920725" y="2948"/>
                  <a:pt x="6925845" y="3207"/>
                </a:cubicBezTo>
                <a:close/>
                <a:moveTo>
                  <a:pt x="69704" y="2380"/>
                </a:moveTo>
                <a:cubicBezTo>
                  <a:pt x="71401" y="2280"/>
                  <a:pt x="73624" y="2525"/>
                  <a:pt x="76373" y="3115"/>
                </a:cubicBezTo>
                <a:cubicBezTo>
                  <a:pt x="87372" y="5474"/>
                  <a:pt x="96622" y="8740"/>
                  <a:pt x="104122" y="12913"/>
                </a:cubicBezTo>
                <a:cubicBezTo>
                  <a:pt x="111622" y="17086"/>
                  <a:pt x="113120" y="23510"/>
                  <a:pt x="108617" y="32186"/>
                </a:cubicBezTo>
                <a:cubicBezTo>
                  <a:pt x="104114" y="40862"/>
                  <a:pt x="101863" y="61483"/>
                  <a:pt x="101863" y="94050"/>
                </a:cubicBezTo>
                <a:cubicBezTo>
                  <a:pt x="109090" y="91454"/>
                  <a:pt x="116845" y="89457"/>
                  <a:pt x="125126" y="88059"/>
                </a:cubicBezTo>
                <a:cubicBezTo>
                  <a:pt x="133408" y="86661"/>
                  <a:pt x="138126" y="88740"/>
                  <a:pt x="139280" y="94297"/>
                </a:cubicBezTo>
                <a:cubicBezTo>
                  <a:pt x="140435" y="99854"/>
                  <a:pt x="138154" y="104769"/>
                  <a:pt x="132440" y="109043"/>
                </a:cubicBezTo>
                <a:cubicBezTo>
                  <a:pt x="126725" y="113316"/>
                  <a:pt x="116533" y="117891"/>
                  <a:pt x="101863" y="122766"/>
                </a:cubicBezTo>
                <a:lnTo>
                  <a:pt x="101863" y="156774"/>
                </a:lnTo>
                <a:cubicBezTo>
                  <a:pt x="118254" y="159355"/>
                  <a:pt x="127977" y="163467"/>
                  <a:pt x="131031" y="169110"/>
                </a:cubicBezTo>
                <a:cubicBezTo>
                  <a:pt x="134086" y="174753"/>
                  <a:pt x="134975" y="180780"/>
                  <a:pt x="133698" y="187190"/>
                </a:cubicBezTo>
                <a:cubicBezTo>
                  <a:pt x="132422" y="193600"/>
                  <a:pt x="128378" y="195324"/>
                  <a:pt x="121567" y="192363"/>
                </a:cubicBezTo>
                <a:cubicBezTo>
                  <a:pt x="114755" y="189402"/>
                  <a:pt x="108065" y="182780"/>
                  <a:pt x="101497" y="172498"/>
                </a:cubicBezTo>
                <a:cubicBezTo>
                  <a:pt x="100852" y="196288"/>
                  <a:pt x="100529" y="218760"/>
                  <a:pt x="100529" y="239911"/>
                </a:cubicBezTo>
                <a:cubicBezTo>
                  <a:pt x="100529" y="258812"/>
                  <a:pt x="99343" y="276149"/>
                  <a:pt x="96970" y="291923"/>
                </a:cubicBezTo>
                <a:cubicBezTo>
                  <a:pt x="94596" y="307698"/>
                  <a:pt x="88942" y="308468"/>
                  <a:pt x="80009" y="294236"/>
                </a:cubicBezTo>
                <a:cubicBezTo>
                  <a:pt x="71075" y="280003"/>
                  <a:pt x="67963" y="267301"/>
                  <a:pt x="70673" y="256130"/>
                </a:cubicBezTo>
                <a:cubicBezTo>
                  <a:pt x="73384" y="244959"/>
                  <a:pt x="75409" y="232454"/>
                  <a:pt x="76750" y="218616"/>
                </a:cubicBezTo>
                <a:cubicBezTo>
                  <a:pt x="78091" y="204778"/>
                  <a:pt x="78761" y="184458"/>
                  <a:pt x="78761" y="157656"/>
                </a:cubicBezTo>
                <a:cubicBezTo>
                  <a:pt x="68364" y="187326"/>
                  <a:pt x="50468" y="210715"/>
                  <a:pt x="25071" y="227823"/>
                </a:cubicBezTo>
                <a:cubicBezTo>
                  <a:pt x="-325" y="244930"/>
                  <a:pt x="-6427" y="245174"/>
                  <a:pt x="6766" y="228554"/>
                </a:cubicBezTo>
                <a:cubicBezTo>
                  <a:pt x="19959" y="211934"/>
                  <a:pt x="32611" y="194650"/>
                  <a:pt x="44721" y="176703"/>
                </a:cubicBezTo>
                <a:cubicBezTo>
                  <a:pt x="56831" y="158757"/>
                  <a:pt x="66378" y="142957"/>
                  <a:pt x="73362" y="129305"/>
                </a:cubicBezTo>
                <a:cubicBezTo>
                  <a:pt x="68759" y="131915"/>
                  <a:pt x="59839" y="134367"/>
                  <a:pt x="46603" y="136662"/>
                </a:cubicBezTo>
                <a:cubicBezTo>
                  <a:pt x="33367" y="138956"/>
                  <a:pt x="22594" y="137121"/>
                  <a:pt x="14284" y="131155"/>
                </a:cubicBezTo>
                <a:cubicBezTo>
                  <a:pt x="5974" y="125190"/>
                  <a:pt x="6798" y="121587"/>
                  <a:pt x="16757" y="120346"/>
                </a:cubicBezTo>
                <a:cubicBezTo>
                  <a:pt x="26717" y="119106"/>
                  <a:pt x="47384" y="112972"/>
                  <a:pt x="78761" y="101944"/>
                </a:cubicBezTo>
                <a:cubicBezTo>
                  <a:pt x="78761" y="87819"/>
                  <a:pt x="78542" y="71561"/>
                  <a:pt x="78105" y="53170"/>
                </a:cubicBezTo>
                <a:cubicBezTo>
                  <a:pt x="77668" y="34778"/>
                  <a:pt x="74520" y="21248"/>
                  <a:pt x="68662" y="12580"/>
                </a:cubicBezTo>
                <a:cubicBezTo>
                  <a:pt x="64268" y="6078"/>
                  <a:pt x="64616" y="2678"/>
                  <a:pt x="69704" y="2380"/>
                </a:cubicBezTo>
                <a:close/>
                <a:moveTo>
                  <a:pt x="6255271" y="1276"/>
                </a:moveTo>
                <a:cubicBezTo>
                  <a:pt x="6260455" y="143"/>
                  <a:pt x="6269482" y="2344"/>
                  <a:pt x="6282353" y="7880"/>
                </a:cubicBezTo>
                <a:cubicBezTo>
                  <a:pt x="6295223" y="13415"/>
                  <a:pt x="6299393" y="20391"/>
                  <a:pt x="6294861" y="28809"/>
                </a:cubicBezTo>
                <a:cubicBezTo>
                  <a:pt x="6290329" y="37227"/>
                  <a:pt x="6287640" y="64029"/>
                  <a:pt x="6286795" y="109215"/>
                </a:cubicBezTo>
                <a:cubicBezTo>
                  <a:pt x="6298955" y="109975"/>
                  <a:pt x="6310807" y="111509"/>
                  <a:pt x="6322351" y="113818"/>
                </a:cubicBezTo>
                <a:cubicBezTo>
                  <a:pt x="6333895" y="116127"/>
                  <a:pt x="6346091" y="119898"/>
                  <a:pt x="6358941" y="125132"/>
                </a:cubicBezTo>
                <a:cubicBezTo>
                  <a:pt x="6371789" y="130367"/>
                  <a:pt x="6379399" y="139057"/>
                  <a:pt x="6381773" y="151203"/>
                </a:cubicBezTo>
                <a:cubicBezTo>
                  <a:pt x="6384147" y="163349"/>
                  <a:pt x="6381726" y="169709"/>
                  <a:pt x="6374514" y="170282"/>
                </a:cubicBezTo>
                <a:cubicBezTo>
                  <a:pt x="6367301" y="170856"/>
                  <a:pt x="6354588" y="164338"/>
                  <a:pt x="6336376" y="150730"/>
                </a:cubicBezTo>
                <a:cubicBezTo>
                  <a:pt x="6318163" y="137121"/>
                  <a:pt x="6301637" y="127728"/>
                  <a:pt x="6286795" y="122551"/>
                </a:cubicBezTo>
                <a:cubicBezTo>
                  <a:pt x="6286795" y="123455"/>
                  <a:pt x="6287010" y="140534"/>
                  <a:pt x="6287440" y="173789"/>
                </a:cubicBezTo>
                <a:cubicBezTo>
                  <a:pt x="6287871" y="207044"/>
                  <a:pt x="6288315" y="233455"/>
                  <a:pt x="6288774" y="253022"/>
                </a:cubicBezTo>
                <a:cubicBezTo>
                  <a:pt x="6289232" y="272589"/>
                  <a:pt x="6287433" y="289708"/>
                  <a:pt x="6283375" y="304378"/>
                </a:cubicBezTo>
                <a:cubicBezTo>
                  <a:pt x="6279315" y="319048"/>
                  <a:pt x="6273447" y="319729"/>
                  <a:pt x="6265768" y="306421"/>
                </a:cubicBezTo>
                <a:cubicBezTo>
                  <a:pt x="6258089" y="293114"/>
                  <a:pt x="6255153" y="280189"/>
                  <a:pt x="6256960" y="267649"/>
                </a:cubicBezTo>
                <a:cubicBezTo>
                  <a:pt x="6258767" y="255108"/>
                  <a:pt x="6260340" y="234537"/>
                  <a:pt x="6261681" y="205936"/>
                </a:cubicBezTo>
                <a:cubicBezTo>
                  <a:pt x="6263022" y="177334"/>
                  <a:pt x="6263470" y="141839"/>
                  <a:pt x="6263026" y="99449"/>
                </a:cubicBezTo>
                <a:cubicBezTo>
                  <a:pt x="6262581" y="57059"/>
                  <a:pt x="6259881" y="30383"/>
                  <a:pt x="6254927" y="19420"/>
                </a:cubicBezTo>
                <a:cubicBezTo>
                  <a:pt x="6249972" y="8457"/>
                  <a:pt x="6250087" y="2409"/>
                  <a:pt x="6255271" y="1276"/>
                </a:cubicBezTo>
                <a:close/>
                <a:moveTo>
                  <a:pt x="7334337" y="1"/>
                </a:moveTo>
                <a:cubicBezTo>
                  <a:pt x="7337725" y="-16"/>
                  <a:pt x="7342645" y="1011"/>
                  <a:pt x="7349098" y="3083"/>
                </a:cubicBezTo>
                <a:cubicBezTo>
                  <a:pt x="7362004" y="7227"/>
                  <a:pt x="7366658" y="12540"/>
                  <a:pt x="7363058" y="19022"/>
                </a:cubicBezTo>
                <a:lnTo>
                  <a:pt x="7354949" y="25217"/>
                </a:lnTo>
                <a:cubicBezTo>
                  <a:pt x="7361488" y="25289"/>
                  <a:pt x="7371253" y="23733"/>
                  <a:pt x="7384246" y="20549"/>
                </a:cubicBezTo>
                <a:cubicBezTo>
                  <a:pt x="7397238" y="17366"/>
                  <a:pt x="7406627" y="19434"/>
                  <a:pt x="7412414" y="26755"/>
                </a:cubicBezTo>
                <a:cubicBezTo>
                  <a:pt x="7418200" y="34076"/>
                  <a:pt x="7411851" y="39274"/>
                  <a:pt x="7393366" y="42350"/>
                </a:cubicBezTo>
                <a:cubicBezTo>
                  <a:pt x="7374883" y="45426"/>
                  <a:pt x="7360455" y="46068"/>
                  <a:pt x="7350087" y="44275"/>
                </a:cubicBezTo>
                <a:cubicBezTo>
                  <a:pt x="7342645" y="56106"/>
                  <a:pt x="7332571" y="66036"/>
                  <a:pt x="7319865" y="74067"/>
                </a:cubicBezTo>
                <a:lnTo>
                  <a:pt x="7314463" y="76962"/>
                </a:lnTo>
                <a:lnTo>
                  <a:pt x="7327555" y="73949"/>
                </a:lnTo>
                <a:cubicBezTo>
                  <a:pt x="7332998" y="71159"/>
                  <a:pt x="7339089" y="71217"/>
                  <a:pt x="7345829" y="74121"/>
                </a:cubicBezTo>
                <a:cubicBezTo>
                  <a:pt x="7352569" y="77025"/>
                  <a:pt x="7359147" y="80567"/>
                  <a:pt x="7365565" y="84747"/>
                </a:cubicBezTo>
                <a:cubicBezTo>
                  <a:pt x="7371982" y="88927"/>
                  <a:pt x="7373359" y="94043"/>
                  <a:pt x="7369695" y="100094"/>
                </a:cubicBezTo>
                <a:cubicBezTo>
                  <a:pt x="7366031" y="106146"/>
                  <a:pt x="7362861" y="118310"/>
                  <a:pt x="7360187" y="136587"/>
                </a:cubicBezTo>
                <a:cubicBezTo>
                  <a:pt x="7357513" y="154863"/>
                  <a:pt x="7353831" y="169017"/>
                  <a:pt x="7349141" y="179048"/>
                </a:cubicBezTo>
                <a:cubicBezTo>
                  <a:pt x="7347969" y="181556"/>
                  <a:pt x="7346713" y="183469"/>
                  <a:pt x="7345375" y="184788"/>
                </a:cubicBezTo>
                <a:lnTo>
                  <a:pt x="7343031" y="185983"/>
                </a:lnTo>
                <a:lnTo>
                  <a:pt x="7345581" y="186749"/>
                </a:lnTo>
                <a:cubicBezTo>
                  <a:pt x="7350923" y="188964"/>
                  <a:pt x="7353339" y="191147"/>
                  <a:pt x="7352831" y="193299"/>
                </a:cubicBezTo>
                <a:cubicBezTo>
                  <a:pt x="7352321" y="195450"/>
                  <a:pt x="7351227" y="197909"/>
                  <a:pt x="7349549" y="200677"/>
                </a:cubicBezTo>
                <a:cubicBezTo>
                  <a:pt x="7377356" y="198095"/>
                  <a:pt x="7397977" y="195650"/>
                  <a:pt x="7411413" y="193342"/>
                </a:cubicBezTo>
                <a:cubicBezTo>
                  <a:pt x="7424851" y="191033"/>
                  <a:pt x="7435671" y="192703"/>
                  <a:pt x="7443873" y="198353"/>
                </a:cubicBezTo>
                <a:cubicBezTo>
                  <a:pt x="7452075" y="204004"/>
                  <a:pt x="7455255" y="209205"/>
                  <a:pt x="7453413" y="213959"/>
                </a:cubicBezTo>
                <a:cubicBezTo>
                  <a:pt x="7451570" y="218713"/>
                  <a:pt x="7444583" y="220864"/>
                  <a:pt x="7432451" y="220412"/>
                </a:cubicBezTo>
                <a:cubicBezTo>
                  <a:pt x="7420319" y="219961"/>
                  <a:pt x="7409757" y="219735"/>
                  <a:pt x="7400766" y="219735"/>
                </a:cubicBezTo>
                <a:cubicBezTo>
                  <a:pt x="7392836" y="219735"/>
                  <a:pt x="7375765" y="220559"/>
                  <a:pt x="7349549" y="222208"/>
                </a:cubicBezTo>
                <a:cubicBezTo>
                  <a:pt x="7349549" y="261902"/>
                  <a:pt x="7349307" y="283696"/>
                  <a:pt x="7348819" y="287589"/>
                </a:cubicBezTo>
                <a:cubicBezTo>
                  <a:pt x="7348331" y="291482"/>
                  <a:pt x="7346597" y="298021"/>
                  <a:pt x="7343613" y="307206"/>
                </a:cubicBezTo>
                <a:cubicBezTo>
                  <a:pt x="7340631" y="316391"/>
                  <a:pt x="7337275" y="319446"/>
                  <a:pt x="7333546" y="316370"/>
                </a:cubicBezTo>
                <a:cubicBezTo>
                  <a:pt x="7329819" y="313294"/>
                  <a:pt x="7327480" y="308680"/>
                  <a:pt x="7326533" y="302528"/>
                </a:cubicBezTo>
                <a:cubicBezTo>
                  <a:pt x="7325587" y="296376"/>
                  <a:pt x="7324885" y="287327"/>
                  <a:pt x="7324425" y="275382"/>
                </a:cubicBezTo>
                <a:cubicBezTo>
                  <a:pt x="7323967" y="263437"/>
                  <a:pt x="7323737" y="246243"/>
                  <a:pt x="7323737" y="223800"/>
                </a:cubicBezTo>
                <a:lnTo>
                  <a:pt x="7266499" y="231501"/>
                </a:lnTo>
                <a:cubicBezTo>
                  <a:pt x="7263129" y="248322"/>
                  <a:pt x="7255091" y="263558"/>
                  <a:pt x="7242385" y="277210"/>
                </a:cubicBezTo>
                <a:cubicBezTo>
                  <a:pt x="7229681" y="290862"/>
                  <a:pt x="7213967" y="299771"/>
                  <a:pt x="7195246" y="303937"/>
                </a:cubicBezTo>
                <a:cubicBezTo>
                  <a:pt x="7176525" y="308103"/>
                  <a:pt x="7173839" y="305611"/>
                  <a:pt x="7187190" y="296462"/>
                </a:cubicBezTo>
                <a:cubicBezTo>
                  <a:pt x="7200541" y="287313"/>
                  <a:pt x="7211813" y="277486"/>
                  <a:pt x="7221004" y="266982"/>
                </a:cubicBezTo>
                <a:cubicBezTo>
                  <a:pt x="7230197" y="256478"/>
                  <a:pt x="7236549" y="245232"/>
                  <a:pt x="7240062" y="233243"/>
                </a:cubicBezTo>
                <a:cubicBezTo>
                  <a:pt x="7209289" y="238635"/>
                  <a:pt x="7189277" y="242231"/>
                  <a:pt x="7180027" y="244031"/>
                </a:cubicBezTo>
                <a:cubicBezTo>
                  <a:pt x="7170777" y="245830"/>
                  <a:pt x="7161600" y="242206"/>
                  <a:pt x="7152493" y="233157"/>
                </a:cubicBezTo>
                <a:cubicBezTo>
                  <a:pt x="7143389" y="224108"/>
                  <a:pt x="7146228" y="220262"/>
                  <a:pt x="7161012" y="221617"/>
                </a:cubicBezTo>
                <a:cubicBezTo>
                  <a:pt x="7175797" y="222972"/>
                  <a:pt x="7202599" y="221119"/>
                  <a:pt x="7241417" y="216056"/>
                </a:cubicBezTo>
                <a:cubicBezTo>
                  <a:pt x="7241417" y="209403"/>
                  <a:pt x="7240293" y="203376"/>
                  <a:pt x="7238040" y="197977"/>
                </a:cubicBezTo>
                <a:cubicBezTo>
                  <a:pt x="7235789" y="192578"/>
                  <a:pt x="7238027" y="190352"/>
                  <a:pt x="7244751" y="191298"/>
                </a:cubicBezTo>
                <a:lnTo>
                  <a:pt x="7248063" y="192145"/>
                </a:lnTo>
                <a:lnTo>
                  <a:pt x="7243709" y="183283"/>
                </a:lnTo>
                <a:cubicBezTo>
                  <a:pt x="7242451" y="179725"/>
                  <a:pt x="7241475" y="175746"/>
                  <a:pt x="7240783" y="171347"/>
                </a:cubicBezTo>
                <a:cubicBezTo>
                  <a:pt x="7239399" y="162550"/>
                  <a:pt x="7237603" y="149988"/>
                  <a:pt x="7235395" y="133661"/>
                </a:cubicBezTo>
                <a:cubicBezTo>
                  <a:pt x="7233187" y="117335"/>
                  <a:pt x="7230039" y="105533"/>
                  <a:pt x="7225951" y="98255"/>
                </a:cubicBezTo>
                <a:cubicBezTo>
                  <a:pt x="7221865" y="90978"/>
                  <a:pt x="7223894" y="87339"/>
                  <a:pt x="7232039" y="87339"/>
                </a:cubicBezTo>
                <a:cubicBezTo>
                  <a:pt x="7237675" y="87339"/>
                  <a:pt x="7242687" y="87557"/>
                  <a:pt x="7247075" y="87995"/>
                </a:cubicBezTo>
                <a:cubicBezTo>
                  <a:pt x="7249269" y="88213"/>
                  <a:pt x="7253653" y="87939"/>
                  <a:pt x="7260229" y="87172"/>
                </a:cubicBezTo>
                <a:lnTo>
                  <a:pt x="7260701" y="87104"/>
                </a:lnTo>
                <a:lnTo>
                  <a:pt x="7254775" y="83617"/>
                </a:lnTo>
                <a:cubicBezTo>
                  <a:pt x="7245870" y="72590"/>
                  <a:pt x="7243318" y="65499"/>
                  <a:pt x="7247117" y="62344"/>
                </a:cubicBezTo>
                <a:cubicBezTo>
                  <a:pt x="7250919" y="59189"/>
                  <a:pt x="7257695" y="59408"/>
                  <a:pt x="7267445" y="63000"/>
                </a:cubicBezTo>
                <a:cubicBezTo>
                  <a:pt x="7277197" y="66592"/>
                  <a:pt x="7280606" y="73142"/>
                  <a:pt x="7277673" y="82649"/>
                </a:cubicBezTo>
                <a:lnTo>
                  <a:pt x="7276423" y="84844"/>
                </a:lnTo>
                <a:lnTo>
                  <a:pt x="7286525" y="83392"/>
                </a:lnTo>
                <a:lnTo>
                  <a:pt x="7308293" y="78382"/>
                </a:lnTo>
                <a:lnTo>
                  <a:pt x="7308127" y="74857"/>
                </a:lnTo>
                <a:cubicBezTo>
                  <a:pt x="7308695" y="73025"/>
                  <a:pt x="7309887" y="70554"/>
                  <a:pt x="7311703" y="67442"/>
                </a:cubicBezTo>
                <a:cubicBezTo>
                  <a:pt x="7318966" y="54994"/>
                  <a:pt x="7324139" y="44017"/>
                  <a:pt x="7327222" y="34509"/>
                </a:cubicBezTo>
                <a:cubicBezTo>
                  <a:pt x="7330305" y="25002"/>
                  <a:pt x="7331173" y="18459"/>
                  <a:pt x="7329825" y="14881"/>
                </a:cubicBezTo>
                <a:cubicBezTo>
                  <a:pt x="7328477" y="11303"/>
                  <a:pt x="7328125" y="7406"/>
                  <a:pt x="7328771" y="3190"/>
                </a:cubicBezTo>
                <a:cubicBezTo>
                  <a:pt x="7329093" y="1082"/>
                  <a:pt x="7330949" y="19"/>
                  <a:pt x="7334337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1425282" y="2216904"/>
          <a:ext cx="6912768" cy="29523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52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0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203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147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350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矩形 12"/>
          <p:cNvSpPr>
            <a:spLocks noChangeArrowheads="1"/>
          </p:cNvSpPr>
          <p:nvPr/>
        </p:nvSpPr>
        <p:spPr bwMode="auto">
          <a:xfrm>
            <a:off x="5097690" y="3657067"/>
            <a:ext cx="2952328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350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147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3"/>
          <p:cNvSpPr>
            <a:spLocks noChangeArrowheads="1"/>
          </p:cNvSpPr>
          <p:nvPr/>
        </p:nvSpPr>
        <p:spPr bwMode="auto">
          <a:xfrm>
            <a:off x="4953674" y="4449155"/>
            <a:ext cx="324036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350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147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203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27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2849880" y="1677327"/>
            <a:ext cx="7950501" cy="334577"/>
          </a:xfrm>
          <a:custGeom>
            <a:avLst/>
            <a:gdLst/>
            <a:ahLst/>
            <a:cxnLst/>
            <a:rect l="l" t="t" r="r" b="b"/>
            <a:pathLst>
              <a:path w="7950501" h="334577">
                <a:moveTo>
                  <a:pt x="4700041" y="235897"/>
                </a:moveTo>
                <a:cubicBezTo>
                  <a:pt x="4704024" y="235254"/>
                  <a:pt x="4708426" y="235552"/>
                  <a:pt x="4713248" y="236792"/>
                </a:cubicBezTo>
                <a:cubicBezTo>
                  <a:pt x="4722892" y="239273"/>
                  <a:pt x="4729191" y="244490"/>
                  <a:pt x="4732145" y="252441"/>
                </a:cubicBezTo>
                <a:cubicBezTo>
                  <a:pt x="4735099" y="260393"/>
                  <a:pt x="4734683" y="270341"/>
                  <a:pt x="4730897" y="282287"/>
                </a:cubicBezTo>
                <a:cubicBezTo>
                  <a:pt x="4727111" y="294232"/>
                  <a:pt x="4720235" y="305658"/>
                  <a:pt x="4710269" y="316563"/>
                </a:cubicBezTo>
                <a:cubicBezTo>
                  <a:pt x="4700302" y="327469"/>
                  <a:pt x="4690695" y="333406"/>
                  <a:pt x="4681445" y="334374"/>
                </a:cubicBezTo>
                <a:cubicBezTo>
                  <a:pt x="4672196" y="335342"/>
                  <a:pt x="4670389" y="332857"/>
                  <a:pt x="4676024" y="326921"/>
                </a:cubicBezTo>
                <a:cubicBezTo>
                  <a:pt x="4681660" y="320984"/>
                  <a:pt x="4686855" y="314993"/>
                  <a:pt x="4691609" y="308949"/>
                </a:cubicBezTo>
                <a:cubicBezTo>
                  <a:pt x="4696362" y="302904"/>
                  <a:pt x="4700496" y="295666"/>
                  <a:pt x="4704009" y="287234"/>
                </a:cubicBezTo>
                <a:cubicBezTo>
                  <a:pt x="4697685" y="287234"/>
                  <a:pt x="4692369" y="285617"/>
                  <a:pt x="4688060" y="282383"/>
                </a:cubicBezTo>
                <a:cubicBezTo>
                  <a:pt x="4683750" y="279150"/>
                  <a:pt x="4680832" y="274919"/>
                  <a:pt x="4679305" y="269692"/>
                </a:cubicBezTo>
                <a:cubicBezTo>
                  <a:pt x="4677778" y="264465"/>
                  <a:pt x="4677498" y="259583"/>
                  <a:pt x="4678466" y="255044"/>
                </a:cubicBezTo>
                <a:cubicBezTo>
                  <a:pt x="4679434" y="250505"/>
                  <a:pt x="4683062" y="245708"/>
                  <a:pt x="4689350" y="240653"/>
                </a:cubicBezTo>
                <a:cubicBezTo>
                  <a:pt x="4692494" y="238126"/>
                  <a:pt x="4696058" y="236541"/>
                  <a:pt x="4700041" y="235897"/>
                </a:cubicBezTo>
                <a:close/>
                <a:moveTo>
                  <a:pt x="7928107" y="225715"/>
                </a:moveTo>
                <a:cubicBezTo>
                  <a:pt x="7924735" y="225905"/>
                  <a:pt x="7921455" y="227184"/>
                  <a:pt x="7918268" y="229554"/>
                </a:cubicBezTo>
                <a:cubicBezTo>
                  <a:pt x="7911894" y="234294"/>
                  <a:pt x="7908707" y="240610"/>
                  <a:pt x="7908707" y="248505"/>
                </a:cubicBezTo>
                <a:cubicBezTo>
                  <a:pt x="7908707" y="256399"/>
                  <a:pt x="7912256" y="262325"/>
                  <a:pt x="7919355" y="266283"/>
                </a:cubicBezTo>
                <a:cubicBezTo>
                  <a:pt x="7926453" y="270241"/>
                  <a:pt x="7933401" y="270040"/>
                  <a:pt x="7940198" y="265681"/>
                </a:cubicBezTo>
                <a:cubicBezTo>
                  <a:pt x="7946995" y="261307"/>
                  <a:pt x="7950189" y="254997"/>
                  <a:pt x="7949781" y="246752"/>
                </a:cubicBezTo>
                <a:cubicBezTo>
                  <a:pt x="7949372" y="238506"/>
                  <a:pt x="7945611" y="232394"/>
                  <a:pt x="7938499" y="228414"/>
                </a:cubicBezTo>
                <a:cubicBezTo>
                  <a:pt x="7934942" y="226424"/>
                  <a:pt x="7931478" y="225525"/>
                  <a:pt x="7928107" y="225715"/>
                </a:cubicBezTo>
                <a:close/>
                <a:moveTo>
                  <a:pt x="2323683" y="224693"/>
                </a:moveTo>
                <a:cubicBezTo>
                  <a:pt x="2321353" y="224098"/>
                  <a:pt x="2313731" y="224678"/>
                  <a:pt x="2300818" y="226435"/>
                </a:cubicBezTo>
                <a:cubicBezTo>
                  <a:pt x="2287905" y="228192"/>
                  <a:pt x="2271094" y="230698"/>
                  <a:pt x="2250387" y="233953"/>
                </a:cubicBezTo>
                <a:cubicBezTo>
                  <a:pt x="2253097" y="246286"/>
                  <a:pt x="2255664" y="261293"/>
                  <a:pt x="2258088" y="278974"/>
                </a:cubicBezTo>
                <a:cubicBezTo>
                  <a:pt x="2273948" y="278142"/>
                  <a:pt x="2294870" y="275217"/>
                  <a:pt x="2320855" y="270198"/>
                </a:cubicBezTo>
                <a:cubicBezTo>
                  <a:pt x="2323278" y="260490"/>
                  <a:pt x="2324938" y="250627"/>
                  <a:pt x="2325835" y="240610"/>
                </a:cubicBezTo>
                <a:cubicBezTo>
                  <a:pt x="2326731" y="230594"/>
                  <a:pt x="2326014" y="225288"/>
                  <a:pt x="2323683" y="224693"/>
                </a:cubicBezTo>
                <a:close/>
                <a:moveTo>
                  <a:pt x="614826" y="222563"/>
                </a:moveTo>
                <a:cubicBezTo>
                  <a:pt x="613916" y="221581"/>
                  <a:pt x="603049" y="222868"/>
                  <a:pt x="582227" y="226424"/>
                </a:cubicBezTo>
                <a:lnTo>
                  <a:pt x="556953" y="228812"/>
                </a:lnTo>
                <a:cubicBezTo>
                  <a:pt x="558702" y="239539"/>
                  <a:pt x="559971" y="251312"/>
                  <a:pt x="560760" y="264132"/>
                </a:cubicBezTo>
                <a:cubicBezTo>
                  <a:pt x="575559" y="264204"/>
                  <a:pt x="592366" y="262196"/>
                  <a:pt x="611180" y="258109"/>
                </a:cubicBezTo>
                <a:cubicBezTo>
                  <a:pt x="613632" y="246666"/>
                  <a:pt x="615081" y="238126"/>
                  <a:pt x="615525" y="232490"/>
                </a:cubicBezTo>
                <a:cubicBezTo>
                  <a:pt x="615970" y="226855"/>
                  <a:pt x="615737" y="223546"/>
                  <a:pt x="614826" y="222563"/>
                </a:cubicBezTo>
                <a:close/>
                <a:moveTo>
                  <a:pt x="4491164" y="217250"/>
                </a:moveTo>
                <a:cubicBezTo>
                  <a:pt x="4495534" y="217093"/>
                  <a:pt x="4502361" y="217957"/>
                  <a:pt x="4511647" y="219842"/>
                </a:cubicBezTo>
                <a:cubicBezTo>
                  <a:pt x="4530217" y="223614"/>
                  <a:pt x="4542844" y="231117"/>
                  <a:pt x="4549526" y="242353"/>
                </a:cubicBezTo>
                <a:cubicBezTo>
                  <a:pt x="4556209" y="253588"/>
                  <a:pt x="4557213" y="262752"/>
                  <a:pt x="4552538" y="269843"/>
                </a:cubicBezTo>
                <a:cubicBezTo>
                  <a:pt x="4547863" y="276934"/>
                  <a:pt x="4539284" y="275368"/>
                  <a:pt x="4526801" y="265143"/>
                </a:cubicBezTo>
                <a:cubicBezTo>
                  <a:pt x="4514317" y="254918"/>
                  <a:pt x="4504355" y="246085"/>
                  <a:pt x="4496912" y="238642"/>
                </a:cubicBezTo>
                <a:cubicBezTo>
                  <a:pt x="4490344" y="231142"/>
                  <a:pt x="4486515" y="225191"/>
                  <a:pt x="4485426" y="220789"/>
                </a:cubicBezTo>
                <a:cubicBezTo>
                  <a:pt x="4484881" y="218587"/>
                  <a:pt x="4486793" y="217408"/>
                  <a:pt x="4491164" y="217250"/>
                </a:cubicBezTo>
                <a:close/>
                <a:moveTo>
                  <a:pt x="4376495" y="215343"/>
                </a:moveTo>
                <a:cubicBezTo>
                  <a:pt x="4379632" y="214869"/>
                  <a:pt x="4381020" y="217788"/>
                  <a:pt x="4380660" y="224101"/>
                </a:cubicBezTo>
                <a:cubicBezTo>
                  <a:pt x="4380179" y="232519"/>
                  <a:pt x="4378505" y="241019"/>
                  <a:pt x="4375637" y="249602"/>
                </a:cubicBezTo>
                <a:cubicBezTo>
                  <a:pt x="4372769" y="258184"/>
                  <a:pt x="4366137" y="267050"/>
                  <a:pt x="4355740" y="276199"/>
                </a:cubicBezTo>
                <a:cubicBezTo>
                  <a:pt x="4345343" y="285348"/>
                  <a:pt x="4338442" y="284649"/>
                  <a:pt x="4335036" y="274102"/>
                </a:cubicBezTo>
                <a:cubicBezTo>
                  <a:pt x="4331630" y="263555"/>
                  <a:pt x="4332964" y="255653"/>
                  <a:pt x="4339037" y="250398"/>
                </a:cubicBezTo>
                <a:cubicBezTo>
                  <a:pt x="4345110" y="245142"/>
                  <a:pt x="4350685" y="239567"/>
                  <a:pt x="4355761" y="233673"/>
                </a:cubicBezTo>
                <a:cubicBezTo>
                  <a:pt x="4361368" y="226173"/>
                  <a:pt x="4367040" y="220599"/>
                  <a:pt x="4372776" y="216949"/>
                </a:cubicBezTo>
                <a:cubicBezTo>
                  <a:pt x="4374210" y="216037"/>
                  <a:pt x="4375450" y="215501"/>
                  <a:pt x="4376495" y="215343"/>
                </a:cubicBezTo>
                <a:close/>
                <a:moveTo>
                  <a:pt x="1098127" y="211475"/>
                </a:moveTo>
                <a:cubicBezTo>
                  <a:pt x="1122089" y="217096"/>
                  <a:pt x="1139928" y="223420"/>
                  <a:pt x="1151644" y="230447"/>
                </a:cubicBezTo>
                <a:cubicBezTo>
                  <a:pt x="1163360" y="237474"/>
                  <a:pt x="1171817" y="243826"/>
                  <a:pt x="1177016" y="249505"/>
                </a:cubicBezTo>
                <a:cubicBezTo>
                  <a:pt x="1182214" y="255184"/>
                  <a:pt x="1185509" y="262942"/>
                  <a:pt x="1186900" y="272779"/>
                </a:cubicBezTo>
                <a:cubicBezTo>
                  <a:pt x="1188291" y="282617"/>
                  <a:pt x="1184630" y="290633"/>
                  <a:pt x="1175919" y="296828"/>
                </a:cubicBezTo>
                <a:cubicBezTo>
                  <a:pt x="1167207" y="303023"/>
                  <a:pt x="1158538" y="296229"/>
                  <a:pt x="1149913" y="276447"/>
                </a:cubicBezTo>
                <a:cubicBezTo>
                  <a:pt x="1141287" y="256664"/>
                  <a:pt x="1123215" y="238377"/>
                  <a:pt x="1095696" y="221585"/>
                </a:cubicBezTo>
                <a:close/>
                <a:moveTo>
                  <a:pt x="5179761" y="204134"/>
                </a:moveTo>
                <a:cubicBezTo>
                  <a:pt x="5186671" y="204625"/>
                  <a:pt x="5192537" y="206269"/>
                  <a:pt x="5197359" y="209066"/>
                </a:cubicBezTo>
                <a:cubicBezTo>
                  <a:pt x="5207003" y="214658"/>
                  <a:pt x="5210910" y="219860"/>
                  <a:pt x="5209082" y="224671"/>
                </a:cubicBezTo>
                <a:cubicBezTo>
                  <a:pt x="5207253" y="229482"/>
                  <a:pt x="5200790" y="231888"/>
                  <a:pt x="5189691" y="231888"/>
                </a:cubicBezTo>
                <a:cubicBezTo>
                  <a:pt x="5180714" y="230985"/>
                  <a:pt x="5172318" y="230533"/>
                  <a:pt x="5164502" y="230533"/>
                </a:cubicBezTo>
                <a:cubicBezTo>
                  <a:pt x="5156529" y="230533"/>
                  <a:pt x="5144967" y="230977"/>
                  <a:pt x="5129816" y="231867"/>
                </a:cubicBezTo>
                <a:cubicBezTo>
                  <a:pt x="5114666" y="232756"/>
                  <a:pt x="5098975" y="234778"/>
                  <a:pt x="5082741" y="237932"/>
                </a:cubicBezTo>
                <a:cubicBezTo>
                  <a:pt x="5066508" y="241087"/>
                  <a:pt x="5055398" y="242894"/>
                  <a:pt x="5049411" y="243353"/>
                </a:cubicBezTo>
                <a:cubicBezTo>
                  <a:pt x="5043424" y="243812"/>
                  <a:pt x="5036125" y="239969"/>
                  <a:pt x="5027513" y="231823"/>
                </a:cubicBezTo>
                <a:cubicBezTo>
                  <a:pt x="5018902" y="223678"/>
                  <a:pt x="5020921" y="219606"/>
                  <a:pt x="5033569" y="219606"/>
                </a:cubicBezTo>
                <a:cubicBezTo>
                  <a:pt x="5043463" y="219606"/>
                  <a:pt x="5061826" y="218265"/>
                  <a:pt x="5088657" y="215583"/>
                </a:cubicBezTo>
                <a:cubicBezTo>
                  <a:pt x="5115487" y="212902"/>
                  <a:pt x="5137901" y="209747"/>
                  <a:pt x="5155898" y="206119"/>
                </a:cubicBezTo>
                <a:cubicBezTo>
                  <a:pt x="5164896" y="204305"/>
                  <a:pt x="5172851" y="203643"/>
                  <a:pt x="5179761" y="204134"/>
                </a:cubicBezTo>
                <a:close/>
                <a:moveTo>
                  <a:pt x="1581904" y="203699"/>
                </a:moveTo>
                <a:cubicBezTo>
                  <a:pt x="1581109" y="202702"/>
                  <a:pt x="1579194" y="202878"/>
                  <a:pt x="1576161" y="204226"/>
                </a:cubicBezTo>
                <a:cubicBezTo>
                  <a:pt x="1573128" y="205574"/>
                  <a:pt x="1568299" y="207216"/>
                  <a:pt x="1561674" y="209152"/>
                </a:cubicBezTo>
                <a:cubicBezTo>
                  <a:pt x="1563466" y="219534"/>
                  <a:pt x="1565015" y="227959"/>
                  <a:pt x="1566320" y="234426"/>
                </a:cubicBezTo>
                <a:cubicBezTo>
                  <a:pt x="1569203" y="233738"/>
                  <a:pt x="1574365" y="231910"/>
                  <a:pt x="1581807" y="228941"/>
                </a:cubicBezTo>
                <a:cubicBezTo>
                  <a:pt x="1582668" y="213110"/>
                  <a:pt x="1582700" y="204695"/>
                  <a:pt x="1581904" y="203699"/>
                </a:cubicBezTo>
                <a:close/>
                <a:moveTo>
                  <a:pt x="7930588" y="202795"/>
                </a:moveTo>
                <a:cubicBezTo>
                  <a:pt x="7936109" y="202917"/>
                  <a:pt x="7941753" y="204190"/>
                  <a:pt x="7947522" y="206613"/>
                </a:cubicBezTo>
                <a:lnTo>
                  <a:pt x="7950501" y="209599"/>
                </a:lnTo>
                <a:lnTo>
                  <a:pt x="7950501" y="285916"/>
                </a:lnTo>
                <a:lnTo>
                  <a:pt x="7927259" y="292633"/>
                </a:lnTo>
                <a:cubicBezTo>
                  <a:pt x="7916325" y="292633"/>
                  <a:pt x="7906423" y="288195"/>
                  <a:pt x="7897553" y="279318"/>
                </a:cubicBezTo>
                <a:cubicBezTo>
                  <a:pt x="7888684" y="270442"/>
                  <a:pt x="7884249" y="260898"/>
                  <a:pt x="7884249" y="250688"/>
                </a:cubicBezTo>
                <a:cubicBezTo>
                  <a:pt x="7884249" y="240478"/>
                  <a:pt x="7886637" y="231547"/>
                  <a:pt x="7891413" y="223897"/>
                </a:cubicBezTo>
                <a:cubicBezTo>
                  <a:pt x="7896188" y="216246"/>
                  <a:pt x="7903849" y="210241"/>
                  <a:pt x="7914396" y="205882"/>
                </a:cubicBezTo>
                <a:cubicBezTo>
                  <a:pt x="7919670" y="203702"/>
                  <a:pt x="7925067" y="202673"/>
                  <a:pt x="7930588" y="202795"/>
                </a:cubicBezTo>
                <a:close/>
                <a:moveTo>
                  <a:pt x="2632030" y="197332"/>
                </a:moveTo>
                <a:cubicBezTo>
                  <a:pt x="2627262" y="198587"/>
                  <a:pt x="2613499" y="201695"/>
                  <a:pt x="2590741" y="206656"/>
                </a:cubicBezTo>
                <a:cubicBezTo>
                  <a:pt x="2592533" y="213511"/>
                  <a:pt x="2594161" y="222316"/>
                  <a:pt x="2595623" y="233071"/>
                </a:cubicBezTo>
                <a:cubicBezTo>
                  <a:pt x="2604142" y="231379"/>
                  <a:pt x="2616976" y="228088"/>
                  <a:pt x="2634127" y="223198"/>
                </a:cubicBezTo>
                <a:cubicBezTo>
                  <a:pt x="2635690" y="216142"/>
                  <a:pt x="2636923" y="209754"/>
                  <a:pt x="2637827" y="204032"/>
                </a:cubicBezTo>
                <a:cubicBezTo>
                  <a:pt x="2638730" y="198310"/>
                  <a:pt x="2636798" y="196077"/>
                  <a:pt x="2632030" y="197332"/>
                </a:cubicBezTo>
                <a:close/>
                <a:moveTo>
                  <a:pt x="2333686" y="194923"/>
                </a:moveTo>
                <a:cubicBezTo>
                  <a:pt x="2337916" y="195073"/>
                  <a:pt x="2342666" y="196453"/>
                  <a:pt x="2347936" y="199063"/>
                </a:cubicBezTo>
                <a:cubicBezTo>
                  <a:pt x="2358476" y="204283"/>
                  <a:pt x="2367349" y="210263"/>
                  <a:pt x="2374555" y="217003"/>
                </a:cubicBezTo>
                <a:cubicBezTo>
                  <a:pt x="2381761" y="223743"/>
                  <a:pt x="2381155" y="230608"/>
                  <a:pt x="2372738" y="237599"/>
                </a:cubicBezTo>
                <a:cubicBezTo>
                  <a:pt x="2364320" y="244590"/>
                  <a:pt x="2356383" y="254768"/>
                  <a:pt x="2348926" y="268133"/>
                </a:cubicBezTo>
                <a:cubicBezTo>
                  <a:pt x="2362420" y="284251"/>
                  <a:pt x="2362449" y="292590"/>
                  <a:pt x="2349012" y="293149"/>
                </a:cubicBezTo>
                <a:cubicBezTo>
                  <a:pt x="2335575" y="293709"/>
                  <a:pt x="2305604" y="295709"/>
                  <a:pt x="2259099" y="299151"/>
                </a:cubicBezTo>
                <a:cubicBezTo>
                  <a:pt x="2255442" y="312803"/>
                  <a:pt x="2250387" y="315606"/>
                  <a:pt x="2243934" y="307561"/>
                </a:cubicBezTo>
                <a:cubicBezTo>
                  <a:pt x="2237481" y="299516"/>
                  <a:pt x="2232014" y="285424"/>
                  <a:pt x="2227532" y="265283"/>
                </a:cubicBezTo>
                <a:cubicBezTo>
                  <a:pt x="2223051" y="245142"/>
                  <a:pt x="2218516" y="231705"/>
                  <a:pt x="2213927" y="224972"/>
                </a:cubicBezTo>
                <a:cubicBezTo>
                  <a:pt x="2209338" y="218240"/>
                  <a:pt x="2210277" y="214307"/>
                  <a:pt x="2216745" y="213174"/>
                </a:cubicBezTo>
                <a:cubicBezTo>
                  <a:pt x="2223212" y="212041"/>
                  <a:pt x="2229339" y="212152"/>
                  <a:pt x="2235126" y="213507"/>
                </a:cubicBezTo>
                <a:cubicBezTo>
                  <a:pt x="2240912" y="214863"/>
                  <a:pt x="2250140" y="214884"/>
                  <a:pt x="2262809" y="213572"/>
                </a:cubicBezTo>
                <a:cubicBezTo>
                  <a:pt x="2275479" y="212260"/>
                  <a:pt x="2287008" y="210518"/>
                  <a:pt x="2297398" y="208345"/>
                </a:cubicBezTo>
                <a:cubicBezTo>
                  <a:pt x="2307787" y="206172"/>
                  <a:pt x="2316173" y="202777"/>
                  <a:pt x="2322554" y="198160"/>
                </a:cubicBezTo>
                <a:cubicBezTo>
                  <a:pt x="2325745" y="195851"/>
                  <a:pt x="2329455" y="194772"/>
                  <a:pt x="2333686" y="194923"/>
                </a:cubicBezTo>
                <a:close/>
                <a:moveTo>
                  <a:pt x="7320415" y="181814"/>
                </a:moveTo>
                <a:lnTo>
                  <a:pt x="7261809" y="188437"/>
                </a:lnTo>
                <a:cubicBezTo>
                  <a:pt x="7260475" y="190506"/>
                  <a:pt x="7259195" y="192146"/>
                  <a:pt x="7257967" y="193358"/>
                </a:cubicBezTo>
                <a:lnTo>
                  <a:pt x="7256535" y="194311"/>
                </a:lnTo>
                <a:lnTo>
                  <a:pt x="7263723" y="196149"/>
                </a:lnTo>
                <a:cubicBezTo>
                  <a:pt x="7269647" y="198436"/>
                  <a:pt x="7272134" y="200885"/>
                  <a:pt x="7271187" y="203494"/>
                </a:cubicBezTo>
                <a:cubicBezTo>
                  <a:pt x="7270241" y="206104"/>
                  <a:pt x="7269367" y="208764"/>
                  <a:pt x="7268563" y="211475"/>
                </a:cubicBezTo>
                <a:cubicBezTo>
                  <a:pt x="7282101" y="210686"/>
                  <a:pt x="7300492" y="208628"/>
                  <a:pt x="7323737" y="205301"/>
                </a:cubicBezTo>
                <a:cubicBezTo>
                  <a:pt x="7323737" y="198619"/>
                  <a:pt x="7322616" y="192578"/>
                  <a:pt x="7320371" y="187179"/>
                </a:cubicBezTo>
                <a:close/>
                <a:moveTo>
                  <a:pt x="7331094" y="180607"/>
                </a:moveTo>
                <a:lnTo>
                  <a:pt x="7323410" y="181476"/>
                </a:lnTo>
                <a:lnTo>
                  <a:pt x="7327287" y="181253"/>
                </a:lnTo>
                <a:lnTo>
                  <a:pt x="7333877" y="183232"/>
                </a:lnTo>
                <a:close/>
                <a:moveTo>
                  <a:pt x="2644981" y="170578"/>
                </a:moveTo>
                <a:cubicBezTo>
                  <a:pt x="2647805" y="170019"/>
                  <a:pt x="2650582" y="170225"/>
                  <a:pt x="2653314" y="171197"/>
                </a:cubicBezTo>
                <a:cubicBezTo>
                  <a:pt x="2658778" y="173140"/>
                  <a:pt x="2665238" y="176560"/>
                  <a:pt x="2672695" y="181457"/>
                </a:cubicBezTo>
                <a:cubicBezTo>
                  <a:pt x="2680152" y="186354"/>
                  <a:pt x="2681260" y="191244"/>
                  <a:pt x="2676018" y="196127"/>
                </a:cubicBezTo>
                <a:cubicBezTo>
                  <a:pt x="2670777" y="201010"/>
                  <a:pt x="2664851" y="209295"/>
                  <a:pt x="2658240" y="220982"/>
                </a:cubicBezTo>
                <a:cubicBezTo>
                  <a:pt x="2667231" y="233387"/>
                  <a:pt x="2666905" y="239876"/>
                  <a:pt x="2657262" y="240449"/>
                </a:cubicBezTo>
                <a:cubicBezTo>
                  <a:pt x="2647617" y="241023"/>
                  <a:pt x="2627452" y="243869"/>
                  <a:pt x="2596763" y="248989"/>
                </a:cubicBezTo>
                <a:cubicBezTo>
                  <a:pt x="2592605" y="261881"/>
                  <a:pt x="2587632" y="262906"/>
                  <a:pt x="2581846" y="252065"/>
                </a:cubicBezTo>
                <a:cubicBezTo>
                  <a:pt x="2576060" y="241224"/>
                  <a:pt x="2571869" y="231687"/>
                  <a:pt x="2569273" y="223456"/>
                </a:cubicBezTo>
                <a:cubicBezTo>
                  <a:pt x="2566678" y="215225"/>
                  <a:pt x="2562831" y="207997"/>
                  <a:pt x="2557733" y="201774"/>
                </a:cubicBezTo>
                <a:cubicBezTo>
                  <a:pt x="2552635" y="195550"/>
                  <a:pt x="2553460" y="191563"/>
                  <a:pt x="2560207" y="189814"/>
                </a:cubicBezTo>
                <a:cubicBezTo>
                  <a:pt x="2566954" y="188064"/>
                  <a:pt x="2572773" y="187638"/>
                  <a:pt x="2577662" y="188534"/>
                </a:cubicBezTo>
                <a:cubicBezTo>
                  <a:pt x="2582552" y="189430"/>
                  <a:pt x="2592103" y="188369"/>
                  <a:pt x="2606314" y="185350"/>
                </a:cubicBezTo>
                <a:cubicBezTo>
                  <a:pt x="2620525" y="182332"/>
                  <a:pt x="2630546" y="178732"/>
                  <a:pt x="2636375" y="174552"/>
                </a:cubicBezTo>
                <a:cubicBezTo>
                  <a:pt x="2639289" y="172462"/>
                  <a:pt x="2642158" y="171138"/>
                  <a:pt x="2644981" y="170578"/>
                </a:cubicBezTo>
                <a:close/>
                <a:moveTo>
                  <a:pt x="7639989" y="157495"/>
                </a:moveTo>
                <a:cubicBezTo>
                  <a:pt x="7646736" y="155695"/>
                  <a:pt x="7653817" y="157731"/>
                  <a:pt x="7661231" y="163604"/>
                </a:cubicBezTo>
                <a:cubicBezTo>
                  <a:pt x="7668645" y="169476"/>
                  <a:pt x="7666899" y="174889"/>
                  <a:pt x="7655993" y="179844"/>
                </a:cubicBezTo>
                <a:cubicBezTo>
                  <a:pt x="7645087" y="184798"/>
                  <a:pt x="7636595" y="187484"/>
                  <a:pt x="7630514" y="187899"/>
                </a:cubicBezTo>
                <a:cubicBezTo>
                  <a:pt x="7635920" y="191972"/>
                  <a:pt x="7637928" y="195561"/>
                  <a:pt x="7636537" y="198665"/>
                </a:cubicBezTo>
                <a:cubicBezTo>
                  <a:pt x="7635145" y="201770"/>
                  <a:pt x="7634041" y="210091"/>
                  <a:pt x="7633225" y="223628"/>
                </a:cubicBezTo>
                <a:cubicBezTo>
                  <a:pt x="7646891" y="220115"/>
                  <a:pt x="7660653" y="217211"/>
                  <a:pt x="7674513" y="214916"/>
                </a:cubicBezTo>
                <a:cubicBezTo>
                  <a:pt x="7688373" y="212622"/>
                  <a:pt x="7690643" y="215268"/>
                  <a:pt x="7681321" y="222854"/>
                </a:cubicBezTo>
                <a:cubicBezTo>
                  <a:pt x="7672001" y="230440"/>
                  <a:pt x="7652491" y="239180"/>
                  <a:pt x="7622792" y="249075"/>
                </a:cubicBezTo>
                <a:cubicBezTo>
                  <a:pt x="7594843" y="260791"/>
                  <a:pt x="7576713" y="269180"/>
                  <a:pt x="7568403" y="274242"/>
                </a:cubicBezTo>
                <a:cubicBezTo>
                  <a:pt x="7560093" y="279304"/>
                  <a:pt x="7552066" y="278899"/>
                  <a:pt x="7544322" y="273027"/>
                </a:cubicBezTo>
                <a:cubicBezTo>
                  <a:pt x="7536579" y="267154"/>
                  <a:pt x="7531434" y="261784"/>
                  <a:pt x="7528888" y="256915"/>
                </a:cubicBezTo>
                <a:cubicBezTo>
                  <a:pt x="7526343" y="252047"/>
                  <a:pt x="7531638" y="249351"/>
                  <a:pt x="7544774" y="248827"/>
                </a:cubicBezTo>
                <a:cubicBezTo>
                  <a:pt x="7557909" y="248304"/>
                  <a:pt x="7579685" y="242550"/>
                  <a:pt x="7610101" y="231565"/>
                </a:cubicBezTo>
                <a:cubicBezTo>
                  <a:pt x="7610101" y="216064"/>
                  <a:pt x="7608681" y="203573"/>
                  <a:pt x="7605841" y="194094"/>
                </a:cubicBezTo>
                <a:cubicBezTo>
                  <a:pt x="7599131" y="194998"/>
                  <a:pt x="7592483" y="195450"/>
                  <a:pt x="7585901" y="195450"/>
                </a:cubicBezTo>
                <a:cubicBezTo>
                  <a:pt x="7579879" y="195450"/>
                  <a:pt x="7573185" y="193413"/>
                  <a:pt x="7565821" y="189341"/>
                </a:cubicBezTo>
                <a:cubicBezTo>
                  <a:pt x="7558458" y="185268"/>
                  <a:pt x="7560013" y="181436"/>
                  <a:pt x="7570489" y="177843"/>
                </a:cubicBezTo>
                <a:cubicBezTo>
                  <a:pt x="7580965" y="174251"/>
                  <a:pt x="7593480" y="170412"/>
                  <a:pt x="7608035" y="166325"/>
                </a:cubicBezTo>
                <a:cubicBezTo>
                  <a:pt x="7622591" y="162238"/>
                  <a:pt x="7633243" y="159294"/>
                  <a:pt x="7639989" y="157495"/>
                </a:cubicBezTo>
                <a:close/>
                <a:moveTo>
                  <a:pt x="3741599" y="154600"/>
                </a:moveTo>
                <a:cubicBezTo>
                  <a:pt x="3743917" y="154911"/>
                  <a:pt x="3746722" y="155546"/>
                  <a:pt x="3750013" y="156505"/>
                </a:cubicBezTo>
                <a:cubicBezTo>
                  <a:pt x="3763177" y="160341"/>
                  <a:pt x="3772653" y="166153"/>
                  <a:pt x="3778439" y="173939"/>
                </a:cubicBezTo>
                <a:cubicBezTo>
                  <a:pt x="3784226" y="181726"/>
                  <a:pt x="3785653" y="191305"/>
                  <a:pt x="3782720" y="202677"/>
                </a:cubicBezTo>
                <a:cubicBezTo>
                  <a:pt x="3779787" y="214049"/>
                  <a:pt x="3770542" y="211367"/>
                  <a:pt x="3754982" y="194632"/>
                </a:cubicBezTo>
                <a:cubicBezTo>
                  <a:pt x="3743295" y="178442"/>
                  <a:pt x="3736254" y="167081"/>
                  <a:pt x="3733859" y="160549"/>
                </a:cubicBezTo>
                <a:cubicBezTo>
                  <a:pt x="3732063" y="155650"/>
                  <a:pt x="3734643" y="153667"/>
                  <a:pt x="3741599" y="154600"/>
                </a:cubicBezTo>
                <a:close/>
                <a:moveTo>
                  <a:pt x="1885709" y="154556"/>
                </a:moveTo>
                <a:cubicBezTo>
                  <a:pt x="1888274" y="155268"/>
                  <a:pt x="1884135" y="168081"/>
                  <a:pt x="1873290" y="192997"/>
                </a:cubicBezTo>
                <a:cubicBezTo>
                  <a:pt x="1860857" y="221405"/>
                  <a:pt x="1853300" y="243314"/>
                  <a:pt x="1850618" y="258722"/>
                </a:cubicBezTo>
                <a:cubicBezTo>
                  <a:pt x="1847936" y="274131"/>
                  <a:pt x="1842383" y="277913"/>
                  <a:pt x="1833958" y="270069"/>
                </a:cubicBezTo>
                <a:cubicBezTo>
                  <a:pt x="1825533" y="262225"/>
                  <a:pt x="1819672" y="253434"/>
                  <a:pt x="1816374" y="243697"/>
                </a:cubicBezTo>
                <a:cubicBezTo>
                  <a:pt x="1813075" y="233960"/>
                  <a:pt x="1814323" y="228081"/>
                  <a:pt x="1820116" y="226059"/>
                </a:cubicBezTo>
                <a:cubicBezTo>
                  <a:pt x="1825910" y="224037"/>
                  <a:pt x="1832069" y="219104"/>
                  <a:pt x="1838594" y="211260"/>
                </a:cubicBezTo>
                <a:cubicBezTo>
                  <a:pt x="1845118" y="203416"/>
                  <a:pt x="1856870" y="188444"/>
                  <a:pt x="1873849" y="166346"/>
                </a:cubicBezTo>
                <a:cubicBezTo>
                  <a:pt x="1880216" y="158059"/>
                  <a:pt x="1884169" y="154129"/>
                  <a:pt x="1885709" y="154556"/>
                </a:cubicBezTo>
                <a:close/>
                <a:moveTo>
                  <a:pt x="3046285" y="139813"/>
                </a:moveTo>
                <a:cubicBezTo>
                  <a:pt x="3053564" y="138974"/>
                  <a:pt x="3063452" y="142556"/>
                  <a:pt x="3075949" y="150558"/>
                </a:cubicBezTo>
                <a:cubicBezTo>
                  <a:pt x="3090017" y="160753"/>
                  <a:pt x="3094021" y="168927"/>
                  <a:pt x="3087963" y="175079"/>
                </a:cubicBezTo>
                <a:cubicBezTo>
                  <a:pt x="3081904" y="181231"/>
                  <a:pt x="3077239" y="188803"/>
                  <a:pt x="3073970" y="197794"/>
                </a:cubicBezTo>
                <a:cubicBezTo>
                  <a:pt x="3071274" y="232985"/>
                  <a:pt x="3065696" y="258564"/>
                  <a:pt x="3057235" y="274532"/>
                </a:cubicBezTo>
                <a:cubicBezTo>
                  <a:pt x="3048774" y="290500"/>
                  <a:pt x="3037119" y="301556"/>
                  <a:pt x="3022270" y="307701"/>
                </a:cubicBezTo>
                <a:cubicBezTo>
                  <a:pt x="3007420" y="313846"/>
                  <a:pt x="2999734" y="311989"/>
                  <a:pt x="2999211" y="302130"/>
                </a:cubicBezTo>
                <a:cubicBezTo>
                  <a:pt x="2998687" y="292271"/>
                  <a:pt x="2995038" y="281674"/>
                  <a:pt x="2988262" y="270338"/>
                </a:cubicBezTo>
                <a:cubicBezTo>
                  <a:pt x="2981487" y="259002"/>
                  <a:pt x="2982053" y="254983"/>
                  <a:pt x="2989962" y="258281"/>
                </a:cubicBezTo>
                <a:cubicBezTo>
                  <a:pt x="2997870" y="261579"/>
                  <a:pt x="3006886" y="265337"/>
                  <a:pt x="3017011" y="269553"/>
                </a:cubicBezTo>
                <a:cubicBezTo>
                  <a:pt x="3024023" y="269553"/>
                  <a:pt x="3030318" y="261622"/>
                  <a:pt x="3035897" y="245762"/>
                </a:cubicBezTo>
                <a:cubicBezTo>
                  <a:pt x="3041475" y="229902"/>
                  <a:pt x="3044712" y="215135"/>
                  <a:pt x="3045609" y="201462"/>
                </a:cubicBezTo>
                <a:cubicBezTo>
                  <a:pt x="3046505" y="187788"/>
                  <a:pt x="3046591" y="178417"/>
                  <a:pt x="3045867" y="173348"/>
                </a:cubicBezTo>
                <a:cubicBezTo>
                  <a:pt x="3045143" y="168278"/>
                  <a:pt x="3042063" y="165970"/>
                  <a:pt x="3036628" y="166421"/>
                </a:cubicBezTo>
                <a:cubicBezTo>
                  <a:pt x="3031193" y="166873"/>
                  <a:pt x="3014888" y="169121"/>
                  <a:pt x="2987714" y="173165"/>
                </a:cubicBezTo>
                <a:cubicBezTo>
                  <a:pt x="2999415" y="176779"/>
                  <a:pt x="3002932" y="181730"/>
                  <a:pt x="2998265" y="188018"/>
                </a:cubicBezTo>
                <a:cubicBezTo>
                  <a:pt x="2993597" y="194306"/>
                  <a:pt x="2990151" y="200569"/>
                  <a:pt x="2987929" y="206807"/>
                </a:cubicBezTo>
                <a:cubicBezTo>
                  <a:pt x="2985706" y="213045"/>
                  <a:pt x="2979310" y="223743"/>
                  <a:pt x="2968742" y="238900"/>
                </a:cubicBezTo>
                <a:cubicBezTo>
                  <a:pt x="2958173" y="254058"/>
                  <a:pt x="2945890" y="267007"/>
                  <a:pt x="2931894" y="277748"/>
                </a:cubicBezTo>
                <a:cubicBezTo>
                  <a:pt x="2917898" y="288489"/>
                  <a:pt x="2905003" y="294555"/>
                  <a:pt x="2893208" y="295946"/>
                </a:cubicBezTo>
                <a:cubicBezTo>
                  <a:pt x="2881413" y="297337"/>
                  <a:pt x="2879524" y="294784"/>
                  <a:pt x="2887540" y="288288"/>
                </a:cubicBezTo>
                <a:cubicBezTo>
                  <a:pt x="2895556" y="281792"/>
                  <a:pt x="2905304" y="273249"/>
                  <a:pt x="2916783" y="262659"/>
                </a:cubicBezTo>
                <a:cubicBezTo>
                  <a:pt x="2928262" y="252068"/>
                  <a:pt x="2939329" y="237714"/>
                  <a:pt x="2949984" y="219595"/>
                </a:cubicBezTo>
                <a:cubicBezTo>
                  <a:pt x="2960639" y="201476"/>
                  <a:pt x="2965293" y="188028"/>
                  <a:pt x="2963945" y="179252"/>
                </a:cubicBezTo>
                <a:cubicBezTo>
                  <a:pt x="2959112" y="180916"/>
                  <a:pt x="2952713" y="182905"/>
                  <a:pt x="2944747" y="185221"/>
                </a:cubicBezTo>
                <a:cubicBezTo>
                  <a:pt x="2936781" y="187537"/>
                  <a:pt x="2928180" y="185282"/>
                  <a:pt x="2918945" y="178456"/>
                </a:cubicBezTo>
                <a:cubicBezTo>
                  <a:pt x="2910700" y="169250"/>
                  <a:pt x="2913428" y="164371"/>
                  <a:pt x="2927130" y="163819"/>
                </a:cubicBezTo>
                <a:cubicBezTo>
                  <a:pt x="2940832" y="163267"/>
                  <a:pt x="2962116" y="160732"/>
                  <a:pt x="2990983" y="156215"/>
                </a:cubicBezTo>
                <a:cubicBezTo>
                  <a:pt x="3016193" y="151870"/>
                  <a:pt x="3032491" y="147173"/>
                  <a:pt x="3039876" y="142126"/>
                </a:cubicBezTo>
                <a:cubicBezTo>
                  <a:pt x="3041722" y="140864"/>
                  <a:pt x="3043859" y="140093"/>
                  <a:pt x="3046285" y="139813"/>
                </a:cubicBezTo>
                <a:close/>
                <a:moveTo>
                  <a:pt x="1510734" y="138736"/>
                </a:moveTo>
                <a:cubicBezTo>
                  <a:pt x="1512965" y="138126"/>
                  <a:pt x="1513472" y="140367"/>
                  <a:pt x="1512254" y="145460"/>
                </a:cubicBezTo>
                <a:cubicBezTo>
                  <a:pt x="1509006" y="159040"/>
                  <a:pt x="1502004" y="177030"/>
                  <a:pt x="1491249" y="199429"/>
                </a:cubicBezTo>
                <a:cubicBezTo>
                  <a:pt x="1480494" y="221828"/>
                  <a:pt x="1473969" y="237111"/>
                  <a:pt x="1471675" y="245278"/>
                </a:cubicBezTo>
                <a:cubicBezTo>
                  <a:pt x="1469380" y="253445"/>
                  <a:pt x="1464358" y="255051"/>
                  <a:pt x="1456607" y="250097"/>
                </a:cubicBezTo>
                <a:cubicBezTo>
                  <a:pt x="1448856" y="245142"/>
                  <a:pt x="1443030" y="238865"/>
                  <a:pt x="1439130" y="231264"/>
                </a:cubicBezTo>
                <a:cubicBezTo>
                  <a:pt x="1435229" y="223664"/>
                  <a:pt x="1436595" y="218602"/>
                  <a:pt x="1443227" y="216078"/>
                </a:cubicBezTo>
                <a:cubicBezTo>
                  <a:pt x="1449860" y="213554"/>
                  <a:pt x="1463852" y="196712"/>
                  <a:pt x="1485205" y="165550"/>
                </a:cubicBezTo>
                <a:cubicBezTo>
                  <a:pt x="1498505" y="148692"/>
                  <a:pt x="1507015" y="139754"/>
                  <a:pt x="1510734" y="138736"/>
                </a:cubicBezTo>
                <a:close/>
                <a:moveTo>
                  <a:pt x="965767" y="138060"/>
                </a:moveTo>
                <a:cubicBezTo>
                  <a:pt x="958332" y="138490"/>
                  <a:pt x="942238" y="140354"/>
                  <a:pt x="917487" y="143653"/>
                </a:cubicBezTo>
                <a:cubicBezTo>
                  <a:pt x="919236" y="176234"/>
                  <a:pt x="920498" y="198396"/>
                  <a:pt x="921273" y="210141"/>
                </a:cubicBezTo>
                <a:cubicBezTo>
                  <a:pt x="938610" y="207546"/>
                  <a:pt x="956328" y="205007"/>
                  <a:pt x="974425" y="202526"/>
                </a:cubicBezTo>
                <a:cubicBezTo>
                  <a:pt x="976848" y="190438"/>
                  <a:pt x="978508" y="177836"/>
                  <a:pt x="979404" y="164722"/>
                </a:cubicBezTo>
                <a:cubicBezTo>
                  <a:pt x="980301" y="151608"/>
                  <a:pt x="980111" y="143778"/>
                  <a:pt x="978834" y="141233"/>
                </a:cubicBezTo>
                <a:cubicBezTo>
                  <a:pt x="977558" y="138687"/>
                  <a:pt x="973202" y="137630"/>
                  <a:pt x="965767" y="138060"/>
                </a:cubicBezTo>
                <a:close/>
                <a:moveTo>
                  <a:pt x="1599384" y="136761"/>
                </a:moveTo>
                <a:cubicBezTo>
                  <a:pt x="1603738" y="136813"/>
                  <a:pt x="1607448" y="138053"/>
                  <a:pt x="1610513" y="140480"/>
                </a:cubicBezTo>
                <a:cubicBezTo>
                  <a:pt x="1616644" y="145334"/>
                  <a:pt x="1615665" y="150052"/>
                  <a:pt x="1607577" y="154634"/>
                </a:cubicBezTo>
                <a:cubicBezTo>
                  <a:pt x="1599489" y="159215"/>
                  <a:pt x="1590132" y="162438"/>
                  <a:pt x="1579506" y="164303"/>
                </a:cubicBezTo>
                <a:cubicBezTo>
                  <a:pt x="1568880" y="166167"/>
                  <a:pt x="1560297" y="165016"/>
                  <a:pt x="1553758" y="160850"/>
                </a:cubicBezTo>
                <a:cubicBezTo>
                  <a:pt x="1547219" y="156684"/>
                  <a:pt x="1547696" y="153347"/>
                  <a:pt x="1555189" y="150837"/>
                </a:cubicBezTo>
                <a:cubicBezTo>
                  <a:pt x="1562681" y="148328"/>
                  <a:pt x="1572415" y="144771"/>
                  <a:pt x="1584389" y="140168"/>
                </a:cubicBezTo>
                <a:cubicBezTo>
                  <a:pt x="1590032" y="137845"/>
                  <a:pt x="1595030" y="136709"/>
                  <a:pt x="1599384" y="136761"/>
                </a:cubicBezTo>
                <a:close/>
                <a:moveTo>
                  <a:pt x="6601275" y="130660"/>
                </a:moveTo>
                <a:lnTo>
                  <a:pt x="6560664" y="135672"/>
                </a:lnTo>
                <a:cubicBezTo>
                  <a:pt x="6559875" y="148163"/>
                  <a:pt x="6558169" y="157556"/>
                  <a:pt x="6555545" y="163851"/>
                </a:cubicBezTo>
                <a:cubicBezTo>
                  <a:pt x="6568465" y="166332"/>
                  <a:pt x="6576420" y="170917"/>
                  <a:pt x="6579410" y="177607"/>
                </a:cubicBezTo>
                <a:lnTo>
                  <a:pt x="6579115" y="193111"/>
                </a:lnTo>
                <a:lnTo>
                  <a:pt x="6587283" y="181070"/>
                </a:lnTo>
                <a:cubicBezTo>
                  <a:pt x="6594819" y="165991"/>
                  <a:pt x="6599483" y="149188"/>
                  <a:pt x="6601275" y="130660"/>
                </a:cubicBezTo>
                <a:close/>
                <a:moveTo>
                  <a:pt x="3665467" y="127273"/>
                </a:moveTo>
                <a:cubicBezTo>
                  <a:pt x="3660541" y="127710"/>
                  <a:pt x="3648004" y="129936"/>
                  <a:pt x="3627856" y="133952"/>
                </a:cubicBezTo>
                <a:lnTo>
                  <a:pt x="3629039" y="172347"/>
                </a:lnTo>
                <a:cubicBezTo>
                  <a:pt x="3636970" y="171602"/>
                  <a:pt x="3643569" y="169838"/>
                  <a:pt x="3648840" y="167056"/>
                </a:cubicBezTo>
                <a:cubicBezTo>
                  <a:pt x="3654110" y="164274"/>
                  <a:pt x="3659803" y="165891"/>
                  <a:pt x="3665919" y="171907"/>
                </a:cubicBezTo>
                <a:cubicBezTo>
                  <a:pt x="3672035" y="177922"/>
                  <a:pt x="3670278" y="182898"/>
                  <a:pt x="3660649" y="186835"/>
                </a:cubicBezTo>
                <a:cubicBezTo>
                  <a:pt x="3651019" y="190771"/>
                  <a:pt x="3640540" y="192739"/>
                  <a:pt x="3629211" y="192739"/>
                </a:cubicBezTo>
                <a:lnTo>
                  <a:pt x="3630373" y="227672"/>
                </a:lnTo>
                <a:cubicBezTo>
                  <a:pt x="3634904" y="227801"/>
                  <a:pt x="3641659" y="226034"/>
                  <a:pt x="3650635" y="222370"/>
                </a:cubicBezTo>
                <a:cubicBezTo>
                  <a:pt x="3659613" y="218706"/>
                  <a:pt x="3665632" y="218899"/>
                  <a:pt x="3668693" y="222950"/>
                </a:cubicBezTo>
                <a:cubicBezTo>
                  <a:pt x="3671755" y="227002"/>
                  <a:pt x="3674010" y="226743"/>
                  <a:pt x="3675458" y="222176"/>
                </a:cubicBezTo>
                <a:cubicBezTo>
                  <a:pt x="3676907" y="217609"/>
                  <a:pt x="3677857" y="202093"/>
                  <a:pt x="3678309" y="175628"/>
                </a:cubicBezTo>
                <a:cubicBezTo>
                  <a:pt x="3678760" y="149163"/>
                  <a:pt x="3677964" y="134378"/>
                  <a:pt x="3675921" y="131274"/>
                </a:cubicBezTo>
                <a:cubicBezTo>
                  <a:pt x="3673877" y="128169"/>
                  <a:pt x="3670393" y="126835"/>
                  <a:pt x="3665467" y="127273"/>
                </a:cubicBezTo>
                <a:close/>
                <a:moveTo>
                  <a:pt x="6927636" y="117776"/>
                </a:moveTo>
                <a:cubicBezTo>
                  <a:pt x="6938111" y="119195"/>
                  <a:pt x="6946677" y="121813"/>
                  <a:pt x="6953329" y="125627"/>
                </a:cubicBezTo>
                <a:cubicBezTo>
                  <a:pt x="6961834" y="129126"/>
                  <a:pt x="6964505" y="133952"/>
                  <a:pt x="6961343" y="140104"/>
                </a:cubicBezTo>
                <a:cubicBezTo>
                  <a:pt x="6958181" y="146255"/>
                  <a:pt x="6957048" y="171265"/>
                  <a:pt x="6957944" y="215131"/>
                </a:cubicBezTo>
                <a:cubicBezTo>
                  <a:pt x="6958841" y="258998"/>
                  <a:pt x="6957295" y="288729"/>
                  <a:pt x="6953308" y="304324"/>
                </a:cubicBezTo>
                <a:cubicBezTo>
                  <a:pt x="6949323" y="319919"/>
                  <a:pt x="6943453" y="321525"/>
                  <a:pt x="6935703" y="309142"/>
                </a:cubicBezTo>
                <a:cubicBezTo>
                  <a:pt x="6927951" y="296760"/>
                  <a:pt x="6924750" y="287037"/>
                  <a:pt x="6926097" y="279974"/>
                </a:cubicBezTo>
                <a:cubicBezTo>
                  <a:pt x="6927447" y="272912"/>
                  <a:pt x="6929020" y="258636"/>
                  <a:pt x="6930819" y="237147"/>
                </a:cubicBezTo>
                <a:cubicBezTo>
                  <a:pt x="6932619" y="215658"/>
                  <a:pt x="6932415" y="193933"/>
                  <a:pt x="6930206" y="171971"/>
                </a:cubicBezTo>
                <a:cubicBezTo>
                  <a:pt x="6927998" y="150009"/>
                  <a:pt x="6924399" y="135131"/>
                  <a:pt x="6919408" y="127337"/>
                </a:cubicBezTo>
                <a:cubicBezTo>
                  <a:pt x="6914417" y="119543"/>
                  <a:pt x="6917161" y="116356"/>
                  <a:pt x="6927636" y="117776"/>
                </a:cubicBezTo>
                <a:close/>
                <a:moveTo>
                  <a:pt x="3392232" y="112796"/>
                </a:moveTo>
                <a:cubicBezTo>
                  <a:pt x="3388906" y="112101"/>
                  <a:pt x="3375168" y="113395"/>
                  <a:pt x="3351019" y="116679"/>
                </a:cubicBezTo>
                <a:lnTo>
                  <a:pt x="3351019" y="146729"/>
                </a:lnTo>
                <a:cubicBezTo>
                  <a:pt x="3354102" y="146729"/>
                  <a:pt x="3360537" y="145374"/>
                  <a:pt x="3370324" y="142663"/>
                </a:cubicBezTo>
                <a:cubicBezTo>
                  <a:pt x="3380111" y="139953"/>
                  <a:pt x="3387213" y="141771"/>
                  <a:pt x="3391630" y="148116"/>
                </a:cubicBezTo>
                <a:cubicBezTo>
                  <a:pt x="3396047" y="154462"/>
                  <a:pt x="3392211" y="158986"/>
                  <a:pt x="3380122" y="161689"/>
                </a:cubicBezTo>
                <a:cubicBezTo>
                  <a:pt x="3368033" y="164392"/>
                  <a:pt x="3358332" y="165299"/>
                  <a:pt x="3351019" y="164410"/>
                </a:cubicBezTo>
                <a:lnTo>
                  <a:pt x="3351019" y="195277"/>
                </a:lnTo>
                <a:cubicBezTo>
                  <a:pt x="3360555" y="195335"/>
                  <a:pt x="3369693" y="194675"/>
                  <a:pt x="3378433" y="193299"/>
                </a:cubicBezTo>
                <a:cubicBezTo>
                  <a:pt x="3387174" y="191922"/>
                  <a:pt x="3393312" y="191685"/>
                  <a:pt x="3396846" y="192589"/>
                </a:cubicBezTo>
                <a:cubicBezTo>
                  <a:pt x="3400381" y="193492"/>
                  <a:pt x="3401700" y="182855"/>
                  <a:pt x="3400804" y="160678"/>
                </a:cubicBezTo>
                <a:cubicBezTo>
                  <a:pt x="3399908" y="138501"/>
                  <a:pt x="3399087" y="125150"/>
                  <a:pt x="3398341" y="120626"/>
                </a:cubicBezTo>
                <a:cubicBezTo>
                  <a:pt x="3397596" y="116102"/>
                  <a:pt x="3395559" y="113492"/>
                  <a:pt x="3392232" y="112796"/>
                </a:cubicBezTo>
                <a:close/>
                <a:moveTo>
                  <a:pt x="1824529" y="107088"/>
                </a:moveTo>
                <a:cubicBezTo>
                  <a:pt x="1826936" y="107219"/>
                  <a:pt x="1829846" y="107705"/>
                  <a:pt x="1833259" y="108548"/>
                </a:cubicBezTo>
                <a:cubicBezTo>
                  <a:pt x="1846911" y="111918"/>
                  <a:pt x="1855709" y="117152"/>
                  <a:pt x="1859652" y="124250"/>
                </a:cubicBezTo>
                <a:cubicBezTo>
                  <a:pt x="1863596" y="131349"/>
                  <a:pt x="1863506" y="138691"/>
                  <a:pt x="1859383" y="146277"/>
                </a:cubicBezTo>
                <a:cubicBezTo>
                  <a:pt x="1855261" y="153863"/>
                  <a:pt x="1845384" y="151275"/>
                  <a:pt x="1829753" y="138512"/>
                </a:cubicBezTo>
                <a:cubicBezTo>
                  <a:pt x="1823328" y="131198"/>
                  <a:pt x="1818894" y="123533"/>
                  <a:pt x="1816449" y="115517"/>
                </a:cubicBezTo>
                <a:cubicBezTo>
                  <a:pt x="1814615" y="109505"/>
                  <a:pt x="1817309" y="106695"/>
                  <a:pt x="1824529" y="107088"/>
                </a:cubicBezTo>
                <a:close/>
                <a:moveTo>
                  <a:pt x="2582672" y="97102"/>
                </a:moveTo>
                <a:cubicBezTo>
                  <a:pt x="2584799" y="97313"/>
                  <a:pt x="2587439" y="98092"/>
                  <a:pt x="2590590" y="99438"/>
                </a:cubicBezTo>
                <a:cubicBezTo>
                  <a:pt x="2603195" y="104823"/>
                  <a:pt x="2609748" y="111133"/>
                  <a:pt x="2610250" y="118367"/>
                </a:cubicBezTo>
                <a:cubicBezTo>
                  <a:pt x="2610752" y="125602"/>
                  <a:pt x="2608956" y="131485"/>
                  <a:pt x="2604862" y="136017"/>
                </a:cubicBezTo>
                <a:cubicBezTo>
                  <a:pt x="2600768" y="140548"/>
                  <a:pt x="2596097" y="139788"/>
                  <a:pt x="2590848" y="133736"/>
                </a:cubicBezTo>
                <a:cubicBezTo>
                  <a:pt x="2585600" y="127685"/>
                  <a:pt x="2581097" y="119948"/>
                  <a:pt x="2577340" y="110527"/>
                </a:cubicBezTo>
                <a:cubicBezTo>
                  <a:pt x="2574511" y="100944"/>
                  <a:pt x="2576289" y="96469"/>
                  <a:pt x="2582672" y="97102"/>
                </a:cubicBezTo>
                <a:close/>
                <a:moveTo>
                  <a:pt x="7321345" y="94203"/>
                </a:moveTo>
                <a:cubicBezTo>
                  <a:pt x="7317111" y="94438"/>
                  <a:pt x="7311383" y="95118"/>
                  <a:pt x="7304163" y="96244"/>
                </a:cubicBezTo>
                <a:cubicBezTo>
                  <a:pt x="7289723" y="98495"/>
                  <a:pt x="7273805" y="100804"/>
                  <a:pt x="7256410" y="103170"/>
                </a:cubicBezTo>
                <a:cubicBezTo>
                  <a:pt x="7256410" y="109652"/>
                  <a:pt x="7256597" y="113359"/>
                  <a:pt x="7256969" y="114291"/>
                </a:cubicBezTo>
                <a:cubicBezTo>
                  <a:pt x="7266477" y="113502"/>
                  <a:pt x="7276817" y="111057"/>
                  <a:pt x="7287987" y="106956"/>
                </a:cubicBezTo>
                <a:cubicBezTo>
                  <a:pt x="7299159" y="102855"/>
                  <a:pt x="7307712" y="104181"/>
                  <a:pt x="7313649" y="110936"/>
                </a:cubicBezTo>
                <a:cubicBezTo>
                  <a:pt x="7319586" y="117690"/>
                  <a:pt x="7315202" y="122662"/>
                  <a:pt x="7300495" y="125853"/>
                </a:cubicBezTo>
                <a:cubicBezTo>
                  <a:pt x="7285790" y="129044"/>
                  <a:pt x="7271999" y="131005"/>
                  <a:pt x="7259121" y="131736"/>
                </a:cubicBezTo>
                <a:cubicBezTo>
                  <a:pt x="7260024" y="135464"/>
                  <a:pt x="7260475" y="138648"/>
                  <a:pt x="7260475" y="141287"/>
                </a:cubicBezTo>
                <a:cubicBezTo>
                  <a:pt x="7271259" y="138920"/>
                  <a:pt x="7281789" y="136307"/>
                  <a:pt x="7292063" y="133446"/>
                </a:cubicBezTo>
                <a:cubicBezTo>
                  <a:pt x="7302339" y="130585"/>
                  <a:pt x="7310441" y="132267"/>
                  <a:pt x="7316371" y="138490"/>
                </a:cubicBezTo>
                <a:cubicBezTo>
                  <a:pt x="7322300" y="144714"/>
                  <a:pt x="7318855" y="149461"/>
                  <a:pt x="7306035" y="152730"/>
                </a:cubicBezTo>
                <a:cubicBezTo>
                  <a:pt x="7293214" y="156000"/>
                  <a:pt x="7278473" y="158022"/>
                  <a:pt x="7261809" y="158796"/>
                </a:cubicBezTo>
                <a:lnTo>
                  <a:pt x="7262820" y="172347"/>
                </a:lnTo>
                <a:cubicBezTo>
                  <a:pt x="7263839" y="171573"/>
                  <a:pt x="7272623" y="169809"/>
                  <a:pt x="7289171" y="167056"/>
                </a:cubicBezTo>
                <a:cubicBezTo>
                  <a:pt x="7305719" y="164303"/>
                  <a:pt x="7315923" y="162926"/>
                  <a:pt x="7319779" y="162926"/>
                </a:cubicBezTo>
                <a:cubicBezTo>
                  <a:pt x="7324541" y="162926"/>
                  <a:pt x="7328219" y="162912"/>
                  <a:pt x="7330814" y="162883"/>
                </a:cubicBezTo>
                <a:cubicBezTo>
                  <a:pt x="7333295" y="138576"/>
                  <a:pt x="7334331" y="121486"/>
                  <a:pt x="7333923" y="111613"/>
                </a:cubicBezTo>
                <a:cubicBezTo>
                  <a:pt x="7333514" y="101740"/>
                  <a:pt x="7332062" y="96147"/>
                  <a:pt x="7329567" y="94835"/>
                </a:cubicBezTo>
                <a:cubicBezTo>
                  <a:pt x="7328319" y="94179"/>
                  <a:pt x="7325579" y="93968"/>
                  <a:pt x="7321345" y="94203"/>
                </a:cubicBezTo>
                <a:close/>
                <a:moveTo>
                  <a:pt x="3402348" y="85717"/>
                </a:moveTo>
                <a:cubicBezTo>
                  <a:pt x="3405409" y="85515"/>
                  <a:pt x="3408774" y="86134"/>
                  <a:pt x="3412441" y="87575"/>
                </a:cubicBezTo>
                <a:cubicBezTo>
                  <a:pt x="3419776" y="90458"/>
                  <a:pt x="3425996" y="93810"/>
                  <a:pt x="3431102" y="97631"/>
                </a:cubicBezTo>
                <a:cubicBezTo>
                  <a:pt x="3436207" y="101453"/>
                  <a:pt x="3436938" y="106121"/>
                  <a:pt x="3433295" y="111635"/>
                </a:cubicBezTo>
                <a:cubicBezTo>
                  <a:pt x="3429653" y="117148"/>
                  <a:pt x="3427617" y="123275"/>
                  <a:pt x="3427186" y="130015"/>
                </a:cubicBezTo>
                <a:cubicBezTo>
                  <a:pt x="3426756" y="136755"/>
                  <a:pt x="3426997" y="150117"/>
                  <a:pt x="3427907" y="170100"/>
                </a:cubicBezTo>
                <a:cubicBezTo>
                  <a:pt x="3428818" y="190083"/>
                  <a:pt x="3426710" y="206728"/>
                  <a:pt x="3421583" y="220036"/>
                </a:cubicBezTo>
                <a:cubicBezTo>
                  <a:pt x="3416457" y="233344"/>
                  <a:pt x="3411549" y="236696"/>
                  <a:pt x="3406859" y="230092"/>
                </a:cubicBezTo>
                <a:cubicBezTo>
                  <a:pt x="3402170" y="223488"/>
                  <a:pt x="3398413" y="217340"/>
                  <a:pt x="3395588" y="211647"/>
                </a:cubicBezTo>
                <a:cubicBezTo>
                  <a:pt x="3373016" y="212550"/>
                  <a:pt x="3357952" y="213002"/>
                  <a:pt x="3350395" y="213002"/>
                </a:cubicBezTo>
                <a:cubicBezTo>
                  <a:pt x="3347010" y="230096"/>
                  <a:pt x="3341518" y="234308"/>
                  <a:pt x="3333918" y="225639"/>
                </a:cubicBezTo>
                <a:cubicBezTo>
                  <a:pt x="3326318" y="216971"/>
                  <a:pt x="3323417" y="206115"/>
                  <a:pt x="3325217" y="193073"/>
                </a:cubicBezTo>
                <a:cubicBezTo>
                  <a:pt x="3327017" y="180030"/>
                  <a:pt x="3327694" y="165414"/>
                  <a:pt x="3327250" y="149224"/>
                </a:cubicBezTo>
                <a:cubicBezTo>
                  <a:pt x="3326806" y="133034"/>
                  <a:pt x="3324328" y="119791"/>
                  <a:pt x="3319818" y="109494"/>
                </a:cubicBezTo>
                <a:cubicBezTo>
                  <a:pt x="3315308" y="99198"/>
                  <a:pt x="3317524" y="94753"/>
                  <a:pt x="3326464" y="96158"/>
                </a:cubicBezTo>
                <a:cubicBezTo>
                  <a:pt x="3335406" y="97563"/>
                  <a:pt x="3341310" y="98463"/>
                  <a:pt x="3344178" y="98857"/>
                </a:cubicBezTo>
                <a:cubicBezTo>
                  <a:pt x="3347047" y="99252"/>
                  <a:pt x="3354851" y="98596"/>
                  <a:pt x="3367592" y="96889"/>
                </a:cubicBezTo>
                <a:cubicBezTo>
                  <a:pt x="3380334" y="95183"/>
                  <a:pt x="3389160" y="92483"/>
                  <a:pt x="3394072" y="88791"/>
                </a:cubicBezTo>
                <a:cubicBezTo>
                  <a:pt x="3396527" y="86944"/>
                  <a:pt x="3399286" y="85920"/>
                  <a:pt x="3402348" y="85717"/>
                </a:cubicBezTo>
                <a:close/>
                <a:moveTo>
                  <a:pt x="2641091" y="79554"/>
                </a:moveTo>
                <a:cubicBezTo>
                  <a:pt x="2642414" y="79329"/>
                  <a:pt x="2643957" y="79518"/>
                  <a:pt x="2645721" y="80122"/>
                </a:cubicBezTo>
                <a:cubicBezTo>
                  <a:pt x="2652777" y="82538"/>
                  <a:pt x="2659100" y="85729"/>
                  <a:pt x="2664693" y="89694"/>
                </a:cubicBezTo>
                <a:cubicBezTo>
                  <a:pt x="2670286" y="93659"/>
                  <a:pt x="2670666" y="98094"/>
                  <a:pt x="2665833" y="102998"/>
                </a:cubicBezTo>
                <a:cubicBezTo>
                  <a:pt x="2661001" y="107903"/>
                  <a:pt x="2652167" y="117969"/>
                  <a:pt x="2639332" y="133199"/>
                </a:cubicBezTo>
                <a:cubicBezTo>
                  <a:pt x="2657286" y="129599"/>
                  <a:pt x="2669935" y="127126"/>
                  <a:pt x="2677277" y="125778"/>
                </a:cubicBezTo>
                <a:cubicBezTo>
                  <a:pt x="2684619" y="124430"/>
                  <a:pt x="2690707" y="127294"/>
                  <a:pt x="2695539" y="134371"/>
                </a:cubicBezTo>
                <a:cubicBezTo>
                  <a:pt x="2700372" y="141448"/>
                  <a:pt x="2695464" y="145517"/>
                  <a:pt x="2680815" y="146578"/>
                </a:cubicBezTo>
                <a:cubicBezTo>
                  <a:pt x="2666167" y="147639"/>
                  <a:pt x="2644075" y="151303"/>
                  <a:pt x="2614542" y="157570"/>
                </a:cubicBezTo>
                <a:cubicBezTo>
                  <a:pt x="2585008" y="163837"/>
                  <a:pt x="2563150" y="169017"/>
                  <a:pt x="2548968" y="173111"/>
                </a:cubicBezTo>
                <a:cubicBezTo>
                  <a:pt x="2534785" y="177205"/>
                  <a:pt x="2525335" y="177499"/>
                  <a:pt x="2520617" y="173993"/>
                </a:cubicBezTo>
                <a:cubicBezTo>
                  <a:pt x="2515899" y="170487"/>
                  <a:pt x="2511310" y="165511"/>
                  <a:pt x="2506851" y="159065"/>
                </a:cubicBezTo>
                <a:cubicBezTo>
                  <a:pt x="2502390" y="152619"/>
                  <a:pt x="2505277" y="149851"/>
                  <a:pt x="2515508" y="150762"/>
                </a:cubicBezTo>
                <a:cubicBezTo>
                  <a:pt x="2525740" y="151673"/>
                  <a:pt x="2539679" y="150547"/>
                  <a:pt x="2557324" y="147385"/>
                </a:cubicBezTo>
                <a:cubicBezTo>
                  <a:pt x="2574970" y="144223"/>
                  <a:pt x="2597065" y="140605"/>
                  <a:pt x="2623608" y="136533"/>
                </a:cubicBezTo>
                <a:cubicBezTo>
                  <a:pt x="2627136" y="125964"/>
                  <a:pt x="2629940" y="117769"/>
                  <a:pt x="2632019" y="111947"/>
                </a:cubicBezTo>
                <a:cubicBezTo>
                  <a:pt x="2634098" y="106124"/>
                  <a:pt x="2635138" y="99736"/>
                  <a:pt x="2635138" y="92781"/>
                </a:cubicBezTo>
                <a:cubicBezTo>
                  <a:pt x="2635138" y="84639"/>
                  <a:pt x="2637122" y="80230"/>
                  <a:pt x="2641091" y="79554"/>
                </a:cubicBezTo>
                <a:close/>
                <a:moveTo>
                  <a:pt x="1466803" y="78692"/>
                </a:moveTo>
                <a:cubicBezTo>
                  <a:pt x="1481953" y="81043"/>
                  <a:pt x="1493002" y="85220"/>
                  <a:pt x="1499950" y="91221"/>
                </a:cubicBezTo>
                <a:cubicBezTo>
                  <a:pt x="1506898" y="97223"/>
                  <a:pt x="1509537" y="105296"/>
                  <a:pt x="1507866" y="115442"/>
                </a:cubicBezTo>
                <a:cubicBezTo>
                  <a:pt x="1506195" y="125588"/>
                  <a:pt x="1501033" y="128735"/>
                  <a:pt x="1492378" y="124885"/>
                </a:cubicBezTo>
                <a:cubicBezTo>
                  <a:pt x="1483724" y="121035"/>
                  <a:pt x="1473475" y="113187"/>
                  <a:pt x="1461629" y="101342"/>
                </a:cubicBezTo>
                <a:cubicBezTo>
                  <a:pt x="1449928" y="83890"/>
                  <a:pt x="1451652" y="76340"/>
                  <a:pt x="1466803" y="78692"/>
                </a:cubicBezTo>
                <a:close/>
                <a:moveTo>
                  <a:pt x="2268843" y="71271"/>
                </a:moveTo>
                <a:cubicBezTo>
                  <a:pt x="2264914" y="78398"/>
                  <a:pt x="2258762" y="85510"/>
                  <a:pt x="2250387" y="92609"/>
                </a:cubicBezTo>
                <a:cubicBezTo>
                  <a:pt x="2259092" y="93842"/>
                  <a:pt x="2265785" y="96570"/>
                  <a:pt x="2270467" y="100793"/>
                </a:cubicBezTo>
                <a:cubicBezTo>
                  <a:pt x="2275149" y="105017"/>
                  <a:pt x="2282538" y="111316"/>
                  <a:pt x="2292633" y="119690"/>
                </a:cubicBezTo>
                <a:cubicBezTo>
                  <a:pt x="2299617" y="110168"/>
                  <a:pt x="2305321" y="100983"/>
                  <a:pt x="2309745" y="92136"/>
                </a:cubicBezTo>
                <a:cubicBezTo>
                  <a:pt x="2314169" y="83288"/>
                  <a:pt x="2316381" y="77207"/>
                  <a:pt x="2316381" y="73895"/>
                </a:cubicBezTo>
                <a:cubicBezTo>
                  <a:pt x="2316381" y="72145"/>
                  <a:pt x="2313111" y="71944"/>
                  <a:pt x="2306572" y="73292"/>
                </a:cubicBezTo>
                <a:cubicBezTo>
                  <a:pt x="2300033" y="74640"/>
                  <a:pt x="2293580" y="75988"/>
                  <a:pt x="2287213" y="77336"/>
                </a:cubicBezTo>
                <a:cubicBezTo>
                  <a:pt x="2280846" y="78684"/>
                  <a:pt x="2274722" y="76662"/>
                  <a:pt x="2268843" y="71271"/>
                </a:cubicBezTo>
                <a:close/>
                <a:moveTo>
                  <a:pt x="6597963" y="65871"/>
                </a:moveTo>
                <a:cubicBezTo>
                  <a:pt x="6581041" y="68567"/>
                  <a:pt x="6566902" y="70718"/>
                  <a:pt x="6555545" y="72325"/>
                </a:cubicBezTo>
                <a:cubicBezTo>
                  <a:pt x="6564536" y="76612"/>
                  <a:pt x="6568109" y="81065"/>
                  <a:pt x="6566267" y="85682"/>
                </a:cubicBezTo>
                <a:cubicBezTo>
                  <a:pt x="6564425" y="90300"/>
                  <a:pt x="6562649" y="100740"/>
                  <a:pt x="6560944" y="117001"/>
                </a:cubicBezTo>
                <a:cubicBezTo>
                  <a:pt x="6572617" y="116213"/>
                  <a:pt x="6586563" y="114599"/>
                  <a:pt x="6602781" y="112162"/>
                </a:cubicBezTo>
                <a:cubicBezTo>
                  <a:pt x="6604473" y="89174"/>
                  <a:pt x="6602867" y="73744"/>
                  <a:pt x="6597963" y="65871"/>
                </a:cubicBezTo>
                <a:close/>
                <a:moveTo>
                  <a:pt x="5119608" y="64741"/>
                </a:moveTo>
                <a:cubicBezTo>
                  <a:pt x="5120934" y="64840"/>
                  <a:pt x="5122537" y="65249"/>
                  <a:pt x="5124417" y="65968"/>
                </a:cubicBezTo>
                <a:cubicBezTo>
                  <a:pt x="5131939" y="68843"/>
                  <a:pt x="5138941" y="72371"/>
                  <a:pt x="5145422" y="76551"/>
                </a:cubicBezTo>
                <a:cubicBezTo>
                  <a:pt x="5151904" y="80731"/>
                  <a:pt x="5153740" y="85421"/>
                  <a:pt x="5150929" y="90619"/>
                </a:cubicBezTo>
                <a:cubicBezTo>
                  <a:pt x="5148119" y="95817"/>
                  <a:pt x="5144125" y="104160"/>
                  <a:pt x="5138948" y="115646"/>
                </a:cubicBezTo>
                <a:cubicBezTo>
                  <a:pt x="5158866" y="113940"/>
                  <a:pt x="5176749" y="110365"/>
                  <a:pt x="5192594" y="104923"/>
                </a:cubicBezTo>
                <a:cubicBezTo>
                  <a:pt x="5208441" y="99481"/>
                  <a:pt x="5221006" y="99922"/>
                  <a:pt x="5230291" y="106246"/>
                </a:cubicBezTo>
                <a:cubicBezTo>
                  <a:pt x="5239576" y="112570"/>
                  <a:pt x="5239200" y="117758"/>
                  <a:pt x="5229162" y="121809"/>
                </a:cubicBezTo>
                <a:cubicBezTo>
                  <a:pt x="5219124" y="125860"/>
                  <a:pt x="5208272" y="128782"/>
                  <a:pt x="5196606" y="130574"/>
                </a:cubicBezTo>
                <a:cubicBezTo>
                  <a:pt x="5184940" y="132367"/>
                  <a:pt x="5173217" y="133955"/>
                  <a:pt x="5161436" y="135339"/>
                </a:cubicBezTo>
                <a:cubicBezTo>
                  <a:pt x="5149656" y="136723"/>
                  <a:pt x="5141178" y="136060"/>
                  <a:pt x="5136001" y="133349"/>
                </a:cubicBezTo>
                <a:cubicBezTo>
                  <a:pt x="5134366" y="138999"/>
                  <a:pt x="5130394" y="150644"/>
                  <a:pt x="5124084" y="168282"/>
                </a:cubicBezTo>
                <a:cubicBezTo>
                  <a:pt x="5180570" y="163019"/>
                  <a:pt x="5212179" y="158556"/>
                  <a:pt x="5218912" y="154892"/>
                </a:cubicBezTo>
                <a:cubicBezTo>
                  <a:pt x="5225645" y="151228"/>
                  <a:pt x="5233833" y="151569"/>
                  <a:pt x="5243477" y="155914"/>
                </a:cubicBezTo>
                <a:cubicBezTo>
                  <a:pt x="5253121" y="160259"/>
                  <a:pt x="5260381" y="165303"/>
                  <a:pt x="5265256" y="171046"/>
                </a:cubicBezTo>
                <a:cubicBezTo>
                  <a:pt x="5270132" y="176789"/>
                  <a:pt x="5270290" y="182357"/>
                  <a:pt x="5265729" y="187749"/>
                </a:cubicBezTo>
                <a:cubicBezTo>
                  <a:pt x="5261169" y="193141"/>
                  <a:pt x="5257764" y="210252"/>
                  <a:pt x="5255512" y="239083"/>
                </a:cubicBezTo>
                <a:cubicBezTo>
                  <a:pt x="5253261" y="267914"/>
                  <a:pt x="5244395" y="289446"/>
                  <a:pt x="5228914" y="303679"/>
                </a:cubicBezTo>
                <a:cubicBezTo>
                  <a:pt x="5213434" y="317911"/>
                  <a:pt x="5204070" y="320231"/>
                  <a:pt x="5200822" y="310637"/>
                </a:cubicBezTo>
                <a:cubicBezTo>
                  <a:pt x="5197574" y="301044"/>
                  <a:pt x="5191372" y="291343"/>
                  <a:pt x="5182215" y="281534"/>
                </a:cubicBezTo>
                <a:cubicBezTo>
                  <a:pt x="5173060" y="271725"/>
                  <a:pt x="5173228" y="267986"/>
                  <a:pt x="5182721" y="270316"/>
                </a:cubicBezTo>
                <a:cubicBezTo>
                  <a:pt x="5192215" y="272647"/>
                  <a:pt x="5199292" y="274672"/>
                  <a:pt x="5203952" y="276393"/>
                </a:cubicBezTo>
                <a:cubicBezTo>
                  <a:pt x="5208613" y="278114"/>
                  <a:pt x="5213316" y="274855"/>
                  <a:pt x="5218063" y="266616"/>
                </a:cubicBezTo>
                <a:cubicBezTo>
                  <a:pt x="5222809" y="258378"/>
                  <a:pt x="5226531" y="242217"/>
                  <a:pt x="5229226" y="218132"/>
                </a:cubicBezTo>
                <a:cubicBezTo>
                  <a:pt x="5231923" y="194048"/>
                  <a:pt x="5230718" y="181095"/>
                  <a:pt x="5225613" y="179274"/>
                </a:cubicBezTo>
                <a:cubicBezTo>
                  <a:pt x="5220508" y="177453"/>
                  <a:pt x="5210828" y="177424"/>
                  <a:pt x="5196574" y="179188"/>
                </a:cubicBezTo>
                <a:cubicBezTo>
                  <a:pt x="5182320" y="180952"/>
                  <a:pt x="5166420" y="183185"/>
                  <a:pt x="5148874" y="185888"/>
                </a:cubicBezTo>
                <a:cubicBezTo>
                  <a:pt x="5131330" y="188591"/>
                  <a:pt x="5118323" y="191761"/>
                  <a:pt x="5109855" y="195396"/>
                </a:cubicBezTo>
                <a:cubicBezTo>
                  <a:pt x="5101387" y="199031"/>
                  <a:pt x="5095765" y="196482"/>
                  <a:pt x="5092991" y="187749"/>
                </a:cubicBezTo>
                <a:cubicBezTo>
                  <a:pt x="5090216" y="179016"/>
                  <a:pt x="5091331" y="172312"/>
                  <a:pt x="5096336" y="167637"/>
                </a:cubicBezTo>
                <a:cubicBezTo>
                  <a:pt x="5101341" y="162962"/>
                  <a:pt x="5106066" y="151282"/>
                  <a:pt x="5110511" y="132596"/>
                </a:cubicBezTo>
                <a:cubicBezTo>
                  <a:pt x="5114957" y="113911"/>
                  <a:pt x="5117179" y="101091"/>
                  <a:pt x="5117179" y="94136"/>
                </a:cubicBezTo>
                <a:cubicBezTo>
                  <a:pt x="5117179" y="86550"/>
                  <a:pt x="5116505" y="79240"/>
                  <a:pt x="5115157" y="72206"/>
                </a:cubicBezTo>
                <a:cubicBezTo>
                  <a:pt x="5114147" y="66931"/>
                  <a:pt x="5115630" y="64442"/>
                  <a:pt x="5119608" y="64741"/>
                </a:cubicBezTo>
                <a:close/>
                <a:moveTo>
                  <a:pt x="594660" y="61827"/>
                </a:moveTo>
                <a:cubicBezTo>
                  <a:pt x="591491" y="61827"/>
                  <a:pt x="574276" y="64359"/>
                  <a:pt x="543014" y="69421"/>
                </a:cubicBezTo>
                <a:cubicBezTo>
                  <a:pt x="541451" y="81854"/>
                  <a:pt x="540246" y="93211"/>
                  <a:pt x="539400" y="103493"/>
                </a:cubicBezTo>
                <a:lnTo>
                  <a:pt x="592144" y="93448"/>
                </a:lnTo>
                <a:cubicBezTo>
                  <a:pt x="593778" y="82879"/>
                  <a:pt x="595044" y="74967"/>
                  <a:pt x="595940" y="69711"/>
                </a:cubicBezTo>
                <a:cubicBezTo>
                  <a:pt x="596836" y="64455"/>
                  <a:pt x="596410" y="61827"/>
                  <a:pt x="594660" y="61827"/>
                </a:cubicBezTo>
                <a:close/>
                <a:moveTo>
                  <a:pt x="3262493" y="56635"/>
                </a:moveTo>
                <a:cubicBezTo>
                  <a:pt x="3263931" y="56381"/>
                  <a:pt x="3265870" y="56552"/>
                  <a:pt x="3268311" y="57149"/>
                </a:cubicBezTo>
                <a:cubicBezTo>
                  <a:pt x="3278077" y="59537"/>
                  <a:pt x="3286273" y="63097"/>
                  <a:pt x="3292897" y="67829"/>
                </a:cubicBezTo>
                <a:cubicBezTo>
                  <a:pt x="3301043" y="72303"/>
                  <a:pt x="3303080" y="78025"/>
                  <a:pt x="3299006" y="84994"/>
                </a:cubicBezTo>
                <a:cubicBezTo>
                  <a:pt x="3294934" y="91963"/>
                  <a:pt x="3292676" y="106508"/>
                  <a:pt x="3292231" y="128628"/>
                </a:cubicBezTo>
                <a:cubicBezTo>
                  <a:pt x="3291787" y="150748"/>
                  <a:pt x="3291109" y="173398"/>
                  <a:pt x="3290198" y="196579"/>
                </a:cubicBezTo>
                <a:cubicBezTo>
                  <a:pt x="3289288" y="219760"/>
                  <a:pt x="3286864" y="241564"/>
                  <a:pt x="3282928" y="261992"/>
                </a:cubicBezTo>
                <a:cubicBezTo>
                  <a:pt x="3278991" y="282419"/>
                  <a:pt x="3272682" y="283656"/>
                  <a:pt x="3263999" y="265702"/>
                </a:cubicBezTo>
                <a:cubicBezTo>
                  <a:pt x="3255316" y="247748"/>
                  <a:pt x="3253451" y="233942"/>
                  <a:pt x="3258406" y="224284"/>
                </a:cubicBezTo>
                <a:cubicBezTo>
                  <a:pt x="3263361" y="214626"/>
                  <a:pt x="3266960" y="189376"/>
                  <a:pt x="3269204" y="148536"/>
                </a:cubicBezTo>
                <a:cubicBezTo>
                  <a:pt x="3271448" y="107695"/>
                  <a:pt x="3269419" y="81656"/>
                  <a:pt x="3263116" y="70421"/>
                </a:cubicBezTo>
                <a:cubicBezTo>
                  <a:pt x="3258390" y="61994"/>
                  <a:pt x="3258182" y="57399"/>
                  <a:pt x="3262493" y="56635"/>
                </a:cubicBezTo>
                <a:close/>
                <a:moveTo>
                  <a:pt x="218035" y="55049"/>
                </a:moveTo>
                <a:cubicBezTo>
                  <a:pt x="216131" y="54352"/>
                  <a:pt x="213530" y="54550"/>
                  <a:pt x="210232" y="55643"/>
                </a:cubicBezTo>
                <a:cubicBezTo>
                  <a:pt x="203636" y="57830"/>
                  <a:pt x="192264" y="61749"/>
                  <a:pt x="176117" y="67399"/>
                </a:cubicBezTo>
                <a:lnTo>
                  <a:pt x="176117" y="88651"/>
                </a:lnTo>
                <a:cubicBezTo>
                  <a:pt x="183215" y="86987"/>
                  <a:pt x="189654" y="84998"/>
                  <a:pt x="195433" y="82682"/>
                </a:cubicBezTo>
                <a:cubicBezTo>
                  <a:pt x="201212" y="80366"/>
                  <a:pt x="206410" y="81721"/>
                  <a:pt x="211028" y="86747"/>
                </a:cubicBezTo>
                <a:cubicBezTo>
                  <a:pt x="215645" y="91773"/>
                  <a:pt x="213362" y="96524"/>
                  <a:pt x="204177" y="100998"/>
                </a:cubicBezTo>
                <a:cubicBezTo>
                  <a:pt x="194992" y="105472"/>
                  <a:pt x="185639" y="107709"/>
                  <a:pt x="176117" y="107709"/>
                </a:cubicBezTo>
                <a:lnTo>
                  <a:pt x="176117" y="133199"/>
                </a:lnTo>
                <a:cubicBezTo>
                  <a:pt x="190256" y="128868"/>
                  <a:pt x="202883" y="125512"/>
                  <a:pt x="213996" y="123132"/>
                </a:cubicBezTo>
                <a:cubicBezTo>
                  <a:pt x="220120" y="85905"/>
                  <a:pt x="222672" y="64803"/>
                  <a:pt x="221654" y="59827"/>
                </a:cubicBezTo>
                <a:cubicBezTo>
                  <a:pt x="221145" y="57339"/>
                  <a:pt x="219939" y="55746"/>
                  <a:pt x="218035" y="55049"/>
                </a:cubicBezTo>
                <a:close/>
                <a:moveTo>
                  <a:pt x="2656745" y="52414"/>
                </a:moveTo>
                <a:cubicBezTo>
                  <a:pt x="2660147" y="53187"/>
                  <a:pt x="2663847" y="54930"/>
                  <a:pt x="2667844" y="57644"/>
                </a:cubicBezTo>
                <a:cubicBezTo>
                  <a:pt x="2675839" y="63071"/>
                  <a:pt x="2675284" y="67578"/>
                  <a:pt x="2666177" y="71163"/>
                </a:cubicBezTo>
                <a:cubicBezTo>
                  <a:pt x="2657071" y="74748"/>
                  <a:pt x="2643660" y="78358"/>
                  <a:pt x="2625942" y="81993"/>
                </a:cubicBezTo>
                <a:cubicBezTo>
                  <a:pt x="2608225" y="85629"/>
                  <a:pt x="2594878" y="87898"/>
                  <a:pt x="2585901" y="88801"/>
                </a:cubicBezTo>
                <a:cubicBezTo>
                  <a:pt x="2576924" y="89705"/>
                  <a:pt x="2568262" y="87755"/>
                  <a:pt x="2559916" y="82951"/>
                </a:cubicBezTo>
                <a:cubicBezTo>
                  <a:pt x="2551570" y="78147"/>
                  <a:pt x="2553660" y="74296"/>
                  <a:pt x="2566187" y="71400"/>
                </a:cubicBezTo>
                <a:cubicBezTo>
                  <a:pt x="2578713" y="68503"/>
                  <a:pt x="2593566" y="65785"/>
                  <a:pt x="2610745" y="63247"/>
                </a:cubicBezTo>
                <a:cubicBezTo>
                  <a:pt x="2629588" y="58759"/>
                  <a:pt x="2641817" y="55346"/>
                  <a:pt x="2647431" y="53008"/>
                </a:cubicBezTo>
                <a:cubicBezTo>
                  <a:pt x="2650238" y="51840"/>
                  <a:pt x="2653343" y="51641"/>
                  <a:pt x="2656745" y="52414"/>
                </a:cubicBezTo>
                <a:close/>
                <a:moveTo>
                  <a:pt x="2953900" y="49545"/>
                </a:moveTo>
                <a:cubicBezTo>
                  <a:pt x="2959004" y="49545"/>
                  <a:pt x="2967268" y="51940"/>
                  <a:pt x="2978690" y="56730"/>
                </a:cubicBezTo>
                <a:cubicBezTo>
                  <a:pt x="2990112" y="61519"/>
                  <a:pt x="2992987" y="66908"/>
                  <a:pt x="2987316" y="72895"/>
                </a:cubicBezTo>
                <a:cubicBezTo>
                  <a:pt x="2981644" y="78882"/>
                  <a:pt x="2977073" y="85345"/>
                  <a:pt x="2973603" y="92286"/>
                </a:cubicBezTo>
                <a:cubicBezTo>
                  <a:pt x="2960754" y="111531"/>
                  <a:pt x="2947715" y="127538"/>
                  <a:pt x="2934486" y="140308"/>
                </a:cubicBezTo>
                <a:cubicBezTo>
                  <a:pt x="2921258" y="153078"/>
                  <a:pt x="2908631" y="163399"/>
                  <a:pt x="2896607" y="171272"/>
                </a:cubicBezTo>
                <a:cubicBezTo>
                  <a:pt x="2884583" y="179145"/>
                  <a:pt x="2874914" y="183791"/>
                  <a:pt x="2867600" y="185211"/>
                </a:cubicBezTo>
                <a:cubicBezTo>
                  <a:pt x="2860286" y="186630"/>
                  <a:pt x="2859329" y="184139"/>
                  <a:pt x="2864729" y="177736"/>
                </a:cubicBezTo>
                <a:cubicBezTo>
                  <a:pt x="2870128" y="171333"/>
                  <a:pt x="2878761" y="162786"/>
                  <a:pt x="2890627" y="152096"/>
                </a:cubicBezTo>
                <a:cubicBezTo>
                  <a:pt x="2902493" y="141405"/>
                  <a:pt x="2914209" y="127832"/>
                  <a:pt x="2925775" y="111376"/>
                </a:cubicBezTo>
                <a:cubicBezTo>
                  <a:pt x="2937340" y="94921"/>
                  <a:pt x="2943779" y="83280"/>
                  <a:pt x="2945091" y="76454"/>
                </a:cubicBezTo>
                <a:cubicBezTo>
                  <a:pt x="2946403" y="69629"/>
                  <a:pt x="2946385" y="63437"/>
                  <a:pt x="2945037" y="57880"/>
                </a:cubicBezTo>
                <a:cubicBezTo>
                  <a:pt x="2943689" y="52324"/>
                  <a:pt x="2946643" y="49545"/>
                  <a:pt x="2953900" y="49545"/>
                </a:cubicBezTo>
                <a:close/>
                <a:moveTo>
                  <a:pt x="5900904" y="48287"/>
                </a:moveTo>
                <a:cubicBezTo>
                  <a:pt x="5892242" y="49169"/>
                  <a:pt x="5869628" y="52141"/>
                  <a:pt x="5833061" y="57203"/>
                </a:cubicBezTo>
                <a:lnTo>
                  <a:pt x="5838072" y="100804"/>
                </a:lnTo>
                <a:cubicBezTo>
                  <a:pt x="5863052" y="98151"/>
                  <a:pt x="5886664" y="95183"/>
                  <a:pt x="5908906" y="91899"/>
                </a:cubicBezTo>
                <a:cubicBezTo>
                  <a:pt x="5912232" y="75250"/>
                  <a:pt x="5913896" y="62946"/>
                  <a:pt x="5913896" y="54987"/>
                </a:cubicBezTo>
                <a:cubicBezTo>
                  <a:pt x="5913896" y="49638"/>
                  <a:pt x="5909565" y="47405"/>
                  <a:pt x="5900904" y="48287"/>
                </a:cubicBezTo>
                <a:close/>
                <a:moveTo>
                  <a:pt x="7349049" y="47867"/>
                </a:moveTo>
                <a:cubicBezTo>
                  <a:pt x="7351778" y="47157"/>
                  <a:pt x="7357093" y="48147"/>
                  <a:pt x="7364994" y="50836"/>
                </a:cubicBezTo>
                <a:cubicBezTo>
                  <a:pt x="7380798" y="56213"/>
                  <a:pt x="7387515" y="64111"/>
                  <a:pt x="7385149" y="74529"/>
                </a:cubicBezTo>
                <a:cubicBezTo>
                  <a:pt x="7382783" y="84947"/>
                  <a:pt x="7376137" y="86105"/>
                  <a:pt x="7365209" y="78003"/>
                </a:cubicBezTo>
                <a:cubicBezTo>
                  <a:pt x="7359043" y="70948"/>
                  <a:pt x="7353515" y="63312"/>
                  <a:pt x="7348625" y="55095"/>
                </a:cubicBezTo>
                <a:cubicBezTo>
                  <a:pt x="7346180" y="50986"/>
                  <a:pt x="7346322" y="48577"/>
                  <a:pt x="7349049" y="47867"/>
                </a:cubicBezTo>
                <a:close/>
                <a:moveTo>
                  <a:pt x="1865159" y="44200"/>
                </a:moveTo>
                <a:cubicBezTo>
                  <a:pt x="1874882" y="45153"/>
                  <a:pt x="1883679" y="49093"/>
                  <a:pt x="1891552" y="56020"/>
                </a:cubicBezTo>
                <a:cubicBezTo>
                  <a:pt x="1899425" y="62946"/>
                  <a:pt x="1902490" y="72167"/>
                  <a:pt x="1900748" y="83682"/>
                </a:cubicBezTo>
                <a:cubicBezTo>
                  <a:pt x="1899006" y="95197"/>
                  <a:pt x="1890226" y="94638"/>
                  <a:pt x="1874408" y="82004"/>
                </a:cubicBezTo>
                <a:cubicBezTo>
                  <a:pt x="1865273" y="74691"/>
                  <a:pt x="1859018" y="66323"/>
                  <a:pt x="1855641" y="56902"/>
                </a:cubicBezTo>
                <a:cubicBezTo>
                  <a:pt x="1852263" y="47480"/>
                  <a:pt x="1855436" y="43246"/>
                  <a:pt x="1865159" y="44200"/>
                </a:cubicBezTo>
                <a:close/>
                <a:moveTo>
                  <a:pt x="2774106" y="36324"/>
                </a:moveTo>
                <a:cubicBezTo>
                  <a:pt x="2777120" y="36014"/>
                  <a:pt x="2780390" y="36711"/>
                  <a:pt x="2783914" y="38413"/>
                </a:cubicBezTo>
                <a:cubicBezTo>
                  <a:pt x="2790962" y="41819"/>
                  <a:pt x="2797648" y="46552"/>
                  <a:pt x="2803972" y="52610"/>
                </a:cubicBezTo>
                <a:cubicBezTo>
                  <a:pt x="2810296" y="58669"/>
                  <a:pt x="2808744" y="64269"/>
                  <a:pt x="2799315" y="69410"/>
                </a:cubicBezTo>
                <a:cubicBezTo>
                  <a:pt x="2789887" y="74551"/>
                  <a:pt x="2776604" y="90350"/>
                  <a:pt x="2759468" y="116808"/>
                </a:cubicBezTo>
                <a:cubicBezTo>
                  <a:pt x="2783430" y="134102"/>
                  <a:pt x="2798645" y="150199"/>
                  <a:pt x="2805112" y="165099"/>
                </a:cubicBezTo>
                <a:cubicBezTo>
                  <a:pt x="2811580" y="179998"/>
                  <a:pt x="2811899" y="195306"/>
                  <a:pt x="2806070" y="211023"/>
                </a:cubicBezTo>
                <a:cubicBezTo>
                  <a:pt x="2800240" y="226740"/>
                  <a:pt x="2793286" y="230443"/>
                  <a:pt x="2785205" y="222133"/>
                </a:cubicBezTo>
                <a:cubicBezTo>
                  <a:pt x="2777124" y="213823"/>
                  <a:pt x="2766738" y="205921"/>
                  <a:pt x="2754047" y="198429"/>
                </a:cubicBezTo>
                <a:cubicBezTo>
                  <a:pt x="2741356" y="190936"/>
                  <a:pt x="2740930" y="187645"/>
                  <a:pt x="2752767" y="188556"/>
                </a:cubicBezTo>
                <a:cubicBezTo>
                  <a:pt x="2764605" y="189466"/>
                  <a:pt x="2772255" y="189255"/>
                  <a:pt x="2775719" y="187921"/>
                </a:cubicBezTo>
                <a:cubicBezTo>
                  <a:pt x="2779182" y="186587"/>
                  <a:pt x="2780060" y="181740"/>
                  <a:pt x="2778354" y="173380"/>
                </a:cubicBezTo>
                <a:cubicBezTo>
                  <a:pt x="2776647" y="165020"/>
                  <a:pt x="2763999" y="146980"/>
                  <a:pt x="2740409" y="119260"/>
                </a:cubicBezTo>
                <a:cubicBezTo>
                  <a:pt x="2753014" y="94251"/>
                  <a:pt x="2760891" y="78200"/>
                  <a:pt x="2764038" y="71109"/>
                </a:cubicBezTo>
                <a:cubicBezTo>
                  <a:pt x="2767186" y="64018"/>
                  <a:pt x="2766412" y="60691"/>
                  <a:pt x="2761715" y="61128"/>
                </a:cubicBezTo>
                <a:cubicBezTo>
                  <a:pt x="2757019" y="61566"/>
                  <a:pt x="2745465" y="64179"/>
                  <a:pt x="2727052" y="68969"/>
                </a:cubicBezTo>
                <a:cubicBezTo>
                  <a:pt x="2727969" y="127133"/>
                  <a:pt x="2728428" y="168368"/>
                  <a:pt x="2728428" y="192675"/>
                </a:cubicBezTo>
                <a:lnTo>
                  <a:pt x="2728428" y="247999"/>
                </a:lnTo>
                <a:cubicBezTo>
                  <a:pt x="2728428" y="258668"/>
                  <a:pt x="2727475" y="273525"/>
                  <a:pt x="2725567" y="292569"/>
                </a:cubicBezTo>
                <a:cubicBezTo>
                  <a:pt x="2723660" y="311612"/>
                  <a:pt x="2719132" y="322231"/>
                  <a:pt x="2711984" y="324425"/>
                </a:cubicBezTo>
                <a:cubicBezTo>
                  <a:pt x="2704835" y="326619"/>
                  <a:pt x="2701261" y="305195"/>
                  <a:pt x="2701261" y="260153"/>
                </a:cubicBezTo>
                <a:lnTo>
                  <a:pt x="2701261" y="135974"/>
                </a:lnTo>
                <a:cubicBezTo>
                  <a:pt x="2701261" y="96309"/>
                  <a:pt x="2698787" y="71306"/>
                  <a:pt x="2693840" y="60967"/>
                </a:cubicBezTo>
                <a:cubicBezTo>
                  <a:pt x="2688892" y="50628"/>
                  <a:pt x="2690663" y="46613"/>
                  <a:pt x="2699153" y="48921"/>
                </a:cubicBezTo>
                <a:cubicBezTo>
                  <a:pt x="2707642" y="51230"/>
                  <a:pt x="2713941" y="52582"/>
                  <a:pt x="2718049" y="52976"/>
                </a:cubicBezTo>
                <a:cubicBezTo>
                  <a:pt x="2722158" y="53370"/>
                  <a:pt x="2729895" y="52514"/>
                  <a:pt x="2741259" y="50405"/>
                </a:cubicBezTo>
                <a:cubicBezTo>
                  <a:pt x="2752624" y="48297"/>
                  <a:pt x="2760812" y="44920"/>
                  <a:pt x="2765824" y="40274"/>
                </a:cubicBezTo>
                <a:cubicBezTo>
                  <a:pt x="2768330" y="37951"/>
                  <a:pt x="2771090" y="36634"/>
                  <a:pt x="2774106" y="36324"/>
                </a:cubicBezTo>
                <a:close/>
                <a:moveTo>
                  <a:pt x="603028" y="35424"/>
                </a:moveTo>
                <a:cubicBezTo>
                  <a:pt x="606165" y="35205"/>
                  <a:pt x="609653" y="35692"/>
                  <a:pt x="613492" y="36886"/>
                </a:cubicBezTo>
                <a:cubicBezTo>
                  <a:pt x="621172" y="39274"/>
                  <a:pt x="628740" y="42941"/>
                  <a:pt x="636197" y="47889"/>
                </a:cubicBezTo>
                <a:cubicBezTo>
                  <a:pt x="643654" y="52836"/>
                  <a:pt x="642972" y="58855"/>
                  <a:pt x="634153" y="65947"/>
                </a:cubicBezTo>
                <a:cubicBezTo>
                  <a:pt x="625334" y="73038"/>
                  <a:pt x="618501" y="81488"/>
                  <a:pt x="613654" y="91297"/>
                </a:cubicBezTo>
                <a:cubicBezTo>
                  <a:pt x="623549" y="104518"/>
                  <a:pt x="622337" y="111678"/>
                  <a:pt x="610019" y="112775"/>
                </a:cubicBezTo>
                <a:cubicBezTo>
                  <a:pt x="597700" y="113872"/>
                  <a:pt x="573551" y="116987"/>
                  <a:pt x="537572" y="122121"/>
                </a:cubicBezTo>
                <a:cubicBezTo>
                  <a:pt x="535192" y="138311"/>
                  <a:pt x="533105" y="150558"/>
                  <a:pt x="531313" y="158861"/>
                </a:cubicBezTo>
                <a:cubicBezTo>
                  <a:pt x="539945" y="158861"/>
                  <a:pt x="553518" y="157247"/>
                  <a:pt x="572031" y="154021"/>
                </a:cubicBezTo>
                <a:cubicBezTo>
                  <a:pt x="574469" y="141602"/>
                  <a:pt x="574340" y="131876"/>
                  <a:pt x="571644" y="124842"/>
                </a:cubicBezTo>
                <a:cubicBezTo>
                  <a:pt x="568948" y="117808"/>
                  <a:pt x="571522" y="115248"/>
                  <a:pt x="579366" y="117163"/>
                </a:cubicBezTo>
                <a:cubicBezTo>
                  <a:pt x="587210" y="119077"/>
                  <a:pt x="594434" y="121963"/>
                  <a:pt x="601038" y="125821"/>
                </a:cubicBezTo>
                <a:cubicBezTo>
                  <a:pt x="607642" y="129678"/>
                  <a:pt x="609276" y="133833"/>
                  <a:pt x="605942" y="138286"/>
                </a:cubicBezTo>
                <a:cubicBezTo>
                  <a:pt x="602608" y="142739"/>
                  <a:pt x="599780" y="146894"/>
                  <a:pt x="597457" y="150751"/>
                </a:cubicBezTo>
                <a:cubicBezTo>
                  <a:pt x="612141" y="148127"/>
                  <a:pt x="626847" y="145219"/>
                  <a:pt x="641574" y="142029"/>
                </a:cubicBezTo>
                <a:cubicBezTo>
                  <a:pt x="656302" y="138838"/>
                  <a:pt x="667928" y="141961"/>
                  <a:pt x="676453" y="151396"/>
                </a:cubicBezTo>
                <a:cubicBezTo>
                  <a:pt x="684978" y="160832"/>
                  <a:pt x="677378" y="165805"/>
                  <a:pt x="653652" y="166314"/>
                </a:cubicBezTo>
                <a:cubicBezTo>
                  <a:pt x="629926" y="166823"/>
                  <a:pt x="609531" y="168698"/>
                  <a:pt x="592466" y="171939"/>
                </a:cubicBezTo>
                <a:cubicBezTo>
                  <a:pt x="589412" y="181862"/>
                  <a:pt x="584321" y="194596"/>
                  <a:pt x="577194" y="210141"/>
                </a:cubicBezTo>
                <a:cubicBezTo>
                  <a:pt x="594617" y="206785"/>
                  <a:pt x="605588" y="203469"/>
                  <a:pt x="610105" y="200193"/>
                </a:cubicBezTo>
                <a:cubicBezTo>
                  <a:pt x="614622" y="196916"/>
                  <a:pt x="621014" y="196959"/>
                  <a:pt x="629281" y="200322"/>
                </a:cubicBezTo>
                <a:cubicBezTo>
                  <a:pt x="637548" y="203684"/>
                  <a:pt x="645331" y="208585"/>
                  <a:pt x="652631" y="215024"/>
                </a:cubicBezTo>
                <a:cubicBezTo>
                  <a:pt x="659930" y="221463"/>
                  <a:pt x="660084" y="227005"/>
                  <a:pt x="653093" y="231651"/>
                </a:cubicBezTo>
                <a:cubicBezTo>
                  <a:pt x="646102" y="236298"/>
                  <a:pt x="640155" y="245196"/>
                  <a:pt x="635250" y="258346"/>
                </a:cubicBezTo>
                <a:cubicBezTo>
                  <a:pt x="647841" y="272198"/>
                  <a:pt x="647626" y="278902"/>
                  <a:pt x="634605" y="278458"/>
                </a:cubicBezTo>
                <a:cubicBezTo>
                  <a:pt x="621584" y="278013"/>
                  <a:pt x="596740" y="279498"/>
                  <a:pt x="560072" y="282910"/>
                </a:cubicBezTo>
                <a:cubicBezTo>
                  <a:pt x="554823" y="296591"/>
                  <a:pt x="550051" y="299549"/>
                  <a:pt x="545757" y="291784"/>
                </a:cubicBezTo>
                <a:cubicBezTo>
                  <a:pt x="541462" y="284018"/>
                  <a:pt x="538192" y="272740"/>
                  <a:pt x="535948" y="257948"/>
                </a:cubicBezTo>
                <a:cubicBezTo>
                  <a:pt x="533704" y="243156"/>
                  <a:pt x="530319" y="230590"/>
                  <a:pt x="525795" y="220251"/>
                </a:cubicBezTo>
                <a:cubicBezTo>
                  <a:pt x="521271" y="209912"/>
                  <a:pt x="521945" y="205219"/>
                  <a:pt x="527817" y="206172"/>
                </a:cubicBezTo>
                <a:cubicBezTo>
                  <a:pt x="533689" y="207126"/>
                  <a:pt x="538568" y="208248"/>
                  <a:pt x="542455" y="209539"/>
                </a:cubicBezTo>
                <a:cubicBezTo>
                  <a:pt x="546341" y="210829"/>
                  <a:pt x="551324" y="211604"/>
                  <a:pt x="557404" y="211862"/>
                </a:cubicBezTo>
                <a:cubicBezTo>
                  <a:pt x="563298" y="190036"/>
                  <a:pt x="566697" y="177367"/>
                  <a:pt x="567600" y="173853"/>
                </a:cubicBezTo>
                <a:cubicBezTo>
                  <a:pt x="555483" y="175631"/>
                  <a:pt x="547158" y="176976"/>
                  <a:pt x="542627" y="177886"/>
                </a:cubicBezTo>
                <a:cubicBezTo>
                  <a:pt x="538095" y="178797"/>
                  <a:pt x="533564" y="177001"/>
                  <a:pt x="529032" y="172498"/>
                </a:cubicBezTo>
                <a:cubicBezTo>
                  <a:pt x="526867" y="190251"/>
                  <a:pt x="521425" y="211059"/>
                  <a:pt x="512706" y="234921"/>
                </a:cubicBezTo>
                <a:cubicBezTo>
                  <a:pt x="503987" y="258783"/>
                  <a:pt x="491160" y="277067"/>
                  <a:pt x="474224" y="289772"/>
                </a:cubicBezTo>
                <a:cubicBezTo>
                  <a:pt x="457288" y="302478"/>
                  <a:pt x="454015" y="301277"/>
                  <a:pt x="464404" y="286169"/>
                </a:cubicBezTo>
                <a:cubicBezTo>
                  <a:pt x="474794" y="271062"/>
                  <a:pt x="483567" y="253230"/>
                  <a:pt x="490723" y="232673"/>
                </a:cubicBezTo>
                <a:cubicBezTo>
                  <a:pt x="497878" y="212116"/>
                  <a:pt x="503263" y="190093"/>
                  <a:pt x="506877" y="166604"/>
                </a:cubicBezTo>
                <a:cubicBezTo>
                  <a:pt x="510490" y="143115"/>
                  <a:pt x="513190" y="121967"/>
                  <a:pt x="514975" y="103160"/>
                </a:cubicBezTo>
                <a:cubicBezTo>
                  <a:pt x="516761" y="84352"/>
                  <a:pt x="515402" y="70489"/>
                  <a:pt x="510899" y="61569"/>
                </a:cubicBezTo>
                <a:cubicBezTo>
                  <a:pt x="506396" y="52650"/>
                  <a:pt x="507321" y="48190"/>
                  <a:pt x="513674" y="48190"/>
                </a:cubicBezTo>
                <a:cubicBezTo>
                  <a:pt x="518593" y="48190"/>
                  <a:pt x="523708" y="48634"/>
                  <a:pt x="529021" y="49524"/>
                </a:cubicBezTo>
                <a:cubicBezTo>
                  <a:pt x="534335" y="50413"/>
                  <a:pt x="540594" y="50653"/>
                  <a:pt x="547800" y="50244"/>
                </a:cubicBezTo>
                <a:cubicBezTo>
                  <a:pt x="555006" y="49835"/>
                  <a:pt x="563402" y="48541"/>
                  <a:pt x="572989" y="46362"/>
                </a:cubicBezTo>
                <a:cubicBezTo>
                  <a:pt x="582575" y="44182"/>
                  <a:pt x="589803" y="41461"/>
                  <a:pt x="594671" y="38198"/>
                </a:cubicBezTo>
                <a:cubicBezTo>
                  <a:pt x="597105" y="36567"/>
                  <a:pt x="599891" y="35642"/>
                  <a:pt x="603028" y="35424"/>
                </a:cubicBezTo>
                <a:close/>
                <a:moveTo>
                  <a:pt x="4026645" y="34432"/>
                </a:moveTo>
                <a:cubicBezTo>
                  <a:pt x="4028538" y="34184"/>
                  <a:pt x="4031061" y="34594"/>
                  <a:pt x="4034214" y="35660"/>
                </a:cubicBezTo>
                <a:cubicBezTo>
                  <a:pt x="4046827" y="39926"/>
                  <a:pt x="4056302" y="45010"/>
                  <a:pt x="4062640" y="50911"/>
                </a:cubicBezTo>
                <a:cubicBezTo>
                  <a:pt x="4068979" y="56812"/>
                  <a:pt x="4071384" y="64484"/>
                  <a:pt x="4069857" y="73927"/>
                </a:cubicBezTo>
                <a:cubicBezTo>
                  <a:pt x="4068330" y="83370"/>
                  <a:pt x="4064867" y="88662"/>
                  <a:pt x="4059468" y="89802"/>
                </a:cubicBezTo>
                <a:cubicBezTo>
                  <a:pt x="4054068" y="90942"/>
                  <a:pt x="4048849" y="88084"/>
                  <a:pt x="4043808" y="81230"/>
                </a:cubicBezTo>
                <a:cubicBezTo>
                  <a:pt x="4038767" y="74375"/>
                  <a:pt x="4033035" y="65434"/>
                  <a:pt x="4026611" y="54406"/>
                </a:cubicBezTo>
                <a:cubicBezTo>
                  <a:pt x="4020953" y="41834"/>
                  <a:pt x="4020965" y="35176"/>
                  <a:pt x="4026645" y="34432"/>
                </a:cubicBezTo>
                <a:close/>
                <a:moveTo>
                  <a:pt x="1668032" y="30734"/>
                </a:moveTo>
                <a:cubicBezTo>
                  <a:pt x="1685061" y="32620"/>
                  <a:pt x="1696110" y="36352"/>
                  <a:pt x="1701179" y="41930"/>
                </a:cubicBezTo>
                <a:cubicBezTo>
                  <a:pt x="1706249" y="47509"/>
                  <a:pt x="1708482" y="54241"/>
                  <a:pt x="1707880" y="62129"/>
                </a:cubicBezTo>
                <a:cubicBezTo>
                  <a:pt x="1707277" y="70016"/>
                  <a:pt x="1702222" y="72325"/>
                  <a:pt x="1692715" y="69055"/>
                </a:cubicBezTo>
                <a:cubicBezTo>
                  <a:pt x="1683207" y="65785"/>
                  <a:pt x="1672151" y="59296"/>
                  <a:pt x="1659546" y="49588"/>
                </a:cubicBezTo>
                <a:cubicBezTo>
                  <a:pt x="1648174" y="35133"/>
                  <a:pt x="1651003" y="28849"/>
                  <a:pt x="1668032" y="30734"/>
                </a:cubicBezTo>
                <a:close/>
                <a:moveTo>
                  <a:pt x="6667845" y="28700"/>
                </a:moveTo>
                <a:cubicBezTo>
                  <a:pt x="6676181" y="28502"/>
                  <a:pt x="6684117" y="31589"/>
                  <a:pt x="6691651" y="37962"/>
                </a:cubicBezTo>
                <a:cubicBezTo>
                  <a:pt x="6701696" y="46458"/>
                  <a:pt x="6700245" y="52108"/>
                  <a:pt x="6687295" y="54912"/>
                </a:cubicBezTo>
                <a:cubicBezTo>
                  <a:pt x="6674346" y="57715"/>
                  <a:pt x="6651121" y="60601"/>
                  <a:pt x="6617623" y="63570"/>
                </a:cubicBezTo>
                <a:cubicBezTo>
                  <a:pt x="6630229" y="70095"/>
                  <a:pt x="6635606" y="75669"/>
                  <a:pt x="6633756" y="80294"/>
                </a:cubicBezTo>
                <a:cubicBezTo>
                  <a:pt x="6631907" y="84919"/>
                  <a:pt x="6630127" y="94007"/>
                  <a:pt x="6628421" y="107558"/>
                </a:cubicBezTo>
                <a:cubicBezTo>
                  <a:pt x="6647107" y="105006"/>
                  <a:pt x="6659127" y="102342"/>
                  <a:pt x="6664483" y="99567"/>
                </a:cubicBezTo>
                <a:cubicBezTo>
                  <a:pt x="6669839" y="96792"/>
                  <a:pt x="6676521" y="96825"/>
                  <a:pt x="6684531" y="99664"/>
                </a:cubicBezTo>
                <a:cubicBezTo>
                  <a:pt x="6692540" y="102503"/>
                  <a:pt x="6700487" y="106443"/>
                  <a:pt x="6708375" y="111484"/>
                </a:cubicBezTo>
                <a:cubicBezTo>
                  <a:pt x="6716262" y="116525"/>
                  <a:pt x="6718395" y="124028"/>
                  <a:pt x="6714775" y="133995"/>
                </a:cubicBezTo>
                <a:cubicBezTo>
                  <a:pt x="6711153" y="143961"/>
                  <a:pt x="6709117" y="166726"/>
                  <a:pt x="6708665" y="202290"/>
                </a:cubicBezTo>
                <a:cubicBezTo>
                  <a:pt x="6708214" y="237854"/>
                  <a:pt x="6705371" y="261820"/>
                  <a:pt x="6700137" y="274188"/>
                </a:cubicBezTo>
                <a:cubicBezTo>
                  <a:pt x="6694903" y="286556"/>
                  <a:pt x="6687191" y="295422"/>
                  <a:pt x="6677003" y="300786"/>
                </a:cubicBezTo>
                <a:cubicBezTo>
                  <a:pt x="6666813" y="306149"/>
                  <a:pt x="6660919" y="304733"/>
                  <a:pt x="6659321" y="296537"/>
                </a:cubicBezTo>
                <a:cubicBezTo>
                  <a:pt x="6657721" y="288342"/>
                  <a:pt x="6650347" y="278867"/>
                  <a:pt x="6637198" y="268111"/>
                </a:cubicBezTo>
                <a:cubicBezTo>
                  <a:pt x="6624047" y="257356"/>
                  <a:pt x="6624087" y="253556"/>
                  <a:pt x="6637316" y="256711"/>
                </a:cubicBezTo>
                <a:cubicBezTo>
                  <a:pt x="6650545" y="259866"/>
                  <a:pt x="6660034" y="261264"/>
                  <a:pt x="6665785" y="260905"/>
                </a:cubicBezTo>
                <a:cubicBezTo>
                  <a:pt x="6671535" y="260547"/>
                  <a:pt x="6675493" y="251272"/>
                  <a:pt x="6677659" y="233082"/>
                </a:cubicBezTo>
                <a:cubicBezTo>
                  <a:pt x="6679823" y="214891"/>
                  <a:pt x="6680907" y="195571"/>
                  <a:pt x="6680907" y="175122"/>
                </a:cubicBezTo>
                <a:cubicBezTo>
                  <a:pt x="6680907" y="154946"/>
                  <a:pt x="6679920" y="141900"/>
                  <a:pt x="6677949" y="135984"/>
                </a:cubicBezTo>
                <a:cubicBezTo>
                  <a:pt x="6675977" y="130069"/>
                  <a:pt x="6672779" y="126351"/>
                  <a:pt x="6668355" y="124831"/>
                </a:cubicBezTo>
                <a:cubicBezTo>
                  <a:pt x="6663931" y="123311"/>
                  <a:pt x="6650427" y="124207"/>
                  <a:pt x="6627841" y="127520"/>
                </a:cubicBezTo>
                <a:cubicBezTo>
                  <a:pt x="6625489" y="140842"/>
                  <a:pt x="6622986" y="152121"/>
                  <a:pt x="6620334" y="161356"/>
                </a:cubicBezTo>
                <a:cubicBezTo>
                  <a:pt x="6625037" y="162618"/>
                  <a:pt x="6631687" y="165156"/>
                  <a:pt x="6640285" y="168970"/>
                </a:cubicBezTo>
                <a:cubicBezTo>
                  <a:pt x="6648881" y="172785"/>
                  <a:pt x="6655578" y="178119"/>
                  <a:pt x="6660375" y="184974"/>
                </a:cubicBezTo>
                <a:cubicBezTo>
                  <a:pt x="6665171" y="191829"/>
                  <a:pt x="6666057" y="199114"/>
                  <a:pt x="6663031" y="206829"/>
                </a:cubicBezTo>
                <a:cubicBezTo>
                  <a:pt x="6660005" y="214544"/>
                  <a:pt x="6653180" y="214135"/>
                  <a:pt x="6642554" y="205602"/>
                </a:cubicBezTo>
                <a:cubicBezTo>
                  <a:pt x="6631928" y="197070"/>
                  <a:pt x="6622958" y="186487"/>
                  <a:pt x="6615645" y="173853"/>
                </a:cubicBezTo>
                <a:cubicBezTo>
                  <a:pt x="6604659" y="200053"/>
                  <a:pt x="6589395" y="218301"/>
                  <a:pt x="6569849" y="228597"/>
                </a:cubicBezTo>
                <a:cubicBezTo>
                  <a:pt x="6550303" y="238893"/>
                  <a:pt x="6546439" y="237316"/>
                  <a:pt x="6558255" y="223865"/>
                </a:cubicBezTo>
                <a:lnTo>
                  <a:pt x="6574292" y="200222"/>
                </a:lnTo>
                <a:lnTo>
                  <a:pt x="6572855" y="200714"/>
                </a:lnTo>
                <a:cubicBezTo>
                  <a:pt x="6570335" y="200804"/>
                  <a:pt x="6567361" y="199501"/>
                  <a:pt x="6563933" y="196805"/>
                </a:cubicBezTo>
                <a:cubicBezTo>
                  <a:pt x="6557079" y="191413"/>
                  <a:pt x="6552749" y="185562"/>
                  <a:pt x="6550941" y="179252"/>
                </a:cubicBezTo>
                <a:cubicBezTo>
                  <a:pt x="6547269" y="192474"/>
                  <a:pt x="6540773" y="204211"/>
                  <a:pt x="6531453" y="214465"/>
                </a:cubicBezTo>
                <a:cubicBezTo>
                  <a:pt x="6522131" y="224718"/>
                  <a:pt x="6510968" y="232437"/>
                  <a:pt x="6497961" y="237621"/>
                </a:cubicBezTo>
                <a:cubicBezTo>
                  <a:pt x="6484954" y="242805"/>
                  <a:pt x="6483245" y="240230"/>
                  <a:pt x="6492831" y="229898"/>
                </a:cubicBezTo>
                <a:cubicBezTo>
                  <a:pt x="6502417" y="219566"/>
                  <a:pt x="6511419" y="207101"/>
                  <a:pt x="6519837" y="192503"/>
                </a:cubicBezTo>
                <a:cubicBezTo>
                  <a:pt x="6528255" y="177904"/>
                  <a:pt x="6533353" y="159986"/>
                  <a:pt x="6535131" y="138748"/>
                </a:cubicBezTo>
                <a:cubicBezTo>
                  <a:pt x="6518325" y="140555"/>
                  <a:pt x="6502184" y="142233"/>
                  <a:pt x="6486711" y="143782"/>
                </a:cubicBezTo>
                <a:lnTo>
                  <a:pt x="6486711" y="203473"/>
                </a:lnTo>
                <a:cubicBezTo>
                  <a:pt x="6486711" y="216537"/>
                  <a:pt x="6486239" y="230135"/>
                  <a:pt x="6485292" y="244267"/>
                </a:cubicBezTo>
                <a:cubicBezTo>
                  <a:pt x="6484345" y="258399"/>
                  <a:pt x="6481861" y="268420"/>
                  <a:pt x="6477839" y="274328"/>
                </a:cubicBezTo>
                <a:cubicBezTo>
                  <a:pt x="6473816" y="280236"/>
                  <a:pt x="6468861" y="278562"/>
                  <a:pt x="6462975" y="269305"/>
                </a:cubicBezTo>
                <a:cubicBezTo>
                  <a:pt x="6457088" y="260049"/>
                  <a:pt x="6455274" y="250731"/>
                  <a:pt x="6457533" y="241353"/>
                </a:cubicBezTo>
                <a:cubicBezTo>
                  <a:pt x="6459791" y="231974"/>
                  <a:pt x="6461365" y="213852"/>
                  <a:pt x="6462255" y="186985"/>
                </a:cubicBezTo>
                <a:cubicBezTo>
                  <a:pt x="6463143" y="160119"/>
                  <a:pt x="6460889" y="141738"/>
                  <a:pt x="6455489" y="131844"/>
                </a:cubicBezTo>
                <a:cubicBezTo>
                  <a:pt x="6450090" y="121949"/>
                  <a:pt x="6451478" y="117941"/>
                  <a:pt x="6459651" y="119819"/>
                </a:cubicBezTo>
                <a:cubicBezTo>
                  <a:pt x="6467825" y="121698"/>
                  <a:pt x="6474027" y="123272"/>
                  <a:pt x="6478258" y="124541"/>
                </a:cubicBezTo>
                <a:cubicBezTo>
                  <a:pt x="6482488" y="125810"/>
                  <a:pt x="6501926" y="124810"/>
                  <a:pt x="6536573" y="121540"/>
                </a:cubicBezTo>
                <a:cubicBezTo>
                  <a:pt x="6537418" y="97506"/>
                  <a:pt x="6536515" y="82097"/>
                  <a:pt x="6533863" y="75314"/>
                </a:cubicBezTo>
                <a:cubicBezTo>
                  <a:pt x="6519981" y="77093"/>
                  <a:pt x="6509559" y="78211"/>
                  <a:pt x="6502597" y="78670"/>
                </a:cubicBezTo>
                <a:cubicBezTo>
                  <a:pt x="6495635" y="79129"/>
                  <a:pt x="6487618" y="75289"/>
                  <a:pt x="6478548" y="67151"/>
                </a:cubicBezTo>
                <a:cubicBezTo>
                  <a:pt x="6469478" y="59013"/>
                  <a:pt x="6472171" y="54944"/>
                  <a:pt x="6486625" y="54944"/>
                </a:cubicBezTo>
                <a:cubicBezTo>
                  <a:pt x="6499059" y="54944"/>
                  <a:pt x="6519055" y="53166"/>
                  <a:pt x="6546618" y="49610"/>
                </a:cubicBezTo>
                <a:cubicBezTo>
                  <a:pt x="6574179" y="46053"/>
                  <a:pt x="6596995" y="42690"/>
                  <a:pt x="6615063" y="39521"/>
                </a:cubicBezTo>
                <a:cubicBezTo>
                  <a:pt x="6633133" y="36352"/>
                  <a:pt x="6647903" y="33176"/>
                  <a:pt x="6659375" y="29992"/>
                </a:cubicBezTo>
                <a:cubicBezTo>
                  <a:pt x="6662243" y="29196"/>
                  <a:pt x="6665067" y="28765"/>
                  <a:pt x="6667845" y="28700"/>
                </a:cubicBezTo>
                <a:close/>
                <a:moveTo>
                  <a:pt x="6166294" y="26343"/>
                </a:moveTo>
                <a:cubicBezTo>
                  <a:pt x="6167597" y="26146"/>
                  <a:pt x="6169192" y="26291"/>
                  <a:pt x="6171080" y="26776"/>
                </a:cubicBezTo>
                <a:cubicBezTo>
                  <a:pt x="6178630" y="28720"/>
                  <a:pt x="6186084" y="33093"/>
                  <a:pt x="6193440" y="39898"/>
                </a:cubicBezTo>
                <a:cubicBezTo>
                  <a:pt x="6200797" y="46702"/>
                  <a:pt x="6202284" y="52270"/>
                  <a:pt x="6197903" y="56600"/>
                </a:cubicBezTo>
                <a:cubicBezTo>
                  <a:pt x="6193522" y="60931"/>
                  <a:pt x="6189324" y="65764"/>
                  <a:pt x="6185309" y="71098"/>
                </a:cubicBezTo>
                <a:cubicBezTo>
                  <a:pt x="6181293" y="76433"/>
                  <a:pt x="6175084" y="83194"/>
                  <a:pt x="6166681" y="91383"/>
                </a:cubicBezTo>
                <a:cubicBezTo>
                  <a:pt x="6172360" y="91383"/>
                  <a:pt x="6178967" y="90124"/>
                  <a:pt x="6186503" y="87608"/>
                </a:cubicBezTo>
                <a:cubicBezTo>
                  <a:pt x="6194039" y="85091"/>
                  <a:pt x="6200040" y="81936"/>
                  <a:pt x="6204507" y="78143"/>
                </a:cubicBezTo>
                <a:cubicBezTo>
                  <a:pt x="6208974" y="74350"/>
                  <a:pt x="6214699" y="73418"/>
                  <a:pt x="6221683" y="75347"/>
                </a:cubicBezTo>
                <a:cubicBezTo>
                  <a:pt x="6228667" y="77275"/>
                  <a:pt x="6234965" y="80531"/>
                  <a:pt x="6240579" y="85112"/>
                </a:cubicBezTo>
                <a:cubicBezTo>
                  <a:pt x="6246194" y="89694"/>
                  <a:pt x="6247075" y="93688"/>
                  <a:pt x="6243225" y="97094"/>
                </a:cubicBezTo>
                <a:cubicBezTo>
                  <a:pt x="6239375" y="100499"/>
                  <a:pt x="6234370" y="109681"/>
                  <a:pt x="6228211" y="124638"/>
                </a:cubicBezTo>
                <a:cubicBezTo>
                  <a:pt x="6222051" y="139594"/>
                  <a:pt x="6214158" y="155555"/>
                  <a:pt x="6204529" y="172520"/>
                </a:cubicBezTo>
                <a:cubicBezTo>
                  <a:pt x="6194899" y="189484"/>
                  <a:pt x="6184821" y="203692"/>
                  <a:pt x="6174296" y="215142"/>
                </a:cubicBezTo>
                <a:cubicBezTo>
                  <a:pt x="6163770" y="226593"/>
                  <a:pt x="6153700" y="235749"/>
                  <a:pt x="6144085" y="242611"/>
                </a:cubicBezTo>
                <a:cubicBezTo>
                  <a:pt x="6134469" y="249473"/>
                  <a:pt x="6124711" y="255026"/>
                  <a:pt x="6114809" y="259271"/>
                </a:cubicBezTo>
                <a:cubicBezTo>
                  <a:pt x="6104907" y="263515"/>
                  <a:pt x="6097425" y="265638"/>
                  <a:pt x="6092363" y="265638"/>
                </a:cubicBezTo>
                <a:cubicBezTo>
                  <a:pt x="6086010" y="265638"/>
                  <a:pt x="6088423" y="261045"/>
                  <a:pt x="6099601" y="251860"/>
                </a:cubicBezTo>
                <a:cubicBezTo>
                  <a:pt x="6110779" y="242675"/>
                  <a:pt x="6123220" y="231669"/>
                  <a:pt x="6136922" y="218842"/>
                </a:cubicBezTo>
                <a:cubicBezTo>
                  <a:pt x="6143773" y="212428"/>
                  <a:pt x="6150308" y="205383"/>
                  <a:pt x="6156528" y="197705"/>
                </a:cubicBezTo>
                <a:lnTo>
                  <a:pt x="6173615" y="173660"/>
                </a:lnTo>
                <a:lnTo>
                  <a:pt x="6170193" y="174730"/>
                </a:lnTo>
                <a:cubicBezTo>
                  <a:pt x="6167221" y="174816"/>
                  <a:pt x="6163677" y="173394"/>
                  <a:pt x="6159562" y="170465"/>
                </a:cubicBezTo>
                <a:cubicBezTo>
                  <a:pt x="6151329" y="164607"/>
                  <a:pt x="6145035" y="159499"/>
                  <a:pt x="6140675" y="155139"/>
                </a:cubicBezTo>
                <a:cubicBezTo>
                  <a:pt x="6135685" y="150149"/>
                  <a:pt x="6132670" y="145019"/>
                  <a:pt x="6131630" y="139749"/>
                </a:cubicBezTo>
                <a:cubicBezTo>
                  <a:pt x="6130590" y="134479"/>
                  <a:pt x="6137126" y="133285"/>
                  <a:pt x="6151237" y="136167"/>
                </a:cubicBezTo>
                <a:cubicBezTo>
                  <a:pt x="6165348" y="139050"/>
                  <a:pt x="6174148" y="143850"/>
                  <a:pt x="6177641" y="150568"/>
                </a:cubicBezTo>
                <a:lnTo>
                  <a:pt x="6177428" y="167217"/>
                </a:lnTo>
                <a:lnTo>
                  <a:pt x="6188143" y="148517"/>
                </a:lnTo>
                <a:cubicBezTo>
                  <a:pt x="6191821" y="141284"/>
                  <a:pt x="6194544" y="134905"/>
                  <a:pt x="6196312" y="129381"/>
                </a:cubicBezTo>
                <a:cubicBezTo>
                  <a:pt x="6199846" y="118331"/>
                  <a:pt x="6201836" y="110832"/>
                  <a:pt x="6202281" y="106881"/>
                </a:cubicBezTo>
                <a:cubicBezTo>
                  <a:pt x="6202725" y="102930"/>
                  <a:pt x="6200492" y="102045"/>
                  <a:pt x="6195580" y="104224"/>
                </a:cubicBezTo>
                <a:cubicBezTo>
                  <a:pt x="6190668" y="106404"/>
                  <a:pt x="6185377" y="108204"/>
                  <a:pt x="6179706" y="109623"/>
                </a:cubicBezTo>
                <a:cubicBezTo>
                  <a:pt x="6174034" y="111043"/>
                  <a:pt x="6167692" y="109057"/>
                  <a:pt x="6160680" y="103665"/>
                </a:cubicBezTo>
                <a:cubicBezTo>
                  <a:pt x="6144819" y="124702"/>
                  <a:pt x="6129002" y="138960"/>
                  <a:pt x="6113228" y="146438"/>
                </a:cubicBezTo>
                <a:cubicBezTo>
                  <a:pt x="6097454" y="153917"/>
                  <a:pt x="6095485" y="151145"/>
                  <a:pt x="6107323" y="138125"/>
                </a:cubicBezTo>
                <a:cubicBezTo>
                  <a:pt x="6119161" y="125104"/>
                  <a:pt x="6131759" y="107293"/>
                  <a:pt x="6145117" y="84693"/>
                </a:cubicBezTo>
                <a:cubicBezTo>
                  <a:pt x="6158475" y="62093"/>
                  <a:pt x="6164254" y="46304"/>
                  <a:pt x="6162454" y="37327"/>
                </a:cubicBezTo>
                <a:cubicBezTo>
                  <a:pt x="6161104" y="30595"/>
                  <a:pt x="6162385" y="26933"/>
                  <a:pt x="6166294" y="26343"/>
                </a:cubicBezTo>
                <a:close/>
                <a:moveTo>
                  <a:pt x="227696" y="25943"/>
                </a:moveTo>
                <a:cubicBezTo>
                  <a:pt x="233315" y="24867"/>
                  <a:pt x="241540" y="27486"/>
                  <a:pt x="252371" y="33800"/>
                </a:cubicBezTo>
                <a:cubicBezTo>
                  <a:pt x="268116" y="42590"/>
                  <a:pt x="272522" y="49861"/>
                  <a:pt x="265589" y="55611"/>
                </a:cubicBezTo>
                <a:cubicBezTo>
                  <a:pt x="258655" y="61361"/>
                  <a:pt x="252765" y="72819"/>
                  <a:pt x="247918" y="89984"/>
                </a:cubicBezTo>
                <a:cubicBezTo>
                  <a:pt x="243071" y="107150"/>
                  <a:pt x="238468" y="121594"/>
                  <a:pt x="234108" y="133317"/>
                </a:cubicBezTo>
                <a:cubicBezTo>
                  <a:pt x="229749" y="145040"/>
                  <a:pt x="223848" y="147754"/>
                  <a:pt x="216405" y="141459"/>
                </a:cubicBezTo>
                <a:cubicBezTo>
                  <a:pt x="204188" y="145058"/>
                  <a:pt x="190758" y="148156"/>
                  <a:pt x="176117" y="150751"/>
                </a:cubicBezTo>
                <a:cubicBezTo>
                  <a:pt x="196236" y="167759"/>
                  <a:pt x="209515" y="179001"/>
                  <a:pt x="215954" y="184479"/>
                </a:cubicBezTo>
                <a:cubicBezTo>
                  <a:pt x="221905" y="177553"/>
                  <a:pt x="227074" y="170637"/>
                  <a:pt x="231463" y="163733"/>
                </a:cubicBezTo>
                <a:cubicBezTo>
                  <a:pt x="235851" y="156828"/>
                  <a:pt x="237145" y="149339"/>
                  <a:pt x="235345" y="141265"/>
                </a:cubicBezTo>
                <a:cubicBezTo>
                  <a:pt x="233545" y="133192"/>
                  <a:pt x="237493" y="130571"/>
                  <a:pt x="247187" y="133403"/>
                </a:cubicBezTo>
                <a:cubicBezTo>
                  <a:pt x="256881" y="136235"/>
                  <a:pt x="265456" y="140003"/>
                  <a:pt x="272913" y="144707"/>
                </a:cubicBezTo>
                <a:cubicBezTo>
                  <a:pt x="280370" y="149410"/>
                  <a:pt x="280628" y="153547"/>
                  <a:pt x="273687" y="157118"/>
                </a:cubicBezTo>
                <a:cubicBezTo>
                  <a:pt x="266747" y="160689"/>
                  <a:pt x="251317" y="173108"/>
                  <a:pt x="227397" y="194374"/>
                </a:cubicBezTo>
                <a:cubicBezTo>
                  <a:pt x="240920" y="204556"/>
                  <a:pt x="253600" y="212719"/>
                  <a:pt x="265438" y="218864"/>
                </a:cubicBezTo>
                <a:cubicBezTo>
                  <a:pt x="277276" y="225008"/>
                  <a:pt x="291892" y="230924"/>
                  <a:pt x="309287" y="236610"/>
                </a:cubicBezTo>
                <a:cubicBezTo>
                  <a:pt x="326682" y="242295"/>
                  <a:pt x="329155" y="246752"/>
                  <a:pt x="316708" y="249978"/>
                </a:cubicBezTo>
                <a:cubicBezTo>
                  <a:pt x="304261" y="253205"/>
                  <a:pt x="292581" y="255047"/>
                  <a:pt x="281668" y="255506"/>
                </a:cubicBezTo>
                <a:cubicBezTo>
                  <a:pt x="270755" y="255965"/>
                  <a:pt x="261218" y="253563"/>
                  <a:pt x="253059" y="248300"/>
                </a:cubicBezTo>
                <a:cubicBezTo>
                  <a:pt x="244900" y="243038"/>
                  <a:pt x="232596" y="231512"/>
                  <a:pt x="216147" y="213723"/>
                </a:cubicBezTo>
                <a:cubicBezTo>
                  <a:pt x="199699" y="195934"/>
                  <a:pt x="186355" y="179941"/>
                  <a:pt x="176117" y="165744"/>
                </a:cubicBezTo>
                <a:lnTo>
                  <a:pt x="176117" y="249354"/>
                </a:lnTo>
                <a:cubicBezTo>
                  <a:pt x="176117" y="258303"/>
                  <a:pt x="179515" y="260855"/>
                  <a:pt x="186312" y="257012"/>
                </a:cubicBezTo>
                <a:cubicBezTo>
                  <a:pt x="193110" y="253169"/>
                  <a:pt x="202556" y="248218"/>
                  <a:pt x="214652" y="242159"/>
                </a:cubicBezTo>
                <a:cubicBezTo>
                  <a:pt x="226748" y="236100"/>
                  <a:pt x="228308" y="238542"/>
                  <a:pt x="219331" y="249483"/>
                </a:cubicBezTo>
                <a:cubicBezTo>
                  <a:pt x="210354" y="260425"/>
                  <a:pt x="200728" y="270807"/>
                  <a:pt x="190453" y="280630"/>
                </a:cubicBezTo>
                <a:cubicBezTo>
                  <a:pt x="180179" y="290453"/>
                  <a:pt x="172453" y="298735"/>
                  <a:pt x="167276" y="305475"/>
                </a:cubicBezTo>
                <a:cubicBezTo>
                  <a:pt x="162099" y="312215"/>
                  <a:pt x="156402" y="310462"/>
                  <a:pt x="150186" y="300216"/>
                </a:cubicBezTo>
                <a:cubicBezTo>
                  <a:pt x="143969" y="289969"/>
                  <a:pt x="142661" y="281326"/>
                  <a:pt x="146260" y="274285"/>
                </a:cubicBezTo>
                <a:cubicBezTo>
                  <a:pt x="149860" y="267244"/>
                  <a:pt x="151882" y="254804"/>
                  <a:pt x="152326" y="236964"/>
                </a:cubicBezTo>
                <a:cubicBezTo>
                  <a:pt x="152771" y="219125"/>
                  <a:pt x="153219" y="188832"/>
                  <a:pt x="153671" y="146083"/>
                </a:cubicBezTo>
                <a:cubicBezTo>
                  <a:pt x="154122" y="103335"/>
                  <a:pt x="151200" y="76329"/>
                  <a:pt x="144905" y="65065"/>
                </a:cubicBezTo>
                <a:cubicBezTo>
                  <a:pt x="138610" y="53801"/>
                  <a:pt x="138897" y="48627"/>
                  <a:pt x="145766" y="49545"/>
                </a:cubicBezTo>
                <a:cubicBezTo>
                  <a:pt x="152634" y="50463"/>
                  <a:pt x="158794" y="50911"/>
                  <a:pt x="164243" y="50889"/>
                </a:cubicBezTo>
                <a:cubicBezTo>
                  <a:pt x="169692" y="50868"/>
                  <a:pt x="179544" y="48269"/>
                  <a:pt x="193798" y="43092"/>
                </a:cubicBezTo>
                <a:cubicBezTo>
                  <a:pt x="208052" y="37915"/>
                  <a:pt x="217768" y="32968"/>
                  <a:pt x="222944" y="28250"/>
                </a:cubicBezTo>
                <a:cubicBezTo>
                  <a:pt x="224239" y="27070"/>
                  <a:pt x="225822" y="26301"/>
                  <a:pt x="227696" y="25943"/>
                </a:cubicBezTo>
                <a:close/>
                <a:moveTo>
                  <a:pt x="5250600" y="25002"/>
                </a:moveTo>
                <a:cubicBezTo>
                  <a:pt x="5254104" y="25048"/>
                  <a:pt x="5257412" y="25927"/>
                  <a:pt x="5260524" y="27637"/>
                </a:cubicBezTo>
                <a:cubicBezTo>
                  <a:pt x="5266748" y="31057"/>
                  <a:pt x="5274585" y="37632"/>
                  <a:pt x="5284035" y="47362"/>
                </a:cubicBezTo>
                <a:cubicBezTo>
                  <a:pt x="5293485" y="57092"/>
                  <a:pt x="5292148" y="63036"/>
                  <a:pt x="5280023" y="65194"/>
                </a:cubicBezTo>
                <a:cubicBezTo>
                  <a:pt x="5267899" y="67352"/>
                  <a:pt x="5255275" y="72504"/>
                  <a:pt x="5242154" y="80649"/>
                </a:cubicBezTo>
                <a:cubicBezTo>
                  <a:pt x="5229033" y="88794"/>
                  <a:pt x="5224502" y="88041"/>
                  <a:pt x="5228560" y="78390"/>
                </a:cubicBezTo>
                <a:cubicBezTo>
                  <a:pt x="5232618" y="68739"/>
                  <a:pt x="5235766" y="61867"/>
                  <a:pt x="5238003" y="57773"/>
                </a:cubicBezTo>
                <a:cubicBezTo>
                  <a:pt x="5240240" y="53679"/>
                  <a:pt x="5240451" y="51531"/>
                  <a:pt x="5238637" y="51330"/>
                </a:cubicBezTo>
                <a:cubicBezTo>
                  <a:pt x="5236823" y="51130"/>
                  <a:pt x="5221153" y="52829"/>
                  <a:pt x="5191626" y="56428"/>
                </a:cubicBezTo>
                <a:cubicBezTo>
                  <a:pt x="5162100" y="60028"/>
                  <a:pt x="5138568" y="62727"/>
                  <a:pt x="5121030" y="64527"/>
                </a:cubicBezTo>
                <a:cubicBezTo>
                  <a:pt x="5103492" y="66327"/>
                  <a:pt x="5091503" y="67227"/>
                  <a:pt x="5085064" y="67227"/>
                </a:cubicBezTo>
                <a:cubicBezTo>
                  <a:pt x="5079214" y="83087"/>
                  <a:pt x="5071502" y="94925"/>
                  <a:pt x="5061930" y="102740"/>
                </a:cubicBezTo>
                <a:cubicBezTo>
                  <a:pt x="5052358" y="110555"/>
                  <a:pt x="5046127" y="109670"/>
                  <a:pt x="5043237" y="100084"/>
                </a:cubicBezTo>
                <a:cubicBezTo>
                  <a:pt x="5040348" y="90497"/>
                  <a:pt x="5041872" y="82223"/>
                  <a:pt x="5047808" y="75261"/>
                </a:cubicBezTo>
                <a:cubicBezTo>
                  <a:pt x="5053745" y="68298"/>
                  <a:pt x="5058546" y="61387"/>
                  <a:pt x="5062209" y="54525"/>
                </a:cubicBezTo>
                <a:cubicBezTo>
                  <a:pt x="5065874" y="47663"/>
                  <a:pt x="5069752" y="41737"/>
                  <a:pt x="5073846" y="36746"/>
                </a:cubicBezTo>
                <a:cubicBezTo>
                  <a:pt x="5077941" y="31756"/>
                  <a:pt x="5081895" y="36467"/>
                  <a:pt x="5085710" y="50879"/>
                </a:cubicBezTo>
                <a:cubicBezTo>
                  <a:pt x="5088750" y="50879"/>
                  <a:pt x="5099308" y="49997"/>
                  <a:pt x="5117383" y="48233"/>
                </a:cubicBezTo>
                <a:cubicBezTo>
                  <a:pt x="5135460" y="46469"/>
                  <a:pt x="5151159" y="44669"/>
                  <a:pt x="5164480" y="42834"/>
                </a:cubicBezTo>
                <a:cubicBezTo>
                  <a:pt x="5177803" y="40998"/>
                  <a:pt x="5191687" y="38768"/>
                  <a:pt x="5206135" y="36144"/>
                </a:cubicBezTo>
                <a:cubicBezTo>
                  <a:pt x="5220583" y="33520"/>
                  <a:pt x="5231704" y="30591"/>
                  <a:pt x="5239497" y="27357"/>
                </a:cubicBezTo>
                <a:cubicBezTo>
                  <a:pt x="5243395" y="25740"/>
                  <a:pt x="5247095" y="24955"/>
                  <a:pt x="5250600" y="25002"/>
                </a:cubicBezTo>
                <a:close/>
                <a:moveTo>
                  <a:pt x="809411" y="24082"/>
                </a:moveTo>
                <a:cubicBezTo>
                  <a:pt x="813281" y="23663"/>
                  <a:pt x="819873" y="25568"/>
                  <a:pt x="829187" y="29799"/>
                </a:cubicBezTo>
                <a:cubicBezTo>
                  <a:pt x="843054" y="36237"/>
                  <a:pt x="848138" y="42113"/>
                  <a:pt x="844438" y="47426"/>
                </a:cubicBezTo>
                <a:cubicBezTo>
                  <a:pt x="840738" y="52739"/>
                  <a:pt x="835841" y="69629"/>
                  <a:pt x="829746" y="98094"/>
                </a:cubicBezTo>
                <a:cubicBezTo>
                  <a:pt x="837433" y="96516"/>
                  <a:pt x="843714" y="94100"/>
                  <a:pt x="848589" y="90845"/>
                </a:cubicBezTo>
                <a:cubicBezTo>
                  <a:pt x="853465" y="87590"/>
                  <a:pt x="859592" y="87177"/>
                  <a:pt x="866970" y="89608"/>
                </a:cubicBezTo>
                <a:cubicBezTo>
                  <a:pt x="874348" y="92039"/>
                  <a:pt x="880561" y="95667"/>
                  <a:pt x="885609" y="100492"/>
                </a:cubicBezTo>
                <a:cubicBezTo>
                  <a:pt x="890656" y="105318"/>
                  <a:pt x="890900" y="110907"/>
                  <a:pt x="886340" y="117260"/>
                </a:cubicBezTo>
                <a:lnTo>
                  <a:pt x="883540" y="122947"/>
                </a:lnTo>
                <a:lnTo>
                  <a:pt x="884974" y="121762"/>
                </a:lnTo>
                <a:cubicBezTo>
                  <a:pt x="886147" y="121435"/>
                  <a:pt x="887685" y="121447"/>
                  <a:pt x="889588" y="121798"/>
                </a:cubicBezTo>
                <a:cubicBezTo>
                  <a:pt x="897203" y="123204"/>
                  <a:pt x="903147" y="124329"/>
                  <a:pt x="907420" y="125175"/>
                </a:cubicBezTo>
                <a:cubicBezTo>
                  <a:pt x="911694" y="126021"/>
                  <a:pt x="917659" y="126240"/>
                  <a:pt x="925317" y="125831"/>
                </a:cubicBezTo>
                <a:cubicBezTo>
                  <a:pt x="932974" y="125423"/>
                  <a:pt x="942245" y="124129"/>
                  <a:pt x="953130" y="121949"/>
                </a:cubicBezTo>
                <a:cubicBezTo>
                  <a:pt x="964014" y="119769"/>
                  <a:pt x="972148" y="117048"/>
                  <a:pt x="977533" y="113786"/>
                </a:cubicBezTo>
                <a:cubicBezTo>
                  <a:pt x="982918" y="110523"/>
                  <a:pt x="989937" y="110330"/>
                  <a:pt x="998592" y="113205"/>
                </a:cubicBezTo>
                <a:cubicBezTo>
                  <a:pt x="1007246" y="116080"/>
                  <a:pt x="1014789" y="120203"/>
                  <a:pt x="1021220" y="125573"/>
                </a:cubicBezTo>
                <a:cubicBezTo>
                  <a:pt x="1027652" y="130944"/>
                  <a:pt x="1028079" y="136440"/>
                  <a:pt x="1022500" y="142061"/>
                </a:cubicBezTo>
                <a:cubicBezTo>
                  <a:pt x="1016922" y="147682"/>
                  <a:pt x="1008913" y="167106"/>
                  <a:pt x="998473" y="200332"/>
                </a:cubicBezTo>
                <a:cubicBezTo>
                  <a:pt x="1011064" y="214845"/>
                  <a:pt x="1010878" y="222384"/>
                  <a:pt x="997914" y="222950"/>
                </a:cubicBezTo>
                <a:cubicBezTo>
                  <a:pt x="984951" y="223517"/>
                  <a:pt x="959518" y="225521"/>
                  <a:pt x="921617" y="228963"/>
                </a:cubicBezTo>
                <a:cubicBezTo>
                  <a:pt x="915422" y="239919"/>
                  <a:pt x="910471" y="242675"/>
                  <a:pt x="906764" y="237233"/>
                </a:cubicBezTo>
                <a:cubicBezTo>
                  <a:pt x="903057" y="231791"/>
                  <a:pt x="900537" y="223488"/>
                  <a:pt x="899203" y="212324"/>
                </a:cubicBezTo>
                <a:cubicBezTo>
                  <a:pt x="897870" y="201161"/>
                  <a:pt x="896073" y="187656"/>
                  <a:pt x="893815" y="171810"/>
                </a:cubicBezTo>
                <a:cubicBezTo>
                  <a:pt x="891557" y="155964"/>
                  <a:pt x="888384" y="143316"/>
                  <a:pt x="884297" y="133866"/>
                </a:cubicBezTo>
                <a:cubicBezTo>
                  <a:pt x="883275" y="131503"/>
                  <a:pt x="882619" y="129480"/>
                  <a:pt x="882328" y="127796"/>
                </a:cubicBezTo>
                <a:lnTo>
                  <a:pt x="882479" y="125101"/>
                </a:lnTo>
                <a:lnTo>
                  <a:pt x="880551" y="129018"/>
                </a:lnTo>
                <a:cubicBezTo>
                  <a:pt x="878972" y="133680"/>
                  <a:pt x="877743" y="139085"/>
                  <a:pt x="876865" y="145234"/>
                </a:cubicBezTo>
                <a:cubicBezTo>
                  <a:pt x="875108" y="157530"/>
                  <a:pt x="872635" y="173240"/>
                  <a:pt x="869444" y="192363"/>
                </a:cubicBezTo>
                <a:cubicBezTo>
                  <a:pt x="866253" y="211485"/>
                  <a:pt x="860893" y="227866"/>
                  <a:pt x="853365" y="241503"/>
                </a:cubicBezTo>
                <a:cubicBezTo>
                  <a:pt x="845836" y="255141"/>
                  <a:pt x="836232" y="264372"/>
                  <a:pt x="824552" y="269198"/>
                </a:cubicBezTo>
                <a:cubicBezTo>
                  <a:pt x="812872" y="274023"/>
                  <a:pt x="806752" y="272374"/>
                  <a:pt x="806193" y="264250"/>
                </a:cubicBezTo>
                <a:cubicBezTo>
                  <a:pt x="805633" y="256127"/>
                  <a:pt x="802192" y="246200"/>
                  <a:pt x="795868" y="234469"/>
                </a:cubicBezTo>
                <a:cubicBezTo>
                  <a:pt x="789544" y="222739"/>
                  <a:pt x="791340" y="219355"/>
                  <a:pt x="801256" y="224316"/>
                </a:cubicBezTo>
                <a:cubicBezTo>
                  <a:pt x="811172" y="229278"/>
                  <a:pt x="817945" y="231759"/>
                  <a:pt x="821573" y="231759"/>
                </a:cubicBezTo>
                <a:cubicBezTo>
                  <a:pt x="824068" y="231759"/>
                  <a:pt x="826943" y="228303"/>
                  <a:pt x="830198" y="221391"/>
                </a:cubicBezTo>
                <a:cubicBezTo>
                  <a:pt x="833453" y="214479"/>
                  <a:pt x="836863" y="204143"/>
                  <a:pt x="840426" y="190384"/>
                </a:cubicBezTo>
                <a:cubicBezTo>
                  <a:pt x="843990" y="176624"/>
                  <a:pt x="846898" y="161004"/>
                  <a:pt x="849149" y="143524"/>
                </a:cubicBezTo>
                <a:cubicBezTo>
                  <a:pt x="851400" y="126043"/>
                  <a:pt x="851669" y="116378"/>
                  <a:pt x="849956" y="114528"/>
                </a:cubicBezTo>
                <a:cubicBezTo>
                  <a:pt x="848242" y="112678"/>
                  <a:pt x="840287" y="114205"/>
                  <a:pt x="826090" y="119109"/>
                </a:cubicBezTo>
                <a:cubicBezTo>
                  <a:pt x="814775" y="151346"/>
                  <a:pt x="804303" y="175255"/>
                  <a:pt x="794674" y="190836"/>
                </a:cubicBezTo>
                <a:cubicBezTo>
                  <a:pt x="785044" y="206416"/>
                  <a:pt x="774723" y="219946"/>
                  <a:pt x="763710" y="231426"/>
                </a:cubicBezTo>
                <a:cubicBezTo>
                  <a:pt x="752696" y="242905"/>
                  <a:pt x="739550" y="252602"/>
                  <a:pt x="724271" y="260518"/>
                </a:cubicBezTo>
                <a:cubicBezTo>
                  <a:pt x="708991" y="268434"/>
                  <a:pt x="708185" y="264967"/>
                  <a:pt x="721851" y="250118"/>
                </a:cubicBezTo>
                <a:cubicBezTo>
                  <a:pt x="735517" y="235269"/>
                  <a:pt x="748821" y="218021"/>
                  <a:pt x="761763" y="198375"/>
                </a:cubicBezTo>
                <a:cubicBezTo>
                  <a:pt x="774705" y="178729"/>
                  <a:pt x="786511" y="153906"/>
                  <a:pt x="797180" y="123906"/>
                </a:cubicBezTo>
                <a:cubicBezTo>
                  <a:pt x="783786" y="127377"/>
                  <a:pt x="772457" y="130496"/>
                  <a:pt x="763194" y="133263"/>
                </a:cubicBezTo>
                <a:cubicBezTo>
                  <a:pt x="753930" y="136031"/>
                  <a:pt x="744458" y="132887"/>
                  <a:pt x="734778" y="123831"/>
                </a:cubicBezTo>
                <a:cubicBezTo>
                  <a:pt x="725099" y="114775"/>
                  <a:pt x="726701" y="110706"/>
                  <a:pt x="739586" y="111624"/>
                </a:cubicBezTo>
                <a:cubicBezTo>
                  <a:pt x="752471" y="112542"/>
                  <a:pt x="772751" y="110068"/>
                  <a:pt x="800428" y="104203"/>
                </a:cubicBezTo>
                <a:cubicBezTo>
                  <a:pt x="803669" y="93663"/>
                  <a:pt x="806189" y="81581"/>
                  <a:pt x="807989" y="67958"/>
                </a:cubicBezTo>
                <a:cubicBezTo>
                  <a:pt x="809789" y="54335"/>
                  <a:pt x="809114" y="42454"/>
                  <a:pt x="805967" y="32315"/>
                </a:cubicBezTo>
                <a:cubicBezTo>
                  <a:pt x="804393" y="27246"/>
                  <a:pt x="805541" y="24502"/>
                  <a:pt x="809411" y="24082"/>
                </a:cubicBezTo>
                <a:close/>
                <a:moveTo>
                  <a:pt x="3463386" y="22125"/>
                </a:moveTo>
                <a:cubicBezTo>
                  <a:pt x="3466457" y="22028"/>
                  <a:pt x="3469942" y="22700"/>
                  <a:pt x="3473843" y="24141"/>
                </a:cubicBezTo>
                <a:cubicBezTo>
                  <a:pt x="3481643" y="27024"/>
                  <a:pt x="3489445" y="31347"/>
                  <a:pt x="3497245" y="37112"/>
                </a:cubicBezTo>
                <a:cubicBezTo>
                  <a:pt x="3505047" y="42877"/>
                  <a:pt x="3506022" y="48731"/>
                  <a:pt x="3500171" y="54675"/>
                </a:cubicBezTo>
                <a:cubicBezTo>
                  <a:pt x="3494320" y="60619"/>
                  <a:pt x="3491832" y="77200"/>
                  <a:pt x="3492707" y="104418"/>
                </a:cubicBezTo>
                <a:cubicBezTo>
                  <a:pt x="3493582" y="131636"/>
                  <a:pt x="3495148" y="160617"/>
                  <a:pt x="3497407" y="191363"/>
                </a:cubicBezTo>
                <a:cubicBezTo>
                  <a:pt x="3499666" y="222108"/>
                  <a:pt x="3499880" y="245734"/>
                  <a:pt x="3498052" y="262239"/>
                </a:cubicBezTo>
                <a:cubicBezTo>
                  <a:pt x="3496224" y="278745"/>
                  <a:pt x="3492162" y="292210"/>
                  <a:pt x="3485866" y="302635"/>
                </a:cubicBezTo>
                <a:cubicBezTo>
                  <a:pt x="3479572" y="313061"/>
                  <a:pt x="3473183" y="312853"/>
                  <a:pt x="3466701" y="302012"/>
                </a:cubicBezTo>
                <a:cubicBezTo>
                  <a:pt x="3460219" y="291170"/>
                  <a:pt x="3451665" y="280121"/>
                  <a:pt x="3441039" y="268864"/>
                </a:cubicBezTo>
                <a:cubicBezTo>
                  <a:pt x="3430413" y="257607"/>
                  <a:pt x="3430130" y="253108"/>
                  <a:pt x="3440189" y="255367"/>
                </a:cubicBezTo>
                <a:cubicBezTo>
                  <a:pt x="3450249" y="257625"/>
                  <a:pt x="3457394" y="258754"/>
                  <a:pt x="3461624" y="258754"/>
                </a:cubicBezTo>
                <a:cubicBezTo>
                  <a:pt x="3463618" y="258754"/>
                  <a:pt x="3465389" y="254137"/>
                  <a:pt x="3466937" y="244902"/>
                </a:cubicBezTo>
                <a:cubicBezTo>
                  <a:pt x="3468731" y="233215"/>
                  <a:pt x="3469404" y="213959"/>
                  <a:pt x="3468959" y="187136"/>
                </a:cubicBezTo>
                <a:cubicBezTo>
                  <a:pt x="3468515" y="160312"/>
                  <a:pt x="3467845" y="132281"/>
                  <a:pt x="3466948" y="103041"/>
                </a:cubicBezTo>
                <a:cubicBezTo>
                  <a:pt x="3466053" y="73802"/>
                  <a:pt x="3464206" y="57371"/>
                  <a:pt x="3461410" y="53750"/>
                </a:cubicBezTo>
                <a:cubicBezTo>
                  <a:pt x="3458613" y="50129"/>
                  <a:pt x="3449027" y="49671"/>
                  <a:pt x="3432650" y="52374"/>
                </a:cubicBezTo>
                <a:cubicBezTo>
                  <a:pt x="3416274" y="55077"/>
                  <a:pt x="3402023" y="58002"/>
                  <a:pt x="3389899" y="61150"/>
                </a:cubicBezTo>
                <a:cubicBezTo>
                  <a:pt x="3377774" y="64298"/>
                  <a:pt x="3367112" y="61795"/>
                  <a:pt x="3357912" y="53643"/>
                </a:cubicBezTo>
                <a:cubicBezTo>
                  <a:pt x="3348714" y="45490"/>
                  <a:pt x="3349882" y="41873"/>
                  <a:pt x="3361419" y="42791"/>
                </a:cubicBezTo>
                <a:cubicBezTo>
                  <a:pt x="3372956" y="43709"/>
                  <a:pt x="3390386" y="41744"/>
                  <a:pt x="3413710" y="36897"/>
                </a:cubicBezTo>
                <a:cubicBezTo>
                  <a:pt x="3437035" y="32050"/>
                  <a:pt x="3450938" y="27992"/>
                  <a:pt x="3455419" y="24722"/>
                </a:cubicBezTo>
                <a:cubicBezTo>
                  <a:pt x="3457659" y="23087"/>
                  <a:pt x="3460315" y="22222"/>
                  <a:pt x="3463386" y="22125"/>
                </a:cubicBezTo>
                <a:close/>
                <a:moveTo>
                  <a:pt x="7710421" y="21935"/>
                </a:moveTo>
                <a:cubicBezTo>
                  <a:pt x="7712826" y="21707"/>
                  <a:pt x="7716125" y="21940"/>
                  <a:pt x="7720319" y="22636"/>
                </a:cubicBezTo>
                <a:cubicBezTo>
                  <a:pt x="7735435" y="23553"/>
                  <a:pt x="7746515" y="26551"/>
                  <a:pt x="7753563" y="31627"/>
                </a:cubicBezTo>
                <a:cubicBezTo>
                  <a:pt x="7760612" y="36703"/>
                  <a:pt x="7763562" y="43906"/>
                  <a:pt x="7762415" y="53234"/>
                </a:cubicBezTo>
                <a:cubicBezTo>
                  <a:pt x="7761268" y="62562"/>
                  <a:pt x="7755704" y="65101"/>
                  <a:pt x="7745723" y="60849"/>
                </a:cubicBezTo>
                <a:cubicBezTo>
                  <a:pt x="7735743" y="56597"/>
                  <a:pt x="7724819" y="48470"/>
                  <a:pt x="7712952" y="36467"/>
                </a:cubicBezTo>
                <a:cubicBezTo>
                  <a:pt x="7704053" y="27465"/>
                  <a:pt x="7703209" y="22621"/>
                  <a:pt x="7710421" y="21935"/>
                </a:cubicBezTo>
                <a:close/>
                <a:moveTo>
                  <a:pt x="5924124" y="18750"/>
                </a:moveTo>
                <a:cubicBezTo>
                  <a:pt x="5928308" y="18666"/>
                  <a:pt x="5932904" y="19574"/>
                  <a:pt x="5937912" y="21474"/>
                </a:cubicBezTo>
                <a:cubicBezTo>
                  <a:pt x="5947929" y="25274"/>
                  <a:pt x="5956579" y="30620"/>
                  <a:pt x="5963864" y="37510"/>
                </a:cubicBezTo>
                <a:cubicBezTo>
                  <a:pt x="5971149" y="44401"/>
                  <a:pt x="5970135" y="51083"/>
                  <a:pt x="5960821" y="57558"/>
                </a:cubicBezTo>
                <a:cubicBezTo>
                  <a:pt x="5951507" y="64032"/>
                  <a:pt x="5943114" y="74927"/>
                  <a:pt x="5935643" y="90243"/>
                </a:cubicBezTo>
                <a:cubicBezTo>
                  <a:pt x="5943745" y="105486"/>
                  <a:pt x="5941924" y="113108"/>
                  <a:pt x="5930179" y="113108"/>
                </a:cubicBezTo>
                <a:cubicBezTo>
                  <a:pt x="5922249" y="113108"/>
                  <a:pt x="5909081" y="113782"/>
                  <a:pt x="5890676" y="115130"/>
                </a:cubicBezTo>
                <a:lnTo>
                  <a:pt x="5868663" y="117020"/>
                </a:lnTo>
                <a:lnTo>
                  <a:pt x="5884147" y="124874"/>
                </a:lnTo>
                <a:cubicBezTo>
                  <a:pt x="5889682" y="129793"/>
                  <a:pt x="5890568" y="134371"/>
                  <a:pt x="5886804" y="138609"/>
                </a:cubicBezTo>
                <a:cubicBezTo>
                  <a:pt x="5883039" y="142846"/>
                  <a:pt x="5879974" y="147338"/>
                  <a:pt x="5877608" y="152085"/>
                </a:cubicBezTo>
                <a:cubicBezTo>
                  <a:pt x="5898802" y="149547"/>
                  <a:pt x="5912792" y="145990"/>
                  <a:pt x="5919575" y="141416"/>
                </a:cubicBezTo>
                <a:cubicBezTo>
                  <a:pt x="5926357" y="136841"/>
                  <a:pt x="5934696" y="136891"/>
                  <a:pt x="5944591" y="141566"/>
                </a:cubicBezTo>
                <a:cubicBezTo>
                  <a:pt x="5954486" y="146241"/>
                  <a:pt x="5962667" y="150765"/>
                  <a:pt x="5969135" y="155139"/>
                </a:cubicBezTo>
                <a:cubicBezTo>
                  <a:pt x="5975602" y="159513"/>
                  <a:pt x="5976294" y="164310"/>
                  <a:pt x="5971210" y="169530"/>
                </a:cubicBezTo>
                <a:cubicBezTo>
                  <a:pt x="5966126" y="174749"/>
                  <a:pt x="5961810" y="186670"/>
                  <a:pt x="5958261" y="205291"/>
                </a:cubicBezTo>
                <a:cubicBezTo>
                  <a:pt x="5954712" y="223911"/>
                  <a:pt x="5949707" y="242450"/>
                  <a:pt x="5943247" y="260905"/>
                </a:cubicBezTo>
                <a:cubicBezTo>
                  <a:pt x="5936786" y="279361"/>
                  <a:pt x="5925823" y="293088"/>
                  <a:pt x="5910358" y="302087"/>
                </a:cubicBezTo>
                <a:cubicBezTo>
                  <a:pt x="5894892" y="311085"/>
                  <a:pt x="5885839" y="311225"/>
                  <a:pt x="5883201" y="302506"/>
                </a:cubicBezTo>
                <a:cubicBezTo>
                  <a:pt x="5880562" y="293788"/>
                  <a:pt x="5873320" y="283187"/>
                  <a:pt x="5861475" y="270703"/>
                </a:cubicBezTo>
                <a:cubicBezTo>
                  <a:pt x="5849630" y="258220"/>
                  <a:pt x="5851856" y="254452"/>
                  <a:pt x="5868154" y="259400"/>
                </a:cubicBezTo>
                <a:cubicBezTo>
                  <a:pt x="5884452" y="264347"/>
                  <a:pt x="5894913" y="266484"/>
                  <a:pt x="5899538" y="265810"/>
                </a:cubicBezTo>
                <a:cubicBezTo>
                  <a:pt x="5904163" y="265136"/>
                  <a:pt x="5909963" y="256306"/>
                  <a:pt x="5916940" y="239320"/>
                </a:cubicBezTo>
                <a:cubicBezTo>
                  <a:pt x="5923916" y="222334"/>
                  <a:pt x="5928301" y="207459"/>
                  <a:pt x="5930093" y="194697"/>
                </a:cubicBezTo>
                <a:cubicBezTo>
                  <a:pt x="5931885" y="181934"/>
                  <a:pt x="5932273" y="173918"/>
                  <a:pt x="5931255" y="170648"/>
                </a:cubicBezTo>
                <a:cubicBezTo>
                  <a:pt x="5930237" y="167379"/>
                  <a:pt x="5925375" y="165744"/>
                  <a:pt x="5916671" y="165744"/>
                </a:cubicBezTo>
                <a:cubicBezTo>
                  <a:pt x="5907206" y="165744"/>
                  <a:pt x="5892579" y="167393"/>
                  <a:pt x="5872790" y="170691"/>
                </a:cubicBezTo>
                <a:cubicBezTo>
                  <a:pt x="5869534" y="184601"/>
                  <a:pt x="5862608" y="200078"/>
                  <a:pt x="5852011" y="217121"/>
                </a:cubicBezTo>
                <a:cubicBezTo>
                  <a:pt x="5841413" y="234165"/>
                  <a:pt x="5827815" y="249602"/>
                  <a:pt x="5811217" y="263433"/>
                </a:cubicBezTo>
                <a:cubicBezTo>
                  <a:pt x="5794618" y="277264"/>
                  <a:pt x="5775413" y="287162"/>
                  <a:pt x="5753601" y="293128"/>
                </a:cubicBezTo>
                <a:cubicBezTo>
                  <a:pt x="5731790" y="299093"/>
                  <a:pt x="5730725" y="295465"/>
                  <a:pt x="5750407" y="282244"/>
                </a:cubicBezTo>
                <a:cubicBezTo>
                  <a:pt x="5770089" y="269022"/>
                  <a:pt x="5787677" y="254664"/>
                  <a:pt x="5803172" y="239169"/>
                </a:cubicBezTo>
                <a:cubicBezTo>
                  <a:pt x="5818666" y="223675"/>
                  <a:pt x="5831727" y="201903"/>
                  <a:pt x="5842353" y="173853"/>
                </a:cubicBezTo>
                <a:cubicBezTo>
                  <a:pt x="5836387" y="175474"/>
                  <a:pt x="5830464" y="176965"/>
                  <a:pt x="5824585" y="178327"/>
                </a:cubicBezTo>
                <a:cubicBezTo>
                  <a:pt x="5818706" y="179690"/>
                  <a:pt x="5811736" y="181084"/>
                  <a:pt x="5803677" y="182511"/>
                </a:cubicBezTo>
                <a:cubicBezTo>
                  <a:pt x="5795617" y="183938"/>
                  <a:pt x="5786551" y="180349"/>
                  <a:pt x="5776477" y="171745"/>
                </a:cubicBezTo>
                <a:cubicBezTo>
                  <a:pt x="5766403" y="163141"/>
                  <a:pt x="5768741" y="159298"/>
                  <a:pt x="5783490" y="160216"/>
                </a:cubicBezTo>
                <a:cubicBezTo>
                  <a:pt x="5798238" y="161133"/>
                  <a:pt x="5819444" y="159915"/>
                  <a:pt x="5847106" y="156559"/>
                </a:cubicBezTo>
                <a:cubicBezTo>
                  <a:pt x="5852039" y="143007"/>
                  <a:pt x="5853154" y="131675"/>
                  <a:pt x="5850451" y="122562"/>
                </a:cubicBezTo>
                <a:lnTo>
                  <a:pt x="5849864" y="118634"/>
                </a:lnTo>
                <a:lnTo>
                  <a:pt x="5838567" y="119604"/>
                </a:lnTo>
                <a:cubicBezTo>
                  <a:pt x="5833218" y="128768"/>
                  <a:pt x="5828260" y="129495"/>
                  <a:pt x="5823693" y="121787"/>
                </a:cubicBezTo>
                <a:cubicBezTo>
                  <a:pt x="5819125" y="114080"/>
                  <a:pt x="5814841" y="101790"/>
                  <a:pt x="5810840" y="84919"/>
                </a:cubicBezTo>
                <a:cubicBezTo>
                  <a:pt x="5806839" y="68048"/>
                  <a:pt x="5802092" y="55683"/>
                  <a:pt x="5796600" y="47824"/>
                </a:cubicBezTo>
                <a:cubicBezTo>
                  <a:pt x="5791108" y="39966"/>
                  <a:pt x="5792886" y="36037"/>
                  <a:pt x="5801935" y="36037"/>
                </a:cubicBezTo>
                <a:cubicBezTo>
                  <a:pt x="5809721" y="36037"/>
                  <a:pt x="5816017" y="36707"/>
                  <a:pt x="5820821" y="38048"/>
                </a:cubicBezTo>
                <a:cubicBezTo>
                  <a:pt x="5825624" y="39389"/>
                  <a:pt x="5840478" y="38080"/>
                  <a:pt x="5865380" y="34122"/>
                </a:cubicBezTo>
                <a:cubicBezTo>
                  <a:pt x="5890281" y="30164"/>
                  <a:pt x="5906091" y="26117"/>
                  <a:pt x="5912810" y="21980"/>
                </a:cubicBezTo>
                <a:cubicBezTo>
                  <a:pt x="5916169" y="19911"/>
                  <a:pt x="5919940" y="18835"/>
                  <a:pt x="5924124" y="18750"/>
                </a:cubicBezTo>
                <a:close/>
                <a:moveTo>
                  <a:pt x="1590878" y="17242"/>
                </a:moveTo>
                <a:cubicBezTo>
                  <a:pt x="1594550" y="17672"/>
                  <a:pt x="1599063" y="18574"/>
                  <a:pt x="1604415" y="19947"/>
                </a:cubicBezTo>
                <a:cubicBezTo>
                  <a:pt x="1620003" y="24292"/>
                  <a:pt x="1626449" y="29967"/>
                  <a:pt x="1623753" y="36972"/>
                </a:cubicBezTo>
                <a:cubicBezTo>
                  <a:pt x="1621057" y="43978"/>
                  <a:pt x="1621738" y="60307"/>
                  <a:pt x="1625796" y="85962"/>
                </a:cubicBezTo>
                <a:cubicBezTo>
                  <a:pt x="1627603" y="85317"/>
                  <a:pt x="1633658" y="82678"/>
                  <a:pt x="1643962" y="78046"/>
                </a:cubicBezTo>
                <a:cubicBezTo>
                  <a:pt x="1654265" y="73414"/>
                  <a:pt x="1663145" y="74307"/>
                  <a:pt x="1670602" y="80724"/>
                </a:cubicBezTo>
                <a:cubicBezTo>
                  <a:pt x="1678059" y="87142"/>
                  <a:pt x="1676345" y="92548"/>
                  <a:pt x="1665461" y="96943"/>
                </a:cubicBezTo>
                <a:cubicBezTo>
                  <a:pt x="1654577" y="101338"/>
                  <a:pt x="1642474" y="105436"/>
                  <a:pt x="1629152" y="109236"/>
                </a:cubicBezTo>
                <a:cubicBezTo>
                  <a:pt x="1634486" y="133070"/>
                  <a:pt x="1643298" y="159950"/>
                  <a:pt x="1655588" y="189878"/>
                </a:cubicBezTo>
                <a:cubicBezTo>
                  <a:pt x="1658585" y="177962"/>
                  <a:pt x="1661202" y="166339"/>
                  <a:pt x="1663439" y="155010"/>
                </a:cubicBezTo>
                <a:cubicBezTo>
                  <a:pt x="1665676" y="143681"/>
                  <a:pt x="1665443" y="134289"/>
                  <a:pt x="1662740" y="126832"/>
                </a:cubicBezTo>
                <a:cubicBezTo>
                  <a:pt x="1660037" y="119375"/>
                  <a:pt x="1663102" y="116847"/>
                  <a:pt x="1671936" y="119249"/>
                </a:cubicBezTo>
                <a:cubicBezTo>
                  <a:pt x="1680770" y="121651"/>
                  <a:pt x="1688445" y="124975"/>
                  <a:pt x="1694963" y="129219"/>
                </a:cubicBezTo>
                <a:cubicBezTo>
                  <a:pt x="1701480" y="133464"/>
                  <a:pt x="1703104" y="138207"/>
                  <a:pt x="1699835" y="143448"/>
                </a:cubicBezTo>
                <a:cubicBezTo>
                  <a:pt x="1696565" y="148690"/>
                  <a:pt x="1692915" y="158011"/>
                  <a:pt x="1688886" y="171412"/>
                </a:cubicBezTo>
                <a:cubicBezTo>
                  <a:pt x="1684856" y="184813"/>
                  <a:pt x="1678446" y="199171"/>
                  <a:pt x="1669656" y="214486"/>
                </a:cubicBezTo>
                <a:cubicBezTo>
                  <a:pt x="1680067" y="229672"/>
                  <a:pt x="1689714" y="241966"/>
                  <a:pt x="1698598" y="251366"/>
                </a:cubicBezTo>
                <a:cubicBezTo>
                  <a:pt x="1707482" y="260766"/>
                  <a:pt x="1712296" y="263777"/>
                  <a:pt x="1713042" y="260400"/>
                </a:cubicBezTo>
                <a:cubicBezTo>
                  <a:pt x="1713788" y="257023"/>
                  <a:pt x="1717316" y="248702"/>
                  <a:pt x="1723625" y="235437"/>
                </a:cubicBezTo>
                <a:cubicBezTo>
                  <a:pt x="1729935" y="222173"/>
                  <a:pt x="1733090" y="226360"/>
                  <a:pt x="1733090" y="247999"/>
                </a:cubicBezTo>
                <a:cubicBezTo>
                  <a:pt x="1733090" y="266785"/>
                  <a:pt x="1734890" y="282068"/>
                  <a:pt x="1738489" y="293848"/>
                </a:cubicBezTo>
                <a:cubicBezTo>
                  <a:pt x="1742088" y="305629"/>
                  <a:pt x="1733473" y="306407"/>
                  <a:pt x="1712644" y="296182"/>
                </a:cubicBezTo>
                <a:cubicBezTo>
                  <a:pt x="1691815" y="285958"/>
                  <a:pt x="1672266" y="264526"/>
                  <a:pt x="1653996" y="231888"/>
                </a:cubicBezTo>
                <a:cubicBezTo>
                  <a:pt x="1639900" y="249426"/>
                  <a:pt x="1624111" y="261683"/>
                  <a:pt x="1606631" y="268660"/>
                </a:cubicBezTo>
                <a:cubicBezTo>
                  <a:pt x="1589150" y="275636"/>
                  <a:pt x="1587232" y="272833"/>
                  <a:pt x="1600877" y="260249"/>
                </a:cubicBezTo>
                <a:cubicBezTo>
                  <a:pt x="1614521" y="247666"/>
                  <a:pt x="1628392" y="231135"/>
                  <a:pt x="1642488" y="210657"/>
                </a:cubicBezTo>
                <a:cubicBezTo>
                  <a:pt x="1631905" y="196288"/>
                  <a:pt x="1620161" y="164224"/>
                  <a:pt x="1607254" y="114463"/>
                </a:cubicBezTo>
                <a:cubicBezTo>
                  <a:pt x="1593502" y="118952"/>
                  <a:pt x="1575555" y="122838"/>
                  <a:pt x="1553414" y="126122"/>
                </a:cubicBezTo>
                <a:cubicBezTo>
                  <a:pt x="1552554" y="162245"/>
                  <a:pt x="1549005" y="184852"/>
                  <a:pt x="1542767" y="193944"/>
                </a:cubicBezTo>
                <a:cubicBezTo>
                  <a:pt x="1545376" y="193040"/>
                  <a:pt x="1547972" y="192815"/>
                  <a:pt x="1550553" y="193266"/>
                </a:cubicBezTo>
                <a:cubicBezTo>
                  <a:pt x="1553134" y="193718"/>
                  <a:pt x="1556271" y="193532"/>
                  <a:pt x="1559964" y="192707"/>
                </a:cubicBezTo>
                <a:cubicBezTo>
                  <a:pt x="1563657" y="191882"/>
                  <a:pt x="1567066" y="190886"/>
                  <a:pt x="1570192" y="189717"/>
                </a:cubicBezTo>
                <a:cubicBezTo>
                  <a:pt x="1573318" y="188548"/>
                  <a:pt x="1576692" y="186035"/>
                  <a:pt x="1580313" y="182178"/>
                </a:cubicBezTo>
                <a:cubicBezTo>
                  <a:pt x="1583933" y="178320"/>
                  <a:pt x="1588601" y="177367"/>
                  <a:pt x="1594316" y="179317"/>
                </a:cubicBezTo>
                <a:cubicBezTo>
                  <a:pt x="1600030" y="181267"/>
                  <a:pt x="1605917" y="184207"/>
                  <a:pt x="1611976" y="188136"/>
                </a:cubicBezTo>
                <a:cubicBezTo>
                  <a:pt x="1618035" y="192065"/>
                  <a:pt x="1618519" y="196651"/>
                  <a:pt x="1613428" y="201892"/>
                </a:cubicBezTo>
                <a:cubicBezTo>
                  <a:pt x="1608337" y="207133"/>
                  <a:pt x="1604580" y="215060"/>
                  <a:pt x="1602157" y="225672"/>
                </a:cubicBezTo>
                <a:cubicBezTo>
                  <a:pt x="1610259" y="234046"/>
                  <a:pt x="1610779" y="239202"/>
                  <a:pt x="1603716" y="241137"/>
                </a:cubicBezTo>
                <a:cubicBezTo>
                  <a:pt x="1596653" y="243073"/>
                  <a:pt x="1584331" y="246852"/>
                  <a:pt x="1566751" y="252473"/>
                </a:cubicBezTo>
                <a:cubicBezTo>
                  <a:pt x="1564929" y="262153"/>
                  <a:pt x="1561373" y="262694"/>
                  <a:pt x="1556081" y="254097"/>
                </a:cubicBezTo>
                <a:cubicBezTo>
                  <a:pt x="1550790" y="245500"/>
                  <a:pt x="1546843" y="237086"/>
                  <a:pt x="1544240" y="228855"/>
                </a:cubicBezTo>
                <a:cubicBezTo>
                  <a:pt x="1541637" y="220624"/>
                  <a:pt x="1539354" y="214436"/>
                  <a:pt x="1537389" y="210292"/>
                </a:cubicBezTo>
                <a:cubicBezTo>
                  <a:pt x="1526046" y="239962"/>
                  <a:pt x="1510583" y="260877"/>
                  <a:pt x="1491002" y="273037"/>
                </a:cubicBezTo>
                <a:cubicBezTo>
                  <a:pt x="1471420" y="285198"/>
                  <a:pt x="1467968" y="282115"/>
                  <a:pt x="1480645" y="263788"/>
                </a:cubicBezTo>
                <a:cubicBezTo>
                  <a:pt x="1493321" y="245461"/>
                  <a:pt x="1503445" y="227826"/>
                  <a:pt x="1511017" y="210883"/>
                </a:cubicBezTo>
                <a:cubicBezTo>
                  <a:pt x="1518589" y="193940"/>
                  <a:pt x="1523271" y="175854"/>
                  <a:pt x="1525064" y="156623"/>
                </a:cubicBezTo>
                <a:cubicBezTo>
                  <a:pt x="1526856" y="137393"/>
                  <a:pt x="1525504" y="124186"/>
                  <a:pt x="1521009" y="117001"/>
                </a:cubicBezTo>
                <a:cubicBezTo>
                  <a:pt x="1516513" y="109817"/>
                  <a:pt x="1517893" y="106225"/>
                  <a:pt x="1525150" y="106225"/>
                </a:cubicBezTo>
                <a:cubicBezTo>
                  <a:pt x="1530011" y="106225"/>
                  <a:pt x="1534840" y="106669"/>
                  <a:pt x="1539637" y="107558"/>
                </a:cubicBezTo>
                <a:cubicBezTo>
                  <a:pt x="1544433" y="108447"/>
                  <a:pt x="1551959" y="108035"/>
                  <a:pt x="1562212" y="106322"/>
                </a:cubicBezTo>
                <a:cubicBezTo>
                  <a:pt x="1572465" y="104608"/>
                  <a:pt x="1585730" y="100575"/>
                  <a:pt x="1602006" y="94222"/>
                </a:cubicBezTo>
                <a:cubicBezTo>
                  <a:pt x="1597546" y="79466"/>
                  <a:pt x="1594216" y="66821"/>
                  <a:pt x="1592014" y="56289"/>
                </a:cubicBezTo>
                <a:cubicBezTo>
                  <a:pt x="1589813" y="45756"/>
                  <a:pt x="1585977" y="35692"/>
                  <a:pt x="1580506" y="26099"/>
                </a:cubicBezTo>
                <a:cubicBezTo>
                  <a:pt x="1576403" y="18904"/>
                  <a:pt x="1579860" y="15951"/>
                  <a:pt x="1590878" y="17242"/>
                </a:cubicBezTo>
                <a:close/>
                <a:moveTo>
                  <a:pt x="3773695" y="14180"/>
                </a:moveTo>
                <a:cubicBezTo>
                  <a:pt x="3775583" y="14122"/>
                  <a:pt x="3777918" y="14507"/>
                  <a:pt x="3780698" y="15333"/>
                </a:cubicBezTo>
                <a:cubicBezTo>
                  <a:pt x="3791819" y="18638"/>
                  <a:pt x="3800168" y="22485"/>
                  <a:pt x="3805747" y="26873"/>
                </a:cubicBezTo>
                <a:cubicBezTo>
                  <a:pt x="3811325" y="31261"/>
                  <a:pt x="3811981" y="36080"/>
                  <a:pt x="3807715" y="41328"/>
                </a:cubicBezTo>
                <a:cubicBezTo>
                  <a:pt x="3803449" y="46577"/>
                  <a:pt x="3798408" y="55009"/>
                  <a:pt x="3792593" y="66624"/>
                </a:cubicBezTo>
                <a:cubicBezTo>
                  <a:pt x="3786778" y="78240"/>
                  <a:pt x="3778206" y="90085"/>
                  <a:pt x="3766877" y="102159"/>
                </a:cubicBezTo>
                <a:cubicBezTo>
                  <a:pt x="3795228" y="101371"/>
                  <a:pt x="3812756" y="98474"/>
                  <a:pt x="3819459" y="93469"/>
                </a:cubicBezTo>
                <a:cubicBezTo>
                  <a:pt x="3826164" y="88464"/>
                  <a:pt x="3833933" y="87891"/>
                  <a:pt x="3842766" y="91748"/>
                </a:cubicBezTo>
                <a:cubicBezTo>
                  <a:pt x="3851599" y="95606"/>
                  <a:pt x="3858709" y="100428"/>
                  <a:pt x="3864093" y="106214"/>
                </a:cubicBezTo>
                <a:cubicBezTo>
                  <a:pt x="3869478" y="112000"/>
                  <a:pt x="3869883" y="117385"/>
                  <a:pt x="3865308" y="122368"/>
                </a:cubicBezTo>
                <a:cubicBezTo>
                  <a:pt x="3860735" y="127351"/>
                  <a:pt x="3857562" y="139168"/>
                  <a:pt x="3855790" y="157817"/>
                </a:cubicBezTo>
                <a:cubicBezTo>
                  <a:pt x="3854020" y="176467"/>
                  <a:pt x="3852460" y="195224"/>
                  <a:pt x="3851112" y="214088"/>
                </a:cubicBezTo>
                <a:cubicBezTo>
                  <a:pt x="3849764" y="232953"/>
                  <a:pt x="3845785" y="249225"/>
                  <a:pt x="3839173" y="262906"/>
                </a:cubicBezTo>
                <a:cubicBezTo>
                  <a:pt x="3832563" y="276586"/>
                  <a:pt x="3822306" y="286987"/>
                  <a:pt x="3808403" y="294107"/>
                </a:cubicBezTo>
                <a:cubicBezTo>
                  <a:pt x="3794500" y="301227"/>
                  <a:pt x="3787022" y="299438"/>
                  <a:pt x="3785968" y="288740"/>
                </a:cubicBezTo>
                <a:cubicBezTo>
                  <a:pt x="3784914" y="278042"/>
                  <a:pt x="3779192" y="265867"/>
                  <a:pt x="3768802" y="252215"/>
                </a:cubicBezTo>
                <a:cubicBezTo>
                  <a:pt x="3758413" y="238563"/>
                  <a:pt x="3759819" y="234935"/>
                  <a:pt x="3773018" y="241331"/>
                </a:cubicBezTo>
                <a:cubicBezTo>
                  <a:pt x="3786219" y="247727"/>
                  <a:pt x="3795436" y="251326"/>
                  <a:pt x="3800670" y="252129"/>
                </a:cubicBezTo>
                <a:cubicBezTo>
                  <a:pt x="3805905" y="252932"/>
                  <a:pt x="3810777" y="248125"/>
                  <a:pt x="3815286" y="237707"/>
                </a:cubicBezTo>
                <a:cubicBezTo>
                  <a:pt x="3819796" y="227288"/>
                  <a:pt x="3822952" y="211511"/>
                  <a:pt x="3824751" y="190373"/>
                </a:cubicBezTo>
                <a:cubicBezTo>
                  <a:pt x="3826551" y="169236"/>
                  <a:pt x="3827450" y="151554"/>
                  <a:pt x="3827450" y="137329"/>
                </a:cubicBezTo>
                <a:cubicBezTo>
                  <a:pt x="3827450" y="124494"/>
                  <a:pt x="3826213" y="117249"/>
                  <a:pt x="3823740" y="115593"/>
                </a:cubicBezTo>
                <a:cubicBezTo>
                  <a:pt x="3821266" y="113936"/>
                  <a:pt x="3815118" y="114341"/>
                  <a:pt x="3805295" y="116808"/>
                </a:cubicBezTo>
                <a:lnTo>
                  <a:pt x="3777159" y="123863"/>
                </a:lnTo>
                <a:cubicBezTo>
                  <a:pt x="3770333" y="124795"/>
                  <a:pt x="3764268" y="122558"/>
                  <a:pt x="3758962" y="117152"/>
                </a:cubicBezTo>
                <a:cubicBezTo>
                  <a:pt x="3745238" y="132740"/>
                  <a:pt x="3730952" y="144735"/>
                  <a:pt x="3716102" y="153139"/>
                </a:cubicBezTo>
                <a:cubicBezTo>
                  <a:pt x="3712390" y="155240"/>
                  <a:pt x="3709595" y="156518"/>
                  <a:pt x="3707717" y="156974"/>
                </a:cubicBezTo>
                <a:lnTo>
                  <a:pt x="3706055" y="156341"/>
                </a:lnTo>
                <a:lnTo>
                  <a:pt x="3705737" y="161904"/>
                </a:lnTo>
                <a:cubicBezTo>
                  <a:pt x="3705531" y="169236"/>
                  <a:pt x="3705652" y="178299"/>
                  <a:pt x="3706100" y="189093"/>
                </a:cubicBezTo>
                <a:cubicBezTo>
                  <a:pt x="3706996" y="210682"/>
                  <a:pt x="3706286" y="227030"/>
                  <a:pt x="3703971" y="238137"/>
                </a:cubicBezTo>
                <a:cubicBezTo>
                  <a:pt x="3701655" y="249243"/>
                  <a:pt x="3698543" y="258177"/>
                  <a:pt x="3694635" y="264939"/>
                </a:cubicBezTo>
                <a:cubicBezTo>
                  <a:pt x="3690728" y="271700"/>
                  <a:pt x="3686544" y="271800"/>
                  <a:pt x="3682084" y="265240"/>
                </a:cubicBezTo>
                <a:cubicBezTo>
                  <a:pt x="3677624" y="258679"/>
                  <a:pt x="3674211" y="253230"/>
                  <a:pt x="3671845" y="248892"/>
                </a:cubicBezTo>
                <a:cubicBezTo>
                  <a:pt x="3669479" y="244554"/>
                  <a:pt x="3667166" y="242209"/>
                  <a:pt x="3664908" y="241858"/>
                </a:cubicBezTo>
                <a:cubicBezTo>
                  <a:pt x="3662649" y="241507"/>
                  <a:pt x="3651424" y="242980"/>
                  <a:pt x="3631233" y="246278"/>
                </a:cubicBezTo>
                <a:cubicBezTo>
                  <a:pt x="3626530" y="266383"/>
                  <a:pt x="3621163" y="271883"/>
                  <a:pt x="3615133" y="262777"/>
                </a:cubicBezTo>
                <a:cubicBezTo>
                  <a:pt x="3609103" y="253671"/>
                  <a:pt x="3606088" y="241546"/>
                  <a:pt x="3606088" y="226403"/>
                </a:cubicBezTo>
                <a:cubicBezTo>
                  <a:pt x="3606088" y="212134"/>
                  <a:pt x="3605647" y="194406"/>
                  <a:pt x="3604765" y="173219"/>
                </a:cubicBezTo>
                <a:cubicBezTo>
                  <a:pt x="3603883" y="152031"/>
                  <a:pt x="3600735" y="136694"/>
                  <a:pt x="3595322" y="127208"/>
                </a:cubicBezTo>
                <a:cubicBezTo>
                  <a:pt x="3589909" y="117722"/>
                  <a:pt x="3590830" y="112979"/>
                  <a:pt x="3598086" y="112979"/>
                </a:cubicBezTo>
                <a:cubicBezTo>
                  <a:pt x="3602876" y="112979"/>
                  <a:pt x="3608475" y="113416"/>
                  <a:pt x="3614885" y="114291"/>
                </a:cubicBezTo>
                <a:cubicBezTo>
                  <a:pt x="3621769" y="105644"/>
                  <a:pt x="3629448" y="92272"/>
                  <a:pt x="3637923" y="74174"/>
                </a:cubicBezTo>
                <a:cubicBezTo>
                  <a:pt x="3646398" y="56077"/>
                  <a:pt x="3649062" y="41819"/>
                  <a:pt x="3645914" y="31401"/>
                </a:cubicBezTo>
                <a:cubicBezTo>
                  <a:pt x="3642766" y="20983"/>
                  <a:pt x="3650693" y="19897"/>
                  <a:pt x="3669694" y="28142"/>
                </a:cubicBezTo>
                <a:cubicBezTo>
                  <a:pt x="3685898" y="35972"/>
                  <a:pt x="3690907" y="42866"/>
                  <a:pt x="3684719" y="48824"/>
                </a:cubicBezTo>
                <a:cubicBezTo>
                  <a:pt x="3678531" y="54783"/>
                  <a:pt x="3671866" y="63118"/>
                  <a:pt x="3664725" y="73830"/>
                </a:cubicBezTo>
                <a:cubicBezTo>
                  <a:pt x="3657583" y="84542"/>
                  <a:pt x="3646642" y="98029"/>
                  <a:pt x="3631900" y="114291"/>
                </a:cubicBezTo>
                <a:cubicBezTo>
                  <a:pt x="3649252" y="111796"/>
                  <a:pt x="3661312" y="107573"/>
                  <a:pt x="3668081" y="101622"/>
                </a:cubicBezTo>
                <a:cubicBezTo>
                  <a:pt x="3674849" y="95670"/>
                  <a:pt x="3682177" y="94616"/>
                  <a:pt x="3690064" y="98460"/>
                </a:cubicBezTo>
                <a:cubicBezTo>
                  <a:pt x="3697951" y="102303"/>
                  <a:pt x="3704852" y="106304"/>
                  <a:pt x="3710768" y="110462"/>
                </a:cubicBezTo>
                <a:cubicBezTo>
                  <a:pt x="3716683" y="114621"/>
                  <a:pt x="3718020" y="119500"/>
                  <a:pt x="3714779" y="125100"/>
                </a:cubicBezTo>
                <a:cubicBezTo>
                  <a:pt x="3711539" y="130700"/>
                  <a:pt x="3709058" y="137368"/>
                  <a:pt x="3707337" y="145105"/>
                </a:cubicBezTo>
                <a:cubicBezTo>
                  <a:pt x="3706906" y="147039"/>
                  <a:pt x="3706558" y="149406"/>
                  <a:pt x="3706292" y="152206"/>
                </a:cubicBezTo>
                <a:lnTo>
                  <a:pt x="3706270" y="152578"/>
                </a:lnTo>
                <a:lnTo>
                  <a:pt x="3707459" y="149844"/>
                </a:lnTo>
                <a:cubicBezTo>
                  <a:pt x="3709251" y="147011"/>
                  <a:pt x="3711960" y="143355"/>
                  <a:pt x="3715586" y="138877"/>
                </a:cubicBezTo>
                <a:cubicBezTo>
                  <a:pt x="3730091" y="120967"/>
                  <a:pt x="3743364" y="100492"/>
                  <a:pt x="3755401" y="77455"/>
                </a:cubicBezTo>
                <a:cubicBezTo>
                  <a:pt x="3767440" y="54417"/>
                  <a:pt x="3771886" y="37478"/>
                  <a:pt x="3768738" y="26637"/>
                </a:cubicBezTo>
                <a:cubicBezTo>
                  <a:pt x="3766378" y="18506"/>
                  <a:pt x="3768029" y="14354"/>
                  <a:pt x="3773695" y="14180"/>
                </a:cubicBezTo>
                <a:close/>
                <a:moveTo>
                  <a:pt x="3290210" y="13966"/>
                </a:moveTo>
                <a:cubicBezTo>
                  <a:pt x="3292041" y="13712"/>
                  <a:pt x="3294471" y="13942"/>
                  <a:pt x="3297501" y="14655"/>
                </a:cubicBezTo>
                <a:cubicBezTo>
                  <a:pt x="3309619" y="17509"/>
                  <a:pt x="3319054" y="22320"/>
                  <a:pt x="3325808" y="29089"/>
                </a:cubicBezTo>
                <a:cubicBezTo>
                  <a:pt x="3333610" y="36130"/>
                  <a:pt x="3335800" y="44695"/>
                  <a:pt x="3332380" y="54783"/>
                </a:cubicBezTo>
                <a:cubicBezTo>
                  <a:pt x="3328959" y="64871"/>
                  <a:pt x="3322790" y="66305"/>
                  <a:pt x="3313870" y="59085"/>
                </a:cubicBezTo>
                <a:cubicBezTo>
                  <a:pt x="3304951" y="51865"/>
                  <a:pt x="3296963" y="41941"/>
                  <a:pt x="3289908" y="29315"/>
                </a:cubicBezTo>
                <a:cubicBezTo>
                  <a:pt x="3284616" y="19845"/>
                  <a:pt x="3284717" y="14729"/>
                  <a:pt x="3290210" y="13966"/>
                </a:cubicBezTo>
                <a:close/>
                <a:moveTo>
                  <a:pt x="7648657" y="13236"/>
                </a:moveTo>
                <a:cubicBezTo>
                  <a:pt x="7663565" y="15143"/>
                  <a:pt x="7672140" y="17821"/>
                  <a:pt x="7674384" y="21270"/>
                </a:cubicBezTo>
                <a:cubicBezTo>
                  <a:pt x="7676629" y="24719"/>
                  <a:pt x="7677303" y="28368"/>
                  <a:pt x="7676406" y="32219"/>
                </a:cubicBezTo>
                <a:cubicBezTo>
                  <a:pt x="7675510" y="36069"/>
                  <a:pt x="7675492" y="43666"/>
                  <a:pt x="7676353" y="55009"/>
                </a:cubicBezTo>
                <a:cubicBezTo>
                  <a:pt x="7677213" y="66352"/>
                  <a:pt x="7679163" y="78018"/>
                  <a:pt x="7682203" y="90006"/>
                </a:cubicBezTo>
                <a:cubicBezTo>
                  <a:pt x="7691553" y="87511"/>
                  <a:pt x="7699057" y="85087"/>
                  <a:pt x="7704713" y="82735"/>
                </a:cubicBezTo>
                <a:cubicBezTo>
                  <a:pt x="7710371" y="80384"/>
                  <a:pt x="7717415" y="82115"/>
                  <a:pt x="7725847" y="87930"/>
                </a:cubicBezTo>
                <a:cubicBezTo>
                  <a:pt x="7734279" y="93745"/>
                  <a:pt x="7732369" y="99377"/>
                  <a:pt x="7720115" y="104827"/>
                </a:cubicBezTo>
                <a:cubicBezTo>
                  <a:pt x="7707861" y="110276"/>
                  <a:pt x="7697339" y="114019"/>
                  <a:pt x="7688549" y="116055"/>
                </a:cubicBezTo>
                <a:cubicBezTo>
                  <a:pt x="7699289" y="147933"/>
                  <a:pt x="7708891" y="171440"/>
                  <a:pt x="7717351" y="186577"/>
                </a:cubicBezTo>
                <a:cubicBezTo>
                  <a:pt x="7725811" y="201713"/>
                  <a:pt x="7734021" y="214809"/>
                  <a:pt x="7741981" y="225865"/>
                </a:cubicBezTo>
                <a:cubicBezTo>
                  <a:pt x="7749939" y="236921"/>
                  <a:pt x="7759181" y="247056"/>
                  <a:pt x="7769707" y="256270"/>
                </a:cubicBezTo>
                <a:cubicBezTo>
                  <a:pt x="7780233" y="265484"/>
                  <a:pt x="7786840" y="270445"/>
                  <a:pt x="7789529" y="271155"/>
                </a:cubicBezTo>
                <a:cubicBezTo>
                  <a:pt x="7792217" y="271865"/>
                  <a:pt x="7794705" y="269047"/>
                  <a:pt x="7796993" y="262702"/>
                </a:cubicBezTo>
                <a:cubicBezTo>
                  <a:pt x="7799281" y="256356"/>
                  <a:pt x="7803153" y="247132"/>
                  <a:pt x="7808609" y="235029"/>
                </a:cubicBezTo>
                <a:cubicBezTo>
                  <a:pt x="7814065" y="222925"/>
                  <a:pt x="7816560" y="223614"/>
                  <a:pt x="7816094" y="237094"/>
                </a:cubicBezTo>
                <a:cubicBezTo>
                  <a:pt x="7815628" y="250573"/>
                  <a:pt x="7816065" y="263354"/>
                  <a:pt x="7817406" y="275436"/>
                </a:cubicBezTo>
                <a:cubicBezTo>
                  <a:pt x="7818747" y="287517"/>
                  <a:pt x="7820328" y="297229"/>
                  <a:pt x="7822149" y="304571"/>
                </a:cubicBezTo>
                <a:cubicBezTo>
                  <a:pt x="7823971" y="311914"/>
                  <a:pt x="7817331" y="313724"/>
                  <a:pt x="7802231" y="310003"/>
                </a:cubicBezTo>
                <a:cubicBezTo>
                  <a:pt x="7787131" y="306281"/>
                  <a:pt x="7772647" y="298409"/>
                  <a:pt x="7758780" y="286384"/>
                </a:cubicBezTo>
                <a:cubicBezTo>
                  <a:pt x="7744913" y="274360"/>
                  <a:pt x="7731795" y="258726"/>
                  <a:pt x="7719427" y="239481"/>
                </a:cubicBezTo>
                <a:cubicBezTo>
                  <a:pt x="7707058" y="220237"/>
                  <a:pt x="7696805" y="201799"/>
                  <a:pt x="7688667" y="184167"/>
                </a:cubicBezTo>
                <a:cubicBezTo>
                  <a:pt x="7680529" y="166536"/>
                  <a:pt x="7673169" y="145553"/>
                  <a:pt x="7666587" y="121217"/>
                </a:cubicBezTo>
                <a:cubicBezTo>
                  <a:pt x="7647514" y="125663"/>
                  <a:pt x="7631030" y="129248"/>
                  <a:pt x="7617135" y="131973"/>
                </a:cubicBezTo>
                <a:cubicBezTo>
                  <a:pt x="7603239" y="134697"/>
                  <a:pt x="7590493" y="133457"/>
                  <a:pt x="7578899" y="128251"/>
                </a:cubicBezTo>
                <a:cubicBezTo>
                  <a:pt x="7567305" y="123046"/>
                  <a:pt x="7569859" y="118995"/>
                  <a:pt x="7586557" y="116098"/>
                </a:cubicBezTo>
                <a:cubicBezTo>
                  <a:pt x="7603257" y="113201"/>
                  <a:pt x="7627753" y="106705"/>
                  <a:pt x="7660047" y="96610"/>
                </a:cubicBezTo>
                <a:cubicBezTo>
                  <a:pt x="7657538" y="86342"/>
                  <a:pt x="7654279" y="72733"/>
                  <a:pt x="7650271" y="55783"/>
                </a:cubicBezTo>
                <a:cubicBezTo>
                  <a:pt x="7646263" y="38833"/>
                  <a:pt x="7641265" y="27027"/>
                  <a:pt x="7635278" y="20366"/>
                </a:cubicBezTo>
                <a:cubicBezTo>
                  <a:pt x="7629291" y="13705"/>
                  <a:pt x="7633751" y="11328"/>
                  <a:pt x="7648657" y="13236"/>
                </a:cubicBezTo>
                <a:close/>
                <a:moveTo>
                  <a:pt x="2605088" y="11784"/>
                </a:moveTo>
                <a:cubicBezTo>
                  <a:pt x="2619256" y="12723"/>
                  <a:pt x="2629406" y="15752"/>
                  <a:pt x="2635536" y="20872"/>
                </a:cubicBezTo>
                <a:cubicBezTo>
                  <a:pt x="2641666" y="25991"/>
                  <a:pt x="2644434" y="32971"/>
                  <a:pt x="2643839" y="41812"/>
                </a:cubicBezTo>
                <a:cubicBezTo>
                  <a:pt x="2643244" y="50653"/>
                  <a:pt x="2638361" y="53177"/>
                  <a:pt x="2629190" y="49384"/>
                </a:cubicBezTo>
                <a:cubicBezTo>
                  <a:pt x="2620020" y="45591"/>
                  <a:pt x="2610200" y="39421"/>
                  <a:pt x="2599732" y="30874"/>
                </a:cubicBezTo>
                <a:cubicBezTo>
                  <a:pt x="2589135" y="17208"/>
                  <a:pt x="2590920" y="10844"/>
                  <a:pt x="2605088" y="11784"/>
                </a:cubicBezTo>
                <a:close/>
                <a:moveTo>
                  <a:pt x="436103" y="11062"/>
                </a:moveTo>
                <a:cubicBezTo>
                  <a:pt x="437927" y="10921"/>
                  <a:pt x="440281" y="11205"/>
                  <a:pt x="443163" y="11913"/>
                </a:cubicBezTo>
                <a:cubicBezTo>
                  <a:pt x="454693" y="14745"/>
                  <a:pt x="463494" y="18316"/>
                  <a:pt x="469567" y="22625"/>
                </a:cubicBezTo>
                <a:cubicBezTo>
                  <a:pt x="475640" y="26934"/>
                  <a:pt x="476425" y="32509"/>
                  <a:pt x="471923" y="39349"/>
                </a:cubicBezTo>
                <a:cubicBezTo>
                  <a:pt x="468545" y="44479"/>
                  <a:pt x="466434" y="56785"/>
                  <a:pt x="465590" y="76265"/>
                </a:cubicBezTo>
                <a:lnTo>
                  <a:pt x="465185" y="97257"/>
                </a:lnTo>
                <a:lnTo>
                  <a:pt x="480024" y="92063"/>
                </a:lnTo>
                <a:cubicBezTo>
                  <a:pt x="485023" y="91176"/>
                  <a:pt x="489238" y="91426"/>
                  <a:pt x="492669" y="92813"/>
                </a:cubicBezTo>
                <a:cubicBezTo>
                  <a:pt x="499531" y="95588"/>
                  <a:pt x="501814" y="99356"/>
                  <a:pt x="499520" y="104117"/>
                </a:cubicBezTo>
                <a:cubicBezTo>
                  <a:pt x="497226" y="108878"/>
                  <a:pt x="485718" y="113854"/>
                  <a:pt x="464996" y="119045"/>
                </a:cubicBezTo>
                <a:lnTo>
                  <a:pt x="463813" y="156150"/>
                </a:lnTo>
                <a:cubicBezTo>
                  <a:pt x="485409" y="146241"/>
                  <a:pt x="493960" y="144972"/>
                  <a:pt x="489464" y="152343"/>
                </a:cubicBezTo>
                <a:cubicBezTo>
                  <a:pt x="484969" y="159714"/>
                  <a:pt x="476418" y="167178"/>
                  <a:pt x="463813" y="174735"/>
                </a:cubicBezTo>
                <a:cubicBezTo>
                  <a:pt x="463813" y="212306"/>
                  <a:pt x="464035" y="238180"/>
                  <a:pt x="464480" y="252355"/>
                </a:cubicBezTo>
                <a:cubicBezTo>
                  <a:pt x="464924" y="266530"/>
                  <a:pt x="460640" y="279035"/>
                  <a:pt x="451627" y="289869"/>
                </a:cubicBezTo>
                <a:cubicBezTo>
                  <a:pt x="442615" y="300703"/>
                  <a:pt x="436384" y="302001"/>
                  <a:pt x="432935" y="293762"/>
                </a:cubicBezTo>
                <a:cubicBezTo>
                  <a:pt x="429486" y="285524"/>
                  <a:pt x="422947" y="276049"/>
                  <a:pt x="413318" y="265337"/>
                </a:cubicBezTo>
                <a:cubicBezTo>
                  <a:pt x="403688" y="254624"/>
                  <a:pt x="404928" y="250846"/>
                  <a:pt x="417039" y="254001"/>
                </a:cubicBezTo>
                <a:cubicBezTo>
                  <a:pt x="429149" y="257155"/>
                  <a:pt x="435900" y="258163"/>
                  <a:pt x="437291" y="257023"/>
                </a:cubicBezTo>
                <a:cubicBezTo>
                  <a:pt x="438682" y="255883"/>
                  <a:pt x="439600" y="248921"/>
                  <a:pt x="440044" y="236136"/>
                </a:cubicBezTo>
                <a:cubicBezTo>
                  <a:pt x="440489" y="223352"/>
                  <a:pt x="440711" y="206642"/>
                  <a:pt x="440711" y="186007"/>
                </a:cubicBezTo>
                <a:cubicBezTo>
                  <a:pt x="414769" y="204219"/>
                  <a:pt x="399379" y="216193"/>
                  <a:pt x="394539" y="221929"/>
                </a:cubicBezTo>
                <a:cubicBezTo>
                  <a:pt x="389699" y="227665"/>
                  <a:pt x="381787" y="225073"/>
                  <a:pt x="370802" y="214153"/>
                </a:cubicBezTo>
                <a:cubicBezTo>
                  <a:pt x="359818" y="203233"/>
                  <a:pt x="359284" y="196937"/>
                  <a:pt x="369200" y="195267"/>
                </a:cubicBezTo>
                <a:cubicBezTo>
                  <a:pt x="379116" y="193596"/>
                  <a:pt x="389732" y="190370"/>
                  <a:pt x="401046" y="185587"/>
                </a:cubicBezTo>
                <a:cubicBezTo>
                  <a:pt x="412360" y="180805"/>
                  <a:pt x="425582" y="173789"/>
                  <a:pt x="440711" y="164539"/>
                </a:cubicBezTo>
                <a:lnTo>
                  <a:pt x="440711" y="125261"/>
                </a:lnTo>
                <a:cubicBezTo>
                  <a:pt x="431605" y="128775"/>
                  <a:pt x="422725" y="131679"/>
                  <a:pt x="414070" y="133973"/>
                </a:cubicBezTo>
                <a:cubicBezTo>
                  <a:pt x="405416" y="136268"/>
                  <a:pt x="396894" y="134568"/>
                  <a:pt x="388506" y="128875"/>
                </a:cubicBezTo>
                <a:cubicBezTo>
                  <a:pt x="380116" y="123182"/>
                  <a:pt x="381773" y="118919"/>
                  <a:pt x="393474" y="116087"/>
                </a:cubicBezTo>
                <a:cubicBezTo>
                  <a:pt x="405176" y="113255"/>
                  <a:pt x="420936" y="108949"/>
                  <a:pt x="440754" y="103170"/>
                </a:cubicBezTo>
                <a:cubicBezTo>
                  <a:pt x="441629" y="60996"/>
                  <a:pt x="439366" y="34534"/>
                  <a:pt x="433967" y="23786"/>
                </a:cubicBezTo>
                <a:cubicBezTo>
                  <a:pt x="429918" y="15725"/>
                  <a:pt x="430630" y="11484"/>
                  <a:pt x="436103" y="11062"/>
                </a:cubicBezTo>
                <a:close/>
                <a:moveTo>
                  <a:pt x="7235367" y="11023"/>
                </a:moveTo>
                <a:cubicBezTo>
                  <a:pt x="7237193" y="10394"/>
                  <a:pt x="7240156" y="10432"/>
                  <a:pt x="7244257" y="11138"/>
                </a:cubicBezTo>
                <a:cubicBezTo>
                  <a:pt x="7252459" y="12551"/>
                  <a:pt x="7259235" y="14734"/>
                  <a:pt x="7264584" y="17688"/>
                </a:cubicBezTo>
                <a:cubicBezTo>
                  <a:pt x="7269933" y="20642"/>
                  <a:pt x="7271379" y="23926"/>
                  <a:pt x="7268919" y="27540"/>
                </a:cubicBezTo>
                <a:cubicBezTo>
                  <a:pt x="7266459" y="31154"/>
                  <a:pt x="7263645" y="34889"/>
                  <a:pt x="7260475" y="38747"/>
                </a:cubicBezTo>
                <a:cubicBezTo>
                  <a:pt x="7263401" y="38747"/>
                  <a:pt x="7270411" y="36718"/>
                  <a:pt x="7281502" y="32659"/>
                </a:cubicBezTo>
                <a:cubicBezTo>
                  <a:pt x="7292595" y="28601"/>
                  <a:pt x="7300861" y="29885"/>
                  <a:pt x="7306303" y="36510"/>
                </a:cubicBezTo>
                <a:cubicBezTo>
                  <a:pt x="7311745" y="43135"/>
                  <a:pt x="7310111" y="47874"/>
                  <a:pt x="7301399" y="50728"/>
                </a:cubicBezTo>
                <a:cubicBezTo>
                  <a:pt x="7292687" y="53582"/>
                  <a:pt x="7283603" y="55468"/>
                  <a:pt x="7274145" y="56385"/>
                </a:cubicBezTo>
                <a:cubicBezTo>
                  <a:pt x="7264689" y="57303"/>
                  <a:pt x="7257536" y="56866"/>
                  <a:pt x="7252689" y="55073"/>
                </a:cubicBezTo>
                <a:cubicBezTo>
                  <a:pt x="7242708" y="70503"/>
                  <a:pt x="7229111" y="83133"/>
                  <a:pt x="7211895" y="92964"/>
                </a:cubicBezTo>
                <a:cubicBezTo>
                  <a:pt x="7194679" y="102794"/>
                  <a:pt x="7189969" y="102783"/>
                  <a:pt x="7197763" y="92931"/>
                </a:cubicBezTo>
                <a:cubicBezTo>
                  <a:pt x="7205557" y="83080"/>
                  <a:pt x="7211895" y="74601"/>
                  <a:pt x="7216777" y="67495"/>
                </a:cubicBezTo>
                <a:cubicBezTo>
                  <a:pt x="7221661" y="60390"/>
                  <a:pt x="7225863" y="53101"/>
                  <a:pt x="7229383" y="45630"/>
                </a:cubicBezTo>
                <a:cubicBezTo>
                  <a:pt x="7232903" y="38159"/>
                  <a:pt x="7234663" y="32279"/>
                  <a:pt x="7234663" y="27992"/>
                </a:cubicBezTo>
                <a:cubicBezTo>
                  <a:pt x="7234663" y="23202"/>
                  <a:pt x="7234211" y="18843"/>
                  <a:pt x="7233308" y="14913"/>
                </a:cubicBezTo>
                <a:cubicBezTo>
                  <a:pt x="7232857" y="12949"/>
                  <a:pt x="7233543" y="11652"/>
                  <a:pt x="7235367" y="11023"/>
                </a:cubicBezTo>
                <a:close/>
                <a:moveTo>
                  <a:pt x="1960726" y="8795"/>
                </a:moveTo>
                <a:cubicBezTo>
                  <a:pt x="1962370" y="8563"/>
                  <a:pt x="1964458" y="8684"/>
                  <a:pt x="1966989" y="9159"/>
                </a:cubicBezTo>
                <a:cubicBezTo>
                  <a:pt x="1977113" y="11060"/>
                  <a:pt x="1986137" y="14842"/>
                  <a:pt x="1994060" y="20506"/>
                </a:cubicBezTo>
                <a:cubicBezTo>
                  <a:pt x="2001982" y="26171"/>
                  <a:pt x="2003904" y="32426"/>
                  <a:pt x="1999824" y="39274"/>
                </a:cubicBezTo>
                <a:cubicBezTo>
                  <a:pt x="1995744" y="46121"/>
                  <a:pt x="1993289" y="63484"/>
                  <a:pt x="1992457" y="91361"/>
                </a:cubicBezTo>
                <a:cubicBezTo>
                  <a:pt x="2001291" y="89712"/>
                  <a:pt x="2010181" y="87500"/>
                  <a:pt x="2019130" y="84725"/>
                </a:cubicBezTo>
                <a:cubicBezTo>
                  <a:pt x="2028078" y="81950"/>
                  <a:pt x="2035994" y="83793"/>
                  <a:pt x="2042877" y="90253"/>
                </a:cubicBezTo>
                <a:cubicBezTo>
                  <a:pt x="2049760" y="96714"/>
                  <a:pt x="2046799" y="102357"/>
                  <a:pt x="2033993" y="107182"/>
                </a:cubicBezTo>
                <a:cubicBezTo>
                  <a:pt x="2021188" y="112007"/>
                  <a:pt x="2007285" y="115603"/>
                  <a:pt x="1992285" y="117969"/>
                </a:cubicBezTo>
                <a:lnTo>
                  <a:pt x="1991102" y="157484"/>
                </a:lnTo>
                <a:cubicBezTo>
                  <a:pt x="2024773" y="153038"/>
                  <a:pt x="2047401" y="149679"/>
                  <a:pt x="2058988" y="147406"/>
                </a:cubicBezTo>
                <a:cubicBezTo>
                  <a:pt x="2070575" y="145133"/>
                  <a:pt x="2080667" y="145474"/>
                  <a:pt x="2089264" y="148428"/>
                </a:cubicBezTo>
                <a:cubicBezTo>
                  <a:pt x="2097861" y="151382"/>
                  <a:pt x="2103898" y="156584"/>
                  <a:pt x="2107376" y="164034"/>
                </a:cubicBezTo>
                <a:cubicBezTo>
                  <a:pt x="2110853" y="171483"/>
                  <a:pt x="2106289" y="174982"/>
                  <a:pt x="2093684" y="174531"/>
                </a:cubicBezTo>
                <a:cubicBezTo>
                  <a:pt x="2081079" y="174079"/>
                  <a:pt x="2065606" y="174527"/>
                  <a:pt x="2047265" y="175875"/>
                </a:cubicBezTo>
                <a:cubicBezTo>
                  <a:pt x="2028924" y="177223"/>
                  <a:pt x="2004352" y="179417"/>
                  <a:pt x="1973549" y="182457"/>
                </a:cubicBezTo>
                <a:cubicBezTo>
                  <a:pt x="1983459" y="190746"/>
                  <a:pt x="1986366" y="196633"/>
                  <a:pt x="1982272" y="200117"/>
                </a:cubicBezTo>
                <a:cubicBezTo>
                  <a:pt x="1978178" y="203602"/>
                  <a:pt x="1972883" y="209026"/>
                  <a:pt x="1966386" y="216390"/>
                </a:cubicBezTo>
                <a:cubicBezTo>
                  <a:pt x="1959890" y="223754"/>
                  <a:pt x="1954739" y="229052"/>
                  <a:pt x="1950931" y="232286"/>
                </a:cubicBezTo>
                <a:cubicBezTo>
                  <a:pt x="1947124" y="235520"/>
                  <a:pt x="1947307" y="236929"/>
                  <a:pt x="1951480" y="236513"/>
                </a:cubicBezTo>
                <a:cubicBezTo>
                  <a:pt x="1955653" y="236097"/>
                  <a:pt x="1978253" y="233817"/>
                  <a:pt x="2019280" y="229672"/>
                </a:cubicBezTo>
                <a:cubicBezTo>
                  <a:pt x="2013888" y="221771"/>
                  <a:pt x="2009167" y="213389"/>
                  <a:pt x="2005116" y="204527"/>
                </a:cubicBezTo>
                <a:cubicBezTo>
                  <a:pt x="2001065" y="195665"/>
                  <a:pt x="2003309" y="192693"/>
                  <a:pt x="2011849" y="195611"/>
                </a:cubicBezTo>
                <a:cubicBezTo>
                  <a:pt x="2020388" y="198529"/>
                  <a:pt x="2028859" y="203724"/>
                  <a:pt x="2037263" y="211195"/>
                </a:cubicBezTo>
                <a:cubicBezTo>
                  <a:pt x="2045666" y="218666"/>
                  <a:pt x="2053123" y="227543"/>
                  <a:pt x="2059634" y="237825"/>
                </a:cubicBezTo>
                <a:cubicBezTo>
                  <a:pt x="2066144" y="248107"/>
                  <a:pt x="2067700" y="259138"/>
                  <a:pt x="2064301" y="270918"/>
                </a:cubicBezTo>
                <a:cubicBezTo>
                  <a:pt x="2060903" y="282699"/>
                  <a:pt x="2055608" y="285406"/>
                  <a:pt x="2048416" y="279039"/>
                </a:cubicBezTo>
                <a:cubicBezTo>
                  <a:pt x="2041224" y="272672"/>
                  <a:pt x="2033499" y="261458"/>
                  <a:pt x="2025239" y="245397"/>
                </a:cubicBezTo>
                <a:cubicBezTo>
                  <a:pt x="1981343" y="253470"/>
                  <a:pt x="1952383" y="259920"/>
                  <a:pt x="1938359" y="264745"/>
                </a:cubicBezTo>
                <a:cubicBezTo>
                  <a:pt x="1924334" y="269571"/>
                  <a:pt x="1912718" y="274525"/>
                  <a:pt x="1903512" y="279609"/>
                </a:cubicBezTo>
                <a:cubicBezTo>
                  <a:pt x="1894305" y="284692"/>
                  <a:pt x="1889702" y="280458"/>
                  <a:pt x="1889702" y="266907"/>
                </a:cubicBezTo>
                <a:cubicBezTo>
                  <a:pt x="1889702" y="254101"/>
                  <a:pt x="1893370" y="246476"/>
                  <a:pt x="1900705" y="244031"/>
                </a:cubicBezTo>
                <a:cubicBezTo>
                  <a:pt x="1908040" y="241586"/>
                  <a:pt x="1914012" y="238685"/>
                  <a:pt x="1918623" y="235330"/>
                </a:cubicBezTo>
                <a:cubicBezTo>
                  <a:pt x="1923233" y="231974"/>
                  <a:pt x="1929697" y="225259"/>
                  <a:pt x="1938014" y="215185"/>
                </a:cubicBezTo>
                <a:cubicBezTo>
                  <a:pt x="1946332" y="205111"/>
                  <a:pt x="1951379" y="194933"/>
                  <a:pt x="1953158" y="184651"/>
                </a:cubicBezTo>
                <a:cubicBezTo>
                  <a:pt x="1936838" y="188165"/>
                  <a:pt x="1924312" y="191069"/>
                  <a:pt x="1915579" y="193363"/>
                </a:cubicBezTo>
                <a:cubicBezTo>
                  <a:pt x="1906846" y="195658"/>
                  <a:pt x="1897876" y="192732"/>
                  <a:pt x="1888670" y="184587"/>
                </a:cubicBezTo>
                <a:cubicBezTo>
                  <a:pt x="1879463" y="176442"/>
                  <a:pt x="1881636" y="172369"/>
                  <a:pt x="1895187" y="172369"/>
                </a:cubicBezTo>
                <a:cubicBezTo>
                  <a:pt x="1906559" y="172369"/>
                  <a:pt x="1929926" y="168576"/>
                  <a:pt x="1965290" y="160990"/>
                </a:cubicBezTo>
                <a:lnTo>
                  <a:pt x="1965290" y="122551"/>
                </a:lnTo>
                <a:cubicBezTo>
                  <a:pt x="1953272" y="124358"/>
                  <a:pt x="1942395" y="122694"/>
                  <a:pt x="1932658" y="117561"/>
                </a:cubicBezTo>
                <a:cubicBezTo>
                  <a:pt x="1922921" y="112427"/>
                  <a:pt x="1923058" y="108602"/>
                  <a:pt x="1933067" y="106085"/>
                </a:cubicBezTo>
                <a:cubicBezTo>
                  <a:pt x="1943076" y="103568"/>
                  <a:pt x="1953817" y="100783"/>
                  <a:pt x="1965290" y="97728"/>
                </a:cubicBezTo>
                <a:cubicBezTo>
                  <a:pt x="1965290" y="82857"/>
                  <a:pt x="1965074" y="68610"/>
                  <a:pt x="1964644" y="54987"/>
                </a:cubicBezTo>
                <a:cubicBezTo>
                  <a:pt x="1964214" y="41364"/>
                  <a:pt x="1961966" y="29845"/>
                  <a:pt x="1957901" y="20431"/>
                </a:cubicBezTo>
                <a:cubicBezTo>
                  <a:pt x="1954852" y="13370"/>
                  <a:pt x="1955793" y="9492"/>
                  <a:pt x="1960726" y="8795"/>
                </a:cubicBezTo>
                <a:close/>
                <a:moveTo>
                  <a:pt x="5496438" y="7041"/>
                </a:moveTo>
                <a:cubicBezTo>
                  <a:pt x="5498597" y="6901"/>
                  <a:pt x="5501360" y="7188"/>
                  <a:pt x="5504727" y="7901"/>
                </a:cubicBezTo>
                <a:cubicBezTo>
                  <a:pt x="5518192" y="10755"/>
                  <a:pt x="5527667" y="15007"/>
                  <a:pt x="5533152" y="20657"/>
                </a:cubicBezTo>
                <a:cubicBezTo>
                  <a:pt x="5538637" y="26307"/>
                  <a:pt x="5540233" y="31842"/>
                  <a:pt x="5537938" y="37263"/>
                </a:cubicBezTo>
                <a:cubicBezTo>
                  <a:pt x="5535644" y="42683"/>
                  <a:pt x="5533833" y="52926"/>
                  <a:pt x="5532507" y="67990"/>
                </a:cubicBezTo>
                <a:cubicBezTo>
                  <a:pt x="5531181" y="83055"/>
                  <a:pt x="5530087" y="105242"/>
                  <a:pt x="5529227" y="134554"/>
                </a:cubicBezTo>
                <a:cubicBezTo>
                  <a:pt x="5561191" y="130094"/>
                  <a:pt x="5582837" y="127111"/>
                  <a:pt x="5594166" y="125606"/>
                </a:cubicBezTo>
                <a:cubicBezTo>
                  <a:pt x="5596662" y="110376"/>
                  <a:pt x="5596109" y="97484"/>
                  <a:pt x="5592510" y="86930"/>
                </a:cubicBezTo>
                <a:cubicBezTo>
                  <a:pt x="5588911" y="76376"/>
                  <a:pt x="5592732" y="72776"/>
                  <a:pt x="5603975" y="76132"/>
                </a:cubicBezTo>
                <a:cubicBezTo>
                  <a:pt x="5615218" y="79487"/>
                  <a:pt x="5623568" y="83818"/>
                  <a:pt x="5629024" y="89124"/>
                </a:cubicBezTo>
                <a:cubicBezTo>
                  <a:pt x="5634480" y="94430"/>
                  <a:pt x="5635370" y="99367"/>
                  <a:pt x="5631691" y="103934"/>
                </a:cubicBezTo>
                <a:cubicBezTo>
                  <a:pt x="5628013" y="108501"/>
                  <a:pt x="5625295" y="116274"/>
                  <a:pt x="5623539" y="127251"/>
                </a:cubicBezTo>
                <a:cubicBezTo>
                  <a:pt x="5621782" y="138229"/>
                  <a:pt x="5618409" y="149866"/>
                  <a:pt x="5613418" y="162162"/>
                </a:cubicBezTo>
                <a:cubicBezTo>
                  <a:pt x="5608428" y="174459"/>
                  <a:pt x="5602796" y="176918"/>
                  <a:pt x="5596521" y="169540"/>
                </a:cubicBezTo>
                <a:cubicBezTo>
                  <a:pt x="5590248" y="162162"/>
                  <a:pt x="5588911" y="154150"/>
                  <a:pt x="5592510" y="145503"/>
                </a:cubicBezTo>
                <a:cubicBezTo>
                  <a:pt x="5563357" y="149088"/>
                  <a:pt x="5542219" y="152422"/>
                  <a:pt x="5529098" y="155505"/>
                </a:cubicBezTo>
                <a:cubicBezTo>
                  <a:pt x="5528252" y="194811"/>
                  <a:pt x="5527398" y="223822"/>
                  <a:pt x="5526538" y="242536"/>
                </a:cubicBezTo>
                <a:cubicBezTo>
                  <a:pt x="5556294" y="239037"/>
                  <a:pt x="5578801" y="236477"/>
                  <a:pt x="5594059" y="234856"/>
                </a:cubicBezTo>
                <a:cubicBezTo>
                  <a:pt x="5595722" y="217146"/>
                  <a:pt x="5594754" y="203649"/>
                  <a:pt x="5591155" y="194363"/>
                </a:cubicBezTo>
                <a:cubicBezTo>
                  <a:pt x="5587556" y="185078"/>
                  <a:pt x="5591858" y="182579"/>
                  <a:pt x="5604061" y="186867"/>
                </a:cubicBezTo>
                <a:cubicBezTo>
                  <a:pt x="5616264" y="191155"/>
                  <a:pt x="5624166" y="195191"/>
                  <a:pt x="5627766" y="198977"/>
                </a:cubicBezTo>
                <a:cubicBezTo>
                  <a:pt x="5631365" y="202763"/>
                  <a:pt x="5632014" y="207140"/>
                  <a:pt x="5629712" y="212109"/>
                </a:cubicBezTo>
                <a:cubicBezTo>
                  <a:pt x="5627411" y="217078"/>
                  <a:pt x="5625371" y="227116"/>
                  <a:pt x="5623593" y="242224"/>
                </a:cubicBezTo>
                <a:cubicBezTo>
                  <a:pt x="5621814" y="257331"/>
                  <a:pt x="5620215" y="268208"/>
                  <a:pt x="5618796" y="274855"/>
                </a:cubicBezTo>
                <a:cubicBezTo>
                  <a:pt x="5617376" y="281502"/>
                  <a:pt x="5614393" y="287474"/>
                  <a:pt x="5609847" y="292773"/>
                </a:cubicBezTo>
                <a:cubicBezTo>
                  <a:pt x="5605302" y="298072"/>
                  <a:pt x="5600828" y="297509"/>
                  <a:pt x="5596425" y="291084"/>
                </a:cubicBezTo>
                <a:cubicBezTo>
                  <a:pt x="5592022" y="284660"/>
                  <a:pt x="5590051" y="278680"/>
                  <a:pt x="5590510" y="273145"/>
                </a:cubicBezTo>
                <a:cubicBezTo>
                  <a:pt x="5590968" y="267610"/>
                  <a:pt x="5592087" y="261056"/>
                  <a:pt x="5593865" y="253484"/>
                </a:cubicBezTo>
                <a:cubicBezTo>
                  <a:pt x="5553985" y="259780"/>
                  <a:pt x="5523257" y="264939"/>
                  <a:pt x="5501683" y="268961"/>
                </a:cubicBezTo>
                <a:cubicBezTo>
                  <a:pt x="5480108" y="272983"/>
                  <a:pt x="5463878" y="276737"/>
                  <a:pt x="5452994" y="280222"/>
                </a:cubicBezTo>
                <a:cubicBezTo>
                  <a:pt x="5442110" y="283706"/>
                  <a:pt x="5432900" y="287772"/>
                  <a:pt x="5425364" y="292418"/>
                </a:cubicBezTo>
                <a:cubicBezTo>
                  <a:pt x="5417828" y="297064"/>
                  <a:pt x="5411860" y="294609"/>
                  <a:pt x="5407457" y="285051"/>
                </a:cubicBezTo>
                <a:cubicBezTo>
                  <a:pt x="5403054" y="275493"/>
                  <a:pt x="5402925" y="268549"/>
                  <a:pt x="5407070" y="264218"/>
                </a:cubicBezTo>
                <a:cubicBezTo>
                  <a:pt x="5411214" y="259887"/>
                  <a:pt x="5415262" y="252577"/>
                  <a:pt x="5419212" y="242288"/>
                </a:cubicBezTo>
                <a:cubicBezTo>
                  <a:pt x="5423163" y="231999"/>
                  <a:pt x="5422665" y="220918"/>
                  <a:pt x="5417717" y="209044"/>
                </a:cubicBezTo>
                <a:cubicBezTo>
                  <a:pt x="5412770" y="197170"/>
                  <a:pt x="5415455" y="192438"/>
                  <a:pt x="5425773" y="194847"/>
                </a:cubicBezTo>
                <a:cubicBezTo>
                  <a:pt x="5436091" y="197256"/>
                  <a:pt x="5443540" y="200845"/>
                  <a:pt x="5448122" y="205613"/>
                </a:cubicBezTo>
                <a:cubicBezTo>
                  <a:pt x="5452704" y="210381"/>
                  <a:pt x="5453826" y="215289"/>
                  <a:pt x="5451488" y="220337"/>
                </a:cubicBezTo>
                <a:cubicBezTo>
                  <a:pt x="5449151" y="225385"/>
                  <a:pt x="5447125" y="231985"/>
                  <a:pt x="5445412" y="240137"/>
                </a:cubicBezTo>
                <a:cubicBezTo>
                  <a:pt x="5443698" y="248290"/>
                  <a:pt x="5442841" y="253613"/>
                  <a:pt x="5442841" y="256109"/>
                </a:cubicBezTo>
                <a:cubicBezTo>
                  <a:pt x="5442841" y="255148"/>
                  <a:pt x="5448721" y="253793"/>
                  <a:pt x="5460480" y="252043"/>
                </a:cubicBezTo>
                <a:cubicBezTo>
                  <a:pt x="5472239" y="250294"/>
                  <a:pt x="5486106" y="248616"/>
                  <a:pt x="5502081" y="247010"/>
                </a:cubicBezTo>
                <a:lnTo>
                  <a:pt x="5502081" y="159011"/>
                </a:lnTo>
                <a:cubicBezTo>
                  <a:pt x="5464624" y="166927"/>
                  <a:pt x="5441726" y="173853"/>
                  <a:pt x="5433387" y="179790"/>
                </a:cubicBezTo>
                <a:cubicBezTo>
                  <a:pt x="5425049" y="185727"/>
                  <a:pt x="5418664" y="183959"/>
                  <a:pt x="5414233" y="174488"/>
                </a:cubicBezTo>
                <a:cubicBezTo>
                  <a:pt x="5409801" y="165016"/>
                  <a:pt x="5409838" y="157258"/>
                  <a:pt x="5414340" y="151214"/>
                </a:cubicBezTo>
                <a:cubicBezTo>
                  <a:pt x="5418843" y="145169"/>
                  <a:pt x="5421094" y="136490"/>
                  <a:pt x="5421094" y="125175"/>
                </a:cubicBezTo>
                <a:cubicBezTo>
                  <a:pt x="5421094" y="114090"/>
                  <a:pt x="5419743" y="104558"/>
                  <a:pt x="5417039" y="96577"/>
                </a:cubicBezTo>
                <a:cubicBezTo>
                  <a:pt x="5414337" y="88597"/>
                  <a:pt x="5417168" y="85568"/>
                  <a:pt x="5425536" y="87489"/>
                </a:cubicBezTo>
                <a:cubicBezTo>
                  <a:pt x="5433904" y="89411"/>
                  <a:pt x="5441131" y="92483"/>
                  <a:pt x="5447218" y="96706"/>
                </a:cubicBezTo>
                <a:cubicBezTo>
                  <a:pt x="5453306" y="100930"/>
                  <a:pt x="5454973" y="106046"/>
                  <a:pt x="5452220" y="112054"/>
                </a:cubicBezTo>
                <a:cubicBezTo>
                  <a:pt x="5449467" y="118063"/>
                  <a:pt x="5447656" y="124319"/>
                  <a:pt x="5446788" y="130822"/>
                </a:cubicBezTo>
                <a:cubicBezTo>
                  <a:pt x="5445921" y="137325"/>
                  <a:pt x="5445272" y="141595"/>
                  <a:pt x="5444842" y="143631"/>
                </a:cubicBezTo>
                <a:cubicBezTo>
                  <a:pt x="5444412" y="145668"/>
                  <a:pt x="5445337" y="146714"/>
                  <a:pt x="5447617" y="146772"/>
                </a:cubicBezTo>
                <a:cubicBezTo>
                  <a:pt x="5449897" y="146829"/>
                  <a:pt x="5468051" y="144298"/>
                  <a:pt x="5502081" y="139179"/>
                </a:cubicBezTo>
                <a:lnTo>
                  <a:pt x="5502081" y="63097"/>
                </a:lnTo>
                <a:cubicBezTo>
                  <a:pt x="5502081" y="45042"/>
                  <a:pt x="5499155" y="30616"/>
                  <a:pt x="5493305" y="19818"/>
                </a:cubicBezTo>
                <a:cubicBezTo>
                  <a:pt x="5488916" y="11719"/>
                  <a:pt x="5489961" y="7460"/>
                  <a:pt x="5496438" y="7041"/>
                </a:cubicBezTo>
                <a:close/>
                <a:moveTo>
                  <a:pt x="2993027" y="6352"/>
                </a:moveTo>
                <a:cubicBezTo>
                  <a:pt x="3008313" y="6352"/>
                  <a:pt x="3019266" y="11784"/>
                  <a:pt x="3025884" y="22646"/>
                </a:cubicBezTo>
                <a:cubicBezTo>
                  <a:pt x="3032501" y="33509"/>
                  <a:pt x="3043877" y="47455"/>
                  <a:pt x="3060010" y="64484"/>
                </a:cubicBezTo>
                <a:cubicBezTo>
                  <a:pt x="3076142" y="81513"/>
                  <a:pt x="3091719" y="96434"/>
                  <a:pt x="3106741" y="109247"/>
                </a:cubicBezTo>
                <a:cubicBezTo>
                  <a:pt x="3121762" y="122060"/>
                  <a:pt x="3138748" y="132665"/>
                  <a:pt x="3157699" y="141061"/>
                </a:cubicBezTo>
                <a:cubicBezTo>
                  <a:pt x="3176650" y="149457"/>
                  <a:pt x="3181697" y="154996"/>
                  <a:pt x="3172842" y="157677"/>
                </a:cubicBezTo>
                <a:cubicBezTo>
                  <a:pt x="3163987" y="160359"/>
                  <a:pt x="3149195" y="161234"/>
                  <a:pt x="3128467" y="160302"/>
                </a:cubicBezTo>
                <a:cubicBezTo>
                  <a:pt x="3107738" y="159370"/>
                  <a:pt x="3095187" y="155770"/>
                  <a:pt x="3090812" y="149504"/>
                </a:cubicBezTo>
                <a:cubicBezTo>
                  <a:pt x="3086439" y="143237"/>
                  <a:pt x="3078448" y="131818"/>
                  <a:pt x="3066840" y="115248"/>
                </a:cubicBezTo>
                <a:cubicBezTo>
                  <a:pt x="3055231" y="98678"/>
                  <a:pt x="3045544" y="85134"/>
                  <a:pt x="3037779" y="74615"/>
                </a:cubicBezTo>
                <a:cubicBezTo>
                  <a:pt x="3030014" y="64097"/>
                  <a:pt x="3022628" y="54012"/>
                  <a:pt x="3015624" y="44361"/>
                </a:cubicBezTo>
                <a:cubicBezTo>
                  <a:pt x="3008618" y="34710"/>
                  <a:pt x="3002825" y="28637"/>
                  <a:pt x="2998243" y="26142"/>
                </a:cubicBezTo>
                <a:cubicBezTo>
                  <a:pt x="2993662" y="23647"/>
                  <a:pt x="2989553" y="21879"/>
                  <a:pt x="2985918" y="20840"/>
                </a:cubicBezTo>
                <a:cubicBezTo>
                  <a:pt x="2982282" y="19800"/>
                  <a:pt x="2979848" y="17125"/>
                  <a:pt x="2978615" y="12816"/>
                </a:cubicBezTo>
                <a:cubicBezTo>
                  <a:pt x="2977381" y="8507"/>
                  <a:pt x="2982185" y="6352"/>
                  <a:pt x="2993027" y="6352"/>
                </a:cubicBezTo>
                <a:close/>
                <a:moveTo>
                  <a:pt x="2265526" y="5136"/>
                </a:moveTo>
                <a:cubicBezTo>
                  <a:pt x="2267311" y="5217"/>
                  <a:pt x="2269449" y="5741"/>
                  <a:pt x="2271940" y="6707"/>
                </a:cubicBezTo>
                <a:cubicBezTo>
                  <a:pt x="2281907" y="10572"/>
                  <a:pt x="2289357" y="15193"/>
                  <a:pt x="2294290" y="20571"/>
                </a:cubicBezTo>
                <a:cubicBezTo>
                  <a:pt x="2299223" y="25948"/>
                  <a:pt x="2299495" y="30784"/>
                  <a:pt x="2295107" y="35079"/>
                </a:cubicBezTo>
                <a:cubicBezTo>
                  <a:pt x="2290719" y="39374"/>
                  <a:pt x="2284811" y="46663"/>
                  <a:pt x="2277383" y="56945"/>
                </a:cubicBezTo>
                <a:cubicBezTo>
                  <a:pt x="2282617" y="56486"/>
                  <a:pt x="2289245" y="55848"/>
                  <a:pt x="2297269" y="55030"/>
                </a:cubicBezTo>
                <a:cubicBezTo>
                  <a:pt x="2305292" y="54213"/>
                  <a:pt x="2312975" y="51965"/>
                  <a:pt x="2320317" y="48287"/>
                </a:cubicBezTo>
                <a:cubicBezTo>
                  <a:pt x="2327659" y="44608"/>
                  <a:pt x="2333987" y="44225"/>
                  <a:pt x="2339300" y="47136"/>
                </a:cubicBezTo>
                <a:cubicBezTo>
                  <a:pt x="2344613" y="50047"/>
                  <a:pt x="2350919" y="54432"/>
                  <a:pt x="2358218" y="60289"/>
                </a:cubicBezTo>
                <a:cubicBezTo>
                  <a:pt x="2365517" y="66147"/>
                  <a:pt x="2365385" y="72167"/>
                  <a:pt x="2357820" y="78347"/>
                </a:cubicBezTo>
                <a:cubicBezTo>
                  <a:pt x="2350256" y="84528"/>
                  <a:pt x="2342243" y="94071"/>
                  <a:pt x="2333782" y="106978"/>
                </a:cubicBezTo>
                <a:cubicBezTo>
                  <a:pt x="2325322" y="119884"/>
                  <a:pt x="2318675" y="129040"/>
                  <a:pt x="2313843" y="134446"/>
                </a:cubicBezTo>
                <a:cubicBezTo>
                  <a:pt x="2343283" y="153849"/>
                  <a:pt x="2364015" y="166439"/>
                  <a:pt x="2376039" y="172218"/>
                </a:cubicBezTo>
                <a:cubicBezTo>
                  <a:pt x="2388064" y="177998"/>
                  <a:pt x="2400246" y="182870"/>
                  <a:pt x="2412585" y="186835"/>
                </a:cubicBezTo>
                <a:cubicBezTo>
                  <a:pt x="2424925" y="190800"/>
                  <a:pt x="2437423" y="194213"/>
                  <a:pt x="2450078" y="197074"/>
                </a:cubicBezTo>
                <a:cubicBezTo>
                  <a:pt x="2462733" y="199934"/>
                  <a:pt x="2465860" y="203516"/>
                  <a:pt x="2459457" y="207818"/>
                </a:cubicBezTo>
                <a:cubicBezTo>
                  <a:pt x="2453054" y="212120"/>
                  <a:pt x="2438172" y="214959"/>
                  <a:pt x="2414812" y="216336"/>
                </a:cubicBezTo>
                <a:cubicBezTo>
                  <a:pt x="2391452" y="217713"/>
                  <a:pt x="2373806" y="213364"/>
                  <a:pt x="2361875" y="203290"/>
                </a:cubicBezTo>
                <a:cubicBezTo>
                  <a:pt x="2349944" y="193216"/>
                  <a:pt x="2329452" y="176205"/>
                  <a:pt x="2300399" y="152257"/>
                </a:cubicBezTo>
                <a:cubicBezTo>
                  <a:pt x="2274873" y="176979"/>
                  <a:pt x="2250466" y="195503"/>
                  <a:pt x="2227177" y="207829"/>
                </a:cubicBezTo>
                <a:cubicBezTo>
                  <a:pt x="2203889" y="220154"/>
                  <a:pt x="2181662" y="228371"/>
                  <a:pt x="2160495" y="232480"/>
                </a:cubicBezTo>
                <a:cubicBezTo>
                  <a:pt x="2139329" y="236588"/>
                  <a:pt x="2139781" y="232444"/>
                  <a:pt x="2161851" y="220047"/>
                </a:cubicBezTo>
                <a:cubicBezTo>
                  <a:pt x="2183920" y="207650"/>
                  <a:pt x="2204760" y="194761"/>
                  <a:pt x="2224370" y="181382"/>
                </a:cubicBezTo>
                <a:cubicBezTo>
                  <a:pt x="2243981" y="168002"/>
                  <a:pt x="2262497" y="152580"/>
                  <a:pt x="2279921" y="135113"/>
                </a:cubicBezTo>
                <a:cubicBezTo>
                  <a:pt x="2264763" y="119941"/>
                  <a:pt x="2251606" y="109458"/>
                  <a:pt x="2240449" y="103665"/>
                </a:cubicBezTo>
                <a:cubicBezTo>
                  <a:pt x="2227887" y="117647"/>
                  <a:pt x="2214006" y="127667"/>
                  <a:pt x="2198805" y="133726"/>
                </a:cubicBezTo>
                <a:cubicBezTo>
                  <a:pt x="2183605" y="139784"/>
                  <a:pt x="2183942" y="134955"/>
                  <a:pt x="2199816" y="119239"/>
                </a:cubicBezTo>
                <a:cubicBezTo>
                  <a:pt x="2215691" y="103522"/>
                  <a:pt x="2229863" y="85016"/>
                  <a:pt x="2242331" y="63720"/>
                </a:cubicBezTo>
                <a:cubicBezTo>
                  <a:pt x="2254800" y="42425"/>
                  <a:pt x="2260361" y="26633"/>
                  <a:pt x="2259013" y="16344"/>
                </a:cubicBezTo>
                <a:cubicBezTo>
                  <a:pt x="2258002" y="8627"/>
                  <a:pt x="2260173" y="4891"/>
                  <a:pt x="2265526" y="5136"/>
                </a:cubicBezTo>
                <a:close/>
                <a:moveTo>
                  <a:pt x="4136348" y="4675"/>
                </a:moveTo>
                <a:cubicBezTo>
                  <a:pt x="4137940" y="4687"/>
                  <a:pt x="4139853" y="5114"/>
                  <a:pt x="4142089" y="5954"/>
                </a:cubicBezTo>
                <a:cubicBezTo>
                  <a:pt x="4151030" y="9317"/>
                  <a:pt x="4159154" y="14171"/>
                  <a:pt x="4166460" y="20517"/>
                </a:cubicBezTo>
                <a:cubicBezTo>
                  <a:pt x="4173766" y="26862"/>
                  <a:pt x="4174494" y="32462"/>
                  <a:pt x="4168643" y="37316"/>
                </a:cubicBezTo>
                <a:cubicBezTo>
                  <a:pt x="4162792" y="42171"/>
                  <a:pt x="4155500" y="49846"/>
                  <a:pt x="4146767" y="60343"/>
                </a:cubicBezTo>
                <a:lnTo>
                  <a:pt x="4113986" y="94050"/>
                </a:lnTo>
                <a:cubicBezTo>
                  <a:pt x="4122102" y="93276"/>
                  <a:pt x="4131072" y="91508"/>
                  <a:pt x="4140895" y="88748"/>
                </a:cubicBezTo>
                <a:cubicBezTo>
                  <a:pt x="4150718" y="85987"/>
                  <a:pt x="4159935" y="88920"/>
                  <a:pt x="4168546" y="97545"/>
                </a:cubicBezTo>
                <a:cubicBezTo>
                  <a:pt x="4177158" y="106171"/>
                  <a:pt x="4173720" y="111814"/>
                  <a:pt x="4158232" y="114474"/>
                </a:cubicBezTo>
                <a:cubicBezTo>
                  <a:pt x="4142745" y="117134"/>
                  <a:pt x="4131165" y="118690"/>
                  <a:pt x="4123493" y="119142"/>
                </a:cubicBezTo>
                <a:cubicBezTo>
                  <a:pt x="4115821" y="119593"/>
                  <a:pt x="4105905" y="120414"/>
                  <a:pt x="4093744" y="121605"/>
                </a:cubicBezTo>
                <a:cubicBezTo>
                  <a:pt x="4100943" y="126581"/>
                  <a:pt x="4103607" y="131123"/>
                  <a:pt x="4101735" y="135231"/>
                </a:cubicBezTo>
                <a:cubicBezTo>
                  <a:pt x="4099864" y="139340"/>
                  <a:pt x="4097200" y="146757"/>
                  <a:pt x="4093744" y="157484"/>
                </a:cubicBezTo>
                <a:cubicBezTo>
                  <a:pt x="4106306" y="156695"/>
                  <a:pt x="4118987" y="155387"/>
                  <a:pt x="4131785" y="153558"/>
                </a:cubicBezTo>
                <a:cubicBezTo>
                  <a:pt x="4144584" y="151730"/>
                  <a:pt x="4156461" y="149679"/>
                  <a:pt x="4167417" y="147406"/>
                </a:cubicBezTo>
                <a:cubicBezTo>
                  <a:pt x="4178373" y="145133"/>
                  <a:pt x="4188114" y="144721"/>
                  <a:pt x="4196639" y="146169"/>
                </a:cubicBezTo>
                <a:cubicBezTo>
                  <a:pt x="4205164" y="147618"/>
                  <a:pt x="4212865" y="152820"/>
                  <a:pt x="4219741" y="161775"/>
                </a:cubicBezTo>
                <a:cubicBezTo>
                  <a:pt x="4226617" y="170731"/>
                  <a:pt x="4216532" y="175208"/>
                  <a:pt x="4189487" y="175208"/>
                </a:cubicBezTo>
                <a:cubicBezTo>
                  <a:pt x="4165366" y="175208"/>
                  <a:pt x="4133452" y="176399"/>
                  <a:pt x="4093744" y="178779"/>
                </a:cubicBezTo>
                <a:cubicBezTo>
                  <a:pt x="4114853" y="202397"/>
                  <a:pt x="4133409" y="221767"/>
                  <a:pt x="4149413" y="236889"/>
                </a:cubicBezTo>
                <a:cubicBezTo>
                  <a:pt x="4165417" y="252011"/>
                  <a:pt x="4180216" y="262863"/>
                  <a:pt x="4193810" y="269445"/>
                </a:cubicBezTo>
                <a:cubicBezTo>
                  <a:pt x="4207405" y="276027"/>
                  <a:pt x="4220444" y="281742"/>
                  <a:pt x="4232927" y="286589"/>
                </a:cubicBezTo>
                <a:cubicBezTo>
                  <a:pt x="4245410" y="291436"/>
                  <a:pt x="4245650" y="295455"/>
                  <a:pt x="4233647" y="298645"/>
                </a:cubicBezTo>
                <a:cubicBezTo>
                  <a:pt x="4221645" y="301836"/>
                  <a:pt x="4206028" y="303431"/>
                  <a:pt x="4186798" y="303431"/>
                </a:cubicBezTo>
                <a:cubicBezTo>
                  <a:pt x="4167238" y="303431"/>
                  <a:pt x="4153256" y="296430"/>
                  <a:pt x="4144853" y="282427"/>
                </a:cubicBezTo>
                <a:cubicBezTo>
                  <a:pt x="4136450" y="268423"/>
                  <a:pt x="4127720" y="254857"/>
                  <a:pt x="4118664" y="241729"/>
                </a:cubicBezTo>
                <a:cubicBezTo>
                  <a:pt x="4109608" y="228601"/>
                  <a:pt x="4099072" y="211374"/>
                  <a:pt x="4087055" y="190050"/>
                </a:cubicBezTo>
                <a:cubicBezTo>
                  <a:pt x="4078522" y="223133"/>
                  <a:pt x="4064268" y="247573"/>
                  <a:pt x="4044292" y="263368"/>
                </a:cubicBezTo>
                <a:cubicBezTo>
                  <a:pt x="4024316" y="279164"/>
                  <a:pt x="4003240" y="288665"/>
                  <a:pt x="3981062" y="291870"/>
                </a:cubicBezTo>
                <a:cubicBezTo>
                  <a:pt x="3958885" y="295075"/>
                  <a:pt x="3958118" y="291611"/>
                  <a:pt x="3978761" y="281480"/>
                </a:cubicBezTo>
                <a:cubicBezTo>
                  <a:pt x="3999403" y="271349"/>
                  <a:pt x="4017196" y="257930"/>
                  <a:pt x="4032139" y="241224"/>
                </a:cubicBezTo>
                <a:cubicBezTo>
                  <a:pt x="4047081" y="224517"/>
                  <a:pt x="4057212" y="204756"/>
                  <a:pt x="4062533" y="181941"/>
                </a:cubicBezTo>
                <a:cubicBezTo>
                  <a:pt x="4031472" y="186444"/>
                  <a:pt x="4009832" y="189595"/>
                  <a:pt x="3997615" y="191395"/>
                </a:cubicBezTo>
                <a:cubicBezTo>
                  <a:pt x="3985397" y="193195"/>
                  <a:pt x="3974039" y="189800"/>
                  <a:pt x="3963542" y="181210"/>
                </a:cubicBezTo>
                <a:cubicBezTo>
                  <a:pt x="3953046" y="172620"/>
                  <a:pt x="3955476" y="168325"/>
                  <a:pt x="3970835" y="168325"/>
                </a:cubicBezTo>
                <a:cubicBezTo>
                  <a:pt x="3983339" y="168325"/>
                  <a:pt x="3997496" y="167447"/>
                  <a:pt x="4013306" y="165690"/>
                </a:cubicBezTo>
                <a:cubicBezTo>
                  <a:pt x="4029116" y="163933"/>
                  <a:pt x="4046558" y="162223"/>
                  <a:pt x="4065630" y="160560"/>
                </a:cubicBezTo>
                <a:cubicBezTo>
                  <a:pt x="4068957" y="142692"/>
                  <a:pt x="4069660" y="130474"/>
                  <a:pt x="4067738" y="123906"/>
                </a:cubicBezTo>
                <a:cubicBezTo>
                  <a:pt x="4058417" y="125713"/>
                  <a:pt x="4049444" y="127291"/>
                  <a:pt x="4040818" y="128639"/>
                </a:cubicBezTo>
                <a:cubicBezTo>
                  <a:pt x="4032192" y="129986"/>
                  <a:pt x="4023305" y="126674"/>
                  <a:pt x="4014156" y="118701"/>
                </a:cubicBezTo>
                <a:cubicBezTo>
                  <a:pt x="4005007" y="110728"/>
                  <a:pt x="4005771" y="106436"/>
                  <a:pt x="4016447" y="105827"/>
                </a:cubicBezTo>
                <a:cubicBezTo>
                  <a:pt x="4027123" y="105217"/>
                  <a:pt x="4036846" y="104475"/>
                  <a:pt x="4045615" y="103601"/>
                </a:cubicBezTo>
                <a:cubicBezTo>
                  <a:pt x="4054384" y="102726"/>
                  <a:pt x="4070821" y="100568"/>
                  <a:pt x="4094927" y="97126"/>
                </a:cubicBezTo>
                <a:cubicBezTo>
                  <a:pt x="4102399" y="87159"/>
                  <a:pt x="4110565" y="73576"/>
                  <a:pt x="4119428" y="56375"/>
                </a:cubicBezTo>
                <a:cubicBezTo>
                  <a:pt x="4128290" y="39174"/>
                  <a:pt x="4132047" y="25629"/>
                  <a:pt x="4130699" y="15742"/>
                </a:cubicBezTo>
                <a:cubicBezTo>
                  <a:pt x="4129688" y="8326"/>
                  <a:pt x="4131571" y="4637"/>
                  <a:pt x="4136348" y="4675"/>
                </a:cubicBezTo>
                <a:close/>
                <a:moveTo>
                  <a:pt x="4498312" y="4124"/>
                </a:moveTo>
                <a:cubicBezTo>
                  <a:pt x="4503068" y="3152"/>
                  <a:pt x="4510668" y="7111"/>
                  <a:pt x="4521111" y="16000"/>
                </a:cubicBezTo>
                <a:cubicBezTo>
                  <a:pt x="4535036" y="27852"/>
                  <a:pt x="4535789" y="34624"/>
                  <a:pt x="4523370" y="36316"/>
                </a:cubicBezTo>
                <a:cubicBezTo>
                  <a:pt x="4510951" y="38008"/>
                  <a:pt x="4485662" y="42619"/>
                  <a:pt x="4447503" y="50147"/>
                </a:cubicBezTo>
                <a:cubicBezTo>
                  <a:pt x="4454013" y="51266"/>
                  <a:pt x="4459018" y="54159"/>
                  <a:pt x="4462517" y="58827"/>
                </a:cubicBezTo>
                <a:cubicBezTo>
                  <a:pt x="4466016" y="63495"/>
                  <a:pt x="4463837" y="68209"/>
                  <a:pt x="4455978" y="72970"/>
                </a:cubicBezTo>
                <a:cubicBezTo>
                  <a:pt x="4448120" y="77731"/>
                  <a:pt x="4440025" y="83180"/>
                  <a:pt x="4431693" y="89318"/>
                </a:cubicBezTo>
                <a:cubicBezTo>
                  <a:pt x="4423361" y="95455"/>
                  <a:pt x="4415592" y="100478"/>
                  <a:pt x="4408386" y="104386"/>
                </a:cubicBezTo>
                <a:cubicBezTo>
                  <a:pt x="4401181" y="108293"/>
                  <a:pt x="4401686" y="110251"/>
                  <a:pt x="4409903" y="110258"/>
                </a:cubicBezTo>
                <a:cubicBezTo>
                  <a:pt x="4418120" y="110265"/>
                  <a:pt x="4434446" y="110269"/>
                  <a:pt x="4458882" y="110269"/>
                </a:cubicBezTo>
                <a:cubicBezTo>
                  <a:pt x="4477338" y="93505"/>
                  <a:pt x="4486863" y="82338"/>
                  <a:pt x="4487458" y="76766"/>
                </a:cubicBezTo>
                <a:cubicBezTo>
                  <a:pt x="4488053" y="71195"/>
                  <a:pt x="4491961" y="70156"/>
                  <a:pt x="4499182" y="73647"/>
                </a:cubicBezTo>
                <a:cubicBezTo>
                  <a:pt x="4506402" y="77139"/>
                  <a:pt x="4511969" y="81915"/>
                  <a:pt x="4515884" y="87973"/>
                </a:cubicBezTo>
                <a:cubicBezTo>
                  <a:pt x="4519799" y="94032"/>
                  <a:pt x="4516730" y="100069"/>
                  <a:pt x="4506678" y="106085"/>
                </a:cubicBezTo>
                <a:cubicBezTo>
                  <a:pt x="4496625" y="112101"/>
                  <a:pt x="4480102" y="122999"/>
                  <a:pt x="4457107" y="138781"/>
                </a:cubicBezTo>
                <a:cubicBezTo>
                  <a:pt x="4434113" y="154562"/>
                  <a:pt x="4418891" y="163424"/>
                  <a:pt x="4411441" y="165367"/>
                </a:cubicBezTo>
                <a:cubicBezTo>
                  <a:pt x="4403991" y="167310"/>
                  <a:pt x="4405128" y="168071"/>
                  <a:pt x="4414850" y="167647"/>
                </a:cubicBezTo>
                <a:cubicBezTo>
                  <a:pt x="4424573" y="167224"/>
                  <a:pt x="4450256" y="164977"/>
                  <a:pt x="4491900" y="160904"/>
                </a:cubicBezTo>
                <a:cubicBezTo>
                  <a:pt x="4483798" y="152472"/>
                  <a:pt x="4479747" y="146413"/>
                  <a:pt x="4479747" y="142728"/>
                </a:cubicBezTo>
                <a:cubicBezTo>
                  <a:pt x="4479747" y="136375"/>
                  <a:pt x="4487308" y="136533"/>
                  <a:pt x="4502430" y="143201"/>
                </a:cubicBezTo>
                <a:cubicBezTo>
                  <a:pt x="4517551" y="149869"/>
                  <a:pt x="4527027" y="157394"/>
                  <a:pt x="4530855" y="165776"/>
                </a:cubicBezTo>
                <a:cubicBezTo>
                  <a:pt x="4534684" y="174158"/>
                  <a:pt x="4534455" y="181647"/>
                  <a:pt x="4530167" y="188244"/>
                </a:cubicBezTo>
                <a:cubicBezTo>
                  <a:pt x="4525879" y="194840"/>
                  <a:pt x="4520810" y="195403"/>
                  <a:pt x="4514959" y="189932"/>
                </a:cubicBezTo>
                <a:cubicBezTo>
                  <a:pt x="4509109" y="184461"/>
                  <a:pt x="4504412" y="179102"/>
                  <a:pt x="4500870" y="173853"/>
                </a:cubicBezTo>
                <a:cubicBezTo>
                  <a:pt x="4485727" y="176549"/>
                  <a:pt x="4466138" y="179797"/>
                  <a:pt x="4442104" y="183597"/>
                </a:cubicBezTo>
                <a:cubicBezTo>
                  <a:pt x="4456502" y="186924"/>
                  <a:pt x="4463026" y="191804"/>
                  <a:pt x="4461678" y="198235"/>
                </a:cubicBezTo>
                <a:cubicBezTo>
                  <a:pt x="4460330" y="204667"/>
                  <a:pt x="4459656" y="214959"/>
                  <a:pt x="4459656" y="229113"/>
                </a:cubicBezTo>
                <a:cubicBezTo>
                  <a:pt x="4459656" y="242865"/>
                  <a:pt x="4460330" y="256600"/>
                  <a:pt x="4461678" y="270316"/>
                </a:cubicBezTo>
                <a:cubicBezTo>
                  <a:pt x="4463026" y="284033"/>
                  <a:pt x="4459344" y="297480"/>
                  <a:pt x="4450633" y="310659"/>
                </a:cubicBezTo>
                <a:cubicBezTo>
                  <a:pt x="4441921" y="323837"/>
                  <a:pt x="4434608" y="325017"/>
                  <a:pt x="4428692" y="314197"/>
                </a:cubicBezTo>
                <a:cubicBezTo>
                  <a:pt x="4422777" y="303378"/>
                  <a:pt x="4415410" y="293451"/>
                  <a:pt x="4406590" y="284416"/>
                </a:cubicBezTo>
                <a:cubicBezTo>
                  <a:pt x="4397771" y="275382"/>
                  <a:pt x="4397112" y="271786"/>
                  <a:pt x="4404611" y="273629"/>
                </a:cubicBezTo>
                <a:cubicBezTo>
                  <a:pt x="4412111" y="275472"/>
                  <a:pt x="4418349" y="276597"/>
                  <a:pt x="4423325" y="277006"/>
                </a:cubicBezTo>
                <a:cubicBezTo>
                  <a:pt x="4428302" y="277415"/>
                  <a:pt x="4431298" y="276228"/>
                  <a:pt x="4432317" y="273446"/>
                </a:cubicBezTo>
                <a:cubicBezTo>
                  <a:pt x="4433335" y="270664"/>
                  <a:pt x="4434070" y="259762"/>
                  <a:pt x="4434521" y="240740"/>
                </a:cubicBezTo>
                <a:cubicBezTo>
                  <a:pt x="4434973" y="221717"/>
                  <a:pt x="4433464" y="204828"/>
                  <a:pt x="4429994" y="190072"/>
                </a:cubicBezTo>
                <a:lnTo>
                  <a:pt x="4428854" y="187340"/>
                </a:lnTo>
                <a:cubicBezTo>
                  <a:pt x="4397018" y="192689"/>
                  <a:pt x="4376350" y="197178"/>
                  <a:pt x="4366850" y="200806"/>
                </a:cubicBezTo>
                <a:cubicBezTo>
                  <a:pt x="4357350" y="204434"/>
                  <a:pt x="4351520" y="200763"/>
                  <a:pt x="4349362" y="189792"/>
                </a:cubicBezTo>
                <a:cubicBezTo>
                  <a:pt x="4347204" y="178822"/>
                  <a:pt x="4352087" y="171885"/>
                  <a:pt x="4364011" y="168981"/>
                </a:cubicBezTo>
                <a:cubicBezTo>
                  <a:pt x="4375935" y="166077"/>
                  <a:pt x="4390300" y="159545"/>
                  <a:pt x="4407107" y="149385"/>
                </a:cubicBezTo>
                <a:cubicBezTo>
                  <a:pt x="4423913" y="139225"/>
                  <a:pt x="4437780" y="131184"/>
                  <a:pt x="4448708" y="125261"/>
                </a:cubicBezTo>
                <a:cubicBezTo>
                  <a:pt x="4412613" y="129707"/>
                  <a:pt x="4388740" y="133966"/>
                  <a:pt x="4377089" y="138039"/>
                </a:cubicBezTo>
                <a:cubicBezTo>
                  <a:pt x="4365438" y="142111"/>
                  <a:pt x="4359612" y="138727"/>
                  <a:pt x="4359612" y="127886"/>
                </a:cubicBezTo>
                <a:cubicBezTo>
                  <a:pt x="4359612" y="117704"/>
                  <a:pt x="4362207" y="111839"/>
                  <a:pt x="4367399" y="110290"/>
                </a:cubicBezTo>
                <a:cubicBezTo>
                  <a:pt x="4372590" y="108741"/>
                  <a:pt x="4378362" y="106060"/>
                  <a:pt x="4384714" y="102245"/>
                </a:cubicBezTo>
                <a:cubicBezTo>
                  <a:pt x="4391067" y="98431"/>
                  <a:pt x="4400180" y="90587"/>
                  <a:pt x="4412054" y="78713"/>
                </a:cubicBezTo>
                <a:cubicBezTo>
                  <a:pt x="4423928" y="66839"/>
                  <a:pt x="4430295" y="59411"/>
                  <a:pt x="4431155" y="56428"/>
                </a:cubicBezTo>
                <a:cubicBezTo>
                  <a:pt x="4397972" y="64516"/>
                  <a:pt x="4374827" y="66879"/>
                  <a:pt x="4361720" y="63516"/>
                </a:cubicBezTo>
                <a:cubicBezTo>
                  <a:pt x="4348613" y="60153"/>
                  <a:pt x="4349237" y="56572"/>
                  <a:pt x="4363591" y="52772"/>
                </a:cubicBezTo>
                <a:cubicBezTo>
                  <a:pt x="4377946" y="48971"/>
                  <a:pt x="4392766" y="45272"/>
                  <a:pt x="4408053" y="41672"/>
                </a:cubicBezTo>
                <a:cubicBezTo>
                  <a:pt x="4423340" y="38073"/>
                  <a:pt x="4440616" y="32771"/>
                  <a:pt x="4459882" y="25765"/>
                </a:cubicBezTo>
                <a:cubicBezTo>
                  <a:pt x="4479148" y="18760"/>
                  <a:pt x="4490688" y="12418"/>
                  <a:pt x="4494503" y="6740"/>
                </a:cubicBezTo>
                <a:cubicBezTo>
                  <a:pt x="4495457" y="5320"/>
                  <a:pt x="4496726" y="4448"/>
                  <a:pt x="4498312" y="4124"/>
                </a:cubicBezTo>
                <a:close/>
                <a:moveTo>
                  <a:pt x="6925845" y="3207"/>
                </a:moveTo>
                <a:cubicBezTo>
                  <a:pt x="6927551" y="3293"/>
                  <a:pt x="6929637" y="3753"/>
                  <a:pt x="6932099" y="4589"/>
                </a:cubicBezTo>
                <a:cubicBezTo>
                  <a:pt x="6941951" y="7930"/>
                  <a:pt x="6950305" y="12483"/>
                  <a:pt x="6957159" y="18248"/>
                </a:cubicBezTo>
                <a:cubicBezTo>
                  <a:pt x="6964014" y="24012"/>
                  <a:pt x="6965702" y="28881"/>
                  <a:pt x="6962225" y="32853"/>
                </a:cubicBezTo>
                <a:cubicBezTo>
                  <a:pt x="6958747" y="36825"/>
                  <a:pt x="6955531" y="40661"/>
                  <a:pt x="6952577" y="44361"/>
                </a:cubicBezTo>
                <a:cubicBezTo>
                  <a:pt x="6983551" y="76555"/>
                  <a:pt x="7005263" y="97986"/>
                  <a:pt x="7017710" y="108655"/>
                </a:cubicBezTo>
                <a:cubicBezTo>
                  <a:pt x="7030158" y="119325"/>
                  <a:pt x="7042979" y="128402"/>
                  <a:pt x="7056171" y="135888"/>
                </a:cubicBezTo>
                <a:cubicBezTo>
                  <a:pt x="7069364" y="143373"/>
                  <a:pt x="7084417" y="150256"/>
                  <a:pt x="7101331" y="156537"/>
                </a:cubicBezTo>
                <a:cubicBezTo>
                  <a:pt x="7118247" y="162818"/>
                  <a:pt x="7119559" y="167500"/>
                  <a:pt x="7105268" y="170584"/>
                </a:cubicBezTo>
                <a:cubicBezTo>
                  <a:pt x="7090979" y="173667"/>
                  <a:pt x="7075304" y="174739"/>
                  <a:pt x="7058247" y="173799"/>
                </a:cubicBezTo>
                <a:cubicBezTo>
                  <a:pt x="7041189" y="172860"/>
                  <a:pt x="7029186" y="167924"/>
                  <a:pt x="7022239" y="158990"/>
                </a:cubicBezTo>
                <a:cubicBezTo>
                  <a:pt x="7015291" y="150056"/>
                  <a:pt x="7005705" y="137508"/>
                  <a:pt x="6993479" y="121347"/>
                </a:cubicBezTo>
                <a:cubicBezTo>
                  <a:pt x="6981254" y="105185"/>
                  <a:pt x="6964673" y="83546"/>
                  <a:pt x="6943736" y="56428"/>
                </a:cubicBezTo>
                <a:cubicBezTo>
                  <a:pt x="6933885" y="76820"/>
                  <a:pt x="6923299" y="94939"/>
                  <a:pt x="6911977" y="110785"/>
                </a:cubicBezTo>
                <a:cubicBezTo>
                  <a:pt x="6900655" y="126631"/>
                  <a:pt x="6886774" y="143230"/>
                  <a:pt x="6870333" y="160581"/>
                </a:cubicBezTo>
                <a:cubicBezTo>
                  <a:pt x="6853891" y="177933"/>
                  <a:pt x="6834669" y="191682"/>
                  <a:pt x="6812663" y="201827"/>
                </a:cubicBezTo>
                <a:cubicBezTo>
                  <a:pt x="6790658" y="211973"/>
                  <a:pt x="6788087" y="209367"/>
                  <a:pt x="6804951" y="194008"/>
                </a:cubicBezTo>
                <a:cubicBezTo>
                  <a:pt x="6821815" y="178650"/>
                  <a:pt x="6837884" y="162209"/>
                  <a:pt x="6853156" y="144685"/>
                </a:cubicBezTo>
                <a:cubicBezTo>
                  <a:pt x="6868429" y="127161"/>
                  <a:pt x="6881382" y="110204"/>
                  <a:pt x="6892015" y="93813"/>
                </a:cubicBezTo>
                <a:cubicBezTo>
                  <a:pt x="6902649" y="77422"/>
                  <a:pt x="6910651" y="61942"/>
                  <a:pt x="6916021" y="47373"/>
                </a:cubicBezTo>
                <a:cubicBezTo>
                  <a:pt x="6921391" y="32803"/>
                  <a:pt x="6922951" y="21194"/>
                  <a:pt x="6920699" y="12547"/>
                </a:cubicBezTo>
                <a:cubicBezTo>
                  <a:pt x="6919011" y="6062"/>
                  <a:pt x="6920725" y="2948"/>
                  <a:pt x="6925845" y="3207"/>
                </a:cubicBezTo>
                <a:close/>
                <a:moveTo>
                  <a:pt x="69704" y="2380"/>
                </a:moveTo>
                <a:cubicBezTo>
                  <a:pt x="71401" y="2280"/>
                  <a:pt x="73624" y="2525"/>
                  <a:pt x="76373" y="3115"/>
                </a:cubicBezTo>
                <a:cubicBezTo>
                  <a:pt x="87372" y="5474"/>
                  <a:pt x="96622" y="8740"/>
                  <a:pt x="104122" y="12913"/>
                </a:cubicBezTo>
                <a:cubicBezTo>
                  <a:pt x="111622" y="17086"/>
                  <a:pt x="113120" y="23510"/>
                  <a:pt x="108617" y="32186"/>
                </a:cubicBezTo>
                <a:cubicBezTo>
                  <a:pt x="104114" y="40862"/>
                  <a:pt x="101863" y="61483"/>
                  <a:pt x="101863" y="94050"/>
                </a:cubicBezTo>
                <a:cubicBezTo>
                  <a:pt x="109090" y="91454"/>
                  <a:pt x="116845" y="89457"/>
                  <a:pt x="125126" y="88059"/>
                </a:cubicBezTo>
                <a:cubicBezTo>
                  <a:pt x="133408" y="86661"/>
                  <a:pt x="138126" y="88740"/>
                  <a:pt x="139280" y="94297"/>
                </a:cubicBezTo>
                <a:cubicBezTo>
                  <a:pt x="140435" y="99854"/>
                  <a:pt x="138154" y="104769"/>
                  <a:pt x="132440" y="109043"/>
                </a:cubicBezTo>
                <a:cubicBezTo>
                  <a:pt x="126725" y="113316"/>
                  <a:pt x="116533" y="117891"/>
                  <a:pt x="101863" y="122766"/>
                </a:cubicBezTo>
                <a:lnTo>
                  <a:pt x="101863" y="156774"/>
                </a:lnTo>
                <a:cubicBezTo>
                  <a:pt x="118254" y="159355"/>
                  <a:pt x="127977" y="163467"/>
                  <a:pt x="131031" y="169110"/>
                </a:cubicBezTo>
                <a:cubicBezTo>
                  <a:pt x="134086" y="174753"/>
                  <a:pt x="134975" y="180780"/>
                  <a:pt x="133698" y="187190"/>
                </a:cubicBezTo>
                <a:cubicBezTo>
                  <a:pt x="132422" y="193600"/>
                  <a:pt x="128378" y="195324"/>
                  <a:pt x="121567" y="192363"/>
                </a:cubicBezTo>
                <a:cubicBezTo>
                  <a:pt x="114755" y="189402"/>
                  <a:pt x="108065" y="182780"/>
                  <a:pt x="101497" y="172498"/>
                </a:cubicBezTo>
                <a:cubicBezTo>
                  <a:pt x="100852" y="196288"/>
                  <a:pt x="100529" y="218760"/>
                  <a:pt x="100529" y="239911"/>
                </a:cubicBezTo>
                <a:cubicBezTo>
                  <a:pt x="100529" y="258812"/>
                  <a:pt x="99343" y="276149"/>
                  <a:pt x="96970" y="291923"/>
                </a:cubicBezTo>
                <a:cubicBezTo>
                  <a:pt x="94596" y="307698"/>
                  <a:pt x="88942" y="308468"/>
                  <a:pt x="80009" y="294236"/>
                </a:cubicBezTo>
                <a:cubicBezTo>
                  <a:pt x="71075" y="280003"/>
                  <a:pt x="67963" y="267301"/>
                  <a:pt x="70673" y="256130"/>
                </a:cubicBezTo>
                <a:cubicBezTo>
                  <a:pt x="73384" y="244959"/>
                  <a:pt x="75409" y="232454"/>
                  <a:pt x="76750" y="218616"/>
                </a:cubicBezTo>
                <a:cubicBezTo>
                  <a:pt x="78091" y="204778"/>
                  <a:pt x="78761" y="184458"/>
                  <a:pt x="78761" y="157656"/>
                </a:cubicBezTo>
                <a:cubicBezTo>
                  <a:pt x="68364" y="187326"/>
                  <a:pt x="50468" y="210715"/>
                  <a:pt x="25071" y="227823"/>
                </a:cubicBezTo>
                <a:cubicBezTo>
                  <a:pt x="-325" y="244930"/>
                  <a:pt x="-6427" y="245174"/>
                  <a:pt x="6766" y="228554"/>
                </a:cubicBezTo>
                <a:cubicBezTo>
                  <a:pt x="19959" y="211934"/>
                  <a:pt x="32611" y="194650"/>
                  <a:pt x="44721" y="176703"/>
                </a:cubicBezTo>
                <a:cubicBezTo>
                  <a:pt x="56831" y="158757"/>
                  <a:pt x="66378" y="142957"/>
                  <a:pt x="73362" y="129305"/>
                </a:cubicBezTo>
                <a:cubicBezTo>
                  <a:pt x="68759" y="131915"/>
                  <a:pt x="59839" y="134367"/>
                  <a:pt x="46603" y="136662"/>
                </a:cubicBezTo>
                <a:cubicBezTo>
                  <a:pt x="33367" y="138956"/>
                  <a:pt x="22594" y="137121"/>
                  <a:pt x="14284" y="131155"/>
                </a:cubicBezTo>
                <a:cubicBezTo>
                  <a:pt x="5974" y="125190"/>
                  <a:pt x="6798" y="121587"/>
                  <a:pt x="16757" y="120346"/>
                </a:cubicBezTo>
                <a:cubicBezTo>
                  <a:pt x="26717" y="119106"/>
                  <a:pt x="47384" y="112972"/>
                  <a:pt x="78761" y="101944"/>
                </a:cubicBezTo>
                <a:cubicBezTo>
                  <a:pt x="78761" y="87819"/>
                  <a:pt x="78542" y="71561"/>
                  <a:pt x="78105" y="53170"/>
                </a:cubicBezTo>
                <a:cubicBezTo>
                  <a:pt x="77668" y="34778"/>
                  <a:pt x="74520" y="21248"/>
                  <a:pt x="68662" y="12580"/>
                </a:cubicBezTo>
                <a:cubicBezTo>
                  <a:pt x="64268" y="6078"/>
                  <a:pt x="64616" y="2678"/>
                  <a:pt x="69704" y="2380"/>
                </a:cubicBezTo>
                <a:close/>
                <a:moveTo>
                  <a:pt x="6255271" y="1276"/>
                </a:moveTo>
                <a:cubicBezTo>
                  <a:pt x="6260455" y="143"/>
                  <a:pt x="6269482" y="2344"/>
                  <a:pt x="6282353" y="7880"/>
                </a:cubicBezTo>
                <a:cubicBezTo>
                  <a:pt x="6295223" y="13415"/>
                  <a:pt x="6299393" y="20391"/>
                  <a:pt x="6294861" y="28809"/>
                </a:cubicBezTo>
                <a:cubicBezTo>
                  <a:pt x="6290329" y="37227"/>
                  <a:pt x="6287640" y="64029"/>
                  <a:pt x="6286795" y="109215"/>
                </a:cubicBezTo>
                <a:cubicBezTo>
                  <a:pt x="6298955" y="109975"/>
                  <a:pt x="6310807" y="111509"/>
                  <a:pt x="6322351" y="113818"/>
                </a:cubicBezTo>
                <a:cubicBezTo>
                  <a:pt x="6333895" y="116127"/>
                  <a:pt x="6346091" y="119898"/>
                  <a:pt x="6358941" y="125132"/>
                </a:cubicBezTo>
                <a:cubicBezTo>
                  <a:pt x="6371789" y="130367"/>
                  <a:pt x="6379399" y="139057"/>
                  <a:pt x="6381773" y="151203"/>
                </a:cubicBezTo>
                <a:cubicBezTo>
                  <a:pt x="6384147" y="163349"/>
                  <a:pt x="6381726" y="169709"/>
                  <a:pt x="6374514" y="170282"/>
                </a:cubicBezTo>
                <a:cubicBezTo>
                  <a:pt x="6367301" y="170856"/>
                  <a:pt x="6354588" y="164338"/>
                  <a:pt x="6336376" y="150730"/>
                </a:cubicBezTo>
                <a:cubicBezTo>
                  <a:pt x="6318163" y="137121"/>
                  <a:pt x="6301637" y="127728"/>
                  <a:pt x="6286795" y="122551"/>
                </a:cubicBezTo>
                <a:cubicBezTo>
                  <a:pt x="6286795" y="123455"/>
                  <a:pt x="6287010" y="140534"/>
                  <a:pt x="6287440" y="173789"/>
                </a:cubicBezTo>
                <a:cubicBezTo>
                  <a:pt x="6287871" y="207044"/>
                  <a:pt x="6288315" y="233455"/>
                  <a:pt x="6288774" y="253022"/>
                </a:cubicBezTo>
                <a:cubicBezTo>
                  <a:pt x="6289232" y="272589"/>
                  <a:pt x="6287433" y="289708"/>
                  <a:pt x="6283375" y="304378"/>
                </a:cubicBezTo>
                <a:cubicBezTo>
                  <a:pt x="6279315" y="319048"/>
                  <a:pt x="6273447" y="319729"/>
                  <a:pt x="6265768" y="306421"/>
                </a:cubicBezTo>
                <a:cubicBezTo>
                  <a:pt x="6258089" y="293114"/>
                  <a:pt x="6255153" y="280189"/>
                  <a:pt x="6256960" y="267649"/>
                </a:cubicBezTo>
                <a:cubicBezTo>
                  <a:pt x="6258767" y="255108"/>
                  <a:pt x="6260340" y="234537"/>
                  <a:pt x="6261681" y="205936"/>
                </a:cubicBezTo>
                <a:cubicBezTo>
                  <a:pt x="6263022" y="177334"/>
                  <a:pt x="6263470" y="141839"/>
                  <a:pt x="6263026" y="99449"/>
                </a:cubicBezTo>
                <a:cubicBezTo>
                  <a:pt x="6262581" y="57059"/>
                  <a:pt x="6259881" y="30383"/>
                  <a:pt x="6254927" y="19420"/>
                </a:cubicBezTo>
                <a:cubicBezTo>
                  <a:pt x="6249972" y="8457"/>
                  <a:pt x="6250087" y="2409"/>
                  <a:pt x="6255271" y="1276"/>
                </a:cubicBezTo>
                <a:close/>
                <a:moveTo>
                  <a:pt x="7334337" y="1"/>
                </a:moveTo>
                <a:cubicBezTo>
                  <a:pt x="7337725" y="-16"/>
                  <a:pt x="7342645" y="1011"/>
                  <a:pt x="7349098" y="3083"/>
                </a:cubicBezTo>
                <a:cubicBezTo>
                  <a:pt x="7362004" y="7227"/>
                  <a:pt x="7366658" y="12540"/>
                  <a:pt x="7363058" y="19022"/>
                </a:cubicBezTo>
                <a:lnTo>
                  <a:pt x="7354949" y="25217"/>
                </a:lnTo>
                <a:cubicBezTo>
                  <a:pt x="7361488" y="25289"/>
                  <a:pt x="7371253" y="23733"/>
                  <a:pt x="7384246" y="20549"/>
                </a:cubicBezTo>
                <a:cubicBezTo>
                  <a:pt x="7397238" y="17366"/>
                  <a:pt x="7406627" y="19434"/>
                  <a:pt x="7412414" y="26755"/>
                </a:cubicBezTo>
                <a:cubicBezTo>
                  <a:pt x="7418200" y="34076"/>
                  <a:pt x="7411851" y="39274"/>
                  <a:pt x="7393366" y="42350"/>
                </a:cubicBezTo>
                <a:cubicBezTo>
                  <a:pt x="7374883" y="45426"/>
                  <a:pt x="7360455" y="46068"/>
                  <a:pt x="7350087" y="44275"/>
                </a:cubicBezTo>
                <a:cubicBezTo>
                  <a:pt x="7342645" y="56106"/>
                  <a:pt x="7332571" y="66036"/>
                  <a:pt x="7319865" y="74067"/>
                </a:cubicBezTo>
                <a:lnTo>
                  <a:pt x="7314463" y="76962"/>
                </a:lnTo>
                <a:lnTo>
                  <a:pt x="7327555" y="73949"/>
                </a:lnTo>
                <a:cubicBezTo>
                  <a:pt x="7332998" y="71159"/>
                  <a:pt x="7339089" y="71217"/>
                  <a:pt x="7345829" y="74121"/>
                </a:cubicBezTo>
                <a:cubicBezTo>
                  <a:pt x="7352569" y="77025"/>
                  <a:pt x="7359147" y="80567"/>
                  <a:pt x="7365565" y="84747"/>
                </a:cubicBezTo>
                <a:cubicBezTo>
                  <a:pt x="7371982" y="88927"/>
                  <a:pt x="7373359" y="94043"/>
                  <a:pt x="7369695" y="100094"/>
                </a:cubicBezTo>
                <a:cubicBezTo>
                  <a:pt x="7366031" y="106146"/>
                  <a:pt x="7362861" y="118310"/>
                  <a:pt x="7360187" y="136587"/>
                </a:cubicBezTo>
                <a:cubicBezTo>
                  <a:pt x="7357513" y="154863"/>
                  <a:pt x="7353831" y="169017"/>
                  <a:pt x="7349141" y="179048"/>
                </a:cubicBezTo>
                <a:cubicBezTo>
                  <a:pt x="7347969" y="181556"/>
                  <a:pt x="7346713" y="183469"/>
                  <a:pt x="7345375" y="184788"/>
                </a:cubicBezTo>
                <a:lnTo>
                  <a:pt x="7343031" y="185983"/>
                </a:lnTo>
                <a:lnTo>
                  <a:pt x="7345581" y="186749"/>
                </a:lnTo>
                <a:cubicBezTo>
                  <a:pt x="7350923" y="188964"/>
                  <a:pt x="7353339" y="191147"/>
                  <a:pt x="7352831" y="193299"/>
                </a:cubicBezTo>
                <a:cubicBezTo>
                  <a:pt x="7352321" y="195450"/>
                  <a:pt x="7351227" y="197909"/>
                  <a:pt x="7349549" y="200677"/>
                </a:cubicBezTo>
                <a:cubicBezTo>
                  <a:pt x="7377356" y="198095"/>
                  <a:pt x="7397977" y="195650"/>
                  <a:pt x="7411413" y="193342"/>
                </a:cubicBezTo>
                <a:cubicBezTo>
                  <a:pt x="7424851" y="191033"/>
                  <a:pt x="7435671" y="192703"/>
                  <a:pt x="7443873" y="198353"/>
                </a:cubicBezTo>
                <a:cubicBezTo>
                  <a:pt x="7452075" y="204004"/>
                  <a:pt x="7455255" y="209205"/>
                  <a:pt x="7453413" y="213959"/>
                </a:cubicBezTo>
                <a:cubicBezTo>
                  <a:pt x="7451570" y="218713"/>
                  <a:pt x="7444583" y="220864"/>
                  <a:pt x="7432451" y="220412"/>
                </a:cubicBezTo>
                <a:cubicBezTo>
                  <a:pt x="7420319" y="219961"/>
                  <a:pt x="7409757" y="219735"/>
                  <a:pt x="7400766" y="219735"/>
                </a:cubicBezTo>
                <a:cubicBezTo>
                  <a:pt x="7392836" y="219735"/>
                  <a:pt x="7375765" y="220559"/>
                  <a:pt x="7349549" y="222208"/>
                </a:cubicBezTo>
                <a:cubicBezTo>
                  <a:pt x="7349549" y="261902"/>
                  <a:pt x="7349307" y="283696"/>
                  <a:pt x="7348819" y="287589"/>
                </a:cubicBezTo>
                <a:cubicBezTo>
                  <a:pt x="7348331" y="291482"/>
                  <a:pt x="7346597" y="298021"/>
                  <a:pt x="7343613" y="307206"/>
                </a:cubicBezTo>
                <a:cubicBezTo>
                  <a:pt x="7340631" y="316391"/>
                  <a:pt x="7337275" y="319446"/>
                  <a:pt x="7333546" y="316370"/>
                </a:cubicBezTo>
                <a:cubicBezTo>
                  <a:pt x="7329819" y="313294"/>
                  <a:pt x="7327480" y="308680"/>
                  <a:pt x="7326533" y="302528"/>
                </a:cubicBezTo>
                <a:cubicBezTo>
                  <a:pt x="7325587" y="296376"/>
                  <a:pt x="7324885" y="287327"/>
                  <a:pt x="7324425" y="275382"/>
                </a:cubicBezTo>
                <a:cubicBezTo>
                  <a:pt x="7323967" y="263437"/>
                  <a:pt x="7323737" y="246243"/>
                  <a:pt x="7323737" y="223800"/>
                </a:cubicBezTo>
                <a:lnTo>
                  <a:pt x="7266499" y="231501"/>
                </a:lnTo>
                <a:cubicBezTo>
                  <a:pt x="7263129" y="248322"/>
                  <a:pt x="7255091" y="263558"/>
                  <a:pt x="7242385" y="277210"/>
                </a:cubicBezTo>
                <a:cubicBezTo>
                  <a:pt x="7229681" y="290862"/>
                  <a:pt x="7213967" y="299771"/>
                  <a:pt x="7195246" y="303937"/>
                </a:cubicBezTo>
                <a:cubicBezTo>
                  <a:pt x="7176525" y="308103"/>
                  <a:pt x="7173839" y="305611"/>
                  <a:pt x="7187190" y="296462"/>
                </a:cubicBezTo>
                <a:cubicBezTo>
                  <a:pt x="7200541" y="287313"/>
                  <a:pt x="7211813" y="277486"/>
                  <a:pt x="7221004" y="266982"/>
                </a:cubicBezTo>
                <a:cubicBezTo>
                  <a:pt x="7230197" y="256478"/>
                  <a:pt x="7236549" y="245232"/>
                  <a:pt x="7240062" y="233243"/>
                </a:cubicBezTo>
                <a:cubicBezTo>
                  <a:pt x="7209289" y="238635"/>
                  <a:pt x="7189277" y="242231"/>
                  <a:pt x="7180027" y="244031"/>
                </a:cubicBezTo>
                <a:cubicBezTo>
                  <a:pt x="7170777" y="245830"/>
                  <a:pt x="7161600" y="242206"/>
                  <a:pt x="7152493" y="233157"/>
                </a:cubicBezTo>
                <a:cubicBezTo>
                  <a:pt x="7143389" y="224108"/>
                  <a:pt x="7146228" y="220262"/>
                  <a:pt x="7161012" y="221617"/>
                </a:cubicBezTo>
                <a:cubicBezTo>
                  <a:pt x="7175797" y="222972"/>
                  <a:pt x="7202599" y="221119"/>
                  <a:pt x="7241417" y="216056"/>
                </a:cubicBezTo>
                <a:cubicBezTo>
                  <a:pt x="7241417" y="209403"/>
                  <a:pt x="7240293" y="203376"/>
                  <a:pt x="7238040" y="197977"/>
                </a:cubicBezTo>
                <a:cubicBezTo>
                  <a:pt x="7235789" y="192578"/>
                  <a:pt x="7238027" y="190352"/>
                  <a:pt x="7244751" y="191298"/>
                </a:cubicBezTo>
                <a:lnTo>
                  <a:pt x="7248063" y="192145"/>
                </a:lnTo>
                <a:lnTo>
                  <a:pt x="7243709" y="183283"/>
                </a:lnTo>
                <a:cubicBezTo>
                  <a:pt x="7242451" y="179725"/>
                  <a:pt x="7241475" y="175746"/>
                  <a:pt x="7240783" y="171347"/>
                </a:cubicBezTo>
                <a:cubicBezTo>
                  <a:pt x="7239399" y="162550"/>
                  <a:pt x="7237603" y="149988"/>
                  <a:pt x="7235395" y="133661"/>
                </a:cubicBezTo>
                <a:cubicBezTo>
                  <a:pt x="7233187" y="117335"/>
                  <a:pt x="7230039" y="105533"/>
                  <a:pt x="7225951" y="98255"/>
                </a:cubicBezTo>
                <a:cubicBezTo>
                  <a:pt x="7221865" y="90978"/>
                  <a:pt x="7223894" y="87339"/>
                  <a:pt x="7232039" y="87339"/>
                </a:cubicBezTo>
                <a:cubicBezTo>
                  <a:pt x="7237675" y="87339"/>
                  <a:pt x="7242687" y="87557"/>
                  <a:pt x="7247075" y="87995"/>
                </a:cubicBezTo>
                <a:cubicBezTo>
                  <a:pt x="7249269" y="88213"/>
                  <a:pt x="7253653" y="87939"/>
                  <a:pt x="7260229" y="87172"/>
                </a:cubicBezTo>
                <a:lnTo>
                  <a:pt x="7260701" y="87104"/>
                </a:lnTo>
                <a:lnTo>
                  <a:pt x="7254775" y="83617"/>
                </a:lnTo>
                <a:cubicBezTo>
                  <a:pt x="7245870" y="72590"/>
                  <a:pt x="7243318" y="65499"/>
                  <a:pt x="7247117" y="62344"/>
                </a:cubicBezTo>
                <a:cubicBezTo>
                  <a:pt x="7250919" y="59189"/>
                  <a:pt x="7257695" y="59408"/>
                  <a:pt x="7267445" y="63000"/>
                </a:cubicBezTo>
                <a:cubicBezTo>
                  <a:pt x="7277197" y="66592"/>
                  <a:pt x="7280606" y="73142"/>
                  <a:pt x="7277673" y="82649"/>
                </a:cubicBezTo>
                <a:lnTo>
                  <a:pt x="7276423" y="84844"/>
                </a:lnTo>
                <a:lnTo>
                  <a:pt x="7286525" y="83392"/>
                </a:lnTo>
                <a:lnTo>
                  <a:pt x="7308293" y="78382"/>
                </a:lnTo>
                <a:lnTo>
                  <a:pt x="7308127" y="74857"/>
                </a:lnTo>
                <a:cubicBezTo>
                  <a:pt x="7308695" y="73025"/>
                  <a:pt x="7309887" y="70554"/>
                  <a:pt x="7311703" y="67442"/>
                </a:cubicBezTo>
                <a:cubicBezTo>
                  <a:pt x="7318966" y="54994"/>
                  <a:pt x="7324139" y="44017"/>
                  <a:pt x="7327222" y="34509"/>
                </a:cubicBezTo>
                <a:cubicBezTo>
                  <a:pt x="7330305" y="25002"/>
                  <a:pt x="7331173" y="18459"/>
                  <a:pt x="7329825" y="14881"/>
                </a:cubicBezTo>
                <a:cubicBezTo>
                  <a:pt x="7328477" y="11303"/>
                  <a:pt x="7328125" y="7406"/>
                  <a:pt x="7328771" y="3190"/>
                </a:cubicBezTo>
                <a:cubicBezTo>
                  <a:pt x="7329093" y="1082"/>
                  <a:pt x="7330949" y="19"/>
                  <a:pt x="7334337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1" name="Group 18"/>
          <p:cNvGraphicFramePr>
            <a:graphicFrameLocks noGrp="1"/>
          </p:cNvGraphicFramePr>
          <p:nvPr/>
        </p:nvGraphicFramePr>
        <p:xfrm>
          <a:off x="3462362" y="2411461"/>
          <a:ext cx="6840760" cy="28803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66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55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850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239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611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7549058" y="3131670"/>
            <a:ext cx="217239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7549058" y="2411463"/>
            <a:ext cx="217239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0"/>
          <p:cNvSpPr>
            <a:spLocks noChangeArrowheads="1"/>
          </p:cNvSpPr>
          <p:nvPr/>
        </p:nvSpPr>
        <p:spPr bwMode="auto">
          <a:xfrm>
            <a:off x="7077267" y="4571703"/>
            <a:ext cx="2977097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239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611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850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1"/>
          <p:cNvSpPr>
            <a:spLocks noChangeArrowheads="1"/>
          </p:cNvSpPr>
          <p:nvPr/>
        </p:nvSpPr>
        <p:spPr bwMode="auto">
          <a:xfrm>
            <a:off x="7212719" y="3851623"/>
            <a:ext cx="288733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850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611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239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纸上得来终觉浅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绝知此事要躬行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31081349"/>
  <p:tag name="MH_LIBRARY" val="GRAPHIC"/>
  <p:tag name="MH_TYPE" val="Text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gagjc0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宽屏</PresentationFormat>
  <Paragraphs>207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27</cp:revision>
  <dcterms:created xsi:type="dcterms:W3CDTF">2020-06-25T15:21:00Z</dcterms:created>
  <dcterms:modified xsi:type="dcterms:W3CDTF">2021-01-08T23:20:25Z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