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4" r:id="rId5"/>
    <p:sldId id="265" r:id="rId6"/>
    <p:sldId id="261" r:id="rId7"/>
    <p:sldId id="338" r:id="rId8"/>
    <p:sldId id="281" r:id="rId9"/>
    <p:sldId id="276" r:id="rId10"/>
    <p:sldId id="274" r:id="rId11"/>
    <p:sldId id="273" r:id="rId12"/>
    <p:sldId id="282" r:id="rId13"/>
    <p:sldId id="277" r:id="rId14"/>
    <p:sldId id="283" r:id="rId15"/>
    <p:sldId id="262" r:id="rId16"/>
    <p:sldId id="266" r:id="rId17"/>
    <p:sldId id="267" r:id="rId18"/>
    <p:sldId id="347" r:id="rId19"/>
    <p:sldId id="348" r:id="rId20"/>
    <p:sldId id="275" r:id="rId21"/>
    <p:sldId id="263" r:id="rId22"/>
    <p:sldId id="280" r:id="rId23"/>
    <p:sldId id="287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01E2D22-0FA2-4CF1-82EF-4E8814153EF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C3E18E-04CD-4F28-A680-AB61990E767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879"/>
          <a:stretch>
            <a:fillRect/>
          </a:stretch>
        </p:blipFill>
        <p:spPr>
          <a:xfrm>
            <a:off x="-1" y="0"/>
            <a:ext cx="9141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.jpeg"/><Relationship Id="rId5" Type="http://schemas.openxmlformats.org/officeDocument/2006/relationships/tags" Target="../tags/tag51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7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9494"/>
            <a:chOff x="7206155" y="5040852"/>
            <a:chExt cx="5067096" cy="398488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6174884" y="3053343"/>
            <a:ext cx="4009640" cy="7619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5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1.4  </a:t>
            </a:r>
            <a:r>
              <a:rPr lang="zh-CN" altLang="en-US" sz="5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括号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743201" y="1363261"/>
            <a:ext cx="860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这个符号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]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怎么读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带这样符号的算式应该怎样计算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25"/>
          <p:cNvSpPr txBox="1"/>
          <p:nvPr/>
        </p:nvSpPr>
        <p:spPr>
          <a:xfrm>
            <a:off x="4659342" y="2166457"/>
            <a:ext cx="380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×2 ]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06443" y="2216651"/>
            <a:ext cx="331633" cy="473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11276" y="2216651"/>
            <a:ext cx="331633" cy="473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弧形 5"/>
          <p:cNvSpPr/>
          <p:nvPr/>
        </p:nvSpPr>
        <p:spPr>
          <a:xfrm rot="5400000">
            <a:off x="6294491" y="887390"/>
            <a:ext cx="771324" cy="3091158"/>
          </a:xfrm>
          <a:prstGeom prst="arc">
            <a:avLst>
              <a:gd name="adj1" fmla="val 17021939"/>
              <a:gd name="adj2" fmla="val 448417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4489" y="3048897"/>
            <a:ext cx="1462846" cy="523220"/>
            <a:chOff x="4756051" y="1340532"/>
            <a:chExt cx="1526798" cy="523220"/>
          </a:xfrm>
        </p:grpSpPr>
        <p:sp>
          <p:nvSpPr>
            <p:cNvPr id="8" name="KSO_Shape"/>
            <p:cNvSpPr/>
            <p:nvPr/>
          </p:nvSpPr>
          <p:spPr>
            <a:xfrm>
              <a:off x="4756051" y="1371250"/>
              <a:ext cx="1408852" cy="466206"/>
            </a:xfrm>
            <a:custGeom>
              <a:avLst/>
              <a:gdLst>
                <a:gd name="connsiteX0" fmla="*/ 33069 w 432472"/>
                <a:gd name="connsiteY0" fmla="*/ 0 h 216024"/>
                <a:gd name="connsiteX1" fmla="*/ 399403 w 432472"/>
                <a:gd name="connsiteY1" fmla="*/ 0 h 216024"/>
                <a:gd name="connsiteX2" fmla="*/ 415479 w 432472"/>
                <a:gd name="connsiteY2" fmla="*/ 23844 h 216024"/>
                <a:gd name="connsiteX3" fmla="*/ 432472 w 432472"/>
                <a:gd name="connsiteY3" fmla="*/ 108013 h 216024"/>
                <a:gd name="connsiteX4" fmla="*/ 415479 w 432472"/>
                <a:gd name="connsiteY4" fmla="*/ 192182 h 216024"/>
                <a:gd name="connsiteX5" fmla="*/ 399405 w 432472"/>
                <a:gd name="connsiteY5" fmla="*/ 216024 h 216024"/>
                <a:gd name="connsiteX6" fmla="*/ 33068 w 432472"/>
                <a:gd name="connsiteY6" fmla="*/ 216024 h 216024"/>
                <a:gd name="connsiteX7" fmla="*/ 16993 w 432472"/>
                <a:gd name="connsiteY7" fmla="*/ 192182 h 216024"/>
                <a:gd name="connsiteX8" fmla="*/ 0 w 432472"/>
                <a:gd name="connsiteY8" fmla="*/ 108013 h 216024"/>
                <a:gd name="connsiteX9" fmla="*/ 16993 w 432472"/>
                <a:gd name="connsiteY9" fmla="*/ 23844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72" h="216024">
                  <a:moveTo>
                    <a:pt x="33069" y="0"/>
                  </a:moveTo>
                  <a:lnTo>
                    <a:pt x="399403" y="0"/>
                  </a:lnTo>
                  <a:lnTo>
                    <a:pt x="415479" y="23844"/>
                  </a:lnTo>
                  <a:cubicBezTo>
                    <a:pt x="426421" y="49714"/>
                    <a:pt x="432472" y="78157"/>
                    <a:pt x="432472" y="108013"/>
                  </a:cubicBezTo>
                  <a:cubicBezTo>
                    <a:pt x="432472" y="137869"/>
                    <a:pt x="426421" y="166312"/>
                    <a:pt x="415479" y="192182"/>
                  </a:cubicBezTo>
                  <a:lnTo>
                    <a:pt x="399405" y="216024"/>
                  </a:lnTo>
                  <a:lnTo>
                    <a:pt x="33068" y="216024"/>
                  </a:lnTo>
                  <a:lnTo>
                    <a:pt x="16993" y="192182"/>
                  </a:lnTo>
                  <a:cubicBezTo>
                    <a:pt x="6051" y="166312"/>
                    <a:pt x="0" y="137869"/>
                    <a:pt x="0" y="108013"/>
                  </a:cubicBezTo>
                  <a:cubicBezTo>
                    <a:pt x="0" y="78157"/>
                    <a:pt x="6051" y="49714"/>
                    <a:pt x="16993" y="23844"/>
                  </a:cubicBezTo>
                  <a:close/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35425" y="1340532"/>
              <a:ext cx="144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中括号</a:t>
              </a:r>
            </a:p>
          </p:txBody>
        </p:sp>
      </p:grpSp>
      <p:cxnSp>
        <p:nvCxnSpPr>
          <p:cNvPr id="10" name="直接箭头连接符 9"/>
          <p:cNvCxnSpPr/>
          <p:nvPr/>
        </p:nvCxnSpPr>
        <p:spPr>
          <a:xfrm>
            <a:off x="6619408" y="2844060"/>
            <a:ext cx="0" cy="21600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162003" y="3899611"/>
            <a:ext cx="8073024" cy="1874672"/>
            <a:chOff x="709406" y="2919820"/>
            <a:chExt cx="8073024" cy="1874672"/>
          </a:xfrm>
        </p:grpSpPr>
        <p:sp>
          <p:nvSpPr>
            <p:cNvPr id="13" name="圆角矩形 12"/>
            <p:cNvSpPr/>
            <p:nvPr/>
          </p:nvSpPr>
          <p:spPr>
            <a:xfrm>
              <a:off x="709406" y="2919820"/>
              <a:ext cx="8073024" cy="18746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19395" y="2927783"/>
              <a:ext cx="6053047" cy="421731"/>
              <a:chOff x="2507978" y="1414861"/>
              <a:chExt cx="7086600" cy="541625"/>
            </a:xfrm>
          </p:grpSpPr>
          <p:sp>
            <p:nvSpPr>
              <p:cNvPr id="16" name="MH_Other_2"/>
              <p:cNvSpPr/>
              <p:nvPr>
                <p:custDataLst>
                  <p:tags r:id="rId2"/>
                </p:custDataLst>
              </p:nvPr>
            </p:nvSpPr>
            <p:spPr>
              <a:xfrm>
                <a:off x="2507978" y="1419624"/>
                <a:ext cx="488950" cy="536862"/>
              </a:xfrm>
              <a:prstGeom prst="rect">
                <a:avLst/>
              </a:prstGeom>
              <a:solidFill>
                <a:srgbClr val="60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认</a:t>
                </a:r>
              </a:p>
            </p:txBody>
          </p:sp>
          <p:sp>
            <p:nvSpPr>
              <p:cNvPr id="18" name="MH_Other_3"/>
              <p:cNvSpPr/>
              <p:nvPr>
                <p:custDataLst>
                  <p:tags r:id="rId3"/>
                </p:custDataLst>
              </p:nvPr>
            </p:nvSpPr>
            <p:spPr>
              <a:xfrm>
                <a:off x="4157390" y="1419624"/>
                <a:ext cx="488950" cy="536862"/>
              </a:xfrm>
              <a:prstGeom prst="rect">
                <a:avLst/>
              </a:prstGeom>
              <a:solidFill>
                <a:srgbClr val="72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识</a:t>
                </a:r>
              </a:p>
            </p:txBody>
          </p:sp>
          <p:sp>
            <p:nvSpPr>
              <p:cNvPr id="19" name="MH_Other_4"/>
              <p:cNvSpPr/>
              <p:nvPr>
                <p:custDataLst>
                  <p:tags r:id="rId4"/>
                </p:custDataLst>
              </p:nvPr>
            </p:nvSpPr>
            <p:spPr>
              <a:xfrm>
                <a:off x="5806803" y="1419624"/>
                <a:ext cx="488950" cy="536862"/>
              </a:xfrm>
              <a:prstGeom prst="rect">
                <a:avLst/>
              </a:prstGeom>
              <a:solidFill>
                <a:srgbClr val="60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中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MH_Other_5"/>
              <p:cNvSpPr/>
              <p:nvPr>
                <p:custDataLst>
                  <p:tags r:id="rId5"/>
                </p:custDataLst>
              </p:nvPr>
            </p:nvSpPr>
            <p:spPr>
              <a:xfrm>
                <a:off x="7456215" y="1419624"/>
                <a:ext cx="488950" cy="536862"/>
              </a:xfrm>
              <a:prstGeom prst="rect">
                <a:avLst/>
              </a:prstGeom>
              <a:solidFill>
                <a:srgbClr val="72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括</a:t>
                </a:r>
              </a:p>
            </p:txBody>
          </p:sp>
          <p:sp>
            <p:nvSpPr>
              <p:cNvPr id="21" name="MH_Other_6"/>
              <p:cNvSpPr/>
              <p:nvPr>
                <p:custDataLst>
                  <p:tags r:id="rId6"/>
                </p:custDataLst>
              </p:nvPr>
            </p:nvSpPr>
            <p:spPr>
              <a:xfrm>
                <a:off x="9105628" y="1414861"/>
                <a:ext cx="488950" cy="535768"/>
              </a:xfrm>
              <a:prstGeom prst="rect">
                <a:avLst/>
              </a:prstGeom>
              <a:solidFill>
                <a:srgbClr val="60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号</a:t>
                </a:r>
              </a:p>
            </p:txBody>
          </p:sp>
        </p:grpSp>
      </p:grpSp>
      <p:sp>
        <p:nvSpPr>
          <p:cNvPr id="23" name="MH_Text_1"/>
          <p:cNvSpPr/>
          <p:nvPr>
            <p:custDataLst>
              <p:tags r:id="rId1"/>
            </p:custDataLst>
          </p:nvPr>
        </p:nvSpPr>
        <p:spPr>
          <a:xfrm>
            <a:off x="3479674" y="4598761"/>
            <a:ext cx="7467725" cy="1175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 ]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”叫做中括号。它的作用与小括号一样，也是改变混合运算的运算顺序，当一个算式用了小括号后，还需要改变运算顺序，就要使用中括号。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7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2371900" y="3232907"/>
            <a:ext cx="32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2013" y="1313695"/>
            <a:ext cx="7276310" cy="736627"/>
          </a:xfrm>
          <a:custGeom>
            <a:avLst/>
            <a:gdLst/>
            <a:ahLst/>
            <a:cxnLst/>
            <a:rect l="l" t="t" r="r" b="b"/>
            <a:pathLst>
              <a:path w="7276310" h="736627">
                <a:moveTo>
                  <a:pt x="2208216" y="644815"/>
                </a:moveTo>
                <a:cubicBezTo>
                  <a:pt x="2204844" y="645005"/>
                  <a:pt x="2201565" y="646285"/>
                  <a:pt x="2198378" y="648654"/>
                </a:cubicBezTo>
                <a:cubicBezTo>
                  <a:pt x="2192003" y="653394"/>
                  <a:pt x="2188816" y="659711"/>
                  <a:pt x="2188816" y="667605"/>
                </a:cubicBezTo>
                <a:cubicBezTo>
                  <a:pt x="2188816" y="675499"/>
                  <a:pt x="2192365" y="681425"/>
                  <a:pt x="2199464" y="685383"/>
                </a:cubicBezTo>
                <a:cubicBezTo>
                  <a:pt x="2206562" y="689341"/>
                  <a:pt x="2213510" y="689140"/>
                  <a:pt x="2220307" y="684781"/>
                </a:cubicBezTo>
                <a:cubicBezTo>
                  <a:pt x="2227105" y="680407"/>
                  <a:pt x="2230299" y="674097"/>
                  <a:pt x="2229890" y="665852"/>
                </a:cubicBezTo>
                <a:cubicBezTo>
                  <a:pt x="2229482" y="657606"/>
                  <a:pt x="2225721" y="651494"/>
                  <a:pt x="2218608" y="647514"/>
                </a:cubicBezTo>
                <a:cubicBezTo>
                  <a:pt x="2215052" y="645525"/>
                  <a:pt x="2211588" y="644625"/>
                  <a:pt x="2208216" y="644815"/>
                </a:cubicBezTo>
                <a:close/>
                <a:moveTo>
                  <a:pt x="2210698" y="621895"/>
                </a:moveTo>
                <a:cubicBezTo>
                  <a:pt x="2216219" y="622017"/>
                  <a:pt x="2221863" y="623290"/>
                  <a:pt x="2227632" y="625714"/>
                </a:cubicBezTo>
                <a:cubicBezTo>
                  <a:pt x="2239168" y="630560"/>
                  <a:pt x="2246830" y="638240"/>
                  <a:pt x="2250615" y="648751"/>
                </a:cubicBezTo>
                <a:cubicBezTo>
                  <a:pt x="2254401" y="659262"/>
                  <a:pt x="2254846" y="669659"/>
                  <a:pt x="2251949" y="679941"/>
                </a:cubicBezTo>
                <a:cubicBezTo>
                  <a:pt x="2249052" y="690223"/>
                  <a:pt x="2243632" y="698092"/>
                  <a:pt x="2235687" y="703549"/>
                </a:cubicBezTo>
                <a:cubicBezTo>
                  <a:pt x="2227743" y="709005"/>
                  <a:pt x="2218303" y="711733"/>
                  <a:pt x="2207369" y="711733"/>
                </a:cubicBezTo>
                <a:cubicBezTo>
                  <a:pt x="2196435" y="711733"/>
                  <a:pt x="2186533" y="707295"/>
                  <a:pt x="2177663" y="698418"/>
                </a:cubicBezTo>
                <a:cubicBezTo>
                  <a:pt x="2168794" y="689542"/>
                  <a:pt x="2164359" y="679998"/>
                  <a:pt x="2164359" y="669788"/>
                </a:cubicBezTo>
                <a:cubicBezTo>
                  <a:pt x="2164359" y="659578"/>
                  <a:pt x="2166747" y="650648"/>
                  <a:pt x="2171522" y="642997"/>
                </a:cubicBezTo>
                <a:cubicBezTo>
                  <a:pt x="2176297" y="635347"/>
                  <a:pt x="2183959" y="629342"/>
                  <a:pt x="2194506" y="624982"/>
                </a:cubicBezTo>
                <a:cubicBezTo>
                  <a:pt x="2199779" y="622802"/>
                  <a:pt x="2205177" y="621774"/>
                  <a:pt x="2210698" y="621895"/>
                </a:cubicBezTo>
                <a:close/>
                <a:moveTo>
                  <a:pt x="240430" y="605175"/>
                </a:moveTo>
                <a:cubicBezTo>
                  <a:pt x="244169" y="605796"/>
                  <a:pt x="248971" y="607136"/>
                  <a:pt x="254836" y="609194"/>
                </a:cubicBezTo>
                <a:cubicBezTo>
                  <a:pt x="276002" y="616894"/>
                  <a:pt x="288729" y="625574"/>
                  <a:pt x="293017" y="635232"/>
                </a:cubicBezTo>
                <a:cubicBezTo>
                  <a:pt x="297305" y="644890"/>
                  <a:pt x="297699" y="654656"/>
                  <a:pt x="294200" y="664529"/>
                </a:cubicBezTo>
                <a:cubicBezTo>
                  <a:pt x="290701" y="674402"/>
                  <a:pt x="282681" y="672964"/>
                  <a:pt x="270141" y="660216"/>
                </a:cubicBezTo>
                <a:cubicBezTo>
                  <a:pt x="257600" y="647468"/>
                  <a:pt x="246049" y="633719"/>
                  <a:pt x="235488" y="618970"/>
                </a:cubicBezTo>
                <a:cubicBezTo>
                  <a:pt x="227566" y="607908"/>
                  <a:pt x="229214" y="603310"/>
                  <a:pt x="240430" y="605175"/>
                </a:cubicBezTo>
                <a:close/>
                <a:moveTo>
                  <a:pt x="1248101" y="600914"/>
                </a:moveTo>
                <a:lnTo>
                  <a:pt x="1189495" y="607537"/>
                </a:lnTo>
                <a:cubicBezTo>
                  <a:pt x="1188161" y="609606"/>
                  <a:pt x="1186880" y="611246"/>
                  <a:pt x="1185651" y="612458"/>
                </a:cubicBezTo>
                <a:lnTo>
                  <a:pt x="1184221" y="613411"/>
                </a:lnTo>
                <a:lnTo>
                  <a:pt x="1191409" y="615249"/>
                </a:lnTo>
                <a:cubicBezTo>
                  <a:pt x="1197331" y="617536"/>
                  <a:pt x="1199819" y="619985"/>
                  <a:pt x="1198873" y="622595"/>
                </a:cubicBezTo>
                <a:cubicBezTo>
                  <a:pt x="1197926" y="625204"/>
                  <a:pt x="1197052" y="627865"/>
                  <a:pt x="1196249" y="630575"/>
                </a:cubicBezTo>
                <a:cubicBezTo>
                  <a:pt x="1209786" y="629786"/>
                  <a:pt x="1228177" y="627728"/>
                  <a:pt x="1251423" y="624401"/>
                </a:cubicBezTo>
                <a:cubicBezTo>
                  <a:pt x="1251423" y="617719"/>
                  <a:pt x="1250300" y="611678"/>
                  <a:pt x="1248056" y="606279"/>
                </a:cubicBezTo>
                <a:close/>
                <a:moveTo>
                  <a:pt x="1258779" y="599708"/>
                </a:moveTo>
                <a:lnTo>
                  <a:pt x="1251095" y="600576"/>
                </a:lnTo>
                <a:lnTo>
                  <a:pt x="1254972" y="600353"/>
                </a:lnTo>
                <a:lnTo>
                  <a:pt x="1261562" y="602333"/>
                </a:lnTo>
                <a:close/>
                <a:moveTo>
                  <a:pt x="143077" y="592367"/>
                </a:moveTo>
                <a:cubicBezTo>
                  <a:pt x="145548" y="593525"/>
                  <a:pt x="146947" y="598589"/>
                  <a:pt x="147274" y="607559"/>
                </a:cubicBezTo>
                <a:cubicBezTo>
                  <a:pt x="147926" y="625498"/>
                  <a:pt x="143108" y="642395"/>
                  <a:pt x="132819" y="658248"/>
                </a:cubicBezTo>
                <a:cubicBezTo>
                  <a:pt x="122530" y="674101"/>
                  <a:pt x="115306" y="676370"/>
                  <a:pt x="111147" y="665056"/>
                </a:cubicBezTo>
                <a:cubicBezTo>
                  <a:pt x="106989" y="653741"/>
                  <a:pt x="108301" y="643051"/>
                  <a:pt x="115084" y="632984"/>
                </a:cubicBezTo>
                <a:cubicBezTo>
                  <a:pt x="121866" y="622917"/>
                  <a:pt x="127653" y="612126"/>
                  <a:pt x="132443" y="600611"/>
                </a:cubicBezTo>
                <a:cubicBezTo>
                  <a:pt x="137060" y="593957"/>
                  <a:pt x="140605" y="591209"/>
                  <a:pt x="143077" y="592367"/>
                </a:cubicBezTo>
                <a:close/>
                <a:moveTo>
                  <a:pt x="526783" y="573700"/>
                </a:moveTo>
                <a:cubicBezTo>
                  <a:pt x="529102" y="574011"/>
                  <a:pt x="531907" y="574646"/>
                  <a:pt x="535197" y="575605"/>
                </a:cubicBezTo>
                <a:cubicBezTo>
                  <a:pt x="548362" y="579441"/>
                  <a:pt x="557838" y="585253"/>
                  <a:pt x="563624" y="593039"/>
                </a:cubicBezTo>
                <a:cubicBezTo>
                  <a:pt x="569410" y="600826"/>
                  <a:pt x="570837" y="610405"/>
                  <a:pt x="567904" y="621777"/>
                </a:cubicBezTo>
                <a:cubicBezTo>
                  <a:pt x="564971" y="633149"/>
                  <a:pt x="555726" y="630467"/>
                  <a:pt x="540167" y="613732"/>
                </a:cubicBezTo>
                <a:cubicBezTo>
                  <a:pt x="528479" y="597542"/>
                  <a:pt x="521438" y="586181"/>
                  <a:pt x="519043" y="579649"/>
                </a:cubicBezTo>
                <a:cubicBezTo>
                  <a:pt x="517247" y="574750"/>
                  <a:pt x="519827" y="572767"/>
                  <a:pt x="526783" y="573700"/>
                </a:cubicBezTo>
                <a:close/>
                <a:moveTo>
                  <a:pt x="2046270" y="555141"/>
                </a:moveTo>
                <a:cubicBezTo>
                  <a:pt x="2050251" y="555634"/>
                  <a:pt x="2053753" y="557074"/>
                  <a:pt x="2056775" y="559462"/>
                </a:cubicBezTo>
                <a:cubicBezTo>
                  <a:pt x="2062820" y="564237"/>
                  <a:pt x="2062716" y="568726"/>
                  <a:pt x="2056463" y="572927"/>
                </a:cubicBezTo>
                <a:cubicBezTo>
                  <a:pt x="2050211" y="577129"/>
                  <a:pt x="2035792" y="581144"/>
                  <a:pt x="2013206" y="584973"/>
                </a:cubicBezTo>
                <a:cubicBezTo>
                  <a:pt x="2017709" y="588271"/>
                  <a:pt x="2019268" y="592365"/>
                  <a:pt x="2017885" y="597255"/>
                </a:cubicBezTo>
                <a:cubicBezTo>
                  <a:pt x="2016501" y="602145"/>
                  <a:pt x="2015393" y="606053"/>
                  <a:pt x="2014561" y="608978"/>
                </a:cubicBezTo>
                <a:cubicBezTo>
                  <a:pt x="2021301" y="608147"/>
                  <a:pt x="2027736" y="607265"/>
                  <a:pt x="2033867" y="606333"/>
                </a:cubicBezTo>
                <a:cubicBezTo>
                  <a:pt x="2039997" y="605401"/>
                  <a:pt x="2045511" y="607462"/>
                  <a:pt x="2050408" y="612517"/>
                </a:cubicBezTo>
                <a:cubicBezTo>
                  <a:pt x="2055305" y="617572"/>
                  <a:pt x="2054284" y="621641"/>
                  <a:pt x="2047343" y="624724"/>
                </a:cubicBezTo>
                <a:cubicBezTo>
                  <a:pt x="2040402" y="627807"/>
                  <a:pt x="2029418" y="630532"/>
                  <a:pt x="2014389" y="632898"/>
                </a:cubicBezTo>
                <a:lnTo>
                  <a:pt x="2013206" y="664325"/>
                </a:lnTo>
                <a:cubicBezTo>
                  <a:pt x="2032666" y="662561"/>
                  <a:pt x="2050179" y="660094"/>
                  <a:pt x="2065745" y="656925"/>
                </a:cubicBezTo>
                <a:cubicBezTo>
                  <a:pt x="2081311" y="653756"/>
                  <a:pt x="2093769" y="657825"/>
                  <a:pt x="2103119" y="669132"/>
                </a:cubicBezTo>
                <a:cubicBezTo>
                  <a:pt x="2112469" y="680439"/>
                  <a:pt x="2107482" y="685415"/>
                  <a:pt x="2088159" y="684060"/>
                </a:cubicBezTo>
                <a:cubicBezTo>
                  <a:pt x="2068835" y="682705"/>
                  <a:pt x="2050673" y="682927"/>
                  <a:pt x="2033673" y="684727"/>
                </a:cubicBezTo>
                <a:cubicBezTo>
                  <a:pt x="2016673" y="686527"/>
                  <a:pt x="1998669" y="688552"/>
                  <a:pt x="1979661" y="690804"/>
                </a:cubicBezTo>
                <a:cubicBezTo>
                  <a:pt x="1960653" y="693055"/>
                  <a:pt x="1946237" y="695081"/>
                  <a:pt x="1936414" y="696880"/>
                </a:cubicBezTo>
                <a:cubicBezTo>
                  <a:pt x="1926591" y="698680"/>
                  <a:pt x="1917112" y="695507"/>
                  <a:pt x="1907978" y="687362"/>
                </a:cubicBezTo>
                <a:cubicBezTo>
                  <a:pt x="1898843" y="679217"/>
                  <a:pt x="1901496" y="675144"/>
                  <a:pt x="1915936" y="675144"/>
                </a:cubicBezTo>
                <a:cubicBezTo>
                  <a:pt x="1928441" y="675144"/>
                  <a:pt x="1952260" y="673058"/>
                  <a:pt x="1987394" y="668885"/>
                </a:cubicBezTo>
                <a:lnTo>
                  <a:pt x="1987394" y="637501"/>
                </a:lnTo>
                <a:cubicBezTo>
                  <a:pt x="1979908" y="639265"/>
                  <a:pt x="1973115" y="640380"/>
                  <a:pt x="1967013" y="640846"/>
                </a:cubicBezTo>
                <a:cubicBezTo>
                  <a:pt x="1960911" y="641312"/>
                  <a:pt x="1954236" y="638322"/>
                  <a:pt x="1946987" y="631876"/>
                </a:cubicBezTo>
                <a:cubicBezTo>
                  <a:pt x="1939738" y="625430"/>
                  <a:pt x="1940648" y="621605"/>
                  <a:pt x="1949718" y="620400"/>
                </a:cubicBezTo>
                <a:cubicBezTo>
                  <a:pt x="1958789" y="619196"/>
                  <a:pt x="1971347" y="617389"/>
                  <a:pt x="1987394" y="614980"/>
                </a:cubicBezTo>
                <a:cubicBezTo>
                  <a:pt x="1987394" y="604999"/>
                  <a:pt x="1987064" y="595857"/>
                  <a:pt x="1986404" y="587554"/>
                </a:cubicBezTo>
                <a:cubicBezTo>
                  <a:pt x="1982647" y="588458"/>
                  <a:pt x="1976857" y="588429"/>
                  <a:pt x="1969035" y="587468"/>
                </a:cubicBezTo>
                <a:cubicBezTo>
                  <a:pt x="1961212" y="586507"/>
                  <a:pt x="1955569" y="583966"/>
                  <a:pt x="1952106" y="579843"/>
                </a:cubicBezTo>
                <a:cubicBezTo>
                  <a:pt x="1948643" y="575720"/>
                  <a:pt x="1950833" y="573042"/>
                  <a:pt x="1958677" y="571809"/>
                </a:cubicBezTo>
                <a:cubicBezTo>
                  <a:pt x="1966522" y="570575"/>
                  <a:pt x="1978381" y="568417"/>
                  <a:pt x="1994255" y="565334"/>
                </a:cubicBezTo>
                <a:cubicBezTo>
                  <a:pt x="2010130" y="562251"/>
                  <a:pt x="2023008" y="559308"/>
                  <a:pt x="2032888" y="556504"/>
                </a:cubicBezTo>
                <a:cubicBezTo>
                  <a:pt x="2037828" y="555102"/>
                  <a:pt x="2042289" y="554648"/>
                  <a:pt x="2046270" y="555141"/>
                </a:cubicBezTo>
                <a:close/>
                <a:moveTo>
                  <a:pt x="1569167" y="549753"/>
                </a:moveTo>
                <a:cubicBezTo>
                  <a:pt x="1571105" y="549824"/>
                  <a:pt x="1573491" y="550340"/>
                  <a:pt x="1576325" y="551299"/>
                </a:cubicBezTo>
                <a:cubicBezTo>
                  <a:pt x="1587661" y="555135"/>
                  <a:pt x="1595785" y="560100"/>
                  <a:pt x="1600696" y="566194"/>
                </a:cubicBezTo>
                <a:cubicBezTo>
                  <a:pt x="1605608" y="572289"/>
                  <a:pt x="1605694" y="579620"/>
                  <a:pt x="1600954" y="588189"/>
                </a:cubicBezTo>
                <a:cubicBezTo>
                  <a:pt x="1596215" y="596757"/>
                  <a:pt x="1590899" y="597818"/>
                  <a:pt x="1585004" y="591372"/>
                </a:cubicBezTo>
                <a:cubicBezTo>
                  <a:pt x="1579111" y="584926"/>
                  <a:pt x="1574791" y="579646"/>
                  <a:pt x="1572044" y="575530"/>
                </a:cubicBezTo>
                <a:cubicBezTo>
                  <a:pt x="1569299" y="571414"/>
                  <a:pt x="1566556" y="566603"/>
                  <a:pt x="1563817" y="561097"/>
                </a:cubicBezTo>
                <a:cubicBezTo>
                  <a:pt x="1561569" y="553321"/>
                  <a:pt x="1563352" y="549539"/>
                  <a:pt x="1569167" y="549753"/>
                </a:cubicBezTo>
                <a:close/>
                <a:moveTo>
                  <a:pt x="185982" y="548276"/>
                </a:moveTo>
                <a:cubicBezTo>
                  <a:pt x="193080" y="548276"/>
                  <a:pt x="200716" y="550402"/>
                  <a:pt x="208890" y="554654"/>
                </a:cubicBezTo>
                <a:cubicBezTo>
                  <a:pt x="217064" y="558906"/>
                  <a:pt x="219803" y="563818"/>
                  <a:pt x="217107" y="569389"/>
                </a:cubicBezTo>
                <a:cubicBezTo>
                  <a:pt x="214411" y="574960"/>
                  <a:pt x="213063" y="589089"/>
                  <a:pt x="213063" y="611775"/>
                </a:cubicBezTo>
                <a:cubicBezTo>
                  <a:pt x="213063" y="634619"/>
                  <a:pt x="213737" y="654028"/>
                  <a:pt x="215085" y="670003"/>
                </a:cubicBezTo>
                <a:cubicBezTo>
                  <a:pt x="216433" y="685978"/>
                  <a:pt x="212271" y="700301"/>
                  <a:pt x="202598" y="712970"/>
                </a:cubicBezTo>
                <a:cubicBezTo>
                  <a:pt x="192926" y="725640"/>
                  <a:pt x="185401" y="727271"/>
                  <a:pt x="180023" y="717864"/>
                </a:cubicBezTo>
                <a:cubicBezTo>
                  <a:pt x="174646" y="708457"/>
                  <a:pt x="166407" y="699207"/>
                  <a:pt x="155308" y="690115"/>
                </a:cubicBezTo>
                <a:cubicBezTo>
                  <a:pt x="144209" y="681024"/>
                  <a:pt x="144567" y="677378"/>
                  <a:pt x="156383" y="679177"/>
                </a:cubicBezTo>
                <a:cubicBezTo>
                  <a:pt x="168200" y="680977"/>
                  <a:pt x="176083" y="681941"/>
                  <a:pt x="180034" y="682071"/>
                </a:cubicBezTo>
                <a:cubicBezTo>
                  <a:pt x="183985" y="682200"/>
                  <a:pt x="186175" y="673470"/>
                  <a:pt x="186605" y="655882"/>
                </a:cubicBezTo>
                <a:cubicBezTo>
                  <a:pt x="187036" y="638293"/>
                  <a:pt x="186810" y="619777"/>
                  <a:pt x="185928" y="600331"/>
                </a:cubicBezTo>
                <a:cubicBezTo>
                  <a:pt x="185046" y="580886"/>
                  <a:pt x="182798" y="567349"/>
                  <a:pt x="179184" y="559720"/>
                </a:cubicBezTo>
                <a:cubicBezTo>
                  <a:pt x="175571" y="552091"/>
                  <a:pt x="177836" y="548276"/>
                  <a:pt x="185982" y="548276"/>
                </a:cubicBezTo>
                <a:close/>
                <a:moveTo>
                  <a:pt x="450651" y="546373"/>
                </a:moveTo>
                <a:cubicBezTo>
                  <a:pt x="445725" y="546810"/>
                  <a:pt x="433189" y="549036"/>
                  <a:pt x="413040" y="553052"/>
                </a:cubicBezTo>
                <a:lnTo>
                  <a:pt x="414224" y="591448"/>
                </a:lnTo>
                <a:cubicBezTo>
                  <a:pt x="422154" y="590702"/>
                  <a:pt x="428754" y="588938"/>
                  <a:pt x="434024" y="586156"/>
                </a:cubicBezTo>
                <a:cubicBezTo>
                  <a:pt x="439294" y="583374"/>
                  <a:pt x="444987" y="584991"/>
                  <a:pt x="451103" y="591007"/>
                </a:cubicBezTo>
                <a:cubicBezTo>
                  <a:pt x="457219" y="597022"/>
                  <a:pt x="455462" y="601998"/>
                  <a:pt x="445833" y="605935"/>
                </a:cubicBezTo>
                <a:cubicBezTo>
                  <a:pt x="436204" y="609871"/>
                  <a:pt x="425724" y="611839"/>
                  <a:pt x="414396" y="611839"/>
                </a:cubicBezTo>
                <a:lnTo>
                  <a:pt x="415557" y="646772"/>
                </a:lnTo>
                <a:cubicBezTo>
                  <a:pt x="420089" y="646901"/>
                  <a:pt x="426843" y="645134"/>
                  <a:pt x="435820" y="641470"/>
                </a:cubicBezTo>
                <a:cubicBezTo>
                  <a:pt x="444797" y="637806"/>
                  <a:pt x="450816" y="637999"/>
                  <a:pt x="453878" y="642051"/>
                </a:cubicBezTo>
                <a:cubicBezTo>
                  <a:pt x="456940" y="646102"/>
                  <a:pt x="459195" y="645844"/>
                  <a:pt x="460643" y="641276"/>
                </a:cubicBezTo>
                <a:cubicBezTo>
                  <a:pt x="462091" y="636709"/>
                  <a:pt x="463041" y="621193"/>
                  <a:pt x="463493" y="594728"/>
                </a:cubicBezTo>
                <a:cubicBezTo>
                  <a:pt x="463945" y="568263"/>
                  <a:pt x="463149" y="553478"/>
                  <a:pt x="461106" y="550374"/>
                </a:cubicBezTo>
                <a:cubicBezTo>
                  <a:pt x="459062" y="547269"/>
                  <a:pt x="455577" y="545935"/>
                  <a:pt x="450651" y="546373"/>
                </a:cubicBezTo>
                <a:close/>
                <a:moveTo>
                  <a:pt x="1494072" y="537642"/>
                </a:moveTo>
                <a:cubicBezTo>
                  <a:pt x="1496576" y="537182"/>
                  <a:pt x="1499415" y="537686"/>
                  <a:pt x="1502588" y="539156"/>
                </a:cubicBezTo>
                <a:cubicBezTo>
                  <a:pt x="1508933" y="542096"/>
                  <a:pt x="1514827" y="546082"/>
                  <a:pt x="1520270" y="551116"/>
                </a:cubicBezTo>
                <a:cubicBezTo>
                  <a:pt x="1525711" y="556149"/>
                  <a:pt x="1524557" y="561398"/>
                  <a:pt x="1516806" y="566861"/>
                </a:cubicBezTo>
                <a:cubicBezTo>
                  <a:pt x="1509055" y="572325"/>
                  <a:pt x="1504556" y="580011"/>
                  <a:pt x="1503308" y="589920"/>
                </a:cubicBezTo>
                <a:cubicBezTo>
                  <a:pt x="1502061" y="599829"/>
                  <a:pt x="1503463" y="608401"/>
                  <a:pt x="1507513" y="615636"/>
                </a:cubicBezTo>
                <a:cubicBezTo>
                  <a:pt x="1511565" y="622871"/>
                  <a:pt x="1512235" y="633644"/>
                  <a:pt x="1509525" y="647955"/>
                </a:cubicBezTo>
                <a:cubicBezTo>
                  <a:pt x="1546250" y="658968"/>
                  <a:pt x="1572933" y="666952"/>
                  <a:pt x="1589575" y="671907"/>
                </a:cubicBezTo>
                <a:cubicBezTo>
                  <a:pt x="1606218" y="676861"/>
                  <a:pt x="1624963" y="680891"/>
                  <a:pt x="1645814" y="683996"/>
                </a:cubicBezTo>
                <a:cubicBezTo>
                  <a:pt x="1666665" y="687100"/>
                  <a:pt x="1691682" y="687298"/>
                  <a:pt x="1720864" y="684587"/>
                </a:cubicBezTo>
                <a:cubicBezTo>
                  <a:pt x="1750046" y="681877"/>
                  <a:pt x="1754990" y="685899"/>
                  <a:pt x="1735695" y="696655"/>
                </a:cubicBezTo>
                <a:cubicBezTo>
                  <a:pt x="1716400" y="707410"/>
                  <a:pt x="1700153" y="714859"/>
                  <a:pt x="1686953" y="719004"/>
                </a:cubicBezTo>
                <a:cubicBezTo>
                  <a:pt x="1673752" y="723148"/>
                  <a:pt x="1655910" y="720904"/>
                  <a:pt x="1633424" y="712271"/>
                </a:cubicBezTo>
                <a:cubicBezTo>
                  <a:pt x="1610939" y="703638"/>
                  <a:pt x="1589798" y="695497"/>
                  <a:pt x="1570001" y="687846"/>
                </a:cubicBezTo>
                <a:cubicBezTo>
                  <a:pt x="1550204" y="680196"/>
                  <a:pt x="1533774" y="673714"/>
                  <a:pt x="1520710" y="668401"/>
                </a:cubicBezTo>
                <a:cubicBezTo>
                  <a:pt x="1507646" y="663088"/>
                  <a:pt x="1496482" y="661955"/>
                  <a:pt x="1487218" y="665002"/>
                </a:cubicBezTo>
                <a:cubicBezTo>
                  <a:pt x="1477955" y="668049"/>
                  <a:pt x="1469860" y="671427"/>
                  <a:pt x="1462933" y="675133"/>
                </a:cubicBezTo>
                <a:cubicBezTo>
                  <a:pt x="1456007" y="678840"/>
                  <a:pt x="1447844" y="677080"/>
                  <a:pt x="1438444" y="669853"/>
                </a:cubicBezTo>
                <a:cubicBezTo>
                  <a:pt x="1429044" y="662625"/>
                  <a:pt x="1429320" y="658126"/>
                  <a:pt x="1439272" y="656355"/>
                </a:cubicBezTo>
                <a:cubicBezTo>
                  <a:pt x="1449224" y="654584"/>
                  <a:pt x="1466462" y="650737"/>
                  <a:pt x="1490983" y="644815"/>
                </a:cubicBezTo>
                <a:cubicBezTo>
                  <a:pt x="1492445" y="640154"/>
                  <a:pt x="1491617" y="633679"/>
                  <a:pt x="1488498" y="625391"/>
                </a:cubicBezTo>
                <a:cubicBezTo>
                  <a:pt x="1485379" y="617102"/>
                  <a:pt x="1482680" y="610151"/>
                  <a:pt x="1480400" y="604537"/>
                </a:cubicBezTo>
                <a:cubicBezTo>
                  <a:pt x="1478120" y="598922"/>
                  <a:pt x="1478105" y="591978"/>
                  <a:pt x="1480357" y="583704"/>
                </a:cubicBezTo>
                <a:cubicBezTo>
                  <a:pt x="1482608" y="575430"/>
                  <a:pt x="1483325" y="570851"/>
                  <a:pt x="1482508" y="569970"/>
                </a:cubicBezTo>
                <a:cubicBezTo>
                  <a:pt x="1481691" y="569088"/>
                  <a:pt x="1477991" y="569772"/>
                  <a:pt x="1471409" y="572024"/>
                </a:cubicBezTo>
                <a:cubicBezTo>
                  <a:pt x="1464826" y="574275"/>
                  <a:pt x="1458258" y="572583"/>
                  <a:pt x="1451705" y="566947"/>
                </a:cubicBezTo>
                <a:cubicBezTo>
                  <a:pt x="1445151" y="561312"/>
                  <a:pt x="1445499" y="558157"/>
                  <a:pt x="1452748" y="557483"/>
                </a:cubicBezTo>
                <a:cubicBezTo>
                  <a:pt x="1459997" y="556809"/>
                  <a:pt x="1466694" y="555242"/>
                  <a:pt x="1472839" y="552783"/>
                </a:cubicBezTo>
                <a:cubicBezTo>
                  <a:pt x="1478984" y="550323"/>
                  <a:pt x="1483892" y="546703"/>
                  <a:pt x="1487563" y="541920"/>
                </a:cubicBezTo>
                <a:cubicBezTo>
                  <a:pt x="1489398" y="539529"/>
                  <a:pt x="1491568" y="538103"/>
                  <a:pt x="1494072" y="537642"/>
                </a:cubicBezTo>
                <a:close/>
                <a:moveTo>
                  <a:pt x="790361" y="521929"/>
                </a:moveTo>
                <a:cubicBezTo>
                  <a:pt x="793761" y="521569"/>
                  <a:pt x="798097" y="522335"/>
                  <a:pt x="803367" y="524228"/>
                </a:cubicBezTo>
                <a:cubicBezTo>
                  <a:pt x="817692" y="528888"/>
                  <a:pt x="822296" y="534011"/>
                  <a:pt x="817176" y="539597"/>
                </a:cubicBezTo>
                <a:cubicBezTo>
                  <a:pt x="812057" y="545182"/>
                  <a:pt x="808436" y="551578"/>
                  <a:pt x="806313" y="558784"/>
                </a:cubicBezTo>
                <a:cubicBezTo>
                  <a:pt x="804191" y="565990"/>
                  <a:pt x="800922" y="589920"/>
                  <a:pt x="796505" y="630575"/>
                </a:cubicBezTo>
                <a:cubicBezTo>
                  <a:pt x="808106" y="623921"/>
                  <a:pt x="819779" y="617984"/>
                  <a:pt x="831524" y="612764"/>
                </a:cubicBezTo>
                <a:cubicBezTo>
                  <a:pt x="843268" y="607544"/>
                  <a:pt x="846667" y="607433"/>
                  <a:pt x="841719" y="612431"/>
                </a:cubicBezTo>
                <a:cubicBezTo>
                  <a:pt x="836772" y="617428"/>
                  <a:pt x="827394" y="626889"/>
                  <a:pt x="813584" y="640814"/>
                </a:cubicBezTo>
                <a:cubicBezTo>
                  <a:pt x="799775" y="654738"/>
                  <a:pt x="789356" y="666666"/>
                  <a:pt x="782330" y="676596"/>
                </a:cubicBezTo>
                <a:cubicBezTo>
                  <a:pt x="775303" y="686527"/>
                  <a:pt x="768459" y="685587"/>
                  <a:pt x="761798" y="673778"/>
                </a:cubicBezTo>
                <a:cubicBezTo>
                  <a:pt x="755137" y="661969"/>
                  <a:pt x="754327" y="653670"/>
                  <a:pt x="759367" y="648880"/>
                </a:cubicBezTo>
                <a:cubicBezTo>
                  <a:pt x="764408" y="644090"/>
                  <a:pt x="768456" y="636895"/>
                  <a:pt x="771510" y="627295"/>
                </a:cubicBezTo>
                <a:cubicBezTo>
                  <a:pt x="774565" y="617694"/>
                  <a:pt x="776769" y="605479"/>
                  <a:pt x="778124" y="590652"/>
                </a:cubicBezTo>
                <a:cubicBezTo>
                  <a:pt x="779479" y="575824"/>
                  <a:pt x="780380" y="565750"/>
                  <a:pt x="780824" y="560430"/>
                </a:cubicBezTo>
                <a:cubicBezTo>
                  <a:pt x="781268" y="555109"/>
                  <a:pt x="777927" y="553765"/>
                  <a:pt x="770800" y="556397"/>
                </a:cubicBezTo>
                <a:cubicBezTo>
                  <a:pt x="763673" y="559028"/>
                  <a:pt x="756707" y="561953"/>
                  <a:pt x="749903" y="565173"/>
                </a:cubicBezTo>
                <a:cubicBezTo>
                  <a:pt x="743098" y="568392"/>
                  <a:pt x="734741" y="566858"/>
                  <a:pt x="724833" y="560570"/>
                </a:cubicBezTo>
                <a:cubicBezTo>
                  <a:pt x="714923" y="554281"/>
                  <a:pt x="715407" y="550230"/>
                  <a:pt x="726285" y="548416"/>
                </a:cubicBezTo>
                <a:cubicBezTo>
                  <a:pt x="737162" y="546602"/>
                  <a:pt x="748562" y="543784"/>
                  <a:pt x="760486" y="539963"/>
                </a:cubicBezTo>
                <a:cubicBezTo>
                  <a:pt x="772410" y="536141"/>
                  <a:pt x="779903" y="531617"/>
                  <a:pt x="782964" y="526390"/>
                </a:cubicBezTo>
                <a:cubicBezTo>
                  <a:pt x="784495" y="523776"/>
                  <a:pt x="786961" y="522289"/>
                  <a:pt x="790361" y="521929"/>
                </a:cubicBezTo>
                <a:close/>
                <a:moveTo>
                  <a:pt x="1249029" y="513303"/>
                </a:moveTo>
                <a:cubicBezTo>
                  <a:pt x="1244795" y="513538"/>
                  <a:pt x="1239068" y="514218"/>
                  <a:pt x="1231848" y="515344"/>
                </a:cubicBezTo>
                <a:cubicBezTo>
                  <a:pt x="1217408" y="517595"/>
                  <a:pt x="1201490" y="519904"/>
                  <a:pt x="1184095" y="522270"/>
                </a:cubicBezTo>
                <a:cubicBezTo>
                  <a:pt x="1184095" y="528752"/>
                  <a:pt x="1184282" y="532459"/>
                  <a:pt x="1184654" y="533391"/>
                </a:cubicBezTo>
                <a:cubicBezTo>
                  <a:pt x="1194162" y="532602"/>
                  <a:pt x="1204501" y="530158"/>
                  <a:pt x="1215672" y="526056"/>
                </a:cubicBezTo>
                <a:cubicBezTo>
                  <a:pt x="1226844" y="521955"/>
                  <a:pt x="1235397" y="523281"/>
                  <a:pt x="1241334" y="530036"/>
                </a:cubicBezTo>
                <a:cubicBezTo>
                  <a:pt x="1247271" y="536790"/>
                  <a:pt x="1242887" y="541762"/>
                  <a:pt x="1228180" y="544953"/>
                </a:cubicBezTo>
                <a:cubicBezTo>
                  <a:pt x="1213475" y="548144"/>
                  <a:pt x="1199683" y="550105"/>
                  <a:pt x="1186806" y="550836"/>
                </a:cubicBezTo>
                <a:cubicBezTo>
                  <a:pt x="1187709" y="554565"/>
                  <a:pt x="1188161" y="557748"/>
                  <a:pt x="1188161" y="560387"/>
                </a:cubicBezTo>
                <a:cubicBezTo>
                  <a:pt x="1198945" y="558021"/>
                  <a:pt x="1209474" y="555407"/>
                  <a:pt x="1219749" y="552546"/>
                </a:cubicBezTo>
                <a:cubicBezTo>
                  <a:pt x="1230023" y="549685"/>
                  <a:pt x="1238126" y="551367"/>
                  <a:pt x="1244056" y="557590"/>
                </a:cubicBezTo>
                <a:cubicBezTo>
                  <a:pt x="1249985" y="563814"/>
                  <a:pt x="1246540" y="568561"/>
                  <a:pt x="1233719" y="571830"/>
                </a:cubicBezTo>
                <a:cubicBezTo>
                  <a:pt x="1220899" y="575100"/>
                  <a:pt x="1206158" y="577122"/>
                  <a:pt x="1189495" y="577896"/>
                </a:cubicBezTo>
                <a:lnTo>
                  <a:pt x="1190505" y="591448"/>
                </a:lnTo>
                <a:cubicBezTo>
                  <a:pt x="1191523" y="590673"/>
                  <a:pt x="1200307" y="588909"/>
                  <a:pt x="1216855" y="586156"/>
                </a:cubicBezTo>
                <a:cubicBezTo>
                  <a:pt x="1233404" y="583403"/>
                  <a:pt x="1243607" y="582026"/>
                  <a:pt x="1247464" y="582026"/>
                </a:cubicBezTo>
                <a:cubicBezTo>
                  <a:pt x="1252225" y="582026"/>
                  <a:pt x="1255904" y="582012"/>
                  <a:pt x="1258500" y="581983"/>
                </a:cubicBezTo>
                <a:cubicBezTo>
                  <a:pt x="1260981" y="557676"/>
                  <a:pt x="1262016" y="540586"/>
                  <a:pt x="1261608" y="530713"/>
                </a:cubicBezTo>
                <a:cubicBezTo>
                  <a:pt x="1261199" y="520840"/>
                  <a:pt x="1259747" y="515247"/>
                  <a:pt x="1257252" y="513935"/>
                </a:cubicBezTo>
                <a:cubicBezTo>
                  <a:pt x="1256005" y="513279"/>
                  <a:pt x="1253263" y="513068"/>
                  <a:pt x="1249029" y="513303"/>
                </a:cubicBezTo>
                <a:close/>
                <a:moveTo>
                  <a:pt x="2026403" y="474840"/>
                </a:moveTo>
                <a:cubicBezTo>
                  <a:pt x="2025406" y="474396"/>
                  <a:pt x="2010209" y="477500"/>
                  <a:pt x="1980812" y="484154"/>
                </a:cubicBezTo>
                <a:cubicBezTo>
                  <a:pt x="1981643" y="495913"/>
                  <a:pt x="1982833" y="507378"/>
                  <a:pt x="1984382" y="518549"/>
                </a:cubicBezTo>
                <a:cubicBezTo>
                  <a:pt x="1998837" y="515853"/>
                  <a:pt x="2011679" y="513838"/>
                  <a:pt x="2022907" y="512505"/>
                </a:cubicBezTo>
                <a:cubicBezTo>
                  <a:pt x="2025345" y="501950"/>
                  <a:pt x="2026786" y="493145"/>
                  <a:pt x="2027231" y="486090"/>
                </a:cubicBezTo>
                <a:cubicBezTo>
                  <a:pt x="2027675" y="479035"/>
                  <a:pt x="2027399" y="475285"/>
                  <a:pt x="2026403" y="474840"/>
                </a:cubicBezTo>
                <a:close/>
                <a:moveTo>
                  <a:pt x="1276735" y="466967"/>
                </a:moveTo>
                <a:cubicBezTo>
                  <a:pt x="1279463" y="466258"/>
                  <a:pt x="1284778" y="467247"/>
                  <a:pt x="1292679" y="469936"/>
                </a:cubicBezTo>
                <a:cubicBezTo>
                  <a:pt x="1308482" y="475313"/>
                  <a:pt x="1315201" y="483211"/>
                  <a:pt x="1312834" y="493629"/>
                </a:cubicBezTo>
                <a:cubicBezTo>
                  <a:pt x="1310468" y="504048"/>
                  <a:pt x="1303822" y="505206"/>
                  <a:pt x="1292894" y="497103"/>
                </a:cubicBezTo>
                <a:cubicBezTo>
                  <a:pt x="1286728" y="490048"/>
                  <a:pt x="1281200" y="482412"/>
                  <a:pt x="1276310" y="474195"/>
                </a:cubicBezTo>
                <a:cubicBezTo>
                  <a:pt x="1273865" y="470086"/>
                  <a:pt x="1274007" y="467677"/>
                  <a:pt x="1276735" y="466967"/>
                </a:cubicBezTo>
                <a:close/>
                <a:moveTo>
                  <a:pt x="1488176" y="456599"/>
                </a:moveTo>
                <a:cubicBezTo>
                  <a:pt x="1499240" y="458492"/>
                  <a:pt x="1508715" y="462450"/>
                  <a:pt x="1516602" y="468473"/>
                </a:cubicBezTo>
                <a:cubicBezTo>
                  <a:pt x="1524489" y="474496"/>
                  <a:pt x="1526755" y="482577"/>
                  <a:pt x="1523399" y="492715"/>
                </a:cubicBezTo>
                <a:cubicBezTo>
                  <a:pt x="1520043" y="502854"/>
                  <a:pt x="1514838" y="505733"/>
                  <a:pt x="1507782" y="501352"/>
                </a:cubicBezTo>
                <a:cubicBezTo>
                  <a:pt x="1500727" y="496971"/>
                  <a:pt x="1494353" y="491926"/>
                  <a:pt x="1488660" y="486219"/>
                </a:cubicBezTo>
                <a:cubicBezTo>
                  <a:pt x="1484042" y="479766"/>
                  <a:pt x="1480041" y="472743"/>
                  <a:pt x="1476657" y="465150"/>
                </a:cubicBezTo>
                <a:cubicBezTo>
                  <a:pt x="1473273" y="457557"/>
                  <a:pt x="1477112" y="454706"/>
                  <a:pt x="1488176" y="456599"/>
                </a:cubicBezTo>
                <a:close/>
                <a:moveTo>
                  <a:pt x="2038059" y="448229"/>
                </a:moveTo>
                <a:cubicBezTo>
                  <a:pt x="2043273" y="448962"/>
                  <a:pt x="2049236" y="451451"/>
                  <a:pt x="2055947" y="455696"/>
                </a:cubicBezTo>
                <a:cubicBezTo>
                  <a:pt x="2075149" y="465447"/>
                  <a:pt x="2080293" y="473259"/>
                  <a:pt x="2071381" y="479131"/>
                </a:cubicBezTo>
                <a:cubicBezTo>
                  <a:pt x="2062468" y="485004"/>
                  <a:pt x="2053423" y="496322"/>
                  <a:pt x="2044245" y="513086"/>
                </a:cubicBezTo>
                <a:cubicBezTo>
                  <a:pt x="2053251" y="524644"/>
                  <a:pt x="2052699" y="530713"/>
                  <a:pt x="2042589" y="531294"/>
                </a:cubicBezTo>
                <a:cubicBezTo>
                  <a:pt x="2032479" y="531875"/>
                  <a:pt x="2012475" y="533872"/>
                  <a:pt x="1982575" y="537285"/>
                </a:cubicBezTo>
                <a:cubicBezTo>
                  <a:pt x="1976510" y="550105"/>
                  <a:pt x="1970426" y="545057"/>
                  <a:pt x="1964324" y="522141"/>
                </a:cubicBezTo>
                <a:cubicBezTo>
                  <a:pt x="1958222" y="499226"/>
                  <a:pt x="1953121" y="483674"/>
                  <a:pt x="1949019" y="475485"/>
                </a:cubicBezTo>
                <a:cubicBezTo>
                  <a:pt x="1944918" y="467297"/>
                  <a:pt x="1946983" y="464110"/>
                  <a:pt x="1955214" y="465924"/>
                </a:cubicBezTo>
                <a:cubicBezTo>
                  <a:pt x="1963446" y="467738"/>
                  <a:pt x="1969705" y="468645"/>
                  <a:pt x="1973993" y="468645"/>
                </a:cubicBezTo>
                <a:cubicBezTo>
                  <a:pt x="1978065" y="468645"/>
                  <a:pt x="1985669" y="467143"/>
                  <a:pt x="1996804" y="464139"/>
                </a:cubicBezTo>
                <a:cubicBezTo>
                  <a:pt x="2007940" y="461134"/>
                  <a:pt x="2017225" y="456854"/>
                  <a:pt x="2024660" y="451297"/>
                </a:cubicBezTo>
                <a:cubicBezTo>
                  <a:pt x="2028378" y="448519"/>
                  <a:pt x="2032844" y="447496"/>
                  <a:pt x="2038059" y="448229"/>
                </a:cubicBezTo>
                <a:close/>
                <a:moveTo>
                  <a:pt x="1896346" y="443422"/>
                </a:moveTo>
                <a:cubicBezTo>
                  <a:pt x="1898773" y="442531"/>
                  <a:pt x="1902012" y="442689"/>
                  <a:pt x="1906063" y="443897"/>
                </a:cubicBezTo>
                <a:cubicBezTo>
                  <a:pt x="1914166" y="446314"/>
                  <a:pt x="1922350" y="451243"/>
                  <a:pt x="1930617" y="458686"/>
                </a:cubicBezTo>
                <a:cubicBezTo>
                  <a:pt x="1938884" y="466128"/>
                  <a:pt x="1936927" y="471216"/>
                  <a:pt x="1924745" y="473947"/>
                </a:cubicBezTo>
                <a:cubicBezTo>
                  <a:pt x="1912563" y="476679"/>
                  <a:pt x="1898406" y="481078"/>
                  <a:pt x="1882273" y="487144"/>
                </a:cubicBezTo>
                <a:cubicBezTo>
                  <a:pt x="1895781" y="493181"/>
                  <a:pt x="1901614" y="498548"/>
                  <a:pt x="1899771" y="503245"/>
                </a:cubicBezTo>
                <a:cubicBezTo>
                  <a:pt x="1897929" y="507941"/>
                  <a:pt x="1896599" y="513946"/>
                  <a:pt x="1895781" y="521259"/>
                </a:cubicBezTo>
                <a:cubicBezTo>
                  <a:pt x="1911756" y="514950"/>
                  <a:pt x="1922275" y="514609"/>
                  <a:pt x="1927337" y="520238"/>
                </a:cubicBezTo>
                <a:cubicBezTo>
                  <a:pt x="1932399" y="525866"/>
                  <a:pt x="1931646" y="529942"/>
                  <a:pt x="1925078" y="532466"/>
                </a:cubicBezTo>
                <a:cubicBezTo>
                  <a:pt x="1918511" y="534990"/>
                  <a:pt x="1908659" y="538195"/>
                  <a:pt x="1895523" y="542081"/>
                </a:cubicBezTo>
                <a:lnTo>
                  <a:pt x="1893071" y="575810"/>
                </a:lnTo>
                <a:cubicBezTo>
                  <a:pt x="1905016" y="577387"/>
                  <a:pt x="1915201" y="580700"/>
                  <a:pt x="1923626" y="585747"/>
                </a:cubicBezTo>
                <a:cubicBezTo>
                  <a:pt x="1932051" y="590795"/>
                  <a:pt x="1934826" y="597983"/>
                  <a:pt x="1931951" y="607311"/>
                </a:cubicBezTo>
                <a:cubicBezTo>
                  <a:pt x="1929076" y="616640"/>
                  <a:pt x="1923293" y="618321"/>
                  <a:pt x="1914603" y="612356"/>
                </a:cubicBezTo>
                <a:cubicBezTo>
                  <a:pt x="1905913" y="606390"/>
                  <a:pt x="1898735" y="599019"/>
                  <a:pt x="1893071" y="590243"/>
                </a:cubicBezTo>
                <a:cubicBezTo>
                  <a:pt x="1895753" y="655462"/>
                  <a:pt x="1894240" y="696289"/>
                  <a:pt x="1888532" y="712723"/>
                </a:cubicBezTo>
                <a:cubicBezTo>
                  <a:pt x="1882825" y="729157"/>
                  <a:pt x="1876730" y="730218"/>
                  <a:pt x="1870249" y="715906"/>
                </a:cubicBezTo>
                <a:cubicBezTo>
                  <a:pt x="1863767" y="701595"/>
                  <a:pt x="1861652" y="690280"/>
                  <a:pt x="1863903" y="681963"/>
                </a:cubicBezTo>
                <a:cubicBezTo>
                  <a:pt x="1866154" y="673646"/>
                  <a:pt x="1867728" y="660761"/>
                  <a:pt x="1868625" y="643309"/>
                </a:cubicBezTo>
                <a:cubicBezTo>
                  <a:pt x="1869521" y="625857"/>
                  <a:pt x="1870421" y="603673"/>
                  <a:pt x="1871324" y="576756"/>
                </a:cubicBezTo>
                <a:cubicBezTo>
                  <a:pt x="1853442" y="606670"/>
                  <a:pt x="1832100" y="629220"/>
                  <a:pt x="1807299" y="644406"/>
                </a:cubicBezTo>
                <a:cubicBezTo>
                  <a:pt x="1782497" y="659592"/>
                  <a:pt x="1776948" y="659739"/>
                  <a:pt x="1790650" y="644847"/>
                </a:cubicBezTo>
                <a:cubicBezTo>
                  <a:pt x="1804352" y="629955"/>
                  <a:pt x="1819000" y="612700"/>
                  <a:pt x="1834595" y="593082"/>
                </a:cubicBezTo>
                <a:cubicBezTo>
                  <a:pt x="1850190" y="573465"/>
                  <a:pt x="1860182" y="559024"/>
                  <a:pt x="1864570" y="549761"/>
                </a:cubicBezTo>
                <a:cubicBezTo>
                  <a:pt x="1836951" y="560344"/>
                  <a:pt x="1819606" y="567263"/>
                  <a:pt x="1812536" y="570518"/>
                </a:cubicBezTo>
                <a:cubicBezTo>
                  <a:pt x="1805467" y="573773"/>
                  <a:pt x="1796626" y="570206"/>
                  <a:pt x="1786014" y="559817"/>
                </a:cubicBezTo>
                <a:cubicBezTo>
                  <a:pt x="1775403" y="549427"/>
                  <a:pt x="1776872" y="544232"/>
                  <a:pt x="1790424" y="544232"/>
                </a:cubicBezTo>
                <a:cubicBezTo>
                  <a:pt x="1800893" y="544232"/>
                  <a:pt x="1812264" y="542913"/>
                  <a:pt x="1824539" y="540275"/>
                </a:cubicBezTo>
                <a:cubicBezTo>
                  <a:pt x="1836814" y="537636"/>
                  <a:pt x="1852438" y="533434"/>
                  <a:pt x="1871410" y="527670"/>
                </a:cubicBezTo>
                <a:cubicBezTo>
                  <a:pt x="1872256" y="510949"/>
                  <a:pt x="1870858" y="500316"/>
                  <a:pt x="1867216" y="495770"/>
                </a:cubicBezTo>
                <a:cubicBezTo>
                  <a:pt x="1861566" y="497534"/>
                  <a:pt x="1855213" y="498648"/>
                  <a:pt x="1848157" y="499115"/>
                </a:cubicBezTo>
                <a:cubicBezTo>
                  <a:pt x="1841102" y="499581"/>
                  <a:pt x="1843346" y="495476"/>
                  <a:pt x="1854890" y="486800"/>
                </a:cubicBezTo>
                <a:cubicBezTo>
                  <a:pt x="1866434" y="478124"/>
                  <a:pt x="1875020" y="471191"/>
                  <a:pt x="1880649" y="465999"/>
                </a:cubicBezTo>
                <a:cubicBezTo>
                  <a:pt x="1886277" y="460808"/>
                  <a:pt x="1889895" y="455223"/>
                  <a:pt x="1891501" y="449243"/>
                </a:cubicBezTo>
                <a:cubicBezTo>
                  <a:pt x="1892304" y="446253"/>
                  <a:pt x="1893919" y="444312"/>
                  <a:pt x="1896346" y="443422"/>
                </a:cubicBezTo>
                <a:close/>
                <a:moveTo>
                  <a:pt x="784772" y="438176"/>
                </a:moveTo>
                <a:cubicBezTo>
                  <a:pt x="788643" y="438029"/>
                  <a:pt x="793536" y="438298"/>
                  <a:pt x="799452" y="438982"/>
                </a:cubicBezTo>
                <a:cubicBezTo>
                  <a:pt x="811497" y="440001"/>
                  <a:pt x="820317" y="443080"/>
                  <a:pt x="825909" y="448221"/>
                </a:cubicBezTo>
                <a:cubicBezTo>
                  <a:pt x="831502" y="453362"/>
                  <a:pt x="833177" y="460772"/>
                  <a:pt x="830932" y="470452"/>
                </a:cubicBezTo>
                <a:cubicBezTo>
                  <a:pt x="828688" y="480132"/>
                  <a:pt x="821489" y="481906"/>
                  <a:pt x="809336" y="475776"/>
                </a:cubicBezTo>
                <a:cubicBezTo>
                  <a:pt x="797182" y="469645"/>
                  <a:pt x="786582" y="461296"/>
                  <a:pt x="777533" y="450727"/>
                </a:cubicBezTo>
                <a:cubicBezTo>
                  <a:pt x="770746" y="442800"/>
                  <a:pt x="773160" y="438617"/>
                  <a:pt x="784772" y="438176"/>
                </a:cubicBezTo>
                <a:close/>
                <a:moveTo>
                  <a:pt x="89578" y="436232"/>
                </a:moveTo>
                <a:cubicBezTo>
                  <a:pt x="93077" y="436036"/>
                  <a:pt x="98664" y="438545"/>
                  <a:pt x="106340" y="443758"/>
                </a:cubicBezTo>
                <a:cubicBezTo>
                  <a:pt x="121691" y="454183"/>
                  <a:pt x="127409" y="461618"/>
                  <a:pt x="123494" y="466064"/>
                </a:cubicBezTo>
                <a:cubicBezTo>
                  <a:pt x="119579" y="470509"/>
                  <a:pt x="114822" y="477020"/>
                  <a:pt x="109222" y="485595"/>
                </a:cubicBezTo>
                <a:cubicBezTo>
                  <a:pt x="103622" y="494171"/>
                  <a:pt x="95043" y="508289"/>
                  <a:pt x="83485" y="527949"/>
                </a:cubicBezTo>
                <a:cubicBezTo>
                  <a:pt x="94283" y="537657"/>
                  <a:pt x="98557" y="545853"/>
                  <a:pt x="96306" y="552535"/>
                </a:cubicBezTo>
                <a:cubicBezTo>
                  <a:pt x="94054" y="559218"/>
                  <a:pt x="92928" y="570862"/>
                  <a:pt x="92928" y="587468"/>
                </a:cubicBezTo>
                <a:cubicBezTo>
                  <a:pt x="92928" y="602683"/>
                  <a:pt x="92465" y="622390"/>
                  <a:pt x="91541" y="646589"/>
                </a:cubicBezTo>
                <a:cubicBezTo>
                  <a:pt x="90616" y="670788"/>
                  <a:pt x="87741" y="688595"/>
                  <a:pt x="82915" y="700010"/>
                </a:cubicBezTo>
                <a:cubicBezTo>
                  <a:pt x="78089" y="711425"/>
                  <a:pt x="72451" y="710640"/>
                  <a:pt x="65997" y="697655"/>
                </a:cubicBezTo>
                <a:cubicBezTo>
                  <a:pt x="59544" y="684670"/>
                  <a:pt x="57899" y="674026"/>
                  <a:pt x="61060" y="665723"/>
                </a:cubicBezTo>
                <a:cubicBezTo>
                  <a:pt x="64222" y="657420"/>
                  <a:pt x="66474" y="644958"/>
                  <a:pt x="67815" y="628338"/>
                </a:cubicBezTo>
                <a:cubicBezTo>
                  <a:pt x="69156" y="611717"/>
                  <a:pt x="69826" y="594947"/>
                  <a:pt x="69826" y="578025"/>
                </a:cubicBezTo>
                <a:cubicBezTo>
                  <a:pt x="69826" y="560544"/>
                  <a:pt x="69618" y="549323"/>
                  <a:pt x="69203" y="544362"/>
                </a:cubicBezTo>
                <a:cubicBezTo>
                  <a:pt x="61674" y="557081"/>
                  <a:pt x="53561" y="567335"/>
                  <a:pt x="44863" y="575121"/>
                </a:cubicBezTo>
                <a:cubicBezTo>
                  <a:pt x="36166" y="582908"/>
                  <a:pt x="24880" y="590300"/>
                  <a:pt x="11006" y="597298"/>
                </a:cubicBezTo>
                <a:cubicBezTo>
                  <a:pt x="-2868" y="604296"/>
                  <a:pt x="-3624" y="600797"/>
                  <a:pt x="8737" y="586801"/>
                </a:cubicBezTo>
                <a:cubicBezTo>
                  <a:pt x="21098" y="572805"/>
                  <a:pt x="32821" y="558271"/>
                  <a:pt x="43906" y="543200"/>
                </a:cubicBezTo>
                <a:cubicBezTo>
                  <a:pt x="54991" y="528128"/>
                  <a:pt x="65008" y="510784"/>
                  <a:pt x="73956" y="491167"/>
                </a:cubicBezTo>
                <a:cubicBezTo>
                  <a:pt x="82904" y="471549"/>
                  <a:pt x="86701" y="456137"/>
                  <a:pt x="85346" y="444930"/>
                </a:cubicBezTo>
                <a:cubicBezTo>
                  <a:pt x="84668" y="439327"/>
                  <a:pt x="86079" y="436427"/>
                  <a:pt x="89578" y="436232"/>
                </a:cubicBezTo>
                <a:close/>
                <a:moveTo>
                  <a:pt x="558879" y="433280"/>
                </a:moveTo>
                <a:cubicBezTo>
                  <a:pt x="560768" y="433222"/>
                  <a:pt x="563102" y="433607"/>
                  <a:pt x="565882" y="434433"/>
                </a:cubicBezTo>
                <a:cubicBezTo>
                  <a:pt x="577003" y="437738"/>
                  <a:pt x="585353" y="441585"/>
                  <a:pt x="590931" y="445973"/>
                </a:cubicBezTo>
                <a:cubicBezTo>
                  <a:pt x="596509" y="450361"/>
                  <a:pt x="597165" y="455180"/>
                  <a:pt x="592899" y="460428"/>
                </a:cubicBezTo>
                <a:cubicBezTo>
                  <a:pt x="588633" y="465677"/>
                  <a:pt x="583592" y="474109"/>
                  <a:pt x="577777" y="485724"/>
                </a:cubicBezTo>
                <a:cubicBezTo>
                  <a:pt x="571962" y="497340"/>
                  <a:pt x="563390" y="509185"/>
                  <a:pt x="552062" y="521259"/>
                </a:cubicBezTo>
                <a:cubicBezTo>
                  <a:pt x="580412" y="520471"/>
                  <a:pt x="597940" y="517574"/>
                  <a:pt x="604644" y="512569"/>
                </a:cubicBezTo>
                <a:cubicBezTo>
                  <a:pt x="611348" y="507564"/>
                  <a:pt x="619117" y="506991"/>
                  <a:pt x="627950" y="510848"/>
                </a:cubicBezTo>
                <a:cubicBezTo>
                  <a:pt x="636783" y="514706"/>
                  <a:pt x="643893" y="519528"/>
                  <a:pt x="649277" y="525314"/>
                </a:cubicBezTo>
                <a:cubicBezTo>
                  <a:pt x="654662" y="531100"/>
                  <a:pt x="655067" y="536485"/>
                  <a:pt x="650493" y="541468"/>
                </a:cubicBezTo>
                <a:cubicBezTo>
                  <a:pt x="645918" y="546452"/>
                  <a:pt x="642745" y="558268"/>
                  <a:pt x="640974" y="576917"/>
                </a:cubicBezTo>
                <a:cubicBezTo>
                  <a:pt x="639203" y="595567"/>
                  <a:pt x="637644" y="614324"/>
                  <a:pt x="636296" y="633188"/>
                </a:cubicBezTo>
                <a:cubicBezTo>
                  <a:pt x="634948" y="652053"/>
                  <a:pt x="630969" y="668325"/>
                  <a:pt x="624358" y="682006"/>
                </a:cubicBezTo>
                <a:cubicBezTo>
                  <a:pt x="617747" y="695687"/>
                  <a:pt x="607491" y="706087"/>
                  <a:pt x="593587" y="713207"/>
                </a:cubicBezTo>
                <a:cubicBezTo>
                  <a:pt x="579684" y="720327"/>
                  <a:pt x="572206" y="718538"/>
                  <a:pt x="571152" y="707840"/>
                </a:cubicBezTo>
                <a:cubicBezTo>
                  <a:pt x="570098" y="697142"/>
                  <a:pt x="564376" y="684967"/>
                  <a:pt x="553987" y="671315"/>
                </a:cubicBezTo>
                <a:cubicBezTo>
                  <a:pt x="543597" y="657663"/>
                  <a:pt x="545003" y="654035"/>
                  <a:pt x="558203" y="660431"/>
                </a:cubicBezTo>
                <a:cubicBezTo>
                  <a:pt x="571403" y="666827"/>
                  <a:pt x="580620" y="670426"/>
                  <a:pt x="585854" y="671229"/>
                </a:cubicBezTo>
                <a:cubicBezTo>
                  <a:pt x="591089" y="672032"/>
                  <a:pt x="595961" y="667225"/>
                  <a:pt x="600471" y="656807"/>
                </a:cubicBezTo>
                <a:cubicBezTo>
                  <a:pt x="604981" y="646388"/>
                  <a:pt x="608136" y="630611"/>
                  <a:pt x="609935" y="609473"/>
                </a:cubicBezTo>
                <a:cubicBezTo>
                  <a:pt x="611735" y="588336"/>
                  <a:pt x="612635" y="570654"/>
                  <a:pt x="612635" y="556429"/>
                </a:cubicBezTo>
                <a:cubicBezTo>
                  <a:pt x="612635" y="543594"/>
                  <a:pt x="611398" y="536349"/>
                  <a:pt x="608924" y="534693"/>
                </a:cubicBezTo>
                <a:cubicBezTo>
                  <a:pt x="606450" y="533036"/>
                  <a:pt x="600302" y="533441"/>
                  <a:pt x="590479" y="535908"/>
                </a:cubicBezTo>
                <a:lnTo>
                  <a:pt x="562343" y="542963"/>
                </a:lnTo>
                <a:cubicBezTo>
                  <a:pt x="555518" y="543895"/>
                  <a:pt x="549452" y="541658"/>
                  <a:pt x="544146" y="536252"/>
                </a:cubicBezTo>
                <a:cubicBezTo>
                  <a:pt x="530422" y="551840"/>
                  <a:pt x="516136" y="563835"/>
                  <a:pt x="501287" y="572239"/>
                </a:cubicBezTo>
                <a:cubicBezTo>
                  <a:pt x="497574" y="574340"/>
                  <a:pt x="494779" y="575618"/>
                  <a:pt x="492901" y="576074"/>
                </a:cubicBezTo>
                <a:lnTo>
                  <a:pt x="491239" y="575441"/>
                </a:lnTo>
                <a:lnTo>
                  <a:pt x="490921" y="581004"/>
                </a:lnTo>
                <a:cubicBezTo>
                  <a:pt x="490715" y="588336"/>
                  <a:pt x="490836" y="597399"/>
                  <a:pt x="491284" y="608193"/>
                </a:cubicBezTo>
                <a:cubicBezTo>
                  <a:pt x="492181" y="629783"/>
                  <a:pt x="491471" y="646130"/>
                  <a:pt x="489155" y="657237"/>
                </a:cubicBezTo>
                <a:cubicBezTo>
                  <a:pt x="486839" y="668343"/>
                  <a:pt x="483727" y="677277"/>
                  <a:pt x="479820" y="684039"/>
                </a:cubicBezTo>
                <a:cubicBezTo>
                  <a:pt x="475912" y="690800"/>
                  <a:pt x="471728" y="690901"/>
                  <a:pt x="467268" y="684340"/>
                </a:cubicBezTo>
                <a:cubicBezTo>
                  <a:pt x="462808" y="677779"/>
                  <a:pt x="459395" y="672330"/>
                  <a:pt x="457029" y="667992"/>
                </a:cubicBezTo>
                <a:cubicBezTo>
                  <a:pt x="454663" y="663654"/>
                  <a:pt x="452351" y="661309"/>
                  <a:pt x="450092" y="660958"/>
                </a:cubicBezTo>
                <a:cubicBezTo>
                  <a:pt x="447833" y="660607"/>
                  <a:pt x="436608" y="662080"/>
                  <a:pt x="416418" y="665379"/>
                </a:cubicBezTo>
                <a:cubicBezTo>
                  <a:pt x="411714" y="685483"/>
                  <a:pt x="406348" y="690983"/>
                  <a:pt x="400317" y="681877"/>
                </a:cubicBezTo>
                <a:cubicBezTo>
                  <a:pt x="394287" y="672771"/>
                  <a:pt x="391272" y="660646"/>
                  <a:pt x="391272" y="645503"/>
                </a:cubicBezTo>
                <a:cubicBezTo>
                  <a:pt x="391272" y="631234"/>
                  <a:pt x="390831" y="613506"/>
                  <a:pt x="389949" y="592319"/>
                </a:cubicBezTo>
                <a:cubicBezTo>
                  <a:pt x="389067" y="571131"/>
                  <a:pt x="385920" y="555794"/>
                  <a:pt x="380506" y="546308"/>
                </a:cubicBezTo>
                <a:cubicBezTo>
                  <a:pt x="375093" y="536822"/>
                  <a:pt x="376014" y="532079"/>
                  <a:pt x="383270" y="532079"/>
                </a:cubicBezTo>
                <a:cubicBezTo>
                  <a:pt x="388060" y="532079"/>
                  <a:pt x="393660" y="532516"/>
                  <a:pt x="400070" y="533391"/>
                </a:cubicBezTo>
                <a:cubicBezTo>
                  <a:pt x="406953" y="524744"/>
                  <a:pt x="414632" y="511372"/>
                  <a:pt x="423107" y="493275"/>
                </a:cubicBezTo>
                <a:cubicBezTo>
                  <a:pt x="431582" y="475177"/>
                  <a:pt x="434246" y="460919"/>
                  <a:pt x="431098" y="450501"/>
                </a:cubicBezTo>
                <a:cubicBezTo>
                  <a:pt x="427951" y="440083"/>
                  <a:pt x="435878" y="438997"/>
                  <a:pt x="454878" y="447242"/>
                </a:cubicBezTo>
                <a:cubicBezTo>
                  <a:pt x="471082" y="455072"/>
                  <a:pt x="476091" y="461966"/>
                  <a:pt x="469903" y="467925"/>
                </a:cubicBezTo>
                <a:cubicBezTo>
                  <a:pt x="463715" y="473883"/>
                  <a:pt x="457051" y="482218"/>
                  <a:pt x="449909" y="492930"/>
                </a:cubicBezTo>
                <a:cubicBezTo>
                  <a:pt x="442768" y="503642"/>
                  <a:pt x="431827" y="517129"/>
                  <a:pt x="417084" y="533391"/>
                </a:cubicBezTo>
                <a:cubicBezTo>
                  <a:pt x="434436" y="530896"/>
                  <a:pt x="446496" y="526673"/>
                  <a:pt x="453265" y="520722"/>
                </a:cubicBezTo>
                <a:cubicBezTo>
                  <a:pt x="460033" y="514770"/>
                  <a:pt x="467361" y="513716"/>
                  <a:pt x="475248" y="517560"/>
                </a:cubicBezTo>
                <a:cubicBezTo>
                  <a:pt x="483136" y="521403"/>
                  <a:pt x="490037" y="525404"/>
                  <a:pt x="495952" y="529562"/>
                </a:cubicBezTo>
                <a:cubicBezTo>
                  <a:pt x="501867" y="533721"/>
                  <a:pt x="503204" y="538600"/>
                  <a:pt x="499964" y="544200"/>
                </a:cubicBezTo>
                <a:cubicBezTo>
                  <a:pt x="496723" y="549800"/>
                  <a:pt x="494242" y="556468"/>
                  <a:pt x="492521" y="564205"/>
                </a:cubicBezTo>
                <a:cubicBezTo>
                  <a:pt x="492091" y="566139"/>
                  <a:pt x="491743" y="568506"/>
                  <a:pt x="491476" y="571306"/>
                </a:cubicBezTo>
                <a:lnTo>
                  <a:pt x="491455" y="571678"/>
                </a:lnTo>
                <a:lnTo>
                  <a:pt x="492643" y="568944"/>
                </a:lnTo>
                <a:cubicBezTo>
                  <a:pt x="494435" y="566111"/>
                  <a:pt x="497144" y="562455"/>
                  <a:pt x="500770" y="557978"/>
                </a:cubicBezTo>
                <a:cubicBezTo>
                  <a:pt x="515276" y="540067"/>
                  <a:pt x="528547" y="519592"/>
                  <a:pt x="540586" y="496555"/>
                </a:cubicBezTo>
                <a:cubicBezTo>
                  <a:pt x="552625" y="473517"/>
                  <a:pt x="557070" y="456578"/>
                  <a:pt x="553922" y="445737"/>
                </a:cubicBezTo>
                <a:cubicBezTo>
                  <a:pt x="551561" y="437606"/>
                  <a:pt x="553214" y="433454"/>
                  <a:pt x="558879" y="433280"/>
                </a:cubicBezTo>
                <a:close/>
                <a:moveTo>
                  <a:pt x="1163053" y="430123"/>
                </a:moveTo>
                <a:cubicBezTo>
                  <a:pt x="1164877" y="429494"/>
                  <a:pt x="1167841" y="429532"/>
                  <a:pt x="1171942" y="430238"/>
                </a:cubicBezTo>
                <a:cubicBezTo>
                  <a:pt x="1180144" y="431651"/>
                  <a:pt x="1186920" y="433834"/>
                  <a:pt x="1192269" y="436788"/>
                </a:cubicBezTo>
                <a:cubicBezTo>
                  <a:pt x="1197618" y="439742"/>
                  <a:pt x="1199063" y="443026"/>
                  <a:pt x="1196604" y="446640"/>
                </a:cubicBezTo>
                <a:cubicBezTo>
                  <a:pt x="1194144" y="450254"/>
                  <a:pt x="1191330" y="453989"/>
                  <a:pt x="1188161" y="457847"/>
                </a:cubicBezTo>
                <a:cubicBezTo>
                  <a:pt x="1191086" y="457847"/>
                  <a:pt x="1198095" y="455818"/>
                  <a:pt x="1209187" y="451760"/>
                </a:cubicBezTo>
                <a:cubicBezTo>
                  <a:pt x="1220280" y="447701"/>
                  <a:pt x="1228546" y="448985"/>
                  <a:pt x="1233988" y="455610"/>
                </a:cubicBezTo>
                <a:cubicBezTo>
                  <a:pt x="1239431" y="462235"/>
                  <a:pt x="1237796" y="466975"/>
                  <a:pt x="1229084" y="469828"/>
                </a:cubicBezTo>
                <a:cubicBezTo>
                  <a:pt x="1220372" y="472682"/>
                  <a:pt x="1211288" y="474568"/>
                  <a:pt x="1201830" y="475485"/>
                </a:cubicBezTo>
                <a:cubicBezTo>
                  <a:pt x="1192373" y="476403"/>
                  <a:pt x="1185221" y="475966"/>
                  <a:pt x="1180374" y="474173"/>
                </a:cubicBezTo>
                <a:cubicBezTo>
                  <a:pt x="1170393" y="489603"/>
                  <a:pt x="1156795" y="502234"/>
                  <a:pt x="1139580" y="512064"/>
                </a:cubicBezTo>
                <a:cubicBezTo>
                  <a:pt x="1122364" y="521894"/>
                  <a:pt x="1117653" y="521883"/>
                  <a:pt x="1125447" y="512032"/>
                </a:cubicBezTo>
                <a:cubicBezTo>
                  <a:pt x="1133241" y="502180"/>
                  <a:pt x="1139580" y="493701"/>
                  <a:pt x="1144462" y="486596"/>
                </a:cubicBezTo>
                <a:cubicBezTo>
                  <a:pt x="1149346" y="479490"/>
                  <a:pt x="1153547" y="472202"/>
                  <a:pt x="1157067" y="464730"/>
                </a:cubicBezTo>
                <a:cubicBezTo>
                  <a:pt x="1160588" y="457259"/>
                  <a:pt x="1162348" y="451379"/>
                  <a:pt x="1162348" y="447092"/>
                </a:cubicBezTo>
                <a:cubicBezTo>
                  <a:pt x="1162348" y="442302"/>
                  <a:pt x="1161897" y="437943"/>
                  <a:pt x="1160993" y="434013"/>
                </a:cubicBezTo>
                <a:cubicBezTo>
                  <a:pt x="1160541" y="432049"/>
                  <a:pt x="1161228" y="430752"/>
                  <a:pt x="1163053" y="430123"/>
                </a:cubicBezTo>
                <a:close/>
                <a:moveTo>
                  <a:pt x="175132" y="428429"/>
                </a:moveTo>
                <a:cubicBezTo>
                  <a:pt x="178744" y="427957"/>
                  <a:pt x="184612" y="429840"/>
                  <a:pt x="192736" y="434078"/>
                </a:cubicBezTo>
                <a:cubicBezTo>
                  <a:pt x="208983" y="442553"/>
                  <a:pt x="214731" y="449727"/>
                  <a:pt x="209976" y="455599"/>
                </a:cubicBezTo>
                <a:cubicBezTo>
                  <a:pt x="205223" y="461471"/>
                  <a:pt x="200275" y="469104"/>
                  <a:pt x="195134" y="478497"/>
                </a:cubicBezTo>
                <a:cubicBezTo>
                  <a:pt x="189993" y="487890"/>
                  <a:pt x="180669" y="502603"/>
                  <a:pt x="167160" y="522636"/>
                </a:cubicBezTo>
                <a:cubicBezTo>
                  <a:pt x="169369" y="522636"/>
                  <a:pt x="176872" y="521087"/>
                  <a:pt x="189671" y="517990"/>
                </a:cubicBezTo>
                <a:cubicBezTo>
                  <a:pt x="202469" y="514892"/>
                  <a:pt x="213228" y="511820"/>
                  <a:pt x="221947" y="508773"/>
                </a:cubicBezTo>
                <a:cubicBezTo>
                  <a:pt x="230666" y="505725"/>
                  <a:pt x="237768" y="502320"/>
                  <a:pt x="243253" y="498555"/>
                </a:cubicBezTo>
                <a:cubicBezTo>
                  <a:pt x="248738" y="494791"/>
                  <a:pt x="255615" y="494594"/>
                  <a:pt x="263881" y="497964"/>
                </a:cubicBezTo>
                <a:cubicBezTo>
                  <a:pt x="272149" y="501334"/>
                  <a:pt x="280592" y="506848"/>
                  <a:pt x="289210" y="514505"/>
                </a:cubicBezTo>
                <a:cubicBezTo>
                  <a:pt x="297828" y="522163"/>
                  <a:pt x="295968" y="528078"/>
                  <a:pt x="283628" y="532251"/>
                </a:cubicBezTo>
                <a:cubicBezTo>
                  <a:pt x="271288" y="536424"/>
                  <a:pt x="258439" y="544659"/>
                  <a:pt x="245081" y="556956"/>
                </a:cubicBezTo>
                <a:cubicBezTo>
                  <a:pt x="231723" y="569253"/>
                  <a:pt x="228196" y="566915"/>
                  <a:pt x="234498" y="549943"/>
                </a:cubicBezTo>
                <a:cubicBezTo>
                  <a:pt x="240801" y="532972"/>
                  <a:pt x="243809" y="524199"/>
                  <a:pt x="243522" y="523626"/>
                </a:cubicBezTo>
                <a:cubicBezTo>
                  <a:pt x="243235" y="523052"/>
                  <a:pt x="240697" y="523428"/>
                  <a:pt x="235907" y="524755"/>
                </a:cubicBezTo>
                <a:cubicBezTo>
                  <a:pt x="231117" y="526081"/>
                  <a:pt x="219294" y="528989"/>
                  <a:pt x="200437" y="533477"/>
                </a:cubicBezTo>
                <a:lnTo>
                  <a:pt x="189789" y="537478"/>
                </a:lnTo>
                <a:cubicBezTo>
                  <a:pt x="183608" y="539242"/>
                  <a:pt x="178123" y="540830"/>
                  <a:pt x="173334" y="542243"/>
                </a:cubicBezTo>
                <a:cubicBezTo>
                  <a:pt x="168544" y="543655"/>
                  <a:pt x="163532" y="541658"/>
                  <a:pt x="158298" y="536252"/>
                </a:cubicBezTo>
                <a:cubicBezTo>
                  <a:pt x="149866" y="549029"/>
                  <a:pt x="139086" y="559422"/>
                  <a:pt x="125958" y="567431"/>
                </a:cubicBezTo>
                <a:cubicBezTo>
                  <a:pt x="112829" y="575440"/>
                  <a:pt x="109921" y="573644"/>
                  <a:pt x="117235" y="562043"/>
                </a:cubicBezTo>
                <a:cubicBezTo>
                  <a:pt x="124548" y="550442"/>
                  <a:pt x="132887" y="537285"/>
                  <a:pt x="142251" y="522572"/>
                </a:cubicBezTo>
                <a:cubicBezTo>
                  <a:pt x="151616" y="507859"/>
                  <a:pt x="159209" y="492493"/>
                  <a:pt x="165030" y="476475"/>
                </a:cubicBezTo>
                <a:cubicBezTo>
                  <a:pt x="170853" y="460457"/>
                  <a:pt x="172864" y="447267"/>
                  <a:pt x="171064" y="436907"/>
                </a:cubicBezTo>
                <a:cubicBezTo>
                  <a:pt x="170165" y="431726"/>
                  <a:pt x="171521" y="428900"/>
                  <a:pt x="175132" y="428429"/>
                </a:cubicBezTo>
                <a:close/>
                <a:moveTo>
                  <a:pt x="1623157" y="426979"/>
                </a:moveTo>
                <a:cubicBezTo>
                  <a:pt x="1624672" y="426802"/>
                  <a:pt x="1626629" y="427007"/>
                  <a:pt x="1629025" y="427593"/>
                </a:cubicBezTo>
                <a:cubicBezTo>
                  <a:pt x="1638612" y="429937"/>
                  <a:pt x="1646739" y="432694"/>
                  <a:pt x="1653407" y="435863"/>
                </a:cubicBezTo>
                <a:cubicBezTo>
                  <a:pt x="1660075" y="439033"/>
                  <a:pt x="1662488" y="443442"/>
                  <a:pt x="1660646" y="449092"/>
                </a:cubicBezTo>
                <a:cubicBezTo>
                  <a:pt x="1658803" y="454742"/>
                  <a:pt x="1657451" y="461859"/>
                  <a:pt x="1656591" y="470441"/>
                </a:cubicBezTo>
                <a:cubicBezTo>
                  <a:pt x="1655730" y="479024"/>
                  <a:pt x="1655301" y="487861"/>
                  <a:pt x="1655301" y="496953"/>
                </a:cubicBezTo>
                <a:cubicBezTo>
                  <a:pt x="1660305" y="496279"/>
                  <a:pt x="1668697" y="494311"/>
                  <a:pt x="1680478" y="491048"/>
                </a:cubicBezTo>
                <a:cubicBezTo>
                  <a:pt x="1692259" y="487786"/>
                  <a:pt x="1702483" y="490274"/>
                  <a:pt x="1711152" y="498512"/>
                </a:cubicBezTo>
                <a:cubicBezTo>
                  <a:pt x="1719821" y="506751"/>
                  <a:pt x="1719953" y="511497"/>
                  <a:pt x="1711550" y="512752"/>
                </a:cubicBezTo>
                <a:cubicBezTo>
                  <a:pt x="1703146" y="514007"/>
                  <a:pt x="1695177" y="514856"/>
                  <a:pt x="1687641" y="515301"/>
                </a:cubicBezTo>
                <a:cubicBezTo>
                  <a:pt x="1680105" y="515746"/>
                  <a:pt x="1669325" y="516749"/>
                  <a:pt x="1655301" y="518313"/>
                </a:cubicBezTo>
                <a:cubicBezTo>
                  <a:pt x="1655301" y="552127"/>
                  <a:pt x="1655519" y="579914"/>
                  <a:pt x="1655957" y="601676"/>
                </a:cubicBezTo>
                <a:cubicBezTo>
                  <a:pt x="1656394" y="623437"/>
                  <a:pt x="1654694" y="638638"/>
                  <a:pt x="1650858" y="647278"/>
                </a:cubicBezTo>
                <a:cubicBezTo>
                  <a:pt x="1647022" y="655918"/>
                  <a:pt x="1641548" y="662747"/>
                  <a:pt x="1634435" y="667766"/>
                </a:cubicBezTo>
                <a:cubicBezTo>
                  <a:pt x="1627322" y="672785"/>
                  <a:pt x="1621694" y="670566"/>
                  <a:pt x="1617550" y="661109"/>
                </a:cubicBezTo>
                <a:cubicBezTo>
                  <a:pt x="1613405" y="651651"/>
                  <a:pt x="1606038" y="642398"/>
                  <a:pt x="1595448" y="633350"/>
                </a:cubicBezTo>
                <a:cubicBezTo>
                  <a:pt x="1584857" y="624301"/>
                  <a:pt x="1585474" y="620902"/>
                  <a:pt x="1597298" y="623154"/>
                </a:cubicBezTo>
                <a:cubicBezTo>
                  <a:pt x="1609121" y="625405"/>
                  <a:pt x="1616646" y="626595"/>
                  <a:pt x="1619873" y="626725"/>
                </a:cubicBezTo>
                <a:cubicBezTo>
                  <a:pt x="1623099" y="626854"/>
                  <a:pt x="1625287" y="624806"/>
                  <a:pt x="1626433" y="620583"/>
                </a:cubicBezTo>
                <a:cubicBezTo>
                  <a:pt x="1627580" y="616360"/>
                  <a:pt x="1628380" y="609785"/>
                  <a:pt x="1628832" y="600858"/>
                </a:cubicBezTo>
                <a:cubicBezTo>
                  <a:pt x="1629284" y="591932"/>
                  <a:pt x="1629509" y="566352"/>
                  <a:pt x="1629509" y="524120"/>
                </a:cubicBezTo>
                <a:cubicBezTo>
                  <a:pt x="1605274" y="529397"/>
                  <a:pt x="1588102" y="533190"/>
                  <a:pt x="1577992" y="535499"/>
                </a:cubicBezTo>
                <a:cubicBezTo>
                  <a:pt x="1567882" y="537808"/>
                  <a:pt x="1557292" y="535284"/>
                  <a:pt x="1546221" y="527928"/>
                </a:cubicBezTo>
                <a:cubicBezTo>
                  <a:pt x="1535151" y="520571"/>
                  <a:pt x="1535542" y="516287"/>
                  <a:pt x="1547394" y="515075"/>
                </a:cubicBezTo>
                <a:cubicBezTo>
                  <a:pt x="1559246" y="513863"/>
                  <a:pt x="1572052" y="511892"/>
                  <a:pt x="1585811" y="509160"/>
                </a:cubicBezTo>
                <a:cubicBezTo>
                  <a:pt x="1599571" y="506428"/>
                  <a:pt x="1614136" y="503972"/>
                  <a:pt x="1629509" y="501793"/>
                </a:cubicBezTo>
                <a:cubicBezTo>
                  <a:pt x="1629509" y="492457"/>
                  <a:pt x="1629287" y="482103"/>
                  <a:pt x="1628843" y="470732"/>
                </a:cubicBezTo>
                <a:cubicBezTo>
                  <a:pt x="1628398" y="459360"/>
                  <a:pt x="1625921" y="448741"/>
                  <a:pt x="1621411" y="438875"/>
                </a:cubicBezTo>
                <a:cubicBezTo>
                  <a:pt x="1618028" y="431475"/>
                  <a:pt x="1618610" y="427510"/>
                  <a:pt x="1623157" y="426979"/>
                </a:cubicBezTo>
                <a:close/>
                <a:moveTo>
                  <a:pt x="899848" y="426138"/>
                </a:moveTo>
                <a:cubicBezTo>
                  <a:pt x="901476" y="426000"/>
                  <a:pt x="903564" y="426288"/>
                  <a:pt x="906111" y="427001"/>
                </a:cubicBezTo>
                <a:cubicBezTo>
                  <a:pt x="916300" y="429855"/>
                  <a:pt x="925549" y="433831"/>
                  <a:pt x="933859" y="438929"/>
                </a:cubicBezTo>
                <a:cubicBezTo>
                  <a:pt x="942169" y="444027"/>
                  <a:pt x="943843" y="450691"/>
                  <a:pt x="938882" y="458923"/>
                </a:cubicBezTo>
                <a:cubicBezTo>
                  <a:pt x="933920" y="467154"/>
                  <a:pt x="931862" y="493332"/>
                  <a:pt x="932709" y="537457"/>
                </a:cubicBezTo>
                <a:cubicBezTo>
                  <a:pt x="952828" y="534832"/>
                  <a:pt x="967182" y="532377"/>
                  <a:pt x="975772" y="530089"/>
                </a:cubicBezTo>
                <a:cubicBezTo>
                  <a:pt x="984362" y="527802"/>
                  <a:pt x="993751" y="529620"/>
                  <a:pt x="1003939" y="535542"/>
                </a:cubicBezTo>
                <a:cubicBezTo>
                  <a:pt x="1014128" y="541465"/>
                  <a:pt x="1014376" y="545982"/>
                  <a:pt x="1004682" y="549094"/>
                </a:cubicBezTo>
                <a:cubicBezTo>
                  <a:pt x="994988" y="552206"/>
                  <a:pt x="971039" y="555461"/>
                  <a:pt x="932837" y="558859"/>
                </a:cubicBezTo>
                <a:cubicBezTo>
                  <a:pt x="932837" y="610742"/>
                  <a:pt x="932357" y="653189"/>
                  <a:pt x="931396" y="686201"/>
                </a:cubicBezTo>
                <a:cubicBezTo>
                  <a:pt x="930435" y="719212"/>
                  <a:pt x="925907" y="735993"/>
                  <a:pt x="917812" y="736545"/>
                </a:cubicBezTo>
                <a:cubicBezTo>
                  <a:pt x="909717" y="737097"/>
                  <a:pt x="905670" y="720703"/>
                  <a:pt x="905670" y="687362"/>
                </a:cubicBezTo>
                <a:lnTo>
                  <a:pt x="905670" y="561914"/>
                </a:lnTo>
                <a:cubicBezTo>
                  <a:pt x="885952" y="566288"/>
                  <a:pt x="870998" y="569629"/>
                  <a:pt x="860810" y="571938"/>
                </a:cubicBezTo>
                <a:cubicBezTo>
                  <a:pt x="850621" y="574246"/>
                  <a:pt x="840705" y="571421"/>
                  <a:pt x="831061" y="563463"/>
                </a:cubicBezTo>
                <a:cubicBezTo>
                  <a:pt x="821417" y="555504"/>
                  <a:pt x="821719" y="551216"/>
                  <a:pt x="831965" y="550600"/>
                </a:cubicBezTo>
                <a:cubicBezTo>
                  <a:pt x="842211" y="549983"/>
                  <a:pt x="852181" y="549230"/>
                  <a:pt x="861875" y="548341"/>
                </a:cubicBezTo>
                <a:cubicBezTo>
                  <a:pt x="871569" y="547452"/>
                  <a:pt x="886167" y="545380"/>
                  <a:pt x="905670" y="542124"/>
                </a:cubicBezTo>
                <a:cubicBezTo>
                  <a:pt x="905670" y="510390"/>
                  <a:pt x="905455" y="487940"/>
                  <a:pt x="905024" y="474776"/>
                </a:cubicBezTo>
                <a:cubicBezTo>
                  <a:pt x="904594" y="461611"/>
                  <a:pt x="902121" y="449644"/>
                  <a:pt x="897603" y="438875"/>
                </a:cubicBezTo>
                <a:cubicBezTo>
                  <a:pt x="894216" y="430798"/>
                  <a:pt x="894964" y="426552"/>
                  <a:pt x="899848" y="426138"/>
                </a:cubicBezTo>
                <a:close/>
                <a:moveTo>
                  <a:pt x="1262022" y="419101"/>
                </a:moveTo>
                <a:cubicBezTo>
                  <a:pt x="1265410" y="419084"/>
                  <a:pt x="1270330" y="420111"/>
                  <a:pt x="1276784" y="422183"/>
                </a:cubicBezTo>
                <a:cubicBezTo>
                  <a:pt x="1289689" y="426327"/>
                  <a:pt x="1294343" y="431640"/>
                  <a:pt x="1290744" y="438122"/>
                </a:cubicBezTo>
                <a:lnTo>
                  <a:pt x="1282634" y="444317"/>
                </a:lnTo>
                <a:cubicBezTo>
                  <a:pt x="1289173" y="444389"/>
                  <a:pt x="1298939" y="442833"/>
                  <a:pt x="1311931" y="439649"/>
                </a:cubicBezTo>
                <a:cubicBezTo>
                  <a:pt x="1324923" y="436466"/>
                  <a:pt x="1334313" y="438534"/>
                  <a:pt x="1340099" y="445855"/>
                </a:cubicBezTo>
                <a:cubicBezTo>
                  <a:pt x="1345885" y="453176"/>
                  <a:pt x="1339536" y="458374"/>
                  <a:pt x="1321051" y="461450"/>
                </a:cubicBezTo>
                <a:cubicBezTo>
                  <a:pt x="1302567" y="464526"/>
                  <a:pt x="1288141" y="465168"/>
                  <a:pt x="1277773" y="463375"/>
                </a:cubicBezTo>
                <a:cubicBezTo>
                  <a:pt x="1270330" y="475206"/>
                  <a:pt x="1260256" y="485136"/>
                  <a:pt x="1247551" y="493167"/>
                </a:cubicBezTo>
                <a:lnTo>
                  <a:pt x="1242149" y="496062"/>
                </a:lnTo>
                <a:lnTo>
                  <a:pt x="1255241" y="493049"/>
                </a:lnTo>
                <a:cubicBezTo>
                  <a:pt x="1260683" y="490259"/>
                  <a:pt x="1266774" y="490317"/>
                  <a:pt x="1273513" y="493221"/>
                </a:cubicBezTo>
                <a:cubicBezTo>
                  <a:pt x="1280253" y="496125"/>
                  <a:pt x="1286832" y="499667"/>
                  <a:pt x="1293249" y="503847"/>
                </a:cubicBezTo>
                <a:cubicBezTo>
                  <a:pt x="1299667" y="508027"/>
                  <a:pt x="1301044" y="513143"/>
                  <a:pt x="1297379" y="519194"/>
                </a:cubicBezTo>
                <a:cubicBezTo>
                  <a:pt x="1293715" y="525246"/>
                  <a:pt x="1290546" y="537410"/>
                  <a:pt x="1287872" y="555687"/>
                </a:cubicBezTo>
                <a:cubicBezTo>
                  <a:pt x="1285197" y="573963"/>
                  <a:pt x="1281515" y="588117"/>
                  <a:pt x="1276826" y="598148"/>
                </a:cubicBezTo>
                <a:cubicBezTo>
                  <a:pt x="1275654" y="600656"/>
                  <a:pt x="1274399" y="602569"/>
                  <a:pt x="1273061" y="603888"/>
                </a:cubicBezTo>
                <a:lnTo>
                  <a:pt x="1270717" y="605083"/>
                </a:lnTo>
                <a:lnTo>
                  <a:pt x="1273266" y="605849"/>
                </a:lnTo>
                <a:cubicBezTo>
                  <a:pt x="1278608" y="608064"/>
                  <a:pt x="1281024" y="610248"/>
                  <a:pt x="1280515" y="612399"/>
                </a:cubicBezTo>
                <a:cubicBezTo>
                  <a:pt x="1280006" y="614550"/>
                  <a:pt x="1278913" y="617009"/>
                  <a:pt x="1277235" y="619777"/>
                </a:cubicBezTo>
                <a:cubicBezTo>
                  <a:pt x="1305041" y="617195"/>
                  <a:pt x="1325662" y="614750"/>
                  <a:pt x="1339099" y="612442"/>
                </a:cubicBezTo>
                <a:cubicBezTo>
                  <a:pt x="1352535" y="610133"/>
                  <a:pt x="1363355" y="611803"/>
                  <a:pt x="1371558" y="617454"/>
                </a:cubicBezTo>
                <a:cubicBezTo>
                  <a:pt x="1379760" y="623104"/>
                  <a:pt x="1382940" y="628306"/>
                  <a:pt x="1381097" y="633059"/>
                </a:cubicBezTo>
                <a:cubicBezTo>
                  <a:pt x="1379255" y="637813"/>
                  <a:pt x="1372267" y="639964"/>
                  <a:pt x="1360136" y="639512"/>
                </a:cubicBezTo>
                <a:cubicBezTo>
                  <a:pt x="1348004" y="639061"/>
                  <a:pt x="1337442" y="638835"/>
                  <a:pt x="1328451" y="638835"/>
                </a:cubicBezTo>
                <a:cubicBezTo>
                  <a:pt x="1320521" y="638835"/>
                  <a:pt x="1303449" y="639659"/>
                  <a:pt x="1277235" y="641309"/>
                </a:cubicBezTo>
                <a:cubicBezTo>
                  <a:pt x="1277235" y="681002"/>
                  <a:pt x="1276991" y="702796"/>
                  <a:pt x="1276504" y="706689"/>
                </a:cubicBezTo>
                <a:cubicBezTo>
                  <a:pt x="1276016" y="710582"/>
                  <a:pt x="1274281" y="717122"/>
                  <a:pt x="1271298" y="726307"/>
                </a:cubicBezTo>
                <a:cubicBezTo>
                  <a:pt x="1268315" y="735491"/>
                  <a:pt x="1264960" y="738546"/>
                  <a:pt x="1261232" y="735470"/>
                </a:cubicBezTo>
                <a:cubicBezTo>
                  <a:pt x="1257503" y="732394"/>
                  <a:pt x="1255165" y="727780"/>
                  <a:pt x="1254219" y="721628"/>
                </a:cubicBezTo>
                <a:cubicBezTo>
                  <a:pt x="1253272" y="715476"/>
                  <a:pt x="1252570" y="706427"/>
                  <a:pt x="1252111" y="694482"/>
                </a:cubicBezTo>
                <a:cubicBezTo>
                  <a:pt x="1251652" y="682537"/>
                  <a:pt x="1251423" y="665343"/>
                  <a:pt x="1251423" y="642900"/>
                </a:cubicBezTo>
                <a:lnTo>
                  <a:pt x="1194183" y="650601"/>
                </a:lnTo>
                <a:cubicBezTo>
                  <a:pt x="1190814" y="667422"/>
                  <a:pt x="1182776" y="682658"/>
                  <a:pt x="1170071" y="696310"/>
                </a:cubicBezTo>
                <a:cubicBezTo>
                  <a:pt x="1157365" y="709962"/>
                  <a:pt x="1141652" y="718871"/>
                  <a:pt x="1122931" y="723037"/>
                </a:cubicBezTo>
                <a:cubicBezTo>
                  <a:pt x="1104210" y="727203"/>
                  <a:pt x="1101524" y="724711"/>
                  <a:pt x="1114875" y="715562"/>
                </a:cubicBezTo>
                <a:cubicBezTo>
                  <a:pt x="1128226" y="706413"/>
                  <a:pt x="1139497" y="696586"/>
                  <a:pt x="1148689" y="686082"/>
                </a:cubicBezTo>
                <a:cubicBezTo>
                  <a:pt x="1157881" y="675578"/>
                  <a:pt x="1164234" y="664332"/>
                  <a:pt x="1167748" y="652343"/>
                </a:cubicBezTo>
                <a:cubicBezTo>
                  <a:pt x="1136973" y="657735"/>
                  <a:pt x="1116962" y="661331"/>
                  <a:pt x="1107712" y="663131"/>
                </a:cubicBezTo>
                <a:cubicBezTo>
                  <a:pt x="1098463" y="664930"/>
                  <a:pt x="1089285" y="661306"/>
                  <a:pt x="1080179" y="652257"/>
                </a:cubicBezTo>
                <a:cubicBezTo>
                  <a:pt x="1071073" y="643209"/>
                  <a:pt x="1073912" y="639362"/>
                  <a:pt x="1088697" y="640717"/>
                </a:cubicBezTo>
                <a:cubicBezTo>
                  <a:pt x="1103482" y="642072"/>
                  <a:pt x="1130284" y="640219"/>
                  <a:pt x="1169102" y="635157"/>
                </a:cubicBezTo>
                <a:cubicBezTo>
                  <a:pt x="1169102" y="628503"/>
                  <a:pt x="1167977" y="622476"/>
                  <a:pt x="1165725" y="617077"/>
                </a:cubicBezTo>
                <a:cubicBezTo>
                  <a:pt x="1163474" y="611678"/>
                  <a:pt x="1165711" y="609452"/>
                  <a:pt x="1172437" y="610398"/>
                </a:cubicBezTo>
                <a:lnTo>
                  <a:pt x="1175747" y="611244"/>
                </a:lnTo>
                <a:lnTo>
                  <a:pt x="1171393" y="602383"/>
                </a:lnTo>
                <a:cubicBezTo>
                  <a:pt x="1170135" y="598825"/>
                  <a:pt x="1169160" y="594846"/>
                  <a:pt x="1168468" y="590447"/>
                </a:cubicBezTo>
                <a:cubicBezTo>
                  <a:pt x="1167084" y="581650"/>
                  <a:pt x="1165288" y="569088"/>
                  <a:pt x="1163080" y="552761"/>
                </a:cubicBezTo>
                <a:cubicBezTo>
                  <a:pt x="1160871" y="536435"/>
                  <a:pt x="1157724" y="524633"/>
                  <a:pt x="1153636" y="517355"/>
                </a:cubicBezTo>
                <a:cubicBezTo>
                  <a:pt x="1149550" y="510078"/>
                  <a:pt x="1151579" y="506439"/>
                  <a:pt x="1159724" y="506439"/>
                </a:cubicBezTo>
                <a:cubicBezTo>
                  <a:pt x="1165360" y="506439"/>
                  <a:pt x="1170372" y="506657"/>
                  <a:pt x="1174760" y="507095"/>
                </a:cubicBezTo>
                <a:cubicBezTo>
                  <a:pt x="1176954" y="507314"/>
                  <a:pt x="1181339" y="507039"/>
                  <a:pt x="1187913" y="506272"/>
                </a:cubicBezTo>
                <a:lnTo>
                  <a:pt x="1188385" y="506204"/>
                </a:lnTo>
                <a:lnTo>
                  <a:pt x="1182460" y="502718"/>
                </a:lnTo>
                <a:cubicBezTo>
                  <a:pt x="1173555" y="491690"/>
                  <a:pt x="1171003" y="484599"/>
                  <a:pt x="1174803" y="481444"/>
                </a:cubicBezTo>
                <a:cubicBezTo>
                  <a:pt x="1178603" y="478289"/>
                  <a:pt x="1185379" y="478508"/>
                  <a:pt x="1195130" y="482100"/>
                </a:cubicBezTo>
                <a:cubicBezTo>
                  <a:pt x="1204881" y="485692"/>
                  <a:pt x="1208291" y="492242"/>
                  <a:pt x="1205358" y="501750"/>
                </a:cubicBezTo>
                <a:lnTo>
                  <a:pt x="1204108" y="503944"/>
                </a:lnTo>
                <a:lnTo>
                  <a:pt x="1214210" y="502492"/>
                </a:lnTo>
                <a:lnTo>
                  <a:pt x="1235978" y="497482"/>
                </a:lnTo>
                <a:lnTo>
                  <a:pt x="1235812" y="493957"/>
                </a:lnTo>
                <a:cubicBezTo>
                  <a:pt x="1236380" y="492125"/>
                  <a:pt x="1237572" y="489654"/>
                  <a:pt x="1239387" y="486542"/>
                </a:cubicBezTo>
                <a:cubicBezTo>
                  <a:pt x="1246651" y="474094"/>
                  <a:pt x="1251824" y="463117"/>
                  <a:pt x="1254907" y="453609"/>
                </a:cubicBezTo>
                <a:cubicBezTo>
                  <a:pt x="1257990" y="444102"/>
                  <a:pt x="1258858" y="437559"/>
                  <a:pt x="1257510" y="433981"/>
                </a:cubicBezTo>
                <a:cubicBezTo>
                  <a:pt x="1256162" y="430403"/>
                  <a:pt x="1255811" y="426506"/>
                  <a:pt x="1256456" y="422290"/>
                </a:cubicBezTo>
                <a:cubicBezTo>
                  <a:pt x="1256779" y="420182"/>
                  <a:pt x="1258634" y="419119"/>
                  <a:pt x="1262022" y="419101"/>
                </a:cubicBezTo>
                <a:close/>
                <a:moveTo>
                  <a:pt x="1498723" y="237158"/>
                </a:moveTo>
                <a:cubicBezTo>
                  <a:pt x="1505520" y="237158"/>
                  <a:pt x="1511284" y="239524"/>
                  <a:pt x="1516017" y="244256"/>
                </a:cubicBezTo>
                <a:cubicBezTo>
                  <a:pt x="1520749" y="248989"/>
                  <a:pt x="1523115" y="254287"/>
                  <a:pt x="1523115" y="260153"/>
                </a:cubicBezTo>
                <a:cubicBezTo>
                  <a:pt x="1523115" y="267610"/>
                  <a:pt x="1520692" y="273761"/>
                  <a:pt x="1515845" y="278608"/>
                </a:cubicBezTo>
                <a:cubicBezTo>
                  <a:pt x="1510998" y="283455"/>
                  <a:pt x="1505290" y="285879"/>
                  <a:pt x="1498723" y="285879"/>
                </a:cubicBezTo>
                <a:cubicBezTo>
                  <a:pt x="1492126" y="285879"/>
                  <a:pt x="1486415" y="283466"/>
                  <a:pt x="1481590" y="278641"/>
                </a:cubicBezTo>
                <a:cubicBezTo>
                  <a:pt x="1476764" y="273815"/>
                  <a:pt x="1474352" y="267653"/>
                  <a:pt x="1474352" y="260153"/>
                </a:cubicBezTo>
                <a:cubicBezTo>
                  <a:pt x="1474352" y="254244"/>
                  <a:pt x="1476707" y="248935"/>
                  <a:pt x="1481418" y="244224"/>
                </a:cubicBezTo>
                <a:cubicBezTo>
                  <a:pt x="1486128" y="239513"/>
                  <a:pt x="1491897" y="237158"/>
                  <a:pt x="1498723" y="237158"/>
                </a:cubicBezTo>
                <a:close/>
                <a:moveTo>
                  <a:pt x="5942925" y="235897"/>
                </a:moveTo>
                <a:cubicBezTo>
                  <a:pt x="5946908" y="235254"/>
                  <a:pt x="5951310" y="235552"/>
                  <a:pt x="5956132" y="236792"/>
                </a:cubicBezTo>
                <a:cubicBezTo>
                  <a:pt x="5965776" y="239273"/>
                  <a:pt x="5972075" y="244490"/>
                  <a:pt x="5975029" y="252441"/>
                </a:cubicBezTo>
                <a:cubicBezTo>
                  <a:pt x="5977983" y="260393"/>
                  <a:pt x="5977567" y="270341"/>
                  <a:pt x="5973781" y="282287"/>
                </a:cubicBezTo>
                <a:cubicBezTo>
                  <a:pt x="5969995" y="294232"/>
                  <a:pt x="5963119" y="305658"/>
                  <a:pt x="5953153" y="316563"/>
                </a:cubicBezTo>
                <a:cubicBezTo>
                  <a:pt x="5943186" y="327469"/>
                  <a:pt x="5933578" y="333406"/>
                  <a:pt x="5924329" y="334374"/>
                </a:cubicBezTo>
                <a:cubicBezTo>
                  <a:pt x="5915079" y="335342"/>
                  <a:pt x="5913272" y="332857"/>
                  <a:pt x="5918908" y="326921"/>
                </a:cubicBezTo>
                <a:cubicBezTo>
                  <a:pt x="5924544" y="320984"/>
                  <a:pt x="5929739" y="314993"/>
                  <a:pt x="5934493" y="308949"/>
                </a:cubicBezTo>
                <a:cubicBezTo>
                  <a:pt x="5939246" y="302904"/>
                  <a:pt x="5943380" y="295666"/>
                  <a:pt x="5946893" y="287234"/>
                </a:cubicBezTo>
                <a:cubicBezTo>
                  <a:pt x="5940569" y="287234"/>
                  <a:pt x="5935253" y="285617"/>
                  <a:pt x="5930944" y="282383"/>
                </a:cubicBezTo>
                <a:cubicBezTo>
                  <a:pt x="5926634" y="279150"/>
                  <a:pt x="5923716" y="274919"/>
                  <a:pt x="5922189" y="269692"/>
                </a:cubicBezTo>
                <a:cubicBezTo>
                  <a:pt x="5920662" y="264465"/>
                  <a:pt x="5920382" y="259583"/>
                  <a:pt x="5921350" y="255044"/>
                </a:cubicBezTo>
                <a:cubicBezTo>
                  <a:pt x="5922318" y="250505"/>
                  <a:pt x="5925946" y="245708"/>
                  <a:pt x="5932234" y="240653"/>
                </a:cubicBezTo>
                <a:cubicBezTo>
                  <a:pt x="5935378" y="238126"/>
                  <a:pt x="5938942" y="236541"/>
                  <a:pt x="5942925" y="235897"/>
                </a:cubicBezTo>
                <a:close/>
                <a:moveTo>
                  <a:pt x="5412330" y="229997"/>
                </a:moveTo>
                <a:cubicBezTo>
                  <a:pt x="5415676" y="230933"/>
                  <a:pt x="5420036" y="232865"/>
                  <a:pt x="5425412" y="235792"/>
                </a:cubicBezTo>
                <a:cubicBezTo>
                  <a:pt x="5446915" y="247501"/>
                  <a:pt x="5459764" y="259296"/>
                  <a:pt x="5463959" y="271177"/>
                </a:cubicBezTo>
                <a:cubicBezTo>
                  <a:pt x="5468153" y="283058"/>
                  <a:pt x="5468343" y="292303"/>
                  <a:pt x="5464528" y="298914"/>
                </a:cubicBezTo>
                <a:cubicBezTo>
                  <a:pt x="5460714" y="305525"/>
                  <a:pt x="5453408" y="302725"/>
                  <a:pt x="5442609" y="290514"/>
                </a:cubicBezTo>
                <a:cubicBezTo>
                  <a:pt x="5431811" y="278304"/>
                  <a:pt x="5420819" y="264283"/>
                  <a:pt x="5409634" y="248451"/>
                </a:cubicBezTo>
                <a:cubicBezTo>
                  <a:pt x="5401396" y="233340"/>
                  <a:pt x="5402294" y="227189"/>
                  <a:pt x="5412330" y="229997"/>
                </a:cubicBezTo>
                <a:close/>
                <a:moveTo>
                  <a:pt x="494844" y="212915"/>
                </a:moveTo>
                <a:cubicBezTo>
                  <a:pt x="498307" y="213156"/>
                  <a:pt x="496608" y="216411"/>
                  <a:pt x="489746" y="222682"/>
                </a:cubicBezTo>
                <a:cubicBezTo>
                  <a:pt x="480597" y="231042"/>
                  <a:pt x="466655" y="241690"/>
                  <a:pt x="447919" y="254624"/>
                </a:cubicBezTo>
                <a:cubicBezTo>
                  <a:pt x="429184" y="267559"/>
                  <a:pt x="417005" y="276902"/>
                  <a:pt x="411384" y="282652"/>
                </a:cubicBezTo>
                <a:cubicBezTo>
                  <a:pt x="405763" y="288403"/>
                  <a:pt x="396507" y="287141"/>
                  <a:pt x="383614" y="278867"/>
                </a:cubicBezTo>
                <a:cubicBezTo>
                  <a:pt x="370722" y="270592"/>
                  <a:pt x="367783" y="265233"/>
                  <a:pt x="374795" y="262788"/>
                </a:cubicBezTo>
                <a:cubicBezTo>
                  <a:pt x="381808" y="260343"/>
                  <a:pt x="389580" y="257550"/>
                  <a:pt x="398112" y="254409"/>
                </a:cubicBezTo>
                <a:cubicBezTo>
                  <a:pt x="406645" y="251269"/>
                  <a:pt x="421766" y="244271"/>
                  <a:pt x="443478" y="233415"/>
                </a:cubicBezTo>
                <a:cubicBezTo>
                  <a:pt x="465060" y="222617"/>
                  <a:pt x="480454" y="216039"/>
                  <a:pt x="489660" y="213680"/>
                </a:cubicBezTo>
                <a:cubicBezTo>
                  <a:pt x="491962" y="213090"/>
                  <a:pt x="493690" y="212835"/>
                  <a:pt x="494844" y="212915"/>
                </a:cubicBezTo>
                <a:close/>
                <a:moveTo>
                  <a:pt x="6832139" y="184639"/>
                </a:moveTo>
                <a:lnTo>
                  <a:pt x="6814185" y="185996"/>
                </a:lnTo>
                <a:cubicBezTo>
                  <a:pt x="6796131" y="187795"/>
                  <a:pt x="6776262" y="190481"/>
                  <a:pt x="6754579" y="194051"/>
                </a:cubicBezTo>
                <a:cubicBezTo>
                  <a:pt x="6772605" y="208047"/>
                  <a:pt x="6783551" y="216250"/>
                  <a:pt x="6787415" y="218659"/>
                </a:cubicBezTo>
                <a:cubicBezTo>
                  <a:pt x="6791279" y="221068"/>
                  <a:pt x="6798730" y="217591"/>
                  <a:pt x="6809765" y="208227"/>
                </a:cubicBezTo>
                <a:cubicBezTo>
                  <a:pt x="6820799" y="198863"/>
                  <a:pt x="6827532" y="191664"/>
                  <a:pt x="6829963" y="186630"/>
                </a:cubicBezTo>
                <a:close/>
                <a:moveTo>
                  <a:pt x="7192803" y="184275"/>
                </a:moveTo>
                <a:cubicBezTo>
                  <a:pt x="7196741" y="184698"/>
                  <a:pt x="7201711" y="185705"/>
                  <a:pt x="7207712" y="187297"/>
                </a:cubicBezTo>
                <a:cubicBezTo>
                  <a:pt x="7229897" y="192115"/>
                  <a:pt x="7244089" y="199816"/>
                  <a:pt x="7250291" y="210399"/>
                </a:cubicBezTo>
                <a:cubicBezTo>
                  <a:pt x="7256493" y="220982"/>
                  <a:pt x="7258215" y="231035"/>
                  <a:pt x="7255453" y="240557"/>
                </a:cubicBezTo>
                <a:cubicBezTo>
                  <a:pt x="7252693" y="250079"/>
                  <a:pt x="7247757" y="253366"/>
                  <a:pt x="7240644" y="250419"/>
                </a:cubicBezTo>
                <a:cubicBezTo>
                  <a:pt x="7233532" y="247472"/>
                  <a:pt x="7224766" y="240790"/>
                  <a:pt x="7214347" y="230372"/>
                </a:cubicBezTo>
                <a:cubicBezTo>
                  <a:pt x="7203929" y="219953"/>
                  <a:pt x="7194218" y="208578"/>
                  <a:pt x="7185212" y="196245"/>
                </a:cubicBezTo>
                <a:cubicBezTo>
                  <a:pt x="7178458" y="186996"/>
                  <a:pt x="7180988" y="183006"/>
                  <a:pt x="7192803" y="184275"/>
                </a:cubicBezTo>
                <a:close/>
                <a:moveTo>
                  <a:pt x="5000950" y="181814"/>
                </a:moveTo>
                <a:lnTo>
                  <a:pt x="4942345" y="188437"/>
                </a:lnTo>
                <a:cubicBezTo>
                  <a:pt x="4941011" y="190506"/>
                  <a:pt x="4939730" y="192146"/>
                  <a:pt x="4938501" y="193358"/>
                </a:cubicBezTo>
                <a:lnTo>
                  <a:pt x="4937070" y="194311"/>
                </a:lnTo>
                <a:lnTo>
                  <a:pt x="4944258" y="196149"/>
                </a:lnTo>
                <a:cubicBezTo>
                  <a:pt x="4950181" y="198436"/>
                  <a:pt x="4952669" y="200885"/>
                  <a:pt x="4951723" y="203494"/>
                </a:cubicBezTo>
                <a:cubicBezTo>
                  <a:pt x="4950776" y="206104"/>
                  <a:pt x="4949902" y="208764"/>
                  <a:pt x="4949098" y="211475"/>
                </a:cubicBezTo>
                <a:cubicBezTo>
                  <a:pt x="4962636" y="210686"/>
                  <a:pt x="4981027" y="208628"/>
                  <a:pt x="5004273" y="205301"/>
                </a:cubicBezTo>
                <a:cubicBezTo>
                  <a:pt x="5004273" y="198619"/>
                  <a:pt x="5003150" y="192578"/>
                  <a:pt x="5000906" y="187179"/>
                </a:cubicBezTo>
                <a:close/>
                <a:moveTo>
                  <a:pt x="3572200" y="181814"/>
                </a:moveTo>
                <a:lnTo>
                  <a:pt x="3513594" y="188437"/>
                </a:lnTo>
                <a:cubicBezTo>
                  <a:pt x="3512260" y="190506"/>
                  <a:pt x="3510979" y="192146"/>
                  <a:pt x="3509751" y="193358"/>
                </a:cubicBezTo>
                <a:lnTo>
                  <a:pt x="3508321" y="194311"/>
                </a:lnTo>
                <a:lnTo>
                  <a:pt x="3515509" y="196149"/>
                </a:lnTo>
                <a:cubicBezTo>
                  <a:pt x="3521431" y="198436"/>
                  <a:pt x="3523919" y="200885"/>
                  <a:pt x="3522973" y="203494"/>
                </a:cubicBezTo>
                <a:cubicBezTo>
                  <a:pt x="3522026" y="206104"/>
                  <a:pt x="3521152" y="208764"/>
                  <a:pt x="3520348" y="211475"/>
                </a:cubicBezTo>
                <a:cubicBezTo>
                  <a:pt x="3533886" y="210686"/>
                  <a:pt x="3552277" y="208628"/>
                  <a:pt x="3575522" y="205301"/>
                </a:cubicBezTo>
                <a:cubicBezTo>
                  <a:pt x="3575522" y="198619"/>
                  <a:pt x="3574400" y="192578"/>
                  <a:pt x="3572156" y="187179"/>
                </a:cubicBezTo>
                <a:close/>
                <a:moveTo>
                  <a:pt x="5011629" y="180607"/>
                </a:moveTo>
                <a:lnTo>
                  <a:pt x="5003945" y="181476"/>
                </a:lnTo>
                <a:lnTo>
                  <a:pt x="5007821" y="181253"/>
                </a:lnTo>
                <a:lnTo>
                  <a:pt x="5014412" y="183232"/>
                </a:lnTo>
                <a:close/>
                <a:moveTo>
                  <a:pt x="3582879" y="180607"/>
                </a:moveTo>
                <a:lnTo>
                  <a:pt x="3575195" y="181476"/>
                </a:lnTo>
                <a:lnTo>
                  <a:pt x="3579072" y="181253"/>
                </a:lnTo>
                <a:lnTo>
                  <a:pt x="3585662" y="183232"/>
                </a:lnTo>
                <a:close/>
                <a:moveTo>
                  <a:pt x="7048539" y="179502"/>
                </a:moveTo>
                <a:cubicBezTo>
                  <a:pt x="7051601" y="180078"/>
                  <a:pt x="7053877" y="184838"/>
                  <a:pt x="7055365" y="193783"/>
                </a:cubicBezTo>
                <a:cubicBezTo>
                  <a:pt x="7058341" y="211672"/>
                  <a:pt x="7054095" y="229468"/>
                  <a:pt x="7042631" y="247171"/>
                </a:cubicBezTo>
                <a:cubicBezTo>
                  <a:pt x="7031165" y="264874"/>
                  <a:pt x="7022591" y="267857"/>
                  <a:pt x="7016905" y="256119"/>
                </a:cubicBezTo>
                <a:cubicBezTo>
                  <a:pt x="7011219" y="244382"/>
                  <a:pt x="7011785" y="233878"/>
                  <a:pt x="7018603" y="224607"/>
                </a:cubicBezTo>
                <a:cubicBezTo>
                  <a:pt x="7025423" y="215336"/>
                  <a:pt x="7031550" y="203910"/>
                  <a:pt x="7036985" y="190330"/>
                </a:cubicBezTo>
                <a:cubicBezTo>
                  <a:pt x="7041623" y="182536"/>
                  <a:pt x="7045475" y="178927"/>
                  <a:pt x="7048539" y="179502"/>
                </a:cubicBezTo>
                <a:close/>
                <a:moveTo>
                  <a:pt x="858890" y="158629"/>
                </a:moveTo>
                <a:cubicBezTo>
                  <a:pt x="862644" y="157805"/>
                  <a:pt x="869246" y="158710"/>
                  <a:pt x="878696" y="161345"/>
                </a:cubicBezTo>
                <a:cubicBezTo>
                  <a:pt x="897596" y="166615"/>
                  <a:pt x="907294" y="174671"/>
                  <a:pt x="907789" y="185512"/>
                </a:cubicBezTo>
                <a:cubicBezTo>
                  <a:pt x="908284" y="196353"/>
                  <a:pt x="906164" y="202967"/>
                  <a:pt x="901433" y="205355"/>
                </a:cubicBezTo>
                <a:cubicBezTo>
                  <a:pt x="896700" y="207743"/>
                  <a:pt x="888684" y="204133"/>
                  <a:pt x="877384" y="194525"/>
                </a:cubicBezTo>
                <a:cubicBezTo>
                  <a:pt x="867131" y="184271"/>
                  <a:pt x="860061" y="174861"/>
                  <a:pt x="856175" y="166292"/>
                </a:cubicBezTo>
                <a:cubicBezTo>
                  <a:pt x="854231" y="162008"/>
                  <a:pt x="855137" y="159454"/>
                  <a:pt x="858890" y="158629"/>
                </a:cubicBezTo>
                <a:close/>
                <a:moveTo>
                  <a:pt x="3882249" y="157495"/>
                </a:moveTo>
                <a:cubicBezTo>
                  <a:pt x="3888996" y="155695"/>
                  <a:pt x="3896076" y="157731"/>
                  <a:pt x="3903490" y="163604"/>
                </a:cubicBezTo>
                <a:cubicBezTo>
                  <a:pt x="3910904" y="169476"/>
                  <a:pt x="3909158" y="174889"/>
                  <a:pt x="3898252" y="179844"/>
                </a:cubicBezTo>
                <a:cubicBezTo>
                  <a:pt x="3887347" y="184798"/>
                  <a:pt x="3878854" y="187484"/>
                  <a:pt x="3872773" y="187899"/>
                </a:cubicBezTo>
                <a:cubicBezTo>
                  <a:pt x="3878180" y="191972"/>
                  <a:pt x="3880187" y="195561"/>
                  <a:pt x="3878796" y="198665"/>
                </a:cubicBezTo>
                <a:cubicBezTo>
                  <a:pt x="3877405" y="201770"/>
                  <a:pt x="3876301" y="210091"/>
                  <a:pt x="3875484" y="223628"/>
                </a:cubicBezTo>
                <a:cubicBezTo>
                  <a:pt x="3889150" y="220115"/>
                  <a:pt x="3902913" y="217211"/>
                  <a:pt x="3916773" y="214916"/>
                </a:cubicBezTo>
                <a:cubicBezTo>
                  <a:pt x="3930633" y="212622"/>
                  <a:pt x="3932902" y="215268"/>
                  <a:pt x="3923581" y="222854"/>
                </a:cubicBezTo>
                <a:cubicBezTo>
                  <a:pt x="3914260" y="230440"/>
                  <a:pt x="3894750" y="239180"/>
                  <a:pt x="3865051" y="249075"/>
                </a:cubicBezTo>
                <a:cubicBezTo>
                  <a:pt x="3837102" y="260791"/>
                  <a:pt x="3818973" y="269180"/>
                  <a:pt x="3810662" y="274242"/>
                </a:cubicBezTo>
                <a:cubicBezTo>
                  <a:pt x="3802352" y="279304"/>
                  <a:pt x="3794325" y="278899"/>
                  <a:pt x="3786582" y="273027"/>
                </a:cubicBezTo>
                <a:cubicBezTo>
                  <a:pt x="3778838" y="267154"/>
                  <a:pt x="3773693" y="261784"/>
                  <a:pt x="3771148" y="256915"/>
                </a:cubicBezTo>
                <a:cubicBezTo>
                  <a:pt x="3768602" y="252047"/>
                  <a:pt x="3773898" y="249351"/>
                  <a:pt x="3787033" y="248827"/>
                </a:cubicBezTo>
                <a:cubicBezTo>
                  <a:pt x="3800169" y="248304"/>
                  <a:pt x="3821944" y="242550"/>
                  <a:pt x="3852360" y="231565"/>
                </a:cubicBezTo>
                <a:cubicBezTo>
                  <a:pt x="3852360" y="216064"/>
                  <a:pt x="3850940" y="203573"/>
                  <a:pt x="3848101" y="194094"/>
                </a:cubicBezTo>
                <a:cubicBezTo>
                  <a:pt x="3841390" y="194998"/>
                  <a:pt x="3834743" y="195450"/>
                  <a:pt x="3828161" y="195450"/>
                </a:cubicBezTo>
                <a:cubicBezTo>
                  <a:pt x="3822138" y="195450"/>
                  <a:pt x="3815445" y="193413"/>
                  <a:pt x="3808081" y="189341"/>
                </a:cubicBezTo>
                <a:cubicBezTo>
                  <a:pt x="3800717" y="185268"/>
                  <a:pt x="3802273" y="181436"/>
                  <a:pt x="3812749" y="177843"/>
                </a:cubicBezTo>
                <a:cubicBezTo>
                  <a:pt x="3823224" y="174251"/>
                  <a:pt x="3835740" y="170412"/>
                  <a:pt x="3850295" y="166325"/>
                </a:cubicBezTo>
                <a:cubicBezTo>
                  <a:pt x="3864850" y="162238"/>
                  <a:pt x="3875502" y="159294"/>
                  <a:pt x="3882249" y="157495"/>
                </a:cubicBezTo>
                <a:close/>
                <a:moveTo>
                  <a:pt x="4279633" y="154600"/>
                </a:moveTo>
                <a:cubicBezTo>
                  <a:pt x="4281952" y="154911"/>
                  <a:pt x="4284756" y="155546"/>
                  <a:pt x="4288048" y="156505"/>
                </a:cubicBezTo>
                <a:cubicBezTo>
                  <a:pt x="4301212" y="160341"/>
                  <a:pt x="4310687" y="166153"/>
                  <a:pt x="4316473" y="173939"/>
                </a:cubicBezTo>
                <a:cubicBezTo>
                  <a:pt x="4322260" y="181726"/>
                  <a:pt x="4323687" y="191305"/>
                  <a:pt x="4320754" y="202677"/>
                </a:cubicBezTo>
                <a:cubicBezTo>
                  <a:pt x="4317821" y="214049"/>
                  <a:pt x="4308576" y="211367"/>
                  <a:pt x="4293016" y="194632"/>
                </a:cubicBezTo>
                <a:cubicBezTo>
                  <a:pt x="4281329" y="178442"/>
                  <a:pt x="4274288" y="167081"/>
                  <a:pt x="4271893" y="160549"/>
                </a:cubicBezTo>
                <a:cubicBezTo>
                  <a:pt x="4270097" y="155650"/>
                  <a:pt x="4272677" y="153667"/>
                  <a:pt x="4279633" y="154600"/>
                </a:cubicBezTo>
                <a:close/>
                <a:moveTo>
                  <a:pt x="3135791" y="145503"/>
                </a:moveTo>
                <a:cubicBezTo>
                  <a:pt x="3129051" y="146363"/>
                  <a:pt x="3117242" y="147976"/>
                  <a:pt x="3100364" y="150342"/>
                </a:cubicBezTo>
                <a:cubicBezTo>
                  <a:pt x="3103002" y="173645"/>
                  <a:pt x="3104777" y="193022"/>
                  <a:pt x="3105687" y="208474"/>
                </a:cubicBezTo>
                <a:cubicBezTo>
                  <a:pt x="3106598" y="223926"/>
                  <a:pt x="3107440" y="237086"/>
                  <a:pt x="3108215" y="247956"/>
                </a:cubicBezTo>
                <a:cubicBezTo>
                  <a:pt x="3114696" y="247956"/>
                  <a:pt x="3126871" y="247175"/>
                  <a:pt x="3144739" y="245612"/>
                </a:cubicBezTo>
                <a:cubicBezTo>
                  <a:pt x="3144739" y="203595"/>
                  <a:pt x="3143857" y="177517"/>
                  <a:pt x="3142094" y="167379"/>
                </a:cubicBezTo>
                <a:cubicBezTo>
                  <a:pt x="3140330" y="157240"/>
                  <a:pt x="3138229" y="149948"/>
                  <a:pt x="3135791" y="145503"/>
                </a:cubicBezTo>
                <a:close/>
                <a:moveTo>
                  <a:pt x="6782758" y="141459"/>
                </a:moveTo>
                <a:cubicBezTo>
                  <a:pt x="6774226" y="143251"/>
                  <a:pt x="6765184" y="145252"/>
                  <a:pt x="6755633" y="147460"/>
                </a:cubicBezTo>
                <a:cubicBezTo>
                  <a:pt x="6754889" y="158043"/>
                  <a:pt x="6754085" y="167235"/>
                  <a:pt x="6753225" y="175036"/>
                </a:cubicBezTo>
                <a:cubicBezTo>
                  <a:pt x="6760452" y="173344"/>
                  <a:pt x="6768647" y="171731"/>
                  <a:pt x="6777811" y="170196"/>
                </a:cubicBezTo>
                <a:cubicBezTo>
                  <a:pt x="6780220" y="160603"/>
                  <a:pt x="6781869" y="151024"/>
                  <a:pt x="6782758" y="141459"/>
                </a:cubicBezTo>
                <a:close/>
                <a:moveTo>
                  <a:pt x="3202516" y="138748"/>
                </a:moveTo>
                <a:cubicBezTo>
                  <a:pt x="3185437" y="140512"/>
                  <a:pt x="3171182" y="142025"/>
                  <a:pt x="3159754" y="143287"/>
                </a:cubicBezTo>
                <a:cubicBezTo>
                  <a:pt x="3162349" y="144248"/>
                  <a:pt x="3163898" y="145714"/>
                  <a:pt x="3164400" y="147686"/>
                </a:cubicBezTo>
                <a:cubicBezTo>
                  <a:pt x="3164901" y="149658"/>
                  <a:pt x="3165153" y="153827"/>
                  <a:pt x="3165153" y="160194"/>
                </a:cubicBezTo>
                <a:cubicBezTo>
                  <a:pt x="3170616" y="160280"/>
                  <a:pt x="3177191" y="158950"/>
                  <a:pt x="3184878" y="156204"/>
                </a:cubicBezTo>
                <a:cubicBezTo>
                  <a:pt x="3192564" y="153458"/>
                  <a:pt x="3198623" y="155501"/>
                  <a:pt x="3203054" y="162334"/>
                </a:cubicBezTo>
                <a:cubicBezTo>
                  <a:pt x="3207485" y="169168"/>
                  <a:pt x="3204585" y="173695"/>
                  <a:pt x="3194353" y="175918"/>
                </a:cubicBezTo>
                <a:cubicBezTo>
                  <a:pt x="3184121" y="178141"/>
                  <a:pt x="3174388" y="179252"/>
                  <a:pt x="3165153" y="179252"/>
                </a:cubicBezTo>
                <a:lnTo>
                  <a:pt x="3165153" y="197988"/>
                </a:lnTo>
                <a:cubicBezTo>
                  <a:pt x="3170573" y="198088"/>
                  <a:pt x="3176671" y="196988"/>
                  <a:pt x="3183447" y="194686"/>
                </a:cubicBezTo>
                <a:cubicBezTo>
                  <a:pt x="3190223" y="192384"/>
                  <a:pt x="3195841" y="194342"/>
                  <a:pt x="3200300" y="200558"/>
                </a:cubicBezTo>
                <a:cubicBezTo>
                  <a:pt x="3204760" y="206775"/>
                  <a:pt x="3202598" y="211303"/>
                  <a:pt x="3193815" y="214142"/>
                </a:cubicBezTo>
                <a:cubicBezTo>
                  <a:pt x="3185032" y="216981"/>
                  <a:pt x="3175478" y="218401"/>
                  <a:pt x="3165153" y="218401"/>
                </a:cubicBezTo>
                <a:lnTo>
                  <a:pt x="3165153" y="242536"/>
                </a:lnTo>
                <a:lnTo>
                  <a:pt x="3201634" y="238965"/>
                </a:lnTo>
                <a:cubicBezTo>
                  <a:pt x="3203297" y="221369"/>
                  <a:pt x="3204355" y="201956"/>
                  <a:pt x="3204807" y="180726"/>
                </a:cubicBezTo>
                <a:cubicBezTo>
                  <a:pt x="3205259" y="159495"/>
                  <a:pt x="3204495" y="145503"/>
                  <a:pt x="3202516" y="138748"/>
                </a:cubicBezTo>
                <a:close/>
                <a:moveTo>
                  <a:pt x="1217860" y="135229"/>
                </a:moveTo>
                <a:cubicBezTo>
                  <a:pt x="1219361" y="135129"/>
                  <a:pt x="1221281" y="135438"/>
                  <a:pt x="1223620" y="136156"/>
                </a:cubicBezTo>
                <a:cubicBezTo>
                  <a:pt x="1232977" y="139032"/>
                  <a:pt x="1240653" y="142889"/>
                  <a:pt x="1246648" y="147729"/>
                </a:cubicBezTo>
                <a:cubicBezTo>
                  <a:pt x="1252642" y="152569"/>
                  <a:pt x="1253391" y="157717"/>
                  <a:pt x="1248895" y="163173"/>
                </a:cubicBezTo>
                <a:cubicBezTo>
                  <a:pt x="1244399" y="168630"/>
                  <a:pt x="1242152" y="178887"/>
                  <a:pt x="1242152" y="193944"/>
                </a:cubicBezTo>
                <a:cubicBezTo>
                  <a:pt x="1251975" y="188150"/>
                  <a:pt x="1261837" y="181375"/>
                  <a:pt x="1271739" y="173617"/>
                </a:cubicBezTo>
                <a:cubicBezTo>
                  <a:pt x="1281641" y="165859"/>
                  <a:pt x="1286883" y="158757"/>
                  <a:pt x="1287463" y="152311"/>
                </a:cubicBezTo>
                <a:cubicBezTo>
                  <a:pt x="1288044" y="145865"/>
                  <a:pt x="1292636" y="144857"/>
                  <a:pt x="1301241" y="149288"/>
                </a:cubicBezTo>
                <a:cubicBezTo>
                  <a:pt x="1309844" y="153720"/>
                  <a:pt x="1316768" y="159864"/>
                  <a:pt x="1322009" y="167723"/>
                </a:cubicBezTo>
                <a:cubicBezTo>
                  <a:pt x="1327250" y="175581"/>
                  <a:pt x="1324210" y="180579"/>
                  <a:pt x="1312888" y="182715"/>
                </a:cubicBezTo>
                <a:cubicBezTo>
                  <a:pt x="1301567" y="184852"/>
                  <a:pt x="1277931" y="194905"/>
                  <a:pt x="1241979" y="212873"/>
                </a:cubicBezTo>
                <a:cubicBezTo>
                  <a:pt x="1241162" y="232462"/>
                  <a:pt x="1242568" y="245450"/>
                  <a:pt x="1246196" y="251839"/>
                </a:cubicBezTo>
                <a:cubicBezTo>
                  <a:pt x="1249824" y="258227"/>
                  <a:pt x="1262389" y="261440"/>
                  <a:pt x="1283893" y="261475"/>
                </a:cubicBezTo>
                <a:cubicBezTo>
                  <a:pt x="1305395" y="261511"/>
                  <a:pt x="1317749" y="258729"/>
                  <a:pt x="1320955" y="253129"/>
                </a:cubicBezTo>
                <a:cubicBezTo>
                  <a:pt x="1324160" y="247530"/>
                  <a:pt x="1328049" y="237165"/>
                  <a:pt x="1332624" y="222036"/>
                </a:cubicBezTo>
                <a:cubicBezTo>
                  <a:pt x="1337199" y="206907"/>
                  <a:pt x="1340565" y="208015"/>
                  <a:pt x="1342723" y="225360"/>
                </a:cubicBezTo>
                <a:cubicBezTo>
                  <a:pt x="1344882" y="242704"/>
                  <a:pt x="1348230" y="254474"/>
                  <a:pt x="1352769" y="260669"/>
                </a:cubicBezTo>
                <a:cubicBezTo>
                  <a:pt x="1357307" y="266864"/>
                  <a:pt x="1352965" y="273288"/>
                  <a:pt x="1339744" y="279942"/>
                </a:cubicBezTo>
                <a:cubicBezTo>
                  <a:pt x="1326523" y="286596"/>
                  <a:pt x="1307066" y="289697"/>
                  <a:pt x="1281376" y="289245"/>
                </a:cubicBezTo>
                <a:cubicBezTo>
                  <a:pt x="1255685" y="288794"/>
                  <a:pt x="1238871" y="284090"/>
                  <a:pt x="1230934" y="275135"/>
                </a:cubicBezTo>
                <a:cubicBezTo>
                  <a:pt x="1222997" y="266179"/>
                  <a:pt x="1219480" y="245178"/>
                  <a:pt x="1220383" y="212131"/>
                </a:cubicBezTo>
                <a:cubicBezTo>
                  <a:pt x="1221287" y="179084"/>
                  <a:pt x="1219713" y="157441"/>
                  <a:pt x="1215662" y="147202"/>
                </a:cubicBezTo>
                <a:cubicBezTo>
                  <a:pt x="1212624" y="139523"/>
                  <a:pt x="1213356" y="135532"/>
                  <a:pt x="1217860" y="135229"/>
                </a:cubicBezTo>
                <a:close/>
                <a:moveTo>
                  <a:pt x="1498723" y="134575"/>
                </a:moveTo>
                <a:cubicBezTo>
                  <a:pt x="1505520" y="134575"/>
                  <a:pt x="1511284" y="136942"/>
                  <a:pt x="1516017" y="141674"/>
                </a:cubicBezTo>
                <a:cubicBezTo>
                  <a:pt x="1520749" y="146406"/>
                  <a:pt x="1523115" y="151705"/>
                  <a:pt x="1523115" y="157570"/>
                </a:cubicBezTo>
                <a:cubicBezTo>
                  <a:pt x="1523115" y="165027"/>
                  <a:pt x="1520692" y="171179"/>
                  <a:pt x="1515845" y="176026"/>
                </a:cubicBezTo>
                <a:cubicBezTo>
                  <a:pt x="1510998" y="180873"/>
                  <a:pt x="1505290" y="183296"/>
                  <a:pt x="1498723" y="183296"/>
                </a:cubicBezTo>
                <a:cubicBezTo>
                  <a:pt x="1492126" y="183296"/>
                  <a:pt x="1486415" y="180884"/>
                  <a:pt x="1481590" y="176058"/>
                </a:cubicBezTo>
                <a:cubicBezTo>
                  <a:pt x="1476764" y="171233"/>
                  <a:pt x="1474352" y="165070"/>
                  <a:pt x="1474352" y="157570"/>
                </a:cubicBezTo>
                <a:cubicBezTo>
                  <a:pt x="1474352" y="151662"/>
                  <a:pt x="1476707" y="146352"/>
                  <a:pt x="1481418" y="141642"/>
                </a:cubicBezTo>
                <a:cubicBezTo>
                  <a:pt x="1486128" y="136931"/>
                  <a:pt x="1491897" y="134575"/>
                  <a:pt x="1498723" y="134575"/>
                </a:cubicBezTo>
                <a:close/>
                <a:moveTo>
                  <a:pt x="5386585" y="131088"/>
                </a:moveTo>
                <a:cubicBezTo>
                  <a:pt x="5389138" y="131455"/>
                  <a:pt x="5392211" y="132216"/>
                  <a:pt x="5395803" y="133371"/>
                </a:cubicBezTo>
                <a:cubicBezTo>
                  <a:pt x="5408537" y="136812"/>
                  <a:pt x="5413754" y="140817"/>
                  <a:pt x="5411452" y="145384"/>
                </a:cubicBezTo>
                <a:cubicBezTo>
                  <a:pt x="5409150" y="149952"/>
                  <a:pt x="5406874" y="165550"/>
                  <a:pt x="5404622" y="192180"/>
                </a:cubicBezTo>
                <a:cubicBezTo>
                  <a:pt x="5402371" y="218810"/>
                  <a:pt x="5394702" y="240535"/>
                  <a:pt x="5381617" y="257356"/>
                </a:cubicBezTo>
                <a:cubicBezTo>
                  <a:pt x="5368532" y="274177"/>
                  <a:pt x="5350535" y="286062"/>
                  <a:pt x="5327626" y="293010"/>
                </a:cubicBezTo>
                <a:cubicBezTo>
                  <a:pt x="5304718" y="299957"/>
                  <a:pt x="5302370" y="296867"/>
                  <a:pt x="5320581" y="283739"/>
                </a:cubicBezTo>
                <a:cubicBezTo>
                  <a:pt x="5338794" y="270610"/>
                  <a:pt x="5352065" y="257686"/>
                  <a:pt x="5360397" y="244966"/>
                </a:cubicBezTo>
                <a:cubicBezTo>
                  <a:pt x="5368729" y="232247"/>
                  <a:pt x="5374246" y="218243"/>
                  <a:pt x="5376949" y="202957"/>
                </a:cubicBezTo>
                <a:cubicBezTo>
                  <a:pt x="5379653" y="187670"/>
                  <a:pt x="5381004" y="175244"/>
                  <a:pt x="5381004" y="165679"/>
                </a:cubicBezTo>
                <a:cubicBezTo>
                  <a:pt x="5381004" y="155469"/>
                  <a:pt x="5379878" y="146377"/>
                  <a:pt x="5377627" y="138404"/>
                </a:cubicBezTo>
                <a:cubicBezTo>
                  <a:pt x="5375938" y="132424"/>
                  <a:pt x="5378924" y="129986"/>
                  <a:pt x="5386585" y="131088"/>
                </a:cubicBezTo>
                <a:close/>
                <a:moveTo>
                  <a:pt x="3273543" y="130908"/>
                </a:moveTo>
                <a:cubicBezTo>
                  <a:pt x="3269427" y="129840"/>
                  <a:pt x="3253990" y="131191"/>
                  <a:pt x="3227231" y="134963"/>
                </a:cubicBezTo>
                <a:cubicBezTo>
                  <a:pt x="3236237" y="141903"/>
                  <a:pt x="3239359" y="147854"/>
                  <a:pt x="3236599" y="152816"/>
                </a:cubicBezTo>
                <a:cubicBezTo>
                  <a:pt x="3233839" y="157778"/>
                  <a:pt x="3231569" y="166712"/>
                  <a:pt x="3229791" y="179618"/>
                </a:cubicBezTo>
                <a:cubicBezTo>
                  <a:pt x="3228013" y="192524"/>
                  <a:pt x="3226263" y="211245"/>
                  <a:pt x="3224543" y="235781"/>
                </a:cubicBezTo>
                <a:cubicBezTo>
                  <a:pt x="3238223" y="233975"/>
                  <a:pt x="3247992" y="234093"/>
                  <a:pt x="3253850" y="236136"/>
                </a:cubicBezTo>
                <a:cubicBezTo>
                  <a:pt x="3259708" y="238180"/>
                  <a:pt x="3263200" y="241105"/>
                  <a:pt x="3264326" y="244913"/>
                </a:cubicBezTo>
                <a:cubicBezTo>
                  <a:pt x="3265451" y="248720"/>
                  <a:pt x="3267624" y="243425"/>
                  <a:pt x="3270844" y="229027"/>
                </a:cubicBezTo>
                <a:cubicBezTo>
                  <a:pt x="3274063" y="214630"/>
                  <a:pt x="3276346" y="199755"/>
                  <a:pt x="3277695" y="184404"/>
                </a:cubicBezTo>
                <a:cubicBezTo>
                  <a:pt x="3279042" y="169053"/>
                  <a:pt x="3279717" y="156057"/>
                  <a:pt x="3279717" y="145417"/>
                </a:cubicBezTo>
                <a:cubicBezTo>
                  <a:pt x="3279717" y="136812"/>
                  <a:pt x="3277659" y="131976"/>
                  <a:pt x="3273543" y="130908"/>
                </a:cubicBezTo>
                <a:close/>
                <a:moveTo>
                  <a:pt x="2220630" y="128296"/>
                </a:moveTo>
                <a:cubicBezTo>
                  <a:pt x="2236810" y="127212"/>
                  <a:pt x="2250382" y="129585"/>
                  <a:pt x="2261347" y="135414"/>
                </a:cubicBezTo>
                <a:cubicBezTo>
                  <a:pt x="2275967" y="143187"/>
                  <a:pt x="2282406" y="150185"/>
                  <a:pt x="2280663" y="156408"/>
                </a:cubicBezTo>
                <a:cubicBezTo>
                  <a:pt x="2278921" y="162632"/>
                  <a:pt x="2271887" y="165296"/>
                  <a:pt x="2259562" y="164399"/>
                </a:cubicBezTo>
                <a:cubicBezTo>
                  <a:pt x="2247236" y="163503"/>
                  <a:pt x="2229917" y="163055"/>
                  <a:pt x="2207603" y="163055"/>
                </a:cubicBezTo>
                <a:cubicBezTo>
                  <a:pt x="2185319" y="163055"/>
                  <a:pt x="2161378" y="164177"/>
                  <a:pt x="2135781" y="166421"/>
                </a:cubicBezTo>
                <a:cubicBezTo>
                  <a:pt x="2110183" y="168666"/>
                  <a:pt x="2088759" y="171336"/>
                  <a:pt x="2071508" y="174434"/>
                </a:cubicBezTo>
                <a:cubicBezTo>
                  <a:pt x="2054256" y="177531"/>
                  <a:pt x="2039199" y="180457"/>
                  <a:pt x="2026336" y="183210"/>
                </a:cubicBezTo>
                <a:cubicBezTo>
                  <a:pt x="2013473" y="185964"/>
                  <a:pt x="2000086" y="182974"/>
                  <a:pt x="1986176" y="174240"/>
                </a:cubicBezTo>
                <a:cubicBezTo>
                  <a:pt x="1973571" y="160373"/>
                  <a:pt x="1972675" y="154125"/>
                  <a:pt x="1983488" y="155494"/>
                </a:cubicBezTo>
                <a:cubicBezTo>
                  <a:pt x="1994300" y="156864"/>
                  <a:pt x="2012824" y="156433"/>
                  <a:pt x="2039059" y="154204"/>
                </a:cubicBezTo>
                <a:cubicBezTo>
                  <a:pt x="2065295" y="151974"/>
                  <a:pt x="2093301" y="148600"/>
                  <a:pt x="2123079" y="144083"/>
                </a:cubicBezTo>
                <a:cubicBezTo>
                  <a:pt x="2152856" y="139566"/>
                  <a:pt x="2179690" y="135049"/>
                  <a:pt x="2203581" y="130531"/>
                </a:cubicBezTo>
                <a:cubicBezTo>
                  <a:pt x="2209554" y="129402"/>
                  <a:pt x="2215237" y="128657"/>
                  <a:pt x="2220630" y="128296"/>
                </a:cubicBezTo>
                <a:close/>
                <a:moveTo>
                  <a:pt x="4203501" y="127273"/>
                </a:moveTo>
                <a:cubicBezTo>
                  <a:pt x="4198575" y="127710"/>
                  <a:pt x="4186038" y="129936"/>
                  <a:pt x="4165890" y="133952"/>
                </a:cubicBezTo>
                <a:lnTo>
                  <a:pt x="4167074" y="172347"/>
                </a:lnTo>
                <a:cubicBezTo>
                  <a:pt x="4175004" y="171602"/>
                  <a:pt x="4181604" y="169838"/>
                  <a:pt x="4186874" y="167056"/>
                </a:cubicBezTo>
                <a:cubicBezTo>
                  <a:pt x="4192144" y="164274"/>
                  <a:pt x="4197837" y="165891"/>
                  <a:pt x="4203953" y="171907"/>
                </a:cubicBezTo>
                <a:cubicBezTo>
                  <a:pt x="4210069" y="177922"/>
                  <a:pt x="4208312" y="182898"/>
                  <a:pt x="4198683" y="186835"/>
                </a:cubicBezTo>
                <a:cubicBezTo>
                  <a:pt x="4189054" y="190771"/>
                  <a:pt x="4178574" y="192739"/>
                  <a:pt x="4167246" y="192739"/>
                </a:cubicBezTo>
                <a:lnTo>
                  <a:pt x="4168407" y="227672"/>
                </a:lnTo>
                <a:cubicBezTo>
                  <a:pt x="4172939" y="227801"/>
                  <a:pt x="4179693" y="226034"/>
                  <a:pt x="4188670" y="222370"/>
                </a:cubicBezTo>
                <a:cubicBezTo>
                  <a:pt x="4197647" y="218706"/>
                  <a:pt x="4203666" y="218899"/>
                  <a:pt x="4206728" y="222950"/>
                </a:cubicBezTo>
                <a:cubicBezTo>
                  <a:pt x="4209790" y="227002"/>
                  <a:pt x="4212044" y="226743"/>
                  <a:pt x="4213493" y="222176"/>
                </a:cubicBezTo>
                <a:cubicBezTo>
                  <a:pt x="4214941" y="217609"/>
                  <a:pt x="4215891" y="202093"/>
                  <a:pt x="4216343" y="175628"/>
                </a:cubicBezTo>
                <a:cubicBezTo>
                  <a:pt x="4216795" y="149163"/>
                  <a:pt x="4215999" y="134378"/>
                  <a:pt x="4213955" y="131274"/>
                </a:cubicBezTo>
                <a:cubicBezTo>
                  <a:pt x="4211912" y="128169"/>
                  <a:pt x="4208427" y="126835"/>
                  <a:pt x="4203501" y="127273"/>
                </a:cubicBezTo>
                <a:close/>
                <a:moveTo>
                  <a:pt x="65113" y="125573"/>
                </a:moveTo>
                <a:cubicBezTo>
                  <a:pt x="68755" y="123098"/>
                  <a:pt x="71262" y="129429"/>
                  <a:pt x="72633" y="144567"/>
                </a:cubicBezTo>
                <a:cubicBezTo>
                  <a:pt x="74462" y="164751"/>
                  <a:pt x="69005" y="185024"/>
                  <a:pt x="56264" y="205387"/>
                </a:cubicBezTo>
                <a:cubicBezTo>
                  <a:pt x="43523" y="225750"/>
                  <a:pt x="34047" y="230081"/>
                  <a:pt x="27838" y="218380"/>
                </a:cubicBezTo>
                <a:cubicBezTo>
                  <a:pt x="21629" y="206678"/>
                  <a:pt x="21700" y="196418"/>
                  <a:pt x="28054" y="187598"/>
                </a:cubicBezTo>
                <a:cubicBezTo>
                  <a:pt x="34406" y="178779"/>
                  <a:pt x="39783" y="170024"/>
                  <a:pt x="44186" y="161334"/>
                </a:cubicBezTo>
                <a:cubicBezTo>
                  <a:pt x="49592" y="152228"/>
                  <a:pt x="55228" y="142111"/>
                  <a:pt x="61093" y="130983"/>
                </a:cubicBezTo>
                <a:cubicBezTo>
                  <a:pt x="62559" y="128201"/>
                  <a:pt x="63900" y="126398"/>
                  <a:pt x="65113" y="125573"/>
                </a:cubicBezTo>
                <a:close/>
                <a:moveTo>
                  <a:pt x="1149776" y="123272"/>
                </a:moveTo>
                <a:cubicBezTo>
                  <a:pt x="1156107" y="124756"/>
                  <a:pt x="1161836" y="127746"/>
                  <a:pt x="1166962" y="132241"/>
                </a:cubicBezTo>
                <a:cubicBezTo>
                  <a:pt x="1172089" y="136737"/>
                  <a:pt x="1172114" y="141763"/>
                  <a:pt x="1167038" y="147320"/>
                </a:cubicBezTo>
                <a:cubicBezTo>
                  <a:pt x="1161961" y="152877"/>
                  <a:pt x="1158362" y="160961"/>
                  <a:pt x="1156239" y="171573"/>
                </a:cubicBezTo>
                <a:cubicBezTo>
                  <a:pt x="1154117" y="182185"/>
                  <a:pt x="1153056" y="202684"/>
                  <a:pt x="1153056" y="233071"/>
                </a:cubicBezTo>
                <a:cubicBezTo>
                  <a:pt x="1166134" y="225213"/>
                  <a:pt x="1177954" y="219426"/>
                  <a:pt x="1188516" y="215712"/>
                </a:cubicBezTo>
                <a:cubicBezTo>
                  <a:pt x="1199078" y="211998"/>
                  <a:pt x="1199859" y="214716"/>
                  <a:pt x="1190860" y="223865"/>
                </a:cubicBezTo>
                <a:cubicBezTo>
                  <a:pt x="1181862" y="233014"/>
                  <a:pt x="1172720" y="242234"/>
                  <a:pt x="1163435" y="251527"/>
                </a:cubicBezTo>
                <a:cubicBezTo>
                  <a:pt x="1154150" y="260819"/>
                  <a:pt x="1146158" y="269994"/>
                  <a:pt x="1139461" y="279049"/>
                </a:cubicBezTo>
                <a:cubicBezTo>
                  <a:pt x="1132765" y="288105"/>
                  <a:pt x="1126581" y="286994"/>
                  <a:pt x="1120909" y="275715"/>
                </a:cubicBezTo>
                <a:cubicBezTo>
                  <a:pt x="1115237" y="264437"/>
                  <a:pt x="1114656" y="255772"/>
                  <a:pt x="1119166" y="249720"/>
                </a:cubicBezTo>
                <a:cubicBezTo>
                  <a:pt x="1123676" y="243669"/>
                  <a:pt x="1126606" y="236821"/>
                  <a:pt x="1127953" y="229178"/>
                </a:cubicBezTo>
                <a:cubicBezTo>
                  <a:pt x="1129301" y="221534"/>
                  <a:pt x="1130198" y="207911"/>
                  <a:pt x="1130642" y="188308"/>
                </a:cubicBezTo>
                <a:cubicBezTo>
                  <a:pt x="1131087" y="168705"/>
                  <a:pt x="1131309" y="157111"/>
                  <a:pt x="1131309" y="153526"/>
                </a:cubicBezTo>
                <a:cubicBezTo>
                  <a:pt x="1131309" y="152680"/>
                  <a:pt x="1128269" y="154207"/>
                  <a:pt x="1122189" y="158108"/>
                </a:cubicBezTo>
                <a:cubicBezTo>
                  <a:pt x="1116109" y="162008"/>
                  <a:pt x="1109092" y="165382"/>
                  <a:pt x="1101141" y="168228"/>
                </a:cubicBezTo>
                <a:cubicBezTo>
                  <a:pt x="1093189" y="171075"/>
                  <a:pt x="1084531" y="169522"/>
                  <a:pt x="1075167" y="163571"/>
                </a:cubicBezTo>
                <a:cubicBezTo>
                  <a:pt x="1065803" y="157620"/>
                  <a:pt x="1066297" y="154021"/>
                  <a:pt x="1076651" y="152773"/>
                </a:cubicBezTo>
                <a:cubicBezTo>
                  <a:pt x="1087005" y="151526"/>
                  <a:pt x="1098008" y="148532"/>
                  <a:pt x="1109659" y="143793"/>
                </a:cubicBezTo>
                <a:cubicBezTo>
                  <a:pt x="1121310" y="139053"/>
                  <a:pt x="1129326" y="134077"/>
                  <a:pt x="1133708" y="128864"/>
                </a:cubicBezTo>
                <a:cubicBezTo>
                  <a:pt x="1138088" y="123652"/>
                  <a:pt x="1143444" y="121787"/>
                  <a:pt x="1149776" y="123272"/>
                </a:cubicBezTo>
                <a:close/>
                <a:moveTo>
                  <a:pt x="4523873" y="119956"/>
                </a:moveTo>
                <a:cubicBezTo>
                  <a:pt x="4528048" y="120249"/>
                  <a:pt x="4533172" y="121977"/>
                  <a:pt x="4539245" y="125143"/>
                </a:cubicBezTo>
                <a:cubicBezTo>
                  <a:pt x="4551391" y="131474"/>
                  <a:pt x="4554012" y="137515"/>
                  <a:pt x="4547107" y="143266"/>
                </a:cubicBezTo>
                <a:cubicBezTo>
                  <a:pt x="4540202" y="149016"/>
                  <a:pt x="4535703" y="156426"/>
                  <a:pt x="4533609" y="165496"/>
                </a:cubicBezTo>
                <a:cubicBezTo>
                  <a:pt x="4531516" y="174567"/>
                  <a:pt x="4532943" y="183809"/>
                  <a:pt x="4537890" y="193223"/>
                </a:cubicBezTo>
                <a:cubicBezTo>
                  <a:pt x="4542837" y="202638"/>
                  <a:pt x="4543963" y="214034"/>
                  <a:pt x="4541267" y="227414"/>
                </a:cubicBezTo>
                <a:cubicBezTo>
                  <a:pt x="4581577" y="238513"/>
                  <a:pt x="4610211" y="245852"/>
                  <a:pt x="4627168" y="249430"/>
                </a:cubicBezTo>
                <a:cubicBezTo>
                  <a:pt x="4644126" y="253008"/>
                  <a:pt x="4663908" y="255460"/>
                  <a:pt x="4686515" y="256786"/>
                </a:cubicBezTo>
                <a:cubicBezTo>
                  <a:pt x="4709123" y="258113"/>
                  <a:pt x="4732634" y="257191"/>
                  <a:pt x="4757048" y="254022"/>
                </a:cubicBezTo>
                <a:cubicBezTo>
                  <a:pt x="4781462" y="250853"/>
                  <a:pt x="4788923" y="254094"/>
                  <a:pt x="4779429" y="263745"/>
                </a:cubicBezTo>
                <a:lnTo>
                  <a:pt x="4741334" y="282158"/>
                </a:lnTo>
                <a:cubicBezTo>
                  <a:pt x="4721774" y="291837"/>
                  <a:pt x="4707445" y="296222"/>
                  <a:pt x="4698346" y="295311"/>
                </a:cubicBezTo>
                <a:cubicBezTo>
                  <a:pt x="4689247" y="294401"/>
                  <a:pt x="4670422" y="289109"/>
                  <a:pt x="4641871" y="279437"/>
                </a:cubicBezTo>
                <a:cubicBezTo>
                  <a:pt x="4613319" y="269764"/>
                  <a:pt x="4590450" y="262121"/>
                  <a:pt x="4573264" y="256507"/>
                </a:cubicBezTo>
                <a:cubicBezTo>
                  <a:pt x="4556077" y="250892"/>
                  <a:pt x="4544045" y="247185"/>
                  <a:pt x="4537169" y="245386"/>
                </a:cubicBezTo>
                <a:cubicBezTo>
                  <a:pt x="4530293" y="243586"/>
                  <a:pt x="4523413" y="244676"/>
                  <a:pt x="4516530" y="248655"/>
                </a:cubicBezTo>
                <a:cubicBezTo>
                  <a:pt x="4509647" y="252635"/>
                  <a:pt x="4502717" y="256234"/>
                  <a:pt x="4495740" y="259453"/>
                </a:cubicBezTo>
                <a:cubicBezTo>
                  <a:pt x="4488764" y="262673"/>
                  <a:pt x="4481081" y="260335"/>
                  <a:pt x="4472692" y="252441"/>
                </a:cubicBezTo>
                <a:cubicBezTo>
                  <a:pt x="4464303" y="244547"/>
                  <a:pt x="4463332" y="240270"/>
                  <a:pt x="4469777" y="239610"/>
                </a:cubicBezTo>
                <a:cubicBezTo>
                  <a:pt x="4476223" y="238951"/>
                  <a:pt x="4493966" y="234778"/>
                  <a:pt x="4523005" y="227091"/>
                </a:cubicBezTo>
                <a:cubicBezTo>
                  <a:pt x="4523363" y="226589"/>
                  <a:pt x="4522460" y="221900"/>
                  <a:pt x="4520294" y="213023"/>
                </a:cubicBezTo>
                <a:cubicBezTo>
                  <a:pt x="4518129" y="204147"/>
                  <a:pt x="4515207" y="196661"/>
                  <a:pt x="4511529" y="190567"/>
                </a:cubicBezTo>
                <a:cubicBezTo>
                  <a:pt x="4507851" y="184472"/>
                  <a:pt x="4507134" y="176338"/>
                  <a:pt x="4509378" y="166163"/>
                </a:cubicBezTo>
                <a:cubicBezTo>
                  <a:pt x="4511622" y="155989"/>
                  <a:pt x="4509310" y="151576"/>
                  <a:pt x="4502441" y="152924"/>
                </a:cubicBezTo>
                <a:cubicBezTo>
                  <a:pt x="4495572" y="154272"/>
                  <a:pt x="4488151" y="152823"/>
                  <a:pt x="4480178" y="148579"/>
                </a:cubicBezTo>
                <a:cubicBezTo>
                  <a:pt x="4472205" y="144334"/>
                  <a:pt x="4471111" y="141426"/>
                  <a:pt x="4476897" y="139856"/>
                </a:cubicBezTo>
                <a:cubicBezTo>
                  <a:pt x="4482684" y="138286"/>
                  <a:pt x="4489209" y="136440"/>
                  <a:pt x="4496472" y="134317"/>
                </a:cubicBezTo>
                <a:cubicBezTo>
                  <a:pt x="4503735" y="132195"/>
                  <a:pt x="4509643" y="128552"/>
                  <a:pt x="4514196" y="123390"/>
                </a:cubicBezTo>
                <a:cubicBezTo>
                  <a:pt x="4516473" y="120809"/>
                  <a:pt x="4519699" y="119664"/>
                  <a:pt x="4523873" y="119956"/>
                </a:cubicBezTo>
                <a:close/>
                <a:moveTo>
                  <a:pt x="2528559" y="117808"/>
                </a:moveTo>
                <a:cubicBezTo>
                  <a:pt x="2522937" y="118245"/>
                  <a:pt x="2507357" y="120923"/>
                  <a:pt x="2481817" y="125842"/>
                </a:cubicBezTo>
                <a:cubicBezTo>
                  <a:pt x="2482677" y="134203"/>
                  <a:pt x="2483882" y="145201"/>
                  <a:pt x="2485431" y="158839"/>
                </a:cubicBezTo>
                <a:cubicBezTo>
                  <a:pt x="2509422" y="154422"/>
                  <a:pt x="2524178" y="151870"/>
                  <a:pt x="2529699" y="151181"/>
                </a:cubicBezTo>
                <a:cubicBezTo>
                  <a:pt x="2530961" y="148070"/>
                  <a:pt x="2532492" y="141620"/>
                  <a:pt x="2534291" y="131833"/>
                </a:cubicBezTo>
                <a:cubicBezTo>
                  <a:pt x="2536091" y="122046"/>
                  <a:pt x="2534180" y="117371"/>
                  <a:pt x="2528559" y="117808"/>
                </a:cubicBezTo>
                <a:close/>
                <a:moveTo>
                  <a:pt x="1814184" y="117808"/>
                </a:moveTo>
                <a:cubicBezTo>
                  <a:pt x="1808563" y="118245"/>
                  <a:pt x="1792982" y="120923"/>
                  <a:pt x="1767442" y="125842"/>
                </a:cubicBezTo>
                <a:cubicBezTo>
                  <a:pt x="1768303" y="134203"/>
                  <a:pt x="1769507" y="145201"/>
                  <a:pt x="1771056" y="158839"/>
                </a:cubicBezTo>
                <a:cubicBezTo>
                  <a:pt x="1795047" y="154422"/>
                  <a:pt x="1809803" y="151870"/>
                  <a:pt x="1815324" y="151181"/>
                </a:cubicBezTo>
                <a:cubicBezTo>
                  <a:pt x="1816586" y="148070"/>
                  <a:pt x="1818117" y="141620"/>
                  <a:pt x="1819916" y="131833"/>
                </a:cubicBezTo>
                <a:cubicBezTo>
                  <a:pt x="1821716" y="122046"/>
                  <a:pt x="1819805" y="117371"/>
                  <a:pt x="1814184" y="117808"/>
                </a:cubicBezTo>
                <a:close/>
                <a:moveTo>
                  <a:pt x="221173" y="117787"/>
                </a:moveTo>
                <a:cubicBezTo>
                  <a:pt x="228486" y="119213"/>
                  <a:pt x="238632" y="123182"/>
                  <a:pt x="251609" y="129693"/>
                </a:cubicBezTo>
                <a:cubicBezTo>
                  <a:pt x="264918" y="135371"/>
                  <a:pt x="275544" y="144825"/>
                  <a:pt x="283488" y="158054"/>
                </a:cubicBezTo>
                <a:cubicBezTo>
                  <a:pt x="291433" y="171283"/>
                  <a:pt x="292605" y="184648"/>
                  <a:pt x="287005" y="198149"/>
                </a:cubicBezTo>
                <a:cubicBezTo>
                  <a:pt x="281405" y="211650"/>
                  <a:pt x="272697" y="209309"/>
                  <a:pt x="260881" y="191126"/>
                </a:cubicBezTo>
                <a:cubicBezTo>
                  <a:pt x="249064" y="172943"/>
                  <a:pt x="237664" y="155817"/>
                  <a:pt x="226680" y="139749"/>
                </a:cubicBezTo>
                <a:cubicBezTo>
                  <a:pt x="215695" y="123680"/>
                  <a:pt x="213859" y="116360"/>
                  <a:pt x="221173" y="117787"/>
                </a:cubicBezTo>
                <a:close/>
                <a:moveTo>
                  <a:pt x="2391183" y="116047"/>
                </a:moveTo>
                <a:cubicBezTo>
                  <a:pt x="2395482" y="116181"/>
                  <a:pt x="2400537" y="117797"/>
                  <a:pt x="2406348" y="120895"/>
                </a:cubicBezTo>
                <a:cubicBezTo>
                  <a:pt x="2417971" y="127090"/>
                  <a:pt x="2421452" y="133084"/>
                  <a:pt x="2416791" y="138877"/>
                </a:cubicBezTo>
                <a:cubicBezTo>
                  <a:pt x="2412131" y="144671"/>
                  <a:pt x="2408965" y="150497"/>
                  <a:pt x="2407295" y="156355"/>
                </a:cubicBezTo>
                <a:cubicBezTo>
                  <a:pt x="2405624" y="162213"/>
                  <a:pt x="2403899" y="178901"/>
                  <a:pt x="2402121" y="206420"/>
                </a:cubicBezTo>
                <a:cubicBezTo>
                  <a:pt x="2401261" y="221491"/>
                  <a:pt x="2401032" y="227199"/>
                  <a:pt x="2401433" y="223542"/>
                </a:cubicBezTo>
                <a:cubicBezTo>
                  <a:pt x="2441528" y="196611"/>
                  <a:pt x="2454373" y="192004"/>
                  <a:pt x="2439969" y="209722"/>
                </a:cubicBezTo>
                <a:cubicBezTo>
                  <a:pt x="2425564" y="227439"/>
                  <a:pt x="2415311" y="240001"/>
                  <a:pt x="2409209" y="247408"/>
                </a:cubicBezTo>
                <a:cubicBezTo>
                  <a:pt x="2403107" y="254814"/>
                  <a:pt x="2396736" y="263530"/>
                  <a:pt x="2390097" y="273554"/>
                </a:cubicBezTo>
                <a:cubicBezTo>
                  <a:pt x="2383458" y="283577"/>
                  <a:pt x="2377263" y="283201"/>
                  <a:pt x="2371512" y="272424"/>
                </a:cubicBezTo>
                <a:cubicBezTo>
                  <a:pt x="2365762" y="261648"/>
                  <a:pt x="2365138" y="252319"/>
                  <a:pt x="2369641" y="244439"/>
                </a:cubicBezTo>
                <a:cubicBezTo>
                  <a:pt x="2374144" y="236559"/>
                  <a:pt x="2377065" y="223434"/>
                  <a:pt x="2378406" y="205065"/>
                </a:cubicBezTo>
                <a:cubicBezTo>
                  <a:pt x="2379747" y="186695"/>
                  <a:pt x="2380417" y="174011"/>
                  <a:pt x="2380417" y="167013"/>
                </a:cubicBezTo>
                <a:lnTo>
                  <a:pt x="2380417" y="148127"/>
                </a:lnTo>
                <a:cubicBezTo>
                  <a:pt x="2380417" y="144585"/>
                  <a:pt x="2377320" y="145019"/>
                  <a:pt x="2371125" y="149428"/>
                </a:cubicBezTo>
                <a:cubicBezTo>
                  <a:pt x="2364930" y="153838"/>
                  <a:pt x="2356971" y="157660"/>
                  <a:pt x="2347248" y="160893"/>
                </a:cubicBezTo>
                <a:cubicBezTo>
                  <a:pt x="2337526" y="164127"/>
                  <a:pt x="2328703" y="162460"/>
                  <a:pt x="2320780" y="155892"/>
                </a:cubicBezTo>
                <a:cubicBezTo>
                  <a:pt x="2312857" y="149324"/>
                  <a:pt x="2313176" y="145721"/>
                  <a:pt x="2321737" y="145083"/>
                </a:cubicBezTo>
                <a:cubicBezTo>
                  <a:pt x="2330298" y="144445"/>
                  <a:pt x="2340849" y="141534"/>
                  <a:pt x="2353390" y="136350"/>
                </a:cubicBezTo>
                <a:cubicBezTo>
                  <a:pt x="2365930" y="131166"/>
                  <a:pt x="2374986" y="125745"/>
                  <a:pt x="2380557" y="120088"/>
                </a:cubicBezTo>
                <a:cubicBezTo>
                  <a:pt x="2383343" y="117260"/>
                  <a:pt x="2386885" y="115912"/>
                  <a:pt x="2391183" y="116047"/>
                </a:cubicBezTo>
                <a:close/>
                <a:moveTo>
                  <a:pt x="1676809" y="116047"/>
                </a:moveTo>
                <a:cubicBezTo>
                  <a:pt x="1681107" y="116181"/>
                  <a:pt x="1686162" y="117797"/>
                  <a:pt x="1691973" y="120895"/>
                </a:cubicBezTo>
                <a:cubicBezTo>
                  <a:pt x="1703596" y="127090"/>
                  <a:pt x="1707077" y="133084"/>
                  <a:pt x="1702416" y="138877"/>
                </a:cubicBezTo>
                <a:cubicBezTo>
                  <a:pt x="1697756" y="144671"/>
                  <a:pt x="1694590" y="150497"/>
                  <a:pt x="1692920" y="156355"/>
                </a:cubicBezTo>
                <a:cubicBezTo>
                  <a:pt x="1691249" y="162213"/>
                  <a:pt x="1689524" y="178901"/>
                  <a:pt x="1687746" y="206420"/>
                </a:cubicBezTo>
                <a:cubicBezTo>
                  <a:pt x="1686886" y="221491"/>
                  <a:pt x="1686657" y="227199"/>
                  <a:pt x="1687059" y="223542"/>
                </a:cubicBezTo>
                <a:cubicBezTo>
                  <a:pt x="1727153" y="196611"/>
                  <a:pt x="1739999" y="192004"/>
                  <a:pt x="1725594" y="209722"/>
                </a:cubicBezTo>
                <a:cubicBezTo>
                  <a:pt x="1711190" y="227439"/>
                  <a:pt x="1700936" y="240001"/>
                  <a:pt x="1694834" y="247408"/>
                </a:cubicBezTo>
                <a:cubicBezTo>
                  <a:pt x="1688732" y="254814"/>
                  <a:pt x="1682361" y="263530"/>
                  <a:pt x="1675723" y="273554"/>
                </a:cubicBezTo>
                <a:cubicBezTo>
                  <a:pt x="1669083" y="283577"/>
                  <a:pt x="1662888" y="283201"/>
                  <a:pt x="1657137" y="272424"/>
                </a:cubicBezTo>
                <a:cubicBezTo>
                  <a:pt x="1651387" y="261648"/>
                  <a:pt x="1650763" y="252319"/>
                  <a:pt x="1655266" y="244439"/>
                </a:cubicBezTo>
                <a:cubicBezTo>
                  <a:pt x="1659769" y="236559"/>
                  <a:pt x="1662690" y="223434"/>
                  <a:pt x="1664031" y="205065"/>
                </a:cubicBezTo>
                <a:cubicBezTo>
                  <a:pt x="1665372" y="186695"/>
                  <a:pt x="1666043" y="174011"/>
                  <a:pt x="1666043" y="167013"/>
                </a:cubicBezTo>
                <a:lnTo>
                  <a:pt x="1666043" y="148127"/>
                </a:lnTo>
                <a:cubicBezTo>
                  <a:pt x="1666043" y="144585"/>
                  <a:pt x="1662945" y="145019"/>
                  <a:pt x="1656750" y="149428"/>
                </a:cubicBezTo>
                <a:cubicBezTo>
                  <a:pt x="1650556" y="153838"/>
                  <a:pt x="1642597" y="157660"/>
                  <a:pt x="1632874" y="160893"/>
                </a:cubicBezTo>
                <a:cubicBezTo>
                  <a:pt x="1623151" y="164127"/>
                  <a:pt x="1614328" y="162460"/>
                  <a:pt x="1606406" y="155892"/>
                </a:cubicBezTo>
                <a:cubicBezTo>
                  <a:pt x="1598482" y="149324"/>
                  <a:pt x="1598801" y="145721"/>
                  <a:pt x="1607362" y="145083"/>
                </a:cubicBezTo>
                <a:cubicBezTo>
                  <a:pt x="1615924" y="144445"/>
                  <a:pt x="1626475" y="141534"/>
                  <a:pt x="1639015" y="136350"/>
                </a:cubicBezTo>
                <a:cubicBezTo>
                  <a:pt x="1651556" y="131166"/>
                  <a:pt x="1660612" y="125745"/>
                  <a:pt x="1666182" y="120088"/>
                </a:cubicBezTo>
                <a:cubicBezTo>
                  <a:pt x="1668968" y="117260"/>
                  <a:pt x="1672510" y="115912"/>
                  <a:pt x="1676809" y="116047"/>
                </a:cubicBezTo>
                <a:close/>
                <a:moveTo>
                  <a:pt x="6431817" y="109064"/>
                </a:moveTo>
                <a:cubicBezTo>
                  <a:pt x="6405288" y="113538"/>
                  <a:pt x="6386847" y="115933"/>
                  <a:pt x="6376493" y="116249"/>
                </a:cubicBezTo>
                <a:cubicBezTo>
                  <a:pt x="6387291" y="118844"/>
                  <a:pt x="6391999" y="122257"/>
                  <a:pt x="6390615" y="126487"/>
                </a:cubicBezTo>
                <a:cubicBezTo>
                  <a:pt x="6389231" y="130718"/>
                  <a:pt x="6387678" y="141502"/>
                  <a:pt x="6385957" y="158839"/>
                </a:cubicBezTo>
                <a:cubicBezTo>
                  <a:pt x="6405389" y="157090"/>
                  <a:pt x="6422432" y="155440"/>
                  <a:pt x="6437087" y="153892"/>
                </a:cubicBezTo>
                <a:cubicBezTo>
                  <a:pt x="6436199" y="130890"/>
                  <a:pt x="6434441" y="115947"/>
                  <a:pt x="6431817" y="109064"/>
                </a:cubicBezTo>
                <a:close/>
                <a:moveTo>
                  <a:pt x="7231505" y="107123"/>
                </a:moveTo>
                <a:cubicBezTo>
                  <a:pt x="7239097" y="107051"/>
                  <a:pt x="7245348" y="107738"/>
                  <a:pt x="7250259" y="109182"/>
                </a:cubicBezTo>
                <a:cubicBezTo>
                  <a:pt x="7260083" y="112072"/>
                  <a:pt x="7268145" y="118174"/>
                  <a:pt x="7274447" y="127488"/>
                </a:cubicBezTo>
                <a:cubicBezTo>
                  <a:pt x="7280750" y="136802"/>
                  <a:pt x="7271063" y="140785"/>
                  <a:pt x="7245387" y="139437"/>
                </a:cubicBezTo>
                <a:cubicBezTo>
                  <a:pt x="7219711" y="138089"/>
                  <a:pt x="7183957" y="138605"/>
                  <a:pt x="7138126" y="140985"/>
                </a:cubicBezTo>
                <a:cubicBezTo>
                  <a:pt x="7147117" y="146478"/>
                  <a:pt x="7150265" y="152332"/>
                  <a:pt x="7147569" y="158549"/>
                </a:cubicBezTo>
                <a:cubicBezTo>
                  <a:pt x="7144873" y="164765"/>
                  <a:pt x="7144640" y="182178"/>
                  <a:pt x="7146869" y="210786"/>
                </a:cubicBezTo>
                <a:cubicBezTo>
                  <a:pt x="7149099" y="239395"/>
                  <a:pt x="7149515" y="259310"/>
                  <a:pt x="7148117" y="270531"/>
                </a:cubicBezTo>
                <a:cubicBezTo>
                  <a:pt x="7146719" y="281753"/>
                  <a:pt x="7142095" y="292289"/>
                  <a:pt x="7134243" y="302141"/>
                </a:cubicBezTo>
                <a:cubicBezTo>
                  <a:pt x="7126392" y="311992"/>
                  <a:pt x="7120455" y="313297"/>
                  <a:pt x="7116433" y="306056"/>
                </a:cubicBezTo>
                <a:cubicBezTo>
                  <a:pt x="7112410" y="298814"/>
                  <a:pt x="7103967" y="288890"/>
                  <a:pt x="7091105" y="276285"/>
                </a:cubicBezTo>
                <a:cubicBezTo>
                  <a:pt x="7078241" y="263680"/>
                  <a:pt x="7075883" y="258313"/>
                  <a:pt x="7084027" y="260185"/>
                </a:cubicBezTo>
                <a:cubicBezTo>
                  <a:pt x="7092173" y="262056"/>
                  <a:pt x="7098977" y="263630"/>
                  <a:pt x="7104441" y="264906"/>
                </a:cubicBezTo>
                <a:cubicBezTo>
                  <a:pt x="7109905" y="266183"/>
                  <a:pt x="7113931" y="266735"/>
                  <a:pt x="7116519" y="266563"/>
                </a:cubicBezTo>
                <a:cubicBezTo>
                  <a:pt x="7119107" y="266391"/>
                  <a:pt x="7120183" y="247910"/>
                  <a:pt x="7119745" y="211120"/>
                </a:cubicBezTo>
                <a:cubicBezTo>
                  <a:pt x="7119308" y="174330"/>
                  <a:pt x="7117369" y="152006"/>
                  <a:pt x="7113927" y="144147"/>
                </a:cubicBezTo>
                <a:cubicBezTo>
                  <a:pt x="7087197" y="148650"/>
                  <a:pt x="7066225" y="152020"/>
                  <a:pt x="7051009" y="154257"/>
                </a:cubicBezTo>
                <a:cubicBezTo>
                  <a:pt x="7035795" y="156494"/>
                  <a:pt x="7024867" y="157846"/>
                  <a:pt x="7018227" y="158312"/>
                </a:cubicBezTo>
                <a:cubicBezTo>
                  <a:pt x="7011589" y="158778"/>
                  <a:pt x="7005795" y="158767"/>
                  <a:pt x="7000847" y="158280"/>
                </a:cubicBezTo>
                <a:cubicBezTo>
                  <a:pt x="6995900" y="157792"/>
                  <a:pt x="6988945" y="153494"/>
                  <a:pt x="6979982" y="145384"/>
                </a:cubicBezTo>
                <a:cubicBezTo>
                  <a:pt x="6971020" y="137275"/>
                  <a:pt x="6973314" y="133220"/>
                  <a:pt x="6986865" y="133220"/>
                </a:cubicBezTo>
                <a:cubicBezTo>
                  <a:pt x="6998639" y="133220"/>
                  <a:pt x="7014675" y="132338"/>
                  <a:pt x="7034973" y="130574"/>
                </a:cubicBezTo>
                <a:cubicBezTo>
                  <a:pt x="7055271" y="128811"/>
                  <a:pt x="7083500" y="125670"/>
                  <a:pt x="7119659" y="121153"/>
                </a:cubicBezTo>
                <a:cubicBezTo>
                  <a:pt x="7155818" y="116636"/>
                  <a:pt x="7184169" y="112789"/>
                  <a:pt x="7204711" y="109613"/>
                </a:cubicBezTo>
                <a:cubicBezTo>
                  <a:pt x="7214983" y="108024"/>
                  <a:pt x="7223914" y="107195"/>
                  <a:pt x="7231505" y="107123"/>
                </a:cubicBezTo>
                <a:close/>
                <a:moveTo>
                  <a:pt x="795233" y="103902"/>
                </a:moveTo>
                <a:cubicBezTo>
                  <a:pt x="799404" y="104292"/>
                  <a:pt x="804385" y="106167"/>
                  <a:pt x="810175" y="109527"/>
                </a:cubicBezTo>
                <a:cubicBezTo>
                  <a:pt x="821754" y="116245"/>
                  <a:pt x="825648" y="121820"/>
                  <a:pt x="821855" y="126251"/>
                </a:cubicBezTo>
                <a:cubicBezTo>
                  <a:pt x="818062" y="130682"/>
                  <a:pt x="815122" y="135830"/>
                  <a:pt x="813036" y="141695"/>
                </a:cubicBezTo>
                <a:cubicBezTo>
                  <a:pt x="810949" y="147560"/>
                  <a:pt x="809020" y="161098"/>
                  <a:pt x="807249" y="182307"/>
                </a:cubicBezTo>
                <a:cubicBezTo>
                  <a:pt x="805478" y="203516"/>
                  <a:pt x="805006" y="215257"/>
                  <a:pt x="805830" y="217530"/>
                </a:cubicBezTo>
                <a:cubicBezTo>
                  <a:pt x="806654" y="219803"/>
                  <a:pt x="808572" y="220229"/>
                  <a:pt x="811583" y="218810"/>
                </a:cubicBezTo>
                <a:cubicBezTo>
                  <a:pt x="833151" y="205832"/>
                  <a:pt x="846380" y="199992"/>
                  <a:pt x="851270" y="201290"/>
                </a:cubicBezTo>
                <a:cubicBezTo>
                  <a:pt x="856160" y="202587"/>
                  <a:pt x="849858" y="210962"/>
                  <a:pt x="832362" y="226414"/>
                </a:cubicBezTo>
                <a:cubicBezTo>
                  <a:pt x="814867" y="241865"/>
                  <a:pt x="801349" y="255413"/>
                  <a:pt x="791805" y="267057"/>
                </a:cubicBezTo>
                <a:cubicBezTo>
                  <a:pt x="782262" y="278702"/>
                  <a:pt x="775457" y="279107"/>
                  <a:pt x="771392" y="268273"/>
                </a:cubicBezTo>
                <a:cubicBezTo>
                  <a:pt x="767326" y="257439"/>
                  <a:pt x="766881" y="249229"/>
                  <a:pt x="770058" y="243643"/>
                </a:cubicBezTo>
                <a:cubicBezTo>
                  <a:pt x="773234" y="238058"/>
                  <a:pt x="775715" y="231472"/>
                  <a:pt x="777501" y="223886"/>
                </a:cubicBezTo>
                <a:cubicBezTo>
                  <a:pt x="779286" y="216300"/>
                  <a:pt x="780623" y="200849"/>
                  <a:pt x="781513" y="177531"/>
                </a:cubicBezTo>
                <a:cubicBezTo>
                  <a:pt x="782401" y="154214"/>
                  <a:pt x="783072" y="140347"/>
                  <a:pt x="783524" y="135931"/>
                </a:cubicBezTo>
                <a:cubicBezTo>
                  <a:pt x="783975" y="131514"/>
                  <a:pt x="779978" y="131421"/>
                  <a:pt x="771532" y="135651"/>
                </a:cubicBezTo>
                <a:cubicBezTo>
                  <a:pt x="763085" y="139881"/>
                  <a:pt x="754653" y="143481"/>
                  <a:pt x="746235" y="146449"/>
                </a:cubicBezTo>
                <a:cubicBezTo>
                  <a:pt x="737818" y="149418"/>
                  <a:pt x="729443" y="147145"/>
                  <a:pt x="721112" y="139630"/>
                </a:cubicBezTo>
                <a:cubicBezTo>
                  <a:pt x="712779" y="132116"/>
                  <a:pt x="713626" y="128058"/>
                  <a:pt x="723649" y="127455"/>
                </a:cubicBezTo>
                <a:cubicBezTo>
                  <a:pt x="733674" y="126853"/>
                  <a:pt x="745152" y="124613"/>
                  <a:pt x="758088" y="120733"/>
                </a:cubicBezTo>
                <a:cubicBezTo>
                  <a:pt x="771022" y="116854"/>
                  <a:pt x="780043" y="112337"/>
                  <a:pt x="785148" y="107182"/>
                </a:cubicBezTo>
                <a:cubicBezTo>
                  <a:pt x="787700" y="104604"/>
                  <a:pt x="791062" y="103511"/>
                  <a:pt x="795233" y="103902"/>
                </a:cubicBezTo>
                <a:close/>
                <a:moveTo>
                  <a:pt x="5001879" y="94203"/>
                </a:moveTo>
                <a:cubicBezTo>
                  <a:pt x="4997645" y="94438"/>
                  <a:pt x="4991918" y="95118"/>
                  <a:pt x="4984698" y="96244"/>
                </a:cubicBezTo>
                <a:cubicBezTo>
                  <a:pt x="4970257" y="98495"/>
                  <a:pt x="4954340" y="100804"/>
                  <a:pt x="4936945" y="103170"/>
                </a:cubicBezTo>
                <a:cubicBezTo>
                  <a:pt x="4936945" y="109652"/>
                  <a:pt x="4937131" y="113359"/>
                  <a:pt x="4937504" y="114291"/>
                </a:cubicBezTo>
                <a:cubicBezTo>
                  <a:pt x="4947012" y="113502"/>
                  <a:pt x="4957351" y="111057"/>
                  <a:pt x="4968522" y="106956"/>
                </a:cubicBezTo>
                <a:cubicBezTo>
                  <a:pt x="4979693" y="102855"/>
                  <a:pt x="4988247" y="104181"/>
                  <a:pt x="4994184" y="110936"/>
                </a:cubicBezTo>
                <a:cubicBezTo>
                  <a:pt x="5000121" y="117690"/>
                  <a:pt x="4995737" y="122662"/>
                  <a:pt x="4981031" y="125853"/>
                </a:cubicBezTo>
                <a:cubicBezTo>
                  <a:pt x="4966324" y="129044"/>
                  <a:pt x="4952533" y="131005"/>
                  <a:pt x="4939655" y="131736"/>
                </a:cubicBezTo>
                <a:cubicBezTo>
                  <a:pt x="4940559" y="135464"/>
                  <a:pt x="4941010" y="138648"/>
                  <a:pt x="4941010" y="141287"/>
                </a:cubicBezTo>
                <a:cubicBezTo>
                  <a:pt x="4951795" y="138920"/>
                  <a:pt x="4962324" y="136307"/>
                  <a:pt x="4972599" y="133446"/>
                </a:cubicBezTo>
                <a:cubicBezTo>
                  <a:pt x="4982873" y="130585"/>
                  <a:pt x="4990975" y="132267"/>
                  <a:pt x="4996905" y="138490"/>
                </a:cubicBezTo>
                <a:cubicBezTo>
                  <a:pt x="5002835" y="144714"/>
                  <a:pt x="4999389" y="149461"/>
                  <a:pt x="4986569" y="152730"/>
                </a:cubicBezTo>
                <a:cubicBezTo>
                  <a:pt x="4973749" y="156000"/>
                  <a:pt x="4959007" y="158022"/>
                  <a:pt x="4942345" y="158796"/>
                </a:cubicBezTo>
                <a:lnTo>
                  <a:pt x="4943355" y="172347"/>
                </a:lnTo>
                <a:cubicBezTo>
                  <a:pt x="4944373" y="171573"/>
                  <a:pt x="4953157" y="169809"/>
                  <a:pt x="4969705" y="167056"/>
                </a:cubicBezTo>
                <a:cubicBezTo>
                  <a:pt x="4986254" y="164303"/>
                  <a:pt x="4996457" y="162926"/>
                  <a:pt x="5000314" y="162926"/>
                </a:cubicBezTo>
                <a:cubicBezTo>
                  <a:pt x="5005076" y="162926"/>
                  <a:pt x="5008754" y="162912"/>
                  <a:pt x="5011350" y="162883"/>
                </a:cubicBezTo>
                <a:cubicBezTo>
                  <a:pt x="5013830" y="138576"/>
                  <a:pt x="5014866" y="121486"/>
                  <a:pt x="5014458" y="111613"/>
                </a:cubicBezTo>
                <a:cubicBezTo>
                  <a:pt x="5014049" y="101740"/>
                  <a:pt x="5012597" y="96147"/>
                  <a:pt x="5010102" y="94835"/>
                </a:cubicBezTo>
                <a:cubicBezTo>
                  <a:pt x="5008854" y="94179"/>
                  <a:pt x="5006113" y="93968"/>
                  <a:pt x="5001879" y="94203"/>
                </a:cubicBezTo>
                <a:close/>
                <a:moveTo>
                  <a:pt x="3573129" y="94203"/>
                </a:moveTo>
                <a:cubicBezTo>
                  <a:pt x="3568895" y="94438"/>
                  <a:pt x="3563168" y="95118"/>
                  <a:pt x="3555948" y="96244"/>
                </a:cubicBezTo>
                <a:cubicBezTo>
                  <a:pt x="3541507" y="98495"/>
                  <a:pt x="3525590" y="100804"/>
                  <a:pt x="3508195" y="103170"/>
                </a:cubicBezTo>
                <a:cubicBezTo>
                  <a:pt x="3508195" y="109652"/>
                  <a:pt x="3508381" y="113359"/>
                  <a:pt x="3508754" y="114291"/>
                </a:cubicBezTo>
                <a:cubicBezTo>
                  <a:pt x="3518262" y="113502"/>
                  <a:pt x="3528601" y="111057"/>
                  <a:pt x="3539772" y="106956"/>
                </a:cubicBezTo>
                <a:cubicBezTo>
                  <a:pt x="3550943" y="102855"/>
                  <a:pt x="3559497" y="104181"/>
                  <a:pt x="3565434" y="110936"/>
                </a:cubicBezTo>
                <a:cubicBezTo>
                  <a:pt x="3571371" y="117690"/>
                  <a:pt x="3566986" y="122662"/>
                  <a:pt x="3552280" y="125853"/>
                </a:cubicBezTo>
                <a:cubicBezTo>
                  <a:pt x="3537575" y="129044"/>
                  <a:pt x="3523783" y="131005"/>
                  <a:pt x="3510905" y="131736"/>
                </a:cubicBezTo>
                <a:cubicBezTo>
                  <a:pt x="3511809" y="135464"/>
                  <a:pt x="3512260" y="138648"/>
                  <a:pt x="3512260" y="141287"/>
                </a:cubicBezTo>
                <a:cubicBezTo>
                  <a:pt x="3523044" y="138920"/>
                  <a:pt x="3533574" y="136307"/>
                  <a:pt x="3543848" y="133446"/>
                </a:cubicBezTo>
                <a:cubicBezTo>
                  <a:pt x="3554123" y="130585"/>
                  <a:pt x="3562225" y="132267"/>
                  <a:pt x="3568155" y="138490"/>
                </a:cubicBezTo>
                <a:cubicBezTo>
                  <a:pt x="3574085" y="144714"/>
                  <a:pt x="3570639" y="149461"/>
                  <a:pt x="3557819" y="152730"/>
                </a:cubicBezTo>
                <a:cubicBezTo>
                  <a:pt x="3544999" y="156000"/>
                  <a:pt x="3530257" y="158022"/>
                  <a:pt x="3513594" y="158796"/>
                </a:cubicBezTo>
                <a:lnTo>
                  <a:pt x="3514605" y="172347"/>
                </a:lnTo>
                <a:cubicBezTo>
                  <a:pt x="3515623" y="171573"/>
                  <a:pt x="3524407" y="169809"/>
                  <a:pt x="3540955" y="167056"/>
                </a:cubicBezTo>
                <a:cubicBezTo>
                  <a:pt x="3557504" y="164303"/>
                  <a:pt x="3567707" y="162926"/>
                  <a:pt x="3571564" y="162926"/>
                </a:cubicBezTo>
                <a:cubicBezTo>
                  <a:pt x="3576325" y="162926"/>
                  <a:pt x="3580004" y="162912"/>
                  <a:pt x="3582599" y="162883"/>
                </a:cubicBezTo>
                <a:cubicBezTo>
                  <a:pt x="3585080" y="138576"/>
                  <a:pt x="3586116" y="121486"/>
                  <a:pt x="3585707" y="111613"/>
                </a:cubicBezTo>
                <a:cubicBezTo>
                  <a:pt x="3585299" y="101740"/>
                  <a:pt x="3583847" y="96147"/>
                  <a:pt x="3581352" y="94835"/>
                </a:cubicBezTo>
                <a:cubicBezTo>
                  <a:pt x="3580104" y="94179"/>
                  <a:pt x="3577363" y="93968"/>
                  <a:pt x="3573129" y="94203"/>
                </a:cubicBezTo>
                <a:close/>
                <a:moveTo>
                  <a:pt x="4718523" y="91404"/>
                </a:moveTo>
                <a:cubicBezTo>
                  <a:pt x="4726618" y="90472"/>
                  <a:pt x="4733967" y="93928"/>
                  <a:pt x="4740571" y="101772"/>
                </a:cubicBezTo>
                <a:cubicBezTo>
                  <a:pt x="4747174" y="109616"/>
                  <a:pt x="4744012" y="114366"/>
                  <a:pt x="4731085" y="116023"/>
                </a:cubicBezTo>
                <a:cubicBezTo>
                  <a:pt x="4718157" y="117679"/>
                  <a:pt x="4693123" y="120493"/>
                  <a:pt x="4655982" y="124466"/>
                </a:cubicBezTo>
                <a:cubicBezTo>
                  <a:pt x="4661388" y="128997"/>
                  <a:pt x="4661216" y="134314"/>
                  <a:pt x="4655465" y="140415"/>
                </a:cubicBezTo>
                <a:cubicBezTo>
                  <a:pt x="4649715" y="146517"/>
                  <a:pt x="4643982" y="153741"/>
                  <a:pt x="4638268" y="162087"/>
                </a:cubicBezTo>
                <a:cubicBezTo>
                  <a:pt x="4632553" y="170433"/>
                  <a:pt x="4627330" y="177833"/>
                  <a:pt x="4622597" y="184286"/>
                </a:cubicBezTo>
                <a:cubicBezTo>
                  <a:pt x="4617865" y="190739"/>
                  <a:pt x="4616374" y="193965"/>
                  <a:pt x="4618123" y="193965"/>
                </a:cubicBezTo>
                <a:cubicBezTo>
                  <a:pt x="4623257" y="193965"/>
                  <a:pt x="4645721" y="190215"/>
                  <a:pt x="4685515" y="182715"/>
                </a:cubicBezTo>
                <a:cubicBezTo>
                  <a:pt x="4683163" y="178184"/>
                  <a:pt x="4680327" y="173606"/>
                  <a:pt x="4677008" y="168981"/>
                </a:cubicBezTo>
                <a:cubicBezTo>
                  <a:pt x="4673688" y="164356"/>
                  <a:pt x="4673444" y="160162"/>
                  <a:pt x="4676276" y="156398"/>
                </a:cubicBezTo>
                <a:cubicBezTo>
                  <a:pt x="4679109" y="152633"/>
                  <a:pt x="4687878" y="155516"/>
                  <a:pt x="4702584" y="165045"/>
                </a:cubicBezTo>
                <a:cubicBezTo>
                  <a:pt x="4717289" y="174574"/>
                  <a:pt x="4725574" y="184791"/>
                  <a:pt x="4727439" y="195697"/>
                </a:cubicBezTo>
                <a:cubicBezTo>
                  <a:pt x="4729303" y="206603"/>
                  <a:pt x="4728357" y="216035"/>
                  <a:pt x="4724599" y="223994"/>
                </a:cubicBezTo>
                <a:cubicBezTo>
                  <a:pt x="4720842" y="231953"/>
                  <a:pt x="4715483" y="231748"/>
                  <a:pt x="4708520" y="223381"/>
                </a:cubicBezTo>
                <a:cubicBezTo>
                  <a:pt x="4701558" y="215013"/>
                  <a:pt x="4695496" y="206155"/>
                  <a:pt x="4690333" y="196805"/>
                </a:cubicBezTo>
                <a:cubicBezTo>
                  <a:pt x="4653135" y="207416"/>
                  <a:pt x="4629133" y="215196"/>
                  <a:pt x="4618328" y="220143"/>
                </a:cubicBezTo>
                <a:cubicBezTo>
                  <a:pt x="4607522" y="225091"/>
                  <a:pt x="4599348" y="228737"/>
                  <a:pt x="4593806" y="231081"/>
                </a:cubicBezTo>
                <a:cubicBezTo>
                  <a:pt x="4588264" y="233426"/>
                  <a:pt x="4584392" y="229457"/>
                  <a:pt x="4582190" y="219175"/>
                </a:cubicBezTo>
                <a:cubicBezTo>
                  <a:pt x="4579989" y="208894"/>
                  <a:pt x="4581463" y="202319"/>
                  <a:pt x="4586611" y="199450"/>
                </a:cubicBezTo>
                <a:cubicBezTo>
                  <a:pt x="4591759" y="196582"/>
                  <a:pt x="4599635" y="185429"/>
                  <a:pt x="4610240" y="165991"/>
                </a:cubicBezTo>
                <a:cubicBezTo>
                  <a:pt x="4620844" y="146553"/>
                  <a:pt x="4626591" y="133428"/>
                  <a:pt x="4627480" y="126617"/>
                </a:cubicBezTo>
                <a:cubicBezTo>
                  <a:pt x="4616482" y="130173"/>
                  <a:pt x="4606181" y="132410"/>
                  <a:pt x="4596581" y="133328"/>
                </a:cubicBezTo>
                <a:cubicBezTo>
                  <a:pt x="4586980" y="134246"/>
                  <a:pt x="4577806" y="131643"/>
                  <a:pt x="4569058" y="125520"/>
                </a:cubicBezTo>
                <a:cubicBezTo>
                  <a:pt x="4560311" y="119396"/>
                  <a:pt x="4560974" y="116012"/>
                  <a:pt x="4571048" y="115367"/>
                </a:cubicBezTo>
                <a:cubicBezTo>
                  <a:pt x="4581122" y="114721"/>
                  <a:pt x="4597093" y="112359"/>
                  <a:pt x="4618962" y="108279"/>
                </a:cubicBezTo>
                <a:cubicBezTo>
                  <a:pt x="4640831" y="104199"/>
                  <a:pt x="4660868" y="100600"/>
                  <a:pt x="4679073" y="97481"/>
                </a:cubicBezTo>
                <a:cubicBezTo>
                  <a:pt x="4697278" y="94362"/>
                  <a:pt x="4710428" y="92336"/>
                  <a:pt x="4718523" y="91404"/>
                </a:cubicBezTo>
                <a:close/>
                <a:moveTo>
                  <a:pt x="2542406" y="90262"/>
                </a:moveTo>
                <a:cubicBezTo>
                  <a:pt x="2548117" y="89457"/>
                  <a:pt x="2555554" y="92146"/>
                  <a:pt x="2564718" y="98330"/>
                </a:cubicBezTo>
                <a:cubicBezTo>
                  <a:pt x="2576936" y="106576"/>
                  <a:pt x="2579366" y="113746"/>
                  <a:pt x="2572010" y="119841"/>
                </a:cubicBezTo>
                <a:cubicBezTo>
                  <a:pt x="2564653" y="125935"/>
                  <a:pt x="2559333" y="135586"/>
                  <a:pt x="2556049" y="148794"/>
                </a:cubicBezTo>
                <a:cubicBezTo>
                  <a:pt x="2564151" y="156351"/>
                  <a:pt x="2566367" y="161280"/>
                  <a:pt x="2562696" y="163582"/>
                </a:cubicBezTo>
                <a:cubicBezTo>
                  <a:pt x="2559025" y="165884"/>
                  <a:pt x="2547366" y="167673"/>
                  <a:pt x="2527720" y="168949"/>
                </a:cubicBezTo>
                <a:cubicBezTo>
                  <a:pt x="2540311" y="174642"/>
                  <a:pt x="2545004" y="180052"/>
                  <a:pt x="2541799" y="185178"/>
                </a:cubicBezTo>
                <a:cubicBezTo>
                  <a:pt x="2538593" y="190305"/>
                  <a:pt x="2536120" y="200920"/>
                  <a:pt x="2534377" y="217024"/>
                </a:cubicBezTo>
                <a:cubicBezTo>
                  <a:pt x="2532635" y="233128"/>
                  <a:pt x="2533428" y="246174"/>
                  <a:pt x="2536754" y="256162"/>
                </a:cubicBezTo>
                <a:cubicBezTo>
                  <a:pt x="2540081" y="266150"/>
                  <a:pt x="2548298" y="271553"/>
                  <a:pt x="2561405" y="272370"/>
                </a:cubicBezTo>
                <a:cubicBezTo>
                  <a:pt x="2574512" y="273188"/>
                  <a:pt x="2584823" y="272607"/>
                  <a:pt x="2592337" y="270628"/>
                </a:cubicBezTo>
                <a:cubicBezTo>
                  <a:pt x="2599851" y="268649"/>
                  <a:pt x="2604881" y="263071"/>
                  <a:pt x="2607426" y="253893"/>
                </a:cubicBezTo>
                <a:cubicBezTo>
                  <a:pt x="2609972" y="244715"/>
                  <a:pt x="2613001" y="234229"/>
                  <a:pt x="2616515" y="222434"/>
                </a:cubicBezTo>
                <a:cubicBezTo>
                  <a:pt x="2620028" y="210639"/>
                  <a:pt x="2623186" y="214092"/>
                  <a:pt x="2625990" y="232791"/>
                </a:cubicBezTo>
                <a:cubicBezTo>
                  <a:pt x="2628793" y="251491"/>
                  <a:pt x="2632687" y="264200"/>
                  <a:pt x="2637670" y="270918"/>
                </a:cubicBezTo>
                <a:cubicBezTo>
                  <a:pt x="2642653" y="277637"/>
                  <a:pt x="2638089" y="284061"/>
                  <a:pt x="2623979" y="290192"/>
                </a:cubicBezTo>
                <a:cubicBezTo>
                  <a:pt x="2609868" y="296322"/>
                  <a:pt x="2592602" y="299387"/>
                  <a:pt x="2572182" y="299387"/>
                </a:cubicBezTo>
                <a:cubicBezTo>
                  <a:pt x="2552306" y="299387"/>
                  <a:pt x="2537199" y="295673"/>
                  <a:pt x="2526860" y="288245"/>
                </a:cubicBezTo>
                <a:cubicBezTo>
                  <a:pt x="2516520" y="280817"/>
                  <a:pt x="2512251" y="262458"/>
                  <a:pt x="2514050" y="233168"/>
                </a:cubicBezTo>
                <a:cubicBezTo>
                  <a:pt x="2515850" y="203878"/>
                  <a:pt x="2515280" y="183203"/>
                  <a:pt x="2512340" y="171143"/>
                </a:cubicBezTo>
                <a:cubicBezTo>
                  <a:pt x="2508698" y="172046"/>
                  <a:pt x="2503922" y="172857"/>
                  <a:pt x="2498014" y="173574"/>
                </a:cubicBezTo>
                <a:cubicBezTo>
                  <a:pt x="2509716" y="181074"/>
                  <a:pt x="2513867" y="186770"/>
                  <a:pt x="2510469" y="190664"/>
                </a:cubicBezTo>
                <a:cubicBezTo>
                  <a:pt x="2507070" y="194557"/>
                  <a:pt x="2502926" y="202057"/>
                  <a:pt x="2498036" y="213163"/>
                </a:cubicBezTo>
                <a:cubicBezTo>
                  <a:pt x="2493146" y="224270"/>
                  <a:pt x="2486539" y="235613"/>
                  <a:pt x="2478214" y="247193"/>
                </a:cubicBezTo>
                <a:cubicBezTo>
                  <a:pt x="2469890" y="258772"/>
                  <a:pt x="2460565" y="268076"/>
                  <a:pt x="2450240" y="275102"/>
                </a:cubicBezTo>
                <a:cubicBezTo>
                  <a:pt x="2439915" y="282129"/>
                  <a:pt x="2430196" y="286582"/>
                  <a:pt x="2421083" y="288460"/>
                </a:cubicBezTo>
                <a:cubicBezTo>
                  <a:pt x="2411970" y="290339"/>
                  <a:pt x="2411597" y="287180"/>
                  <a:pt x="2419964" y="278985"/>
                </a:cubicBezTo>
                <a:cubicBezTo>
                  <a:pt x="2428332" y="270789"/>
                  <a:pt x="2437818" y="260504"/>
                  <a:pt x="2448422" y="248128"/>
                </a:cubicBezTo>
                <a:cubicBezTo>
                  <a:pt x="2459027" y="235753"/>
                  <a:pt x="2467667" y="221262"/>
                  <a:pt x="2474342" y="204656"/>
                </a:cubicBezTo>
                <a:cubicBezTo>
                  <a:pt x="2477680" y="196353"/>
                  <a:pt x="2479995" y="189859"/>
                  <a:pt x="2481287" y="185173"/>
                </a:cubicBezTo>
                <a:lnTo>
                  <a:pt x="2482073" y="181369"/>
                </a:lnTo>
                <a:lnTo>
                  <a:pt x="2480690" y="183792"/>
                </a:lnTo>
                <a:cubicBezTo>
                  <a:pt x="2476714" y="188839"/>
                  <a:pt x="2473229" y="187276"/>
                  <a:pt x="2470234" y="179102"/>
                </a:cubicBezTo>
                <a:cubicBezTo>
                  <a:pt x="2466240" y="168203"/>
                  <a:pt x="2462702" y="157244"/>
                  <a:pt x="2459618" y="146223"/>
                </a:cubicBezTo>
                <a:cubicBezTo>
                  <a:pt x="2456535" y="135203"/>
                  <a:pt x="2452914" y="125778"/>
                  <a:pt x="2448756" y="117948"/>
                </a:cubicBezTo>
                <a:cubicBezTo>
                  <a:pt x="2444597" y="110118"/>
                  <a:pt x="2447666" y="106877"/>
                  <a:pt x="2457962" y="108225"/>
                </a:cubicBezTo>
                <a:cubicBezTo>
                  <a:pt x="2468258" y="109573"/>
                  <a:pt x="2482530" y="108290"/>
                  <a:pt x="2500778" y="104375"/>
                </a:cubicBezTo>
                <a:cubicBezTo>
                  <a:pt x="2519026" y="100460"/>
                  <a:pt x="2531190" y="96412"/>
                  <a:pt x="2537271" y="92232"/>
                </a:cubicBezTo>
                <a:cubicBezTo>
                  <a:pt x="2538791" y="91187"/>
                  <a:pt x="2540502" y="90531"/>
                  <a:pt x="2542406" y="90262"/>
                </a:cubicBezTo>
                <a:close/>
                <a:moveTo>
                  <a:pt x="1828031" y="90262"/>
                </a:moveTo>
                <a:cubicBezTo>
                  <a:pt x="1833742" y="89457"/>
                  <a:pt x="1841179" y="92146"/>
                  <a:pt x="1850343" y="98330"/>
                </a:cubicBezTo>
                <a:cubicBezTo>
                  <a:pt x="1862561" y="106576"/>
                  <a:pt x="1864991" y="113746"/>
                  <a:pt x="1857635" y="119841"/>
                </a:cubicBezTo>
                <a:cubicBezTo>
                  <a:pt x="1850278" y="125935"/>
                  <a:pt x="1844958" y="135586"/>
                  <a:pt x="1841674" y="148794"/>
                </a:cubicBezTo>
                <a:cubicBezTo>
                  <a:pt x="1849776" y="156351"/>
                  <a:pt x="1851992" y="161280"/>
                  <a:pt x="1848321" y="163582"/>
                </a:cubicBezTo>
                <a:cubicBezTo>
                  <a:pt x="1844650" y="165884"/>
                  <a:pt x="1832991" y="167673"/>
                  <a:pt x="1813345" y="168949"/>
                </a:cubicBezTo>
                <a:cubicBezTo>
                  <a:pt x="1825936" y="174642"/>
                  <a:pt x="1830629" y="180052"/>
                  <a:pt x="1827424" y="185178"/>
                </a:cubicBezTo>
                <a:cubicBezTo>
                  <a:pt x="1824219" y="190305"/>
                  <a:pt x="1821745" y="200920"/>
                  <a:pt x="1820003" y="217024"/>
                </a:cubicBezTo>
                <a:cubicBezTo>
                  <a:pt x="1818260" y="233128"/>
                  <a:pt x="1819052" y="246174"/>
                  <a:pt x="1822379" y="256162"/>
                </a:cubicBezTo>
                <a:cubicBezTo>
                  <a:pt x="1825706" y="266150"/>
                  <a:pt x="1833923" y="271553"/>
                  <a:pt x="1847030" y="272370"/>
                </a:cubicBezTo>
                <a:cubicBezTo>
                  <a:pt x="1860137" y="273188"/>
                  <a:pt x="1870448" y="272607"/>
                  <a:pt x="1877962" y="270628"/>
                </a:cubicBezTo>
                <a:cubicBezTo>
                  <a:pt x="1885476" y="268649"/>
                  <a:pt x="1890506" y="263071"/>
                  <a:pt x="1893052" y="253893"/>
                </a:cubicBezTo>
                <a:cubicBezTo>
                  <a:pt x="1895597" y="244715"/>
                  <a:pt x="1898626" y="234229"/>
                  <a:pt x="1902140" y="222434"/>
                </a:cubicBezTo>
                <a:cubicBezTo>
                  <a:pt x="1905653" y="210639"/>
                  <a:pt x="1908811" y="214092"/>
                  <a:pt x="1911615" y="232791"/>
                </a:cubicBezTo>
                <a:cubicBezTo>
                  <a:pt x="1914418" y="251491"/>
                  <a:pt x="1918312" y="264200"/>
                  <a:pt x="1923295" y="270918"/>
                </a:cubicBezTo>
                <a:cubicBezTo>
                  <a:pt x="1928278" y="277637"/>
                  <a:pt x="1923714" y="284061"/>
                  <a:pt x="1909604" y="290192"/>
                </a:cubicBezTo>
                <a:cubicBezTo>
                  <a:pt x="1895493" y="296322"/>
                  <a:pt x="1878227" y="299387"/>
                  <a:pt x="1857807" y="299387"/>
                </a:cubicBezTo>
                <a:cubicBezTo>
                  <a:pt x="1837931" y="299387"/>
                  <a:pt x="1822824" y="295673"/>
                  <a:pt x="1812485" y="288245"/>
                </a:cubicBezTo>
                <a:cubicBezTo>
                  <a:pt x="1802145" y="280817"/>
                  <a:pt x="1797876" y="262458"/>
                  <a:pt x="1799675" y="233168"/>
                </a:cubicBezTo>
                <a:cubicBezTo>
                  <a:pt x="1801475" y="203878"/>
                  <a:pt x="1800905" y="183203"/>
                  <a:pt x="1797965" y="171143"/>
                </a:cubicBezTo>
                <a:cubicBezTo>
                  <a:pt x="1794323" y="172046"/>
                  <a:pt x="1789548" y="172857"/>
                  <a:pt x="1783640" y="173574"/>
                </a:cubicBezTo>
                <a:cubicBezTo>
                  <a:pt x="1795341" y="181074"/>
                  <a:pt x="1799492" y="186770"/>
                  <a:pt x="1796094" y="190664"/>
                </a:cubicBezTo>
                <a:cubicBezTo>
                  <a:pt x="1792696" y="194557"/>
                  <a:pt x="1788551" y="202057"/>
                  <a:pt x="1783661" y="213163"/>
                </a:cubicBezTo>
                <a:cubicBezTo>
                  <a:pt x="1778771" y="224270"/>
                  <a:pt x="1772164" y="235613"/>
                  <a:pt x="1763840" y="247193"/>
                </a:cubicBezTo>
                <a:cubicBezTo>
                  <a:pt x="1755515" y="258772"/>
                  <a:pt x="1746190" y="268076"/>
                  <a:pt x="1735866" y="275102"/>
                </a:cubicBezTo>
                <a:cubicBezTo>
                  <a:pt x="1725541" y="282129"/>
                  <a:pt x="1715821" y="286582"/>
                  <a:pt x="1706708" y="288460"/>
                </a:cubicBezTo>
                <a:cubicBezTo>
                  <a:pt x="1697594" y="290339"/>
                  <a:pt x="1697222" y="287180"/>
                  <a:pt x="1705589" y="278985"/>
                </a:cubicBezTo>
                <a:cubicBezTo>
                  <a:pt x="1713957" y="270789"/>
                  <a:pt x="1723443" y="260504"/>
                  <a:pt x="1734048" y="248128"/>
                </a:cubicBezTo>
                <a:cubicBezTo>
                  <a:pt x="1744652" y="235753"/>
                  <a:pt x="1753292" y="221262"/>
                  <a:pt x="1759968" y="204656"/>
                </a:cubicBezTo>
                <a:cubicBezTo>
                  <a:pt x="1763305" y="196353"/>
                  <a:pt x="1765620" y="189859"/>
                  <a:pt x="1766913" y="185173"/>
                </a:cubicBezTo>
                <a:lnTo>
                  <a:pt x="1767698" y="181369"/>
                </a:lnTo>
                <a:lnTo>
                  <a:pt x="1766315" y="183792"/>
                </a:lnTo>
                <a:cubicBezTo>
                  <a:pt x="1762340" y="188839"/>
                  <a:pt x="1758855" y="187276"/>
                  <a:pt x="1755859" y="179102"/>
                </a:cubicBezTo>
                <a:cubicBezTo>
                  <a:pt x="1751865" y="168203"/>
                  <a:pt x="1748327" y="157244"/>
                  <a:pt x="1745244" y="146223"/>
                </a:cubicBezTo>
                <a:cubicBezTo>
                  <a:pt x="1742160" y="135203"/>
                  <a:pt x="1738539" y="125778"/>
                  <a:pt x="1734381" y="117948"/>
                </a:cubicBezTo>
                <a:cubicBezTo>
                  <a:pt x="1730223" y="110118"/>
                  <a:pt x="1733291" y="106877"/>
                  <a:pt x="1743587" y="108225"/>
                </a:cubicBezTo>
                <a:cubicBezTo>
                  <a:pt x="1753884" y="109573"/>
                  <a:pt x="1768156" y="108290"/>
                  <a:pt x="1786403" y="104375"/>
                </a:cubicBezTo>
                <a:cubicBezTo>
                  <a:pt x="1804651" y="100460"/>
                  <a:pt x="1816815" y="96412"/>
                  <a:pt x="1822896" y="92232"/>
                </a:cubicBezTo>
                <a:cubicBezTo>
                  <a:pt x="1824416" y="91187"/>
                  <a:pt x="1826128" y="90531"/>
                  <a:pt x="1828031" y="90262"/>
                </a:cubicBezTo>
                <a:close/>
                <a:moveTo>
                  <a:pt x="585048" y="89436"/>
                </a:moveTo>
                <a:cubicBezTo>
                  <a:pt x="581943" y="89845"/>
                  <a:pt x="576268" y="90508"/>
                  <a:pt x="568022" y="91426"/>
                </a:cubicBezTo>
                <a:cubicBezTo>
                  <a:pt x="559777" y="92343"/>
                  <a:pt x="549509" y="94315"/>
                  <a:pt x="537220" y="97341"/>
                </a:cubicBezTo>
                <a:cubicBezTo>
                  <a:pt x="538123" y="105415"/>
                  <a:pt x="538575" y="118715"/>
                  <a:pt x="538575" y="137243"/>
                </a:cubicBezTo>
                <a:cubicBezTo>
                  <a:pt x="542188" y="137343"/>
                  <a:pt x="548347" y="135794"/>
                  <a:pt x="557052" y="132596"/>
                </a:cubicBezTo>
                <a:cubicBezTo>
                  <a:pt x="565756" y="129399"/>
                  <a:pt x="573400" y="130263"/>
                  <a:pt x="579982" y="135188"/>
                </a:cubicBezTo>
                <a:cubicBezTo>
                  <a:pt x="586564" y="140114"/>
                  <a:pt x="584811" y="144864"/>
                  <a:pt x="574723" y="149439"/>
                </a:cubicBezTo>
                <a:cubicBezTo>
                  <a:pt x="564635" y="154014"/>
                  <a:pt x="553030" y="156301"/>
                  <a:pt x="539908" y="156301"/>
                </a:cubicBezTo>
                <a:lnTo>
                  <a:pt x="539908" y="189878"/>
                </a:lnTo>
                <a:cubicBezTo>
                  <a:pt x="543723" y="189964"/>
                  <a:pt x="550284" y="188638"/>
                  <a:pt x="559590" y="185899"/>
                </a:cubicBezTo>
                <a:cubicBezTo>
                  <a:pt x="568897" y="183160"/>
                  <a:pt x="576042" y="184651"/>
                  <a:pt x="581025" y="190373"/>
                </a:cubicBezTo>
                <a:cubicBezTo>
                  <a:pt x="586009" y="196095"/>
                  <a:pt x="582958" y="200619"/>
                  <a:pt x="571873" y="203946"/>
                </a:cubicBezTo>
                <a:cubicBezTo>
                  <a:pt x="560788" y="207273"/>
                  <a:pt x="550133" y="208937"/>
                  <a:pt x="539908" y="208937"/>
                </a:cubicBezTo>
                <a:lnTo>
                  <a:pt x="539908" y="250624"/>
                </a:lnTo>
                <a:cubicBezTo>
                  <a:pt x="552786" y="250695"/>
                  <a:pt x="569384" y="249512"/>
                  <a:pt x="589705" y="247074"/>
                </a:cubicBezTo>
                <a:lnTo>
                  <a:pt x="589705" y="98180"/>
                </a:lnTo>
                <a:cubicBezTo>
                  <a:pt x="589705" y="91942"/>
                  <a:pt x="588152" y="89027"/>
                  <a:pt x="585048" y="89436"/>
                </a:cubicBezTo>
                <a:close/>
                <a:moveTo>
                  <a:pt x="5260955" y="87339"/>
                </a:moveTo>
                <a:cubicBezTo>
                  <a:pt x="5265228" y="87339"/>
                  <a:pt x="5270713" y="88773"/>
                  <a:pt x="5277410" y="91641"/>
                </a:cubicBezTo>
                <a:cubicBezTo>
                  <a:pt x="5285383" y="95326"/>
                  <a:pt x="5288230" y="99786"/>
                  <a:pt x="5285950" y="105020"/>
                </a:cubicBezTo>
                <a:cubicBezTo>
                  <a:pt x="5283670" y="110254"/>
                  <a:pt x="5282322" y="116593"/>
                  <a:pt x="5281906" y="124035"/>
                </a:cubicBezTo>
                <a:cubicBezTo>
                  <a:pt x="5281490" y="131478"/>
                  <a:pt x="5281282" y="145359"/>
                  <a:pt x="5281282" y="165679"/>
                </a:cubicBezTo>
                <a:cubicBezTo>
                  <a:pt x="5281282" y="185856"/>
                  <a:pt x="5279608" y="199909"/>
                  <a:pt x="5276260" y="207839"/>
                </a:cubicBezTo>
                <a:cubicBezTo>
                  <a:pt x="5272911" y="215770"/>
                  <a:pt x="5268609" y="215802"/>
                  <a:pt x="5263353" y="207936"/>
                </a:cubicBezTo>
                <a:cubicBezTo>
                  <a:pt x="5258098" y="200071"/>
                  <a:pt x="5256144" y="191882"/>
                  <a:pt x="5257492" y="183372"/>
                </a:cubicBezTo>
                <a:cubicBezTo>
                  <a:pt x="5258840" y="174861"/>
                  <a:pt x="5259740" y="159621"/>
                  <a:pt x="5260191" y="137651"/>
                </a:cubicBezTo>
                <a:cubicBezTo>
                  <a:pt x="5260643" y="115682"/>
                  <a:pt x="5259521" y="101804"/>
                  <a:pt x="5256825" y="96018"/>
                </a:cubicBezTo>
                <a:cubicBezTo>
                  <a:pt x="5254129" y="90232"/>
                  <a:pt x="5255506" y="87339"/>
                  <a:pt x="5260955" y="87339"/>
                </a:cubicBezTo>
                <a:close/>
                <a:moveTo>
                  <a:pt x="6784570" y="83967"/>
                </a:moveTo>
                <a:lnTo>
                  <a:pt x="6759667" y="87436"/>
                </a:lnTo>
                <a:cubicBezTo>
                  <a:pt x="6742667" y="90153"/>
                  <a:pt x="6724565" y="93555"/>
                  <a:pt x="6705364" y="97642"/>
                </a:cubicBezTo>
                <a:cubicBezTo>
                  <a:pt x="6698423" y="135830"/>
                  <a:pt x="6691433" y="164776"/>
                  <a:pt x="6684391" y="184479"/>
                </a:cubicBezTo>
                <a:cubicBezTo>
                  <a:pt x="6699219" y="184551"/>
                  <a:pt x="6714907" y="183009"/>
                  <a:pt x="6731456" y="179855"/>
                </a:cubicBezTo>
                <a:lnTo>
                  <a:pt x="6731456" y="150902"/>
                </a:lnTo>
                <a:cubicBezTo>
                  <a:pt x="6729865" y="151805"/>
                  <a:pt x="6727255" y="152483"/>
                  <a:pt x="6723627" y="152934"/>
                </a:cubicBezTo>
                <a:cubicBezTo>
                  <a:pt x="6719999" y="153386"/>
                  <a:pt x="6714549" y="149988"/>
                  <a:pt x="6707279" y="142739"/>
                </a:cubicBezTo>
                <a:cubicBezTo>
                  <a:pt x="6700008" y="135490"/>
                  <a:pt x="6700897" y="131865"/>
                  <a:pt x="6709945" y="131865"/>
                </a:cubicBezTo>
                <a:cubicBezTo>
                  <a:pt x="6716944" y="131865"/>
                  <a:pt x="6724114" y="131205"/>
                  <a:pt x="6731456" y="129886"/>
                </a:cubicBezTo>
                <a:cubicBezTo>
                  <a:pt x="6730625" y="120536"/>
                  <a:pt x="6728395" y="112226"/>
                  <a:pt x="6724767" y="104956"/>
                </a:cubicBezTo>
                <a:cubicBezTo>
                  <a:pt x="6721139" y="97685"/>
                  <a:pt x="6726323" y="96319"/>
                  <a:pt x="6740319" y="100858"/>
                </a:cubicBezTo>
                <a:cubicBezTo>
                  <a:pt x="6754315" y="105397"/>
                  <a:pt x="6760613" y="109444"/>
                  <a:pt x="6759215" y="113001"/>
                </a:cubicBezTo>
                <a:cubicBezTo>
                  <a:pt x="6757817" y="116557"/>
                  <a:pt x="6756717" y="120586"/>
                  <a:pt x="6755913" y="125089"/>
                </a:cubicBezTo>
                <a:cubicBezTo>
                  <a:pt x="6766625" y="122393"/>
                  <a:pt x="6776126" y="120794"/>
                  <a:pt x="6784415" y="120293"/>
                </a:cubicBezTo>
                <a:cubicBezTo>
                  <a:pt x="6786909" y="105838"/>
                  <a:pt x="6787031" y="94925"/>
                  <a:pt x="6784780" y="87554"/>
                </a:cubicBezTo>
                <a:close/>
                <a:moveTo>
                  <a:pt x="6478643" y="77283"/>
                </a:moveTo>
                <a:cubicBezTo>
                  <a:pt x="6483728" y="78251"/>
                  <a:pt x="6487723" y="80377"/>
                  <a:pt x="6490627" y="83660"/>
                </a:cubicBezTo>
                <a:cubicBezTo>
                  <a:pt x="6496435" y="90228"/>
                  <a:pt x="6494538" y="95194"/>
                  <a:pt x="6484937" y="98556"/>
                </a:cubicBezTo>
                <a:cubicBezTo>
                  <a:pt x="6475336" y="101919"/>
                  <a:pt x="6463037" y="104074"/>
                  <a:pt x="6448036" y="105020"/>
                </a:cubicBezTo>
                <a:cubicBezTo>
                  <a:pt x="6461531" y="108749"/>
                  <a:pt x="6467377" y="113588"/>
                  <a:pt x="6465578" y="119540"/>
                </a:cubicBezTo>
                <a:cubicBezTo>
                  <a:pt x="6463778" y="125491"/>
                  <a:pt x="6462878" y="135895"/>
                  <a:pt x="6462878" y="150751"/>
                </a:cubicBezTo>
                <a:cubicBezTo>
                  <a:pt x="6488533" y="148098"/>
                  <a:pt x="6508258" y="145635"/>
                  <a:pt x="6522053" y="143362"/>
                </a:cubicBezTo>
                <a:cubicBezTo>
                  <a:pt x="6535849" y="141089"/>
                  <a:pt x="6546532" y="143868"/>
                  <a:pt x="6554103" y="151698"/>
                </a:cubicBezTo>
                <a:cubicBezTo>
                  <a:pt x="6561675" y="159527"/>
                  <a:pt x="6564153" y="164952"/>
                  <a:pt x="6561535" y="167970"/>
                </a:cubicBezTo>
                <a:cubicBezTo>
                  <a:pt x="6558919" y="170989"/>
                  <a:pt x="6551709" y="172272"/>
                  <a:pt x="6539907" y="171820"/>
                </a:cubicBezTo>
                <a:cubicBezTo>
                  <a:pt x="6528105" y="171369"/>
                  <a:pt x="6515901" y="171143"/>
                  <a:pt x="6503296" y="171143"/>
                </a:cubicBezTo>
                <a:cubicBezTo>
                  <a:pt x="6490963" y="171143"/>
                  <a:pt x="6477491" y="171917"/>
                  <a:pt x="6462878" y="173466"/>
                </a:cubicBezTo>
                <a:lnTo>
                  <a:pt x="6462878" y="241267"/>
                </a:lnTo>
                <a:cubicBezTo>
                  <a:pt x="6462878" y="263006"/>
                  <a:pt x="6461154" y="283527"/>
                  <a:pt x="6457705" y="302829"/>
                </a:cubicBezTo>
                <a:cubicBezTo>
                  <a:pt x="6454256" y="322131"/>
                  <a:pt x="6448607" y="324182"/>
                  <a:pt x="6440755" y="308981"/>
                </a:cubicBezTo>
                <a:cubicBezTo>
                  <a:pt x="6432904" y="293780"/>
                  <a:pt x="6430551" y="281559"/>
                  <a:pt x="6433700" y="272317"/>
                </a:cubicBezTo>
                <a:cubicBezTo>
                  <a:pt x="6436847" y="263074"/>
                  <a:pt x="6437999" y="230705"/>
                  <a:pt x="6437152" y="175208"/>
                </a:cubicBezTo>
                <a:cubicBezTo>
                  <a:pt x="6428505" y="175208"/>
                  <a:pt x="6411333" y="176872"/>
                  <a:pt x="6385635" y="180199"/>
                </a:cubicBezTo>
                <a:cubicBezTo>
                  <a:pt x="6384861" y="190036"/>
                  <a:pt x="6381469" y="203738"/>
                  <a:pt x="6375461" y="221305"/>
                </a:cubicBezTo>
                <a:cubicBezTo>
                  <a:pt x="6369452" y="238872"/>
                  <a:pt x="6360177" y="253925"/>
                  <a:pt x="6347637" y="266466"/>
                </a:cubicBezTo>
                <a:cubicBezTo>
                  <a:pt x="6335097" y="279006"/>
                  <a:pt x="6320548" y="288077"/>
                  <a:pt x="6303993" y="293676"/>
                </a:cubicBezTo>
                <a:cubicBezTo>
                  <a:pt x="6287437" y="299276"/>
                  <a:pt x="6286687" y="295519"/>
                  <a:pt x="6301745" y="282405"/>
                </a:cubicBezTo>
                <a:cubicBezTo>
                  <a:pt x="6316801" y="269291"/>
                  <a:pt x="6329629" y="253907"/>
                  <a:pt x="6340227" y="236255"/>
                </a:cubicBezTo>
                <a:cubicBezTo>
                  <a:pt x="6350824" y="218602"/>
                  <a:pt x="6357012" y="200949"/>
                  <a:pt x="6358790" y="183296"/>
                </a:cubicBezTo>
                <a:cubicBezTo>
                  <a:pt x="6332131" y="187799"/>
                  <a:pt x="6313396" y="191398"/>
                  <a:pt x="6302583" y="194094"/>
                </a:cubicBezTo>
                <a:cubicBezTo>
                  <a:pt x="6291771" y="196790"/>
                  <a:pt x="6281339" y="193618"/>
                  <a:pt x="6271286" y="184576"/>
                </a:cubicBezTo>
                <a:cubicBezTo>
                  <a:pt x="6261233" y="175535"/>
                  <a:pt x="6262087" y="171014"/>
                  <a:pt x="6273845" y="171014"/>
                </a:cubicBezTo>
                <a:cubicBezTo>
                  <a:pt x="6282823" y="171014"/>
                  <a:pt x="6293979" y="170347"/>
                  <a:pt x="6307315" y="169013"/>
                </a:cubicBezTo>
                <a:cubicBezTo>
                  <a:pt x="6320652" y="167680"/>
                  <a:pt x="6338262" y="165801"/>
                  <a:pt x="6360145" y="163378"/>
                </a:cubicBezTo>
                <a:cubicBezTo>
                  <a:pt x="6360145" y="141767"/>
                  <a:pt x="6359966" y="128983"/>
                  <a:pt x="6359607" y="125025"/>
                </a:cubicBezTo>
                <a:cubicBezTo>
                  <a:pt x="6359249" y="121067"/>
                  <a:pt x="6356718" y="118504"/>
                  <a:pt x="6352014" y="117335"/>
                </a:cubicBezTo>
                <a:cubicBezTo>
                  <a:pt x="6347311" y="116166"/>
                  <a:pt x="6342317" y="112832"/>
                  <a:pt x="6337033" y="107333"/>
                </a:cubicBezTo>
                <a:cubicBezTo>
                  <a:pt x="6331748" y="101833"/>
                  <a:pt x="6335907" y="98266"/>
                  <a:pt x="6349509" y="96631"/>
                </a:cubicBezTo>
                <a:cubicBezTo>
                  <a:pt x="6363110" y="94996"/>
                  <a:pt x="6381311" y="92132"/>
                  <a:pt x="6404112" y="88038"/>
                </a:cubicBezTo>
                <a:cubicBezTo>
                  <a:pt x="6426913" y="83944"/>
                  <a:pt x="6445581" y="80549"/>
                  <a:pt x="6460115" y="77853"/>
                </a:cubicBezTo>
                <a:cubicBezTo>
                  <a:pt x="6467381" y="76505"/>
                  <a:pt x="6473557" y="76315"/>
                  <a:pt x="6478643" y="77283"/>
                </a:cubicBezTo>
                <a:close/>
                <a:moveTo>
                  <a:pt x="5221290" y="66527"/>
                </a:moveTo>
                <a:cubicBezTo>
                  <a:pt x="5228202" y="67969"/>
                  <a:pt x="5234512" y="70123"/>
                  <a:pt x="5240219" y="72991"/>
                </a:cubicBezTo>
                <a:cubicBezTo>
                  <a:pt x="5247790" y="76576"/>
                  <a:pt x="5250662" y="80294"/>
                  <a:pt x="5248834" y="84144"/>
                </a:cubicBezTo>
                <a:cubicBezTo>
                  <a:pt x="5247006" y="87995"/>
                  <a:pt x="5245873" y="98786"/>
                  <a:pt x="5245435" y="116517"/>
                </a:cubicBezTo>
                <a:cubicBezTo>
                  <a:pt x="5244998" y="134249"/>
                  <a:pt x="5244095" y="151755"/>
                  <a:pt x="5242725" y="169035"/>
                </a:cubicBezTo>
                <a:cubicBezTo>
                  <a:pt x="5241355" y="186315"/>
                  <a:pt x="5237864" y="203136"/>
                  <a:pt x="5232250" y="219498"/>
                </a:cubicBezTo>
                <a:cubicBezTo>
                  <a:pt x="5226635" y="235860"/>
                  <a:pt x="5214256" y="249440"/>
                  <a:pt x="5195112" y="260239"/>
                </a:cubicBezTo>
                <a:cubicBezTo>
                  <a:pt x="5175967" y="271037"/>
                  <a:pt x="5173601" y="267975"/>
                  <a:pt x="5188014" y="251054"/>
                </a:cubicBezTo>
                <a:cubicBezTo>
                  <a:pt x="5202425" y="234132"/>
                  <a:pt x="5211424" y="214479"/>
                  <a:pt x="5215009" y="192094"/>
                </a:cubicBezTo>
                <a:cubicBezTo>
                  <a:pt x="5218594" y="169709"/>
                  <a:pt x="5220387" y="152350"/>
                  <a:pt x="5220387" y="140017"/>
                </a:cubicBezTo>
                <a:lnTo>
                  <a:pt x="5220387" y="103579"/>
                </a:lnTo>
                <a:cubicBezTo>
                  <a:pt x="5220387" y="93512"/>
                  <a:pt x="5218809" y="84460"/>
                  <a:pt x="5215654" y="76422"/>
                </a:cubicBezTo>
                <a:cubicBezTo>
                  <a:pt x="5212500" y="68385"/>
                  <a:pt x="5214378" y="65086"/>
                  <a:pt x="5221290" y="66527"/>
                </a:cubicBezTo>
                <a:close/>
                <a:moveTo>
                  <a:pt x="594074" y="64304"/>
                </a:moveTo>
                <a:cubicBezTo>
                  <a:pt x="597482" y="64227"/>
                  <a:pt x="601127" y="65033"/>
                  <a:pt x="605009" y="66721"/>
                </a:cubicBezTo>
                <a:cubicBezTo>
                  <a:pt x="612775" y="70098"/>
                  <a:pt x="618715" y="73436"/>
                  <a:pt x="622831" y="76734"/>
                </a:cubicBezTo>
                <a:cubicBezTo>
                  <a:pt x="626947" y="80032"/>
                  <a:pt x="627409" y="84657"/>
                  <a:pt x="624218" y="90608"/>
                </a:cubicBezTo>
                <a:cubicBezTo>
                  <a:pt x="621027" y="96559"/>
                  <a:pt x="618991" y="106157"/>
                  <a:pt x="618109" y="119400"/>
                </a:cubicBezTo>
                <a:cubicBezTo>
                  <a:pt x="617227" y="132643"/>
                  <a:pt x="616560" y="150446"/>
                  <a:pt x="616109" y="172810"/>
                </a:cubicBezTo>
                <a:cubicBezTo>
                  <a:pt x="615657" y="195174"/>
                  <a:pt x="615008" y="218860"/>
                  <a:pt x="614162" y="243869"/>
                </a:cubicBezTo>
                <a:cubicBezTo>
                  <a:pt x="622451" y="243955"/>
                  <a:pt x="630772" y="242855"/>
                  <a:pt x="639124" y="240567"/>
                </a:cubicBezTo>
                <a:cubicBezTo>
                  <a:pt x="647478" y="238280"/>
                  <a:pt x="655053" y="239911"/>
                  <a:pt x="661851" y="245461"/>
                </a:cubicBezTo>
                <a:cubicBezTo>
                  <a:pt x="668648" y="251011"/>
                  <a:pt x="672298" y="256209"/>
                  <a:pt x="672800" y="261056"/>
                </a:cubicBezTo>
                <a:cubicBezTo>
                  <a:pt x="673301" y="265903"/>
                  <a:pt x="666332" y="267878"/>
                  <a:pt x="651891" y="266982"/>
                </a:cubicBezTo>
                <a:cubicBezTo>
                  <a:pt x="637451" y="266086"/>
                  <a:pt x="627358" y="265864"/>
                  <a:pt x="621616" y="266315"/>
                </a:cubicBezTo>
                <a:cubicBezTo>
                  <a:pt x="615872" y="266767"/>
                  <a:pt x="608856" y="266993"/>
                  <a:pt x="600568" y="266993"/>
                </a:cubicBezTo>
                <a:cubicBezTo>
                  <a:pt x="593627" y="266993"/>
                  <a:pt x="580803" y="267886"/>
                  <a:pt x="562096" y="269671"/>
                </a:cubicBezTo>
                <a:cubicBezTo>
                  <a:pt x="543389" y="271456"/>
                  <a:pt x="528529" y="273256"/>
                  <a:pt x="517516" y="275070"/>
                </a:cubicBezTo>
                <a:cubicBezTo>
                  <a:pt x="506503" y="276884"/>
                  <a:pt x="497971" y="277547"/>
                  <a:pt x="491919" y="277060"/>
                </a:cubicBezTo>
                <a:cubicBezTo>
                  <a:pt x="485867" y="276572"/>
                  <a:pt x="479278" y="272496"/>
                  <a:pt x="472151" y="264831"/>
                </a:cubicBezTo>
                <a:cubicBezTo>
                  <a:pt x="465024" y="257166"/>
                  <a:pt x="465963" y="253782"/>
                  <a:pt x="474969" y="254678"/>
                </a:cubicBezTo>
                <a:cubicBezTo>
                  <a:pt x="483974" y="255574"/>
                  <a:pt x="497921" y="255298"/>
                  <a:pt x="516807" y="253850"/>
                </a:cubicBezTo>
                <a:cubicBezTo>
                  <a:pt x="516807" y="190696"/>
                  <a:pt x="516365" y="149611"/>
                  <a:pt x="515483" y="130596"/>
                </a:cubicBezTo>
                <a:cubicBezTo>
                  <a:pt x="514602" y="111581"/>
                  <a:pt x="512128" y="97363"/>
                  <a:pt x="508062" y="87941"/>
                </a:cubicBezTo>
                <a:cubicBezTo>
                  <a:pt x="503997" y="78519"/>
                  <a:pt x="506926" y="74709"/>
                  <a:pt x="516850" y="76508"/>
                </a:cubicBezTo>
                <a:cubicBezTo>
                  <a:pt x="526773" y="78308"/>
                  <a:pt x="539073" y="78125"/>
                  <a:pt x="553750" y="75960"/>
                </a:cubicBezTo>
                <a:cubicBezTo>
                  <a:pt x="568428" y="73794"/>
                  <a:pt x="578699" y="70869"/>
                  <a:pt x="584564" y="67184"/>
                </a:cubicBezTo>
                <a:cubicBezTo>
                  <a:pt x="587497" y="65341"/>
                  <a:pt x="590666" y="64381"/>
                  <a:pt x="594074" y="64304"/>
                </a:cubicBezTo>
                <a:close/>
                <a:moveTo>
                  <a:pt x="5029585" y="47867"/>
                </a:moveTo>
                <a:cubicBezTo>
                  <a:pt x="5032313" y="47157"/>
                  <a:pt x="5037628" y="48147"/>
                  <a:pt x="5045529" y="50836"/>
                </a:cubicBezTo>
                <a:cubicBezTo>
                  <a:pt x="5061332" y="56213"/>
                  <a:pt x="5068050" y="64111"/>
                  <a:pt x="5065684" y="74529"/>
                </a:cubicBezTo>
                <a:cubicBezTo>
                  <a:pt x="5063318" y="84947"/>
                  <a:pt x="5056672" y="86105"/>
                  <a:pt x="5045744" y="78003"/>
                </a:cubicBezTo>
                <a:cubicBezTo>
                  <a:pt x="5039578" y="70948"/>
                  <a:pt x="5034050" y="63312"/>
                  <a:pt x="5029160" y="55095"/>
                </a:cubicBezTo>
                <a:cubicBezTo>
                  <a:pt x="5026715" y="50986"/>
                  <a:pt x="5026856" y="48577"/>
                  <a:pt x="5029585" y="47867"/>
                </a:cubicBezTo>
                <a:close/>
                <a:moveTo>
                  <a:pt x="3600834" y="47867"/>
                </a:moveTo>
                <a:cubicBezTo>
                  <a:pt x="3603563" y="47157"/>
                  <a:pt x="3608878" y="48147"/>
                  <a:pt x="3616779" y="50836"/>
                </a:cubicBezTo>
                <a:cubicBezTo>
                  <a:pt x="3632582" y="56213"/>
                  <a:pt x="3639300" y="64111"/>
                  <a:pt x="3636934" y="74529"/>
                </a:cubicBezTo>
                <a:cubicBezTo>
                  <a:pt x="3634568" y="84947"/>
                  <a:pt x="3627921" y="86105"/>
                  <a:pt x="3616994" y="78003"/>
                </a:cubicBezTo>
                <a:cubicBezTo>
                  <a:pt x="3610828" y="70948"/>
                  <a:pt x="3605300" y="63312"/>
                  <a:pt x="3600410" y="55095"/>
                </a:cubicBezTo>
                <a:cubicBezTo>
                  <a:pt x="3597965" y="50986"/>
                  <a:pt x="3598106" y="48577"/>
                  <a:pt x="3600834" y="47867"/>
                </a:cubicBezTo>
                <a:close/>
                <a:moveTo>
                  <a:pt x="2453169" y="47053"/>
                </a:moveTo>
                <a:cubicBezTo>
                  <a:pt x="2455511" y="46950"/>
                  <a:pt x="2458557" y="47358"/>
                  <a:pt x="2462307" y="48276"/>
                </a:cubicBezTo>
                <a:cubicBezTo>
                  <a:pt x="2476203" y="50241"/>
                  <a:pt x="2485402" y="54528"/>
                  <a:pt x="2489905" y="61139"/>
                </a:cubicBezTo>
                <a:cubicBezTo>
                  <a:pt x="2494408" y="67750"/>
                  <a:pt x="2495221" y="75590"/>
                  <a:pt x="2492346" y="84661"/>
                </a:cubicBezTo>
                <a:cubicBezTo>
                  <a:pt x="2489471" y="93731"/>
                  <a:pt x="2483760" y="95341"/>
                  <a:pt x="2475213" y="89490"/>
                </a:cubicBezTo>
                <a:cubicBezTo>
                  <a:pt x="2466666" y="83639"/>
                  <a:pt x="2458629" y="74389"/>
                  <a:pt x="2451100" y="61741"/>
                </a:cubicBezTo>
                <a:cubicBezTo>
                  <a:pt x="2445454" y="52255"/>
                  <a:pt x="2446144" y="47359"/>
                  <a:pt x="2453169" y="47053"/>
                </a:cubicBezTo>
                <a:close/>
                <a:moveTo>
                  <a:pt x="1738795" y="47053"/>
                </a:moveTo>
                <a:cubicBezTo>
                  <a:pt x="1741137" y="46950"/>
                  <a:pt x="1744183" y="47358"/>
                  <a:pt x="1747932" y="48276"/>
                </a:cubicBezTo>
                <a:cubicBezTo>
                  <a:pt x="1761828" y="50241"/>
                  <a:pt x="1771027" y="54528"/>
                  <a:pt x="1775531" y="61139"/>
                </a:cubicBezTo>
                <a:cubicBezTo>
                  <a:pt x="1780033" y="67750"/>
                  <a:pt x="1780847" y="75590"/>
                  <a:pt x="1777971" y="84661"/>
                </a:cubicBezTo>
                <a:cubicBezTo>
                  <a:pt x="1775096" y="93731"/>
                  <a:pt x="1769385" y="95341"/>
                  <a:pt x="1760839" y="89490"/>
                </a:cubicBezTo>
                <a:cubicBezTo>
                  <a:pt x="1752292" y="83639"/>
                  <a:pt x="1744254" y="74389"/>
                  <a:pt x="1736725" y="61741"/>
                </a:cubicBezTo>
                <a:cubicBezTo>
                  <a:pt x="1731079" y="52255"/>
                  <a:pt x="1731769" y="47359"/>
                  <a:pt x="1738795" y="47053"/>
                </a:cubicBezTo>
                <a:close/>
                <a:moveTo>
                  <a:pt x="6784780" y="39543"/>
                </a:moveTo>
                <a:cubicBezTo>
                  <a:pt x="6777137" y="40891"/>
                  <a:pt x="6752113" y="45852"/>
                  <a:pt x="6709709" y="54428"/>
                </a:cubicBezTo>
                <a:cubicBezTo>
                  <a:pt x="6708977" y="63147"/>
                  <a:pt x="6708182" y="71858"/>
                  <a:pt x="6707321" y="80563"/>
                </a:cubicBezTo>
                <a:cubicBezTo>
                  <a:pt x="6745883" y="72604"/>
                  <a:pt x="6773538" y="66122"/>
                  <a:pt x="6790287" y="61118"/>
                </a:cubicBezTo>
                <a:cubicBezTo>
                  <a:pt x="6793384" y="54923"/>
                  <a:pt x="6795151" y="49441"/>
                  <a:pt x="6795589" y="44673"/>
                </a:cubicBezTo>
                <a:cubicBezTo>
                  <a:pt x="6796027" y="39905"/>
                  <a:pt x="6792424" y="38195"/>
                  <a:pt x="6784780" y="39543"/>
                </a:cubicBezTo>
                <a:close/>
                <a:moveTo>
                  <a:pt x="1138128" y="38747"/>
                </a:moveTo>
                <a:cubicBezTo>
                  <a:pt x="1147506" y="38747"/>
                  <a:pt x="1157738" y="40260"/>
                  <a:pt x="1168823" y="43286"/>
                </a:cubicBezTo>
                <a:cubicBezTo>
                  <a:pt x="1179908" y="46311"/>
                  <a:pt x="1184909" y="54432"/>
                  <a:pt x="1183826" y="67646"/>
                </a:cubicBezTo>
                <a:cubicBezTo>
                  <a:pt x="1182744" y="80861"/>
                  <a:pt x="1176223" y="84639"/>
                  <a:pt x="1164263" y="78982"/>
                </a:cubicBezTo>
                <a:cubicBezTo>
                  <a:pt x="1152303" y="73325"/>
                  <a:pt x="1142021" y="65205"/>
                  <a:pt x="1133417" y="54622"/>
                </a:cubicBezTo>
                <a:cubicBezTo>
                  <a:pt x="1124813" y="44038"/>
                  <a:pt x="1126383" y="38747"/>
                  <a:pt x="1138128" y="38747"/>
                </a:cubicBezTo>
                <a:close/>
                <a:moveTo>
                  <a:pt x="4509951" y="37459"/>
                </a:moveTo>
                <a:cubicBezTo>
                  <a:pt x="4514090" y="36934"/>
                  <a:pt x="4520897" y="38238"/>
                  <a:pt x="4530372" y="41371"/>
                </a:cubicBezTo>
                <a:cubicBezTo>
                  <a:pt x="4549323" y="47638"/>
                  <a:pt x="4557443" y="58687"/>
                  <a:pt x="4554732" y="74519"/>
                </a:cubicBezTo>
                <a:cubicBezTo>
                  <a:pt x="4552022" y="90350"/>
                  <a:pt x="4542851" y="91490"/>
                  <a:pt x="4527221" y="77939"/>
                </a:cubicBezTo>
                <a:cubicBezTo>
                  <a:pt x="4515161" y="64029"/>
                  <a:pt x="4507933" y="52890"/>
                  <a:pt x="4505538" y="44522"/>
                </a:cubicBezTo>
                <a:cubicBezTo>
                  <a:pt x="4504341" y="40339"/>
                  <a:pt x="4505812" y="37984"/>
                  <a:pt x="4509951" y="37459"/>
                </a:cubicBezTo>
                <a:close/>
                <a:moveTo>
                  <a:pt x="7167483" y="37015"/>
                </a:moveTo>
                <a:cubicBezTo>
                  <a:pt x="7179619" y="36128"/>
                  <a:pt x="7189304" y="38064"/>
                  <a:pt x="7196537" y="42823"/>
                </a:cubicBezTo>
                <a:cubicBezTo>
                  <a:pt x="7206181" y="49169"/>
                  <a:pt x="7204141" y="54815"/>
                  <a:pt x="7190417" y="59762"/>
                </a:cubicBezTo>
                <a:cubicBezTo>
                  <a:pt x="7176694" y="64710"/>
                  <a:pt x="7156955" y="68962"/>
                  <a:pt x="7131199" y="72518"/>
                </a:cubicBezTo>
                <a:cubicBezTo>
                  <a:pt x="7103967" y="77078"/>
                  <a:pt x="7083440" y="75741"/>
                  <a:pt x="7069615" y="68506"/>
                </a:cubicBezTo>
                <a:cubicBezTo>
                  <a:pt x="7055792" y="61272"/>
                  <a:pt x="7056153" y="56765"/>
                  <a:pt x="7070701" y="54987"/>
                </a:cubicBezTo>
                <a:cubicBezTo>
                  <a:pt x="7085250" y="53209"/>
                  <a:pt x="7098267" y="50997"/>
                  <a:pt x="7109754" y="48351"/>
                </a:cubicBezTo>
                <a:cubicBezTo>
                  <a:pt x="7121241" y="45705"/>
                  <a:pt x="7136165" y="42536"/>
                  <a:pt x="7154527" y="38844"/>
                </a:cubicBezTo>
                <a:cubicBezTo>
                  <a:pt x="7159119" y="37921"/>
                  <a:pt x="7163437" y="37311"/>
                  <a:pt x="7167483" y="37015"/>
                </a:cubicBezTo>
                <a:close/>
                <a:moveTo>
                  <a:pt x="2381859" y="36037"/>
                </a:moveTo>
                <a:cubicBezTo>
                  <a:pt x="2393288" y="36037"/>
                  <a:pt x="2404032" y="38059"/>
                  <a:pt x="2414092" y="42103"/>
                </a:cubicBezTo>
                <a:cubicBezTo>
                  <a:pt x="2424151" y="46146"/>
                  <a:pt x="2428364" y="54492"/>
                  <a:pt x="2426729" y="67141"/>
                </a:cubicBezTo>
                <a:cubicBezTo>
                  <a:pt x="2425094" y="79789"/>
                  <a:pt x="2418770" y="83248"/>
                  <a:pt x="2407757" y="77519"/>
                </a:cubicBezTo>
                <a:cubicBezTo>
                  <a:pt x="2396744" y="71790"/>
                  <a:pt x="2386286" y="63444"/>
                  <a:pt x="2376384" y="52481"/>
                </a:cubicBezTo>
                <a:cubicBezTo>
                  <a:pt x="2366482" y="41518"/>
                  <a:pt x="2368307" y="36037"/>
                  <a:pt x="2381859" y="36037"/>
                </a:cubicBezTo>
                <a:close/>
                <a:moveTo>
                  <a:pt x="1667484" y="36037"/>
                </a:moveTo>
                <a:cubicBezTo>
                  <a:pt x="1678913" y="36037"/>
                  <a:pt x="1689657" y="38059"/>
                  <a:pt x="1699717" y="42103"/>
                </a:cubicBezTo>
                <a:cubicBezTo>
                  <a:pt x="1709776" y="46146"/>
                  <a:pt x="1713990" y="54492"/>
                  <a:pt x="1712354" y="67141"/>
                </a:cubicBezTo>
                <a:cubicBezTo>
                  <a:pt x="1710719" y="79789"/>
                  <a:pt x="1704396" y="83248"/>
                  <a:pt x="1693382" y="77519"/>
                </a:cubicBezTo>
                <a:cubicBezTo>
                  <a:pt x="1682369" y="71790"/>
                  <a:pt x="1671911" y="63444"/>
                  <a:pt x="1662009" y="52481"/>
                </a:cubicBezTo>
                <a:cubicBezTo>
                  <a:pt x="1652107" y="41518"/>
                  <a:pt x="1653932" y="36037"/>
                  <a:pt x="1667484" y="36037"/>
                </a:cubicBezTo>
                <a:close/>
                <a:moveTo>
                  <a:pt x="4681694" y="35430"/>
                </a:moveTo>
                <a:cubicBezTo>
                  <a:pt x="4688764" y="35151"/>
                  <a:pt x="4694824" y="38053"/>
                  <a:pt x="4699873" y="44135"/>
                </a:cubicBezTo>
                <a:cubicBezTo>
                  <a:pt x="4706606" y="52245"/>
                  <a:pt x="4696181" y="59243"/>
                  <a:pt x="4668597" y="65129"/>
                </a:cubicBezTo>
                <a:cubicBezTo>
                  <a:pt x="4641014" y="71016"/>
                  <a:pt x="4623279" y="72511"/>
                  <a:pt x="4615392" y="69614"/>
                </a:cubicBezTo>
                <a:cubicBezTo>
                  <a:pt x="4607504" y="66717"/>
                  <a:pt x="4602374" y="63538"/>
                  <a:pt x="4600001" y="60074"/>
                </a:cubicBezTo>
                <a:cubicBezTo>
                  <a:pt x="4597628" y="56611"/>
                  <a:pt x="4607074" y="52750"/>
                  <a:pt x="4628341" y="48491"/>
                </a:cubicBezTo>
                <a:cubicBezTo>
                  <a:pt x="4648646" y="43874"/>
                  <a:pt x="4663962" y="39966"/>
                  <a:pt x="4674287" y="36768"/>
                </a:cubicBezTo>
                <a:cubicBezTo>
                  <a:pt x="4676868" y="35968"/>
                  <a:pt x="4679337" y="35522"/>
                  <a:pt x="4681694" y="35430"/>
                </a:cubicBezTo>
                <a:close/>
                <a:moveTo>
                  <a:pt x="2939488" y="32537"/>
                </a:moveTo>
                <a:cubicBezTo>
                  <a:pt x="2956408" y="31620"/>
                  <a:pt x="2968586" y="34418"/>
                  <a:pt x="2976023" y="40930"/>
                </a:cubicBezTo>
                <a:cubicBezTo>
                  <a:pt x="2985939" y="49613"/>
                  <a:pt x="2989130" y="55941"/>
                  <a:pt x="2985595" y="59913"/>
                </a:cubicBezTo>
                <a:cubicBezTo>
                  <a:pt x="2982060" y="63885"/>
                  <a:pt x="2972162" y="65420"/>
                  <a:pt x="2955900" y="64516"/>
                </a:cubicBezTo>
                <a:cubicBezTo>
                  <a:pt x="2939638" y="63613"/>
                  <a:pt x="2924348" y="63613"/>
                  <a:pt x="2910030" y="64516"/>
                </a:cubicBezTo>
                <a:cubicBezTo>
                  <a:pt x="2895711" y="65420"/>
                  <a:pt x="2874527" y="67019"/>
                  <a:pt x="2846477" y="69313"/>
                </a:cubicBezTo>
                <a:cubicBezTo>
                  <a:pt x="2854565" y="78032"/>
                  <a:pt x="2857487" y="84123"/>
                  <a:pt x="2855243" y="87586"/>
                </a:cubicBezTo>
                <a:cubicBezTo>
                  <a:pt x="2852998" y="91049"/>
                  <a:pt x="2851876" y="105364"/>
                  <a:pt x="2851876" y="130531"/>
                </a:cubicBezTo>
                <a:cubicBezTo>
                  <a:pt x="2872067" y="130531"/>
                  <a:pt x="2889666" y="132951"/>
                  <a:pt x="2904673" y="137791"/>
                </a:cubicBezTo>
                <a:cubicBezTo>
                  <a:pt x="2919680" y="142631"/>
                  <a:pt x="2928353" y="152325"/>
                  <a:pt x="2930690" y="166873"/>
                </a:cubicBezTo>
                <a:cubicBezTo>
                  <a:pt x="2933028" y="181421"/>
                  <a:pt x="2922681" y="183035"/>
                  <a:pt x="2899651" y="171713"/>
                </a:cubicBezTo>
                <a:cubicBezTo>
                  <a:pt x="2876620" y="160391"/>
                  <a:pt x="2860696" y="151203"/>
                  <a:pt x="2851876" y="144147"/>
                </a:cubicBezTo>
                <a:cubicBezTo>
                  <a:pt x="2852722" y="211934"/>
                  <a:pt x="2851722" y="257453"/>
                  <a:pt x="2848876" y="280706"/>
                </a:cubicBezTo>
                <a:cubicBezTo>
                  <a:pt x="2846029" y="303958"/>
                  <a:pt x="2841601" y="315585"/>
                  <a:pt x="2835593" y="315585"/>
                </a:cubicBezTo>
                <a:cubicBezTo>
                  <a:pt x="2831133" y="315585"/>
                  <a:pt x="2826405" y="310257"/>
                  <a:pt x="2821407" y="299603"/>
                </a:cubicBezTo>
                <a:cubicBezTo>
                  <a:pt x="2816409" y="288948"/>
                  <a:pt x="2814836" y="279777"/>
                  <a:pt x="2816686" y="272091"/>
                </a:cubicBezTo>
                <a:cubicBezTo>
                  <a:pt x="2818535" y="264404"/>
                  <a:pt x="2820335" y="256195"/>
                  <a:pt x="2822085" y="247461"/>
                </a:cubicBezTo>
                <a:cubicBezTo>
                  <a:pt x="2823834" y="238728"/>
                  <a:pt x="2825161" y="209037"/>
                  <a:pt x="2826064" y="158387"/>
                </a:cubicBezTo>
                <a:cubicBezTo>
                  <a:pt x="2826967" y="107738"/>
                  <a:pt x="2824250" y="79150"/>
                  <a:pt x="2817912" y="72626"/>
                </a:cubicBezTo>
                <a:cubicBezTo>
                  <a:pt x="2773285" y="79824"/>
                  <a:pt x="2745311" y="84546"/>
                  <a:pt x="2733989" y="86790"/>
                </a:cubicBezTo>
                <a:cubicBezTo>
                  <a:pt x="2722667" y="89034"/>
                  <a:pt x="2712013" y="84958"/>
                  <a:pt x="2702025" y="74562"/>
                </a:cubicBezTo>
                <a:cubicBezTo>
                  <a:pt x="2692037" y="64165"/>
                  <a:pt x="2692402" y="59422"/>
                  <a:pt x="2703122" y="60333"/>
                </a:cubicBezTo>
                <a:cubicBezTo>
                  <a:pt x="2713841" y="61243"/>
                  <a:pt x="2732340" y="60365"/>
                  <a:pt x="2758618" y="57697"/>
                </a:cubicBezTo>
                <a:cubicBezTo>
                  <a:pt x="2784897" y="55030"/>
                  <a:pt x="2811835" y="51660"/>
                  <a:pt x="2839433" y="47588"/>
                </a:cubicBezTo>
                <a:cubicBezTo>
                  <a:pt x="2867030" y="43515"/>
                  <a:pt x="2894216" y="39217"/>
                  <a:pt x="2920989" y="34692"/>
                </a:cubicBezTo>
                <a:cubicBezTo>
                  <a:pt x="2927682" y="33561"/>
                  <a:pt x="2933849" y="32843"/>
                  <a:pt x="2939488" y="32537"/>
                </a:cubicBezTo>
                <a:close/>
                <a:moveTo>
                  <a:pt x="5459336" y="31480"/>
                </a:moveTo>
                <a:cubicBezTo>
                  <a:pt x="5465852" y="31306"/>
                  <a:pt x="5472552" y="34531"/>
                  <a:pt x="5479435" y="41156"/>
                </a:cubicBezTo>
                <a:cubicBezTo>
                  <a:pt x="5488613" y="49990"/>
                  <a:pt x="5483164" y="55188"/>
                  <a:pt x="5463087" y="56751"/>
                </a:cubicBezTo>
                <a:cubicBezTo>
                  <a:pt x="5443011" y="58314"/>
                  <a:pt x="5422454" y="60895"/>
                  <a:pt x="5401417" y="64495"/>
                </a:cubicBezTo>
                <a:cubicBezTo>
                  <a:pt x="5406809" y="68395"/>
                  <a:pt x="5407337" y="72719"/>
                  <a:pt x="5402998" y="77465"/>
                </a:cubicBezTo>
                <a:cubicBezTo>
                  <a:pt x="5398660" y="82212"/>
                  <a:pt x="5392283" y="89992"/>
                  <a:pt x="5383865" y="100804"/>
                </a:cubicBezTo>
                <a:cubicBezTo>
                  <a:pt x="5405461" y="95742"/>
                  <a:pt x="5417564" y="91777"/>
                  <a:pt x="5420174" y="88909"/>
                </a:cubicBezTo>
                <a:cubicBezTo>
                  <a:pt x="5422784" y="86041"/>
                  <a:pt x="5427850" y="85808"/>
                  <a:pt x="5435371" y="88210"/>
                </a:cubicBezTo>
                <a:cubicBezTo>
                  <a:pt x="5442893" y="90612"/>
                  <a:pt x="5449912" y="93889"/>
                  <a:pt x="5456430" y="98040"/>
                </a:cubicBezTo>
                <a:cubicBezTo>
                  <a:pt x="5462948" y="102192"/>
                  <a:pt x="5464403" y="108351"/>
                  <a:pt x="5460797" y="116517"/>
                </a:cubicBezTo>
                <a:cubicBezTo>
                  <a:pt x="5457190" y="124684"/>
                  <a:pt x="5455831" y="141075"/>
                  <a:pt x="5456720" y="165690"/>
                </a:cubicBezTo>
                <a:cubicBezTo>
                  <a:pt x="5457610" y="190305"/>
                  <a:pt x="5456340" y="209291"/>
                  <a:pt x="5452913" y="222649"/>
                </a:cubicBezTo>
                <a:cubicBezTo>
                  <a:pt x="5449486" y="236007"/>
                  <a:pt x="5444969" y="239524"/>
                  <a:pt x="5439361" y="233200"/>
                </a:cubicBezTo>
                <a:cubicBezTo>
                  <a:pt x="5433755" y="226876"/>
                  <a:pt x="5430951" y="220115"/>
                  <a:pt x="5430951" y="212916"/>
                </a:cubicBezTo>
                <a:lnTo>
                  <a:pt x="5430951" y="158925"/>
                </a:lnTo>
                <a:cubicBezTo>
                  <a:pt x="5430951" y="130546"/>
                  <a:pt x="5429230" y="114915"/>
                  <a:pt x="5425788" y="112033"/>
                </a:cubicBezTo>
                <a:cubicBezTo>
                  <a:pt x="5422347" y="109150"/>
                  <a:pt x="5414413" y="109272"/>
                  <a:pt x="5401987" y="112398"/>
                </a:cubicBezTo>
                <a:cubicBezTo>
                  <a:pt x="5389561" y="115524"/>
                  <a:pt x="5376774" y="118629"/>
                  <a:pt x="5363623" y="121712"/>
                </a:cubicBezTo>
                <a:cubicBezTo>
                  <a:pt x="5364470" y="161176"/>
                  <a:pt x="5363817" y="191431"/>
                  <a:pt x="5361666" y="212475"/>
                </a:cubicBezTo>
                <a:cubicBezTo>
                  <a:pt x="5359515" y="233519"/>
                  <a:pt x="5354550" y="239478"/>
                  <a:pt x="5346770" y="230350"/>
                </a:cubicBezTo>
                <a:cubicBezTo>
                  <a:pt x="5338991" y="221223"/>
                  <a:pt x="5335553" y="214164"/>
                  <a:pt x="5336456" y="209173"/>
                </a:cubicBezTo>
                <a:cubicBezTo>
                  <a:pt x="5337359" y="204183"/>
                  <a:pt x="5338485" y="196962"/>
                  <a:pt x="5339833" y="187512"/>
                </a:cubicBezTo>
                <a:cubicBezTo>
                  <a:pt x="5341181" y="178062"/>
                  <a:pt x="5341855" y="165385"/>
                  <a:pt x="5341855" y="149482"/>
                </a:cubicBezTo>
                <a:cubicBezTo>
                  <a:pt x="5341855" y="134009"/>
                  <a:pt x="5340281" y="122254"/>
                  <a:pt x="5337134" y="114216"/>
                </a:cubicBezTo>
                <a:cubicBezTo>
                  <a:pt x="5333986" y="106178"/>
                  <a:pt x="5336234" y="103059"/>
                  <a:pt x="5343877" y="104859"/>
                </a:cubicBezTo>
                <a:cubicBezTo>
                  <a:pt x="5351521" y="106659"/>
                  <a:pt x="5358648" y="106949"/>
                  <a:pt x="5365258" y="105730"/>
                </a:cubicBezTo>
                <a:cubicBezTo>
                  <a:pt x="5366994" y="99635"/>
                  <a:pt x="5368926" y="93233"/>
                  <a:pt x="5371056" y="86521"/>
                </a:cubicBezTo>
                <a:cubicBezTo>
                  <a:pt x="5373185" y="79810"/>
                  <a:pt x="5373999" y="74275"/>
                  <a:pt x="5373497" y="69915"/>
                </a:cubicBezTo>
                <a:cubicBezTo>
                  <a:pt x="5369998" y="71507"/>
                  <a:pt x="5364664" y="73031"/>
                  <a:pt x="5357493" y="74486"/>
                </a:cubicBezTo>
                <a:cubicBezTo>
                  <a:pt x="5350323" y="75942"/>
                  <a:pt x="5342099" y="73669"/>
                  <a:pt x="5332821" y="67668"/>
                </a:cubicBezTo>
                <a:cubicBezTo>
                  <a:pt x="5323543" y="61666"/>
                  <a:pt x="5325077" y="58060"/>
                  <a:pt x="5337425" y="56848"/>
                </a:cubicBezTo>
                <a:cubicBezTo>
                  <a:pt x="5349771" y="55636"/>
                  <a:pt x="5369969" y="52137"/>
                  <a:pt x="5398018" y="46351"/>
                </a:cubicBezTo>
                <a:cubicBezTo>
                  <a:pt x="5426068" y="40565"/>
                  <a:pt x="5444356" y="36044"/>
                  <a:pt x="5452881" y="32789"/>
                </a:cubicBezTo>
                <a:cubicBezTo>
                  <a:pt x="5455012" y="31975"/>
                  <a:pt x="5457164" y="31539"/>
                  <a:pt x="5459336" y="31480"/>
                </a:cubicBezTo>
                <a:close/>
                <a:moveTo>
                  <a:pt x="5291392" y="30713"/>
                </a:moveTo>
                <a:cubicBezTo>
                  <a:pt x="5296440" y="31681"/>
                  <a:pt x="5302728" y="34050"/>
                  <a:pt x="5310256" y="37822"/>
                </a:cubicBezTo>
                <a:cubicBezTo>
                  <a:pt x="5319735" y="41149"/>
                  <a:pt x="5323790" y="44971"/>
                  <a:pt x="5322421" y="49287"/>
                </a:cubicBezTo>
                <a:cubicBezTo>
                  <a:pt x="5321051" y="53603"/>
                  <a:pt x="5319700" y="59519"/>
                  <a:pt x="5318366" y="67033"/>
                </a:cubicBezTo>
                <a:cubicBezTo>
                  <a:pt x="5317032" y="74547"/>
                  <a:pt x="5316366" y="92580"/>
                  <a:pt x="5316366" y="121131"/>
                </a:cubicBezTo>
                <a:cubicBezTo>
                  <a:pt x="5316366" y="151776"/>
                  <a:pt x="5316584" y="181816"/>
                  <a:pt x="5317022" y="211249"/>
                </a:cubicBezTo>
                <a:cubicBezTo>
                  <a:pt x="5317459" y="240682"/>
                  <a:pt x="5315509" y="260931"/>
                  <a:pt x="5311171" y="271994"/>
                </a:cubicBezTo>
                <a:cubicBezTo>
                  <a:pt x="5306833" y="283058"/>
                  <a:pt x="5301416" y="282093"/>
                  <a:pt x="5294920" y="269101"/>
                </a:cubicBezTo>
                <a:cubicBezTo>
                  <a:pt x="5288424" y="256109"/>
                  <a:pt x="5286524" y="246361"/>
                  <a:pt x="5289219" y="239858"/>
                </a:cubicBezTo>
                <a:cubicBezTo>
                  <a:pt x="5291916" y="233354"/>
                  <a:pt x="5293489" y="220939"/>
                  <a:pt x="5293941" y="202612"/>
                </a:cubicBezTo>
                <a:cubicBezTo>
                  <a:pt x="5294393" y="184286"/>
                  <a:pt x="5294619" y="155326"/>
                  <a:pt x="5294619" y="115732"/>
                </a:cubicBezTo>
                <a:cubicBezTo>
                  <a:pt x="5294619" y="76799"/>
                  <a:pt x="5292819" y="52653"/>
                  <a:pt x="5289219" y="43296"/>
                </a:cubicBezTo>
                <a:cubicBezTo>
                  <a:pt x="5285620" y="33939"/>
                  <a:pt x="5286344" y="29745"/>
                  <a:pt x="5291392" y="30713"/>
                </a:cubicBezTo>
                <a:close/>
                <a:moveTo>
                  <a:pt x="6352161" y="30453"/>
                </a:moveTo>
                <a:cubicBezTo>
                  <a:pt x="6354567" y="30544"/>
                  <a:pt x="6357533" y="31186"/>
                  <a:pt x="6361059" y="32380"/>
                </a:cubicBezTo>
                <a:cubicBezTo>
                  <a:pt x="6375163" y="37155"/>
                  <a:pt x="6384412" y="43013"/>
                  <a:pt x="6388808" y="49954"/>
                </a:cubicBezTo>
                <a:cubicBezTo>
                  <a:pt x="6393203" y="56894"/>
                  <a:pt x="6393633" y="65108"/>
                  <a:pt x="6390099" y="74594"/>
                </a:cubicBezTo>
                <a:cubicBezTo>
                  <a:pt x="6386563" y="84080"/>
                  <a:pt x="6379473" y="83617"/>
                  <a:pt x="6368825" y="73206"/>
                </a:cubicBezTo>
                <a:cubicBezTo>
                  <a:pt x="6358177" y="62795"/>
                  <a:pt x="6350444" y="53238"/>
                  <a:pt x="6345625" y="44533"/>
                </a:cubicBezTo>
                <a:cubicBezTo>
                  <a:pt x="6342765" y="34875"/>
                  <a:pt x="6344943" y="30182"/>
                  <a:pt x="6352161" y="30453"/>
                </a:cubicBezTo>
                <a:close/>
                <a:moveTo>
                  <a:pt x="3252829" y="30014"/>
                </a:moveTo>
                <a:cubicBezTo>
                  <a:pt x="3259984" y="28608"/>
                  <a:pt x="3267405" y="31394"/>
                  <a:pt x="3275092" y="38370"/>
                </a:cubicBezTo>
                <a:cubicBezTo>
                  <a:pt x="3282778" y="45347"/>
                  <a:pt x="3281577" y="50542"/>
                  <a:pt x="3271489" y="53955"/>
                </a:cubicBezTo>
                <a:cubicBezTo>
                  <a:pt x="3261401" y="57368"/>
                  <a:pt x="3235405" y="61892"/>
                  <a:pt x="3193503" y="67528"/>
                </a:cubicBezTo>
                <a:cubicBezTo>
                  <a:pt x="3202495" y="75228"/>
                  <a:pt x="3203158" y="81664"/>
                  <a:pt x="3195493" y="86833"/>
                </a:cubicBezTo>
                <a:cubicBezTo>
                  <a:pt x="3187828" y="92003"/>
                  <a:pt x="3174567" y="105207"/>
                  <a:pt x="3155710" y="126444"/>
                </a:cubicBezTo>
                <a:cubicBezTo>
                  <a:pt x="3184017" y="122888"/>
                  <a:pt x="3208643" y="119550"/>
                  <a:pt x="3229587" y="116431"/>
                </a:cubicBezTo>
                <a:cubicBezTo>
                  <a:pt x="3250531" y="113312"/>
                  <a:pt x="3264595" y="110376"/>
                  <a:pt x="3271779" y="107623"/>
                </a:cubicBezTo>
                <a:cubicBezTo>
                  <a:pt x="3278964" y="104870"/>
                  <a:pt x="3285912" y="104963"/>
                  <a:pt x="3292623" y="107903"/>
                </a:cubicBezTo>
                <a:cubicBezTo>
                  <a:pt x="3299334" y="110842"/>
                  <a:pt x="3307436" y="116543"/>
                  <a:pt x="3316929" y="125003"/>
                </a:cubicBezTo>
                <a:cubicBezTo>
                  <a:pt x="3326422" y="133464"/>
                  <a:pt x="3328627" y="140466"/>
                  <a:pt x="3323544" y="146008"/>
                </a:cubicBezTo>
                <a:cubicBezTo>
                  <a:pt x="3318460" y="151551"/>
                  <a:pt x="3314621" y="160596"/>
                  <a:pt x="3312025" y="173143"/>
                </a:cubicBezTo>
                <a:cubicBezTo>
                  <a:pt x="3309429" y="185691"/>
                  <a:pt x="3307221" y="201505"/>
                  <a:pt x="3305400" y="220584"/>
                </a:cubicBezTo>
                <a:cubicBezTo>
                  <a:pt x="3303578" y="239664"/>
                  <a:pt x="3299846" y="255320"/>
                  <a:pt x="3294204" y="267552"/>
                </a:cubicBezTo>
                <a:cubicBezTo>
                  <a:pt x="3288561" y="279784"/>
                  <a:pt x="3281577" y="288371"/>
                  <a:pt x="3273253" y="293311"/>
                </a:cubicBezTo>
                <a:cubicBezTo>
                  <a:pt x="3264928" y="298251"/>
                  <a:pt x="3259447" y="294372"/>
                  <a:pt x="3256808" y="281674"/>
                </a:cubicBezTo>
                <a:cubicBezTo>
                  <a:pt x="3254169" y="268975"/>
                  <a:pt x="3251853" y="259966"/>
                  <a:pt x="3249860" y="254646"/>
                </a:cubicBezTo>
                <a:cubicBezTo>
                  <a:pt x="3239248" y="253872"/>
                  <a:pt x="3218236" y="254836"/>
                  <a:pt x="3186824" y="257539"/>
                </a:cubicBezTo>
                <a:cubicBezTo>
                  <a:pt x="3155412" y="260242"/>
                  <a:pt x="3128958" y="262418"/>
                  <a:pt x="3107462" y="264067"/>
                </a:cubicBezTo>
                <a:cubicBezTo>
                  <a:pt x="3100277" y="282208"/>
                  <a:pt x="3094126" y="286015"/>
                  <a:pt x="3089006" y="275489"/>
                </a:cubicBezTo>
                <a:cubicBezTo>
                  <a:pt x="3083887" y="264964"/>
                  <a:pt x="3080871" y="250183"/>
                  <a:pt x="3079961" y="231146"/>
                </a:cubicBezTo>
                <a:cubicBezTo>
                  <a:pt x="3079050" y="212109"/>
                  <a:pt x="3077283" y="195568"/>
                  <a:pt x="3074659" y="181522"/>
                </a:cubicBezTo>
                <a:cubicBezTo>
                  <a:pt x="3072034" y="167475"/>
                  <a:pt x="3068213" y="154558"/>
                  <a:pt x="3063194" y="142771"/>
                </a:cubicBezTo>
                <a:cubicBezTo>
                  <a:pt x="3058175" y="130983"/>
                  <a:pt x="3059938" y="125792"/>
                  <a:pt x="3068485" y="127197"/>
                </a:cubicBezTo>
                <a:cubicBezTo>
                  <a:pt x="3077032" y="128603"/>
                  <a:pt x="3083675" y="129954"/>
                  <a:pt x="3088415" y="131252"/>
                </a:cubicBezTo>
                <a:cubicBezTo>
                  <a:pt x="3093154" y="132550"/>
                  <a:pt x="3109204" y="131965"/>
                  <a:pt x="3136565" y="129499"/>
                </a:cubicBezTo>
                <a:cubicBezTo>
                  <a:pt x="3149271" y="110025"/>
                  <a:pt x="3156735" y="96502"/>
                  <a:pt x="3158958" y="88930"/>
                </a:cubicBezTo>
                <a:cubicBezTo>
                  <a:pt x="3161180" y="81359"/>
                  <a:pt x="3162292" y="75472"/>
                  <a:pt x="3162292" y="71271"/>
                </a:cubicBezTo>
                <a:cubicBezTo>
                  <a:pt x="3157674" y="72117"/>
                  <a:pt x="3152279" y="73002"/>
                  <a:pt x="3146105" y="73927"/>
                </a:cubicBezTo>
                <a:cubicBezTo>
                  <a:pt x="3139932" y="74852"/>
                  <a:pt x="3134543" y="75071"/>
                  <a:pt x="3129940" y="74583"/>
                </a:cubicBezTo>
                <a:cubicBezTo>
                  <a:pt x="3125337" y="74096"/>
                  <a:pt x="3119228" y="70249"/>
                  <a:pt x="3111613" y="63043"/>
                </a:cubicBezTo>
                <a:cubicBezTo>
                  <a:pt x="3103999" y="55837"/>
                  <a:pt x="3108767" y="52234"/>
                  <a:pt x="3125918" y="52234"/>
                </a:cubicBezTo>
                <a:cubicBezTo>
                  <a:pt x="3140014" y="52234"/>
                  <a:pt x="3158595" y="50237"/>
                  <a:pt x="3181662" y="46243"/>
                </a:cubicBezTo>
                <a:cubicBezTo>
                  <a:pt x="3204728" y="42249"/>
                  <a:pt x="3220567" y="38897"/>
                  <a:pt x="3229178" y="36187"/>
                </a:cubicBezTo>
                <a:cubicBezTo>
                  <a:pt x="3237789" y="33477"/>
                  <a:pt x="3245673" y="31419"/>
                  <a:pt x="3252829" y="30014"/>
                </a:cubicBezTo>
                <a:close/>
                <a:moveTo>
                  <a:pt x="793730" y="29282"/>
                </a:moveTo>
                <a:cubicBezTo>
                  <a:pt x="804356" y="29282"/>
                  <a:pt x="814674" y="31541"/>
                  <a:pt x="824683" y="36058"/>
                </a:cubicBezTo>
                <a:cubicBezTo>
                  <a:pt x="834693" y="40575"/>
                  <a:pt x="839146" y="49599"/>
                  <a:pt x="838041" y="63129"/>
                </a:cubicBezTo>
                <a:cubicBezTo>
                  <a:pt x="836937" y="76659"/>
                  <a:pt x="830168" y="79663"/>
                  <a:pt x="817736" y="72142"/>
                </a:cubicBezTo>
                <a:cubicBezTo>
                  <a:pt x="805303" y="64620"/>
                  <a:pt x="795031" y="55597"/>
                  <a:pt x="786922" y="45071"/>
                </a:cubicBezTo>
                <a:cubicBezTo>
                  <a:pt x="778813" y="34545"/>
                  <a:pt x="781082" y="29282"/>
                  <a:pt x="793730" y="29282"/>
                </a:cubicBezTo>
                <a:close/>
                <a:moveTo>
                  <a:pt x="133357" y="23292"/>
                </a:moveTo>
                <a:cubicBezTo>
                  <a:pt x="141524" y="24704"/>
                  <a:pt x="150626" y="27691"/>
                  <a:pt x="160664" y="32251"/>
                </a:cubicBezTo>
                <a:cubicBezTo>
                  <a:pt x="172193" y="37714"/>
                  <a:pt x="176589" y="44171"/>
                  <a:pt x="173850" y="51621"/>
                </a:cubicBezTo>
                <a:cubicBezTo>
                  <a:pt x="171111" y="59071"/>
                  <a:pt x="169311" y="68596"/>
                  <a:pt x="168451" y="80197"/>
                </a:cubicBezTo>
                <a:cubicBezTo>
                  <a:pt x="167591" y="91798"/>
                  <a:pt x="167160" y="109043"/>
                  <a:pt x="167160" y="131930"/>
                </a:cubicBezTo>
                <a:cubicBezTo>
                  <a:pt x="167160" y="153798"/>
                  <a:pt x="168053" y="174119"/>
                  <a:pt x="169838" y="192890"/>
                </a:cubicBezTo>
                <a:cubicBezTo>
                  <a:pt x="171623" y="211661"/>
                  <a:pt x="171824" y="228923"/>
                  <a:pt x="170441" y="244676"/>
                </a:cubicBezTo>
                <a:cubicBezTo>
                  <a:pt x="169057" y="260429"/>
                  <a:pt x="164081" y="274385"/>
                  <a:pt x="155512" y="286546"/>
                </a:cubicBezTo>
                <a:cubicBezTo>
                  <a:pt x="146944" y="298706"/>
                  <a:pt x="139641" y="300452"/>
                  <a:pt x="133604" y="291784"/>
                </a:cubicBezTo>
                <a:cubicBezTo>
                  <a:pt x="127567" y="283115"/>
                  <a:pt x="122150" y="275945"/>
                  <a:pt x="117353" y="270273"/>
                </a:cubicBezTo>
                <a:cubicBezTo>
                  <a:pt x="112556" y="264602"/>
                  <a:pt x="107036" y="258335"/>
                  <a:pt x="100790" y="251473"/>
                </a:cubicBezTo>
                <a:cubicBezTo>
                  <a:pt x="94545" y="244611"/>
                  <a:pt x="96011" y="242134"/>
                  <a:pt x="105189" y="244041"/>
                </a:cubicBezTo>
                <a:cubicBezTo>
                  <a:pt x="114367" y="245949"/>
                  <a:pt x="121946" y="247522"/>
                  <a:pt x="127926" y="248763"/>
                </a:cubicBezTo>
                <a:cubicBezTo>
                  <a:pt x="133905" y="250003"/>
                  <a:pt x="137415" y="248802"/>
                  <a:pt x="138455" y="245160"/>
                </a:cubicBezTo>
                <a:cubicBezTo>
                  <a:pt x="139494" y="241517"/>
                  <a:pt x="140463" y="234078"/>
                  <a:pt x="141358" y="222843"/>
                </a:cubicBezTo>
                <a:cubicBezTo>
                  <a:pt x="142255" y="211607"/>
                  <a:pt x="142484" y="180844"/>
                  <a:pt x="142047" y="130553"/>
                </a:cubicBezTo>
                <a:cubicBezTo>
                  <a:pt x="141610" y="80262"/>
                  <a:pt x="138010" y="49459"/>
                  <a:pt x="131249" y="38145"/>
                </a:cubicBezTo>
                <a:cubicBezTo>
                  <a:pt x="124487" y="26830"/>
                  <a:pt x="125190" y="21879"/>
                  <a:pt x="133357" y="23292"/>
                </a:cubicBezTo>
                <a:close/>
                <a:moveTo>
                  <a:pt x="3952681" y="21935"/>
                </a:moveTo>
                <a:cubicBezTo>
                  <a:pt x="3955085" y="21707"/>
                  <a:pt x="3958384" y="21940"/>
                  <a:pt x="3962579" y="22636"/>
                </a:cubicBezTo>
                <a:cubicBezTo>
                  <a:pt x="3977693" y="23553"/>
                  <a:pt x="3988775" y="26551"/>
                  <a:pt x="3995823" y="31627"/>
                </a:cubicBezTo>
                <a:cubicBezTo>
                  <a:pt x="4002871" y="36703"/>
                  <a:pt x="4005822" y="43906"/>
                  <a:pt x="4004675" y="53234"/>
                </a:cubicBezTo>
                <a:cubicBezTo>
                  <a:pt x="4003528" y="62562"/>
                  <a:pt x="3997963" y="65101"/>
                  <a:pt x="3987983" y="60849"/>
                </a:cubicBezTo>
                <a:cubicBezTo>
                  <a:pt x="3978002" y="56597"/>
                  <a:pt x="3967078" y="48470"/>
                  <a:pt x="3955212" y="36467"/>
                </a:cubicBezTo>
                <a:cubicBezTo>
                  <a:pt x="3946312" y="27465"/>
                  <a:pt x="3945468" y="22621"/>
                  <a:pt x="3952681" y="21935"/>
                </a:cubicBezTo>
                <a:close/>
                <a:moveTo>
                  <a:pt x="441013" y="20749"/>
                </a:moveTo>
                <a:cubicBezTo>
                  <a:pt x="445155" y="21159"/>
                  <a:pt x="451211" y="24265"/>
                  <a:pt x="459180" y="30067"/>
                </a:cubicBezTo>
                <a:cubicBezTo>
                  <a:pt x="469807" y="37804"/>
                  <a:pt x="472728" y="44099"/>
                  <a:pt x="467946" y="48954"/>
                </a:cubicBezTo>
                <a:cubicBezTo>
                  <a:pt x="463163" y="53808"/>
                  <a:pt x="459019" y="58967"/>
                  <a:pt x="455513" y="64430"/>
                </a:cubicBezTo>
                <a:cubicBezTo>
                  <a:pt x="452007" y="69894"/>
                  <a:pt x="438301" y="91476"/>
                  <a:pt x="414396" y="129176"/>
                </a:cubicBezTo>
                <a:lnTo>
                  <a:pt x="444188" y="129176"/>
                </a:lnTo>
                <a:cubicBezTo>
                  <a:pt x="456606" y="112757"/>
                  <a:pt x="462141" y="99424"/>
                  <a:pt x="460793" y="89178"/>
                </a:cubicBezTo>
                <a:cubicBezTo>
                  <a:pt x="459446" y="78932"/>
                  <a:pt x="465773" y="77387"/>
                  <a:pt x="479776" y="84542"/>
                </a:cubicBezTo>
                <a:cubicBezTo>
                  <a:pt x="493780" y="91698"/>
                  <a:pt x="499211" y="97169"/>
                  <a:pt x="496071" y="100955"/>
                </a:cubicBezTo>
                <a:cubicBezTo>
                  <a:pt x="492930" y="104741"/>
                  <a:pt x="487932" y="110638"/>
                  <a:pt x="481078" y="118647"/>
                </a:cubicBezTo>
                <a:cubicBezTo>
                  <a:pt x="474223" y="126656"/>
                  <a:pt x="465960" y="137382"/>
                  <a:pt x="456287" y="150826"/>
                </a:cubicBezTo>
                <a:cubicBezTo>
                  <a:pt x="446615" y="164270"/>
                  <a:pt x="438050" y="175488"/>
                  <a:pt x="430593" y="184479"/>
                </a:cubicBezTo>
                <a:cubicBezTo>
                  <a:pt x="445736" y="179245"/>
                  <a:pt x="460994" y="175015"/>
                  <a:pt x="476367" y="171788"/>
                </a:cubicBezTo>
                <a:cubicBezTo>
                  <a:pt x="491739" y="168562"/>
                  <a:pt x="487018" y="174040"/>
                  <a:pt x="462202" y="188222"/>
                </a:cubicBezTo>
                <a:cubicBezTo>
                  <a:pt x="437386" y="202405"/>
                  <a:pt x="421982" y="212328"/>
                  <a:pt x="415988" y="217992"/>
                </a:cubicBezTo>
                <a:cubicBezTo>
                  <a:pt x="409994" y="223657"/>
                  <a:pt x="403927" y="221950"/>
                  <a:pt x="397790" y="212873"/>
                </a:cubicBezTo>
                <a:cubicBezTo>
                  <a:pt x="391652" y="203796"/>
                  <a:pt x="392057" y="196357"/>
                  <a:pt x="399005" y="190556"/>
                </a:cubicBezTo>
                <a:cubicBezTo>
                  <a:pt x="405953" y="184755"/>
                  <a:pt x="412313" y="178302"/>
                  <a:pt x="418085" y="171197"/>
                </a:cubicBezTo>
                <a:cubicBezTo>
                  <a:pt x="423856" y="164091"/>
                  <a:pt x="430672" y="155075"/>
                  <a:pt x="438530" y="144147"/>
                </a:cubicBezTo>
                <a:cubicBezTo>
                  <a:pt x="414467" y="148550"/>
                  <a:pt x="398862" y="153028"/>
                  <a:pt x="391713" y="157581"/>
                </a:cubicBezTo>
                <a:cubicBezTo>
                  <a:pt x="384564" y="162134"/>
                  <a:pt x="379330" y="158982"/>
                  <a:pt x="376011" y="148127"/>
                </a:cubicBezTo>
                <a:cubicBezTo>
                  <a:pt x="372691" y="137271"/>
                  <a:pt x="374605" y="130614"/>
                  <a:pt x="381754" y="128155"/>
                </a:cubicBezTo>
                <a:cubicBezTo>
                  <a:pt x="388902" y="125695"/>
                  <a:pt x="395004" y="121307"/>
                  <a:pt x="400059" y="114990"/>
                </a:cubicBezTo>
                <a:cubicBezTo>
                  <a:pt x="405114" y="108673"/>
                  <a:pt x="412564" y="95742"/>
                  <a:pt x="422408" y="76196"/>
                </a:cubicBezTo>
                <a:cubicBezTo>
                  <a:pt x="432253" y="56651"/>
                  <a:pt x="436275" y="43067"/>
                  <a:pt x="434476" y="35445"/>
                </a:cubicBezTo>
                <a:cubicBezTo>
                  <a:pt x="432676" y="27823"/>
                  <a:pt x="433687" y="23087"/>
                  <a:pt x="437509" y="21238"/>
                </a:cubicBezTo>
                <a:cubicBezTo>
                  <a:pt x="438464" y="20775"/>
                  <a:pt x="439632" y="20612"/>
                  <a:pt x="441013" y="20749"/>
                </a:cubicBezTo>
                <a:close/>
                <a:moveTo>
                  <a:pt x="1248012" y="19480"/>
                </a:moveTo>
                <a:cubicBezTo>
                  <a:pt x="1249615" y="19596"/>
                  <a:pt x="1251505" y="20085"/>
                  <a:pt x="1253681" y="20947"/>
                </a:cubicBezTo>
                <a:cubicBezTo>
                  <a:pt x="1262386" y="24396"/>
                  <a:pt x="1268714" y="29078"/>
                  <a:pt x="1272664" y="34993"/>
                </a:cubicBezTo>
                <a:cubicBezTo>
                  <a:pt x="1276615" y="40909"/>
                  <a:pt x="1277074" y="45279"/>
                  <a:pt x="1274041" y="48104"/>
                </a:cubicBezTo>
                <a:cubicBezTo>
                  <a:pt x="1271008" y="50929"/>
                  <a:pt x="1268021" y="54521"/>
                  <a:pt x="1265082" y="58881"/>
                </a:cubicBezTo>
                <a:cubicBezTo>
                  <a:pt x="1285603" y="77193"/>
                  <a:pt x="1301280" y="90684"/>
                  <a:pt x="1312114" y="99352"/>
                </a:cubicBezTo>
                <a:cubicBezTo>
                  <a:pt x="1322948" y="108021"/>
                  <a:pt x="1334345" y="115456"/>
                  <a:pt x="1346304" y="121658"/>
                </a:cubicBezTo>
                <a:cubicBezTo>
                  <a:pt x="1358264" y="127861"/>
                  <a:pt x="1370439" y="133758"/>
                  <a:pt x="1382829" y="139351"/>
                </a:cubicBezTo>
                <a:cubicBezTo>
                  <a:pt x="1395219" y="144943"/>
                  <a:pt x="1395205" y="148715"/>
                  <a:pt x="1382786" y="150665"/>
                </a:cubicBezTo>
                <a:cubicBezTo>
                  <a:pt x="1370367" y="152615"/>
                  <a:pt x="1357436" y="153816"/>
                  <a:pt x="1343992" y="154268"/>
                </a:cubicBezTo>
                <a:cubicBezTo>
                  <a:pt x="1330548" y="154720"/>
                  <a:pt x="1320009" y="150425"/>
                  <a:pt x="1312372" y="141383"/>
                </a:cubicBezTo>
                <a:cubicBezTo>
                  <a:pt x="1304736" y="132342"/>
                  <a:pt x="1286427" y="108971"/>
                  <a:pt x="1257445" y="71271"/>
                </a:cubicBezTo>
                <a:cubicBezTo>
                  <a:pt x="1245901" y="93369"/>
                  <a:pt x="1233676" y="112488"/>
                  <a:pt x="1220771" y="128628"/>
                </a:cubicBezTo>
                <a:cubicBezTo>
                  <a:pt x="1207864" y="144768"/>
                  <a:pt x="1193775" y="156114"/>
                  <a:pt x="1178503" y="162668"/>
                </a:cubicBezTo>
                <a:cubicBezTo>
                  <a:pt x="1163230" y="169221"/>
                  <a:pt x="1160879" y="166622"/>
                  <a:pt x="1171447" y="154870"/>
                </a:cubicBezTo>
                <a:cubicBezTo>
                  <a:pt x="1182016" y="143119"/>
                  <a:pt x="1192620" y="129929"/>
                  <a:pt x="1203261" y="115302"/>
                </a:cubicBezTo>
                <a:cubicBezTo>
                  <a:pt x="1213901" y="100675"/>
                  <a:pt x="1223015" y="84679"/>
                  <a:pt x="1230601" y="67313"/>
                </a:cubicBezTo>
                <a:cubicBezTo>
                  <a:pt x="1238187" y="49947"/>
                  <a:pt x="1241754" y="37015"/>
                  <a:pt x="1241302" y="28519"/>
                </a:cubicBezTo>
                <a:cubicBezTo>
                  <a:pt x="1240964" y="22146"/>
                  <a:pt x="1243199" y="19134"/>
                  <a:pt x="1248012" y="19480"/>
                </a:cubicBezTo>
                <a:close/>
                <a:moveTo>
                  <a:pt x="2550549" y="19076"/>
                </a:moveTo>
                <a:cubicBezTo>
                  <a:pt x="2553223" y="19445"/>
                  <a:pt x="2556361" y="20209"/>
                  <a:pt x="2559964" y="21367"/>
                </a:cubicBezTo>
                <a:cubicBezTo>
                  <a:pt x="2571823" y="25324"/>
                  <a:pt x="2579535" y="29791"/>
                  <a:pt x="2583098" y="34767"/>
                </a:cubicBezTo>
                <a:cubicBezTo>
                  <a:pt x="2586662" y="39744"/>
                  <a:pt x="2584973" y="43615"/>
                  <a:pt x="2578033" y="46383"/>
                </a:cubicBezTo>
                <a:cubicBezTo>
                  <a:pt x="2571092" y="49151"/>
                  <a:pt x="2561828" y="55880"/>
                  <a:pt x="2550241" y="66570"/>
                </a:cubicBezTo>
                <a:cubicBezTo>
                  <a:pt x="2538655" y="77261"/>
                  <a:pt x="2528150" y="84765"/>
                  <a:pt x="2518729" y="89081"/>
                </a:cubicBezTo>
                <a:cubicBezTo>
                  <a:pt x="2509307" y="93397"/>
                  <a:pt x="2507314" y="91379"/>
                  <a:pt x="2512749" y="83026"/>
                </a:cubicBezTo>
                <a:cubicBezTo>
                  <a:pt x="2518184" y="74673"/>
                  <a:pt x="2524034" y="65144"/>
                  <a:pt x="2530301" y="54439"/>
                </a:cubicBezTo>
                <a:cubicBezTo>
                  <a:pt x="2536568" y="43734"/>
                  <a:pt x="2539475" y="34387"/>
                  <a:pt x="2539024" y="26400"/>
                </a:cubicBezTo>
                <a:cubicBezTo>
                  <a:pt x="2538685" y="20409"/>
                  <a:pt x="2542526" y="17968"/>
                  <a:pt x="2550549" y="19076"/>
                </a:cubicBezTo>
                <a:close/>
                <a:moveTo>
                  <a:pt x="1836173" y="19076"/>
                </a:moveTo>
                <a:cubicBezTo>
                  <a:pt x="1838848" y="19445"/>
                  <a:pt x="1841986" y="20209"/>
                  <a:pt x="1845589" y="21367"/>
                </a:cubicBezTo>
                <a:cubicBezTo>
                  <a:pt x="1857448" y="25324"/>
                  <a:pt x="1865160" y="29791"/>
                  <a:pt x="1868723" y="34767"/>
                </a:cubicBezTo>
                <a:cubicBezTo>
                  <a:pt x="1872287" y="39744"/>
                  <a:pt x="1870598" y="43615"/>
                  <a:pt x="1863658" y="46383"/>
                </a:cubicBezTo>
                <a:cubicBezTo>
                  <a:pt x="1856717" y="49151"/>
                  <a:pt x="1847453" y="55880"/>
                  <a:pt x="1835866" y="66570"/>
                </a:cubicBezTo>
                <a:cubicBezTo>
                  <a:pt x="1824279" y="77261"/>
                  <a:pt x="1813775" y="84765"/>
                  <a:pt x="1804354" y="89081"/>
                </a:cubicBezTo>
                <a:cubicBezTo>
                  <a:pt x="1794932" y="93397"/>
                  <a:pt x="1792939" y="91379"/>
                  <a:pt x="1798374" y="83026"/>
                </a:cubicBezTo>
                <a:cubicBezTo>
                  <a:pt x="1803809" y="74673"/>
                  <a:pt x="1809660" y="65144"/>
                  <a:pt x="1815926" y="54439"/>
                </a:cubicBezTo>
                <a:cubicBezTo>
                  <a:pt x="1822193" y="43734"/>
                  <a:pt x="1825100" y="34387"/>
                  <a:pt x="1824649" y="26400"/>
                </a:cubicBezTo>
                <a:cubicBezTo>
                  <a:pt x="1824310" y="20409"/>
                  <a:pt x="1828152" y="17968"/>
                  <a:pt x="1836173" y="19076"/>
                </a:cubicBezTo>
                <a:close/>
                <a:moveTo>
                  <a:pt x="4311729" y="14180"/>
                </a:moveTo>
                <a:cubicBezTo>
                  <a:pt x="4313618" y="14122"/>
                  <a:pt x="4315952" y="14507"/>
                  <a:pt x="4318732" y="15333"/>
                </a:cubicBezTo>
                <a:cubicBezTo>
                  <a:pt x="4329853" y="18638"/>
                  <a:pt x="4338202" y="22485"/>
                  <a:pt x="4343781" y="26873"/>
                </a:cubicBezTo>
                <a:cubicBezTo>
                  <a:pt x="4349359" y="31261"/>
                  <a:pt x="4350015" y="36080"/>
                  <a:pt x="4345749" y="41328"/>
                </a:cubicBezTo>
                <a:cubicBezTo>
                  <a:pt x="4341483" y="46577"/>
                  <a:pt x="4336442" y="55009"/>
                  <a:pt x="4330627" y="66624"/>
                </a:cubicBezTo>
                <a:cubicBezTo>
                  <a:pt x="4324812" y="78240"/>
                  <a:pt x="4316240" y="90085"/>
                  <a:pt x="4304912" y="102159"/>
                </a:cubicBezTo>
                <a:cubicBezTo>
                  <a:pt x="4333262" y="101371"/>
                  <a:pt x="4350790" y="98474"/>
                  <a:pt x="4357494" y="93469"/>
                </a:cubicBezTo>
                <a:cubicBezTo>
                  <a:pt x="4364198" y="88464"/>
                  <a:pt x="4371967" y="87891"/>
                  <a:pt x="4380800" y="91748"/>
                </a:cubicBezTo>
                <a:cubicBezTo>
                  <a:pt x="4389634" y="95606"/>
                  <a:pt x="4396743" y="100428"/>
                  <a:pt x="4402128" y="106214"/>
                </a:cubicBezTo>
                <a:cubicBezTo>
                  <a:pt x="4407512" y="112000"/>
                  <a:pt x="4407917" y="117385"/>
                  <a:pt x="4403343" y="122368"/>
                </a:cubicBezTo>
                <a:cubicBezTo>
                  <a:pt x="4398768" y="127351"/>
                  <a:pt x="4395596" y="139168"/>
                  <a:pt x="4393825" y="157817"/>
                </a:cubicBezTo>
                <a:cubicBezTo>
                  <a:pt x="4392053" y="176467"/>
                  <a:pt x="4390494" y="195224"/>
                  <a:pt x="4389146" y="214088"/>
                </a:cubicBezTo>
                <a:cubicBezTo>
                  <a:pt x="4387798" y="232953"/>
                  <a:pt x="4383819" y="249225"/>
                  <a:pt x="4377208" y="262906"/>
                </a:cubicBezTo>
                <a:cubicBezTo>
                  <a:pt x="4370597" y="276586"/>
                  <a:pt x="4360340" y="286987"/>
                  <a:pt x="4346437" y="294107"/>
                </a:cubicBezTo>
                <a:cubicBezTo>
                  <a:pt x="4332534" y="301227"/>
                  <a:pt x="4325056" y="299438"/>
                  <a:pt x="4324002" y="288740"/>
                </a:cubicBezTo>
                <a:cubicBezTo>
                  <a:pt x="4322948" y="278042"/>
                  <a:pt x="4317226" y="265867"/>
                  <a:pt x="4306837" y="252215"/>
                </a:cubicBezTo>
                <a:cubicBezTo>
                  <a:pt x="4296447" y="238563"/>
                  <a:pt x="4297853" y="234935"/>
                  <a:pt x="4311053" y="241331"/>
                </a:cubicBezTo>
                <a:cubicBezTo>
                  <a:pt x="4324253" y="247727"/>
                  <a:pt x="4333470" y="251326"/>
                  <a:pt x="4338704" y="252129"/>
                </a:cubicBezTo>
                <a:cubicBezTo>
                  <a:pt x="4343939" y="252932"/>
                  <a:pt x="4348811" y="248125"/>
                  <a:pt x="4353321" y="237707"/>
                </a:cubicBezTo>
                <a:cubicBezTo>
                  <a:pt x="4357831" y="227288"/>
                  <a:pt x="4360986" y="211511"/>
                  <a:pt x="4362785" y="190373"/>
                </a:cubicBezTo>
                <a:cubicBezTo>
                  <a:pt x="4364585" y="169236"/>
                  <a:pt x="4365485" y="151554"/>
                  <a:pt x="4365485" y="137329"/>
                </a:cubicBezTo>
                <a:cubicBezTo>
                  <a:pt x="4365485" y="124494"/>
                  <a:pt x="4364248" y="117249"/>
                  <a:pt x="4361774" y="115593"/>
                </a:cubicBezTo>
                <a:cubicBezTo>
                  <a:pt x="4359300" y="113936"/>
                  <a:pt x="4353152" y="114341"/>
                  <a:pt x="4343329" y="116808"/>
                </a:cubicBezTo>
                <a:lnTo>
                  <a:pt x="4315194" y="123863"/>
                </a:lnTo>
                <a:cubicBezTo>
                  <a:pt x="4308368" y="124795"/>
                  <a:pt x="4302302" y="122558"/>
                  <a:pt x="4296996" y="117152"/>
                </a:cubicBezTo>
                <a:cubicBezTo>
                  <a:pt x="4283272" y="132740"/>
                  <a:pt x="4268986" y="144735"/>
                  <a:pt x="4254137" y="153139"/>
                </a:cubicBezTo>
                <a:cubicBezTo>
                  <a:pt x="4250424" y="155240"/>
                  <a:pt x="4247629" y="156518"/>
                  <a:pt x="4245752" y="156974"/>
                </a:cubicBezTo>
                <a:lnTo>
                  <a:pt x="4244089" y="156341"/>
                </a:lnTo>
                <a:lnTo>
                  <a:pt x="4243771" y="161904"/>
                </a:lnTo>
                <a:cubicBezTo>
                  <a:pt x="4243565" y="169236"/>
                  <a:pt x="4243686" y="178299"/>
                  <a:pt x="4244134" y="189093"/>
                </a:cubicBezTo>
                <a:cubicBezTo>
                  <a:pt x="4245030" y="210682"/>
                  <a:pt x="4244321" y="227030"/>
                  <a:pt x="4242005" y="238137"/>
                </a:cubicBezTo>
                <a:cubicBezTo>
                  <a:pt x="4239689" y="249243"/>
                  <a:pt x="4236577" y="258177"/>
                  <a:pt x="4232669" y="264939"/>
                </a:cubicBezTo>
                <a:cubicBezTo>
                  <a:pt x="4228762" y="271700"/>
                  <a:pt x="4224578" y="271800"/>
                  <a:pt x="4220118" y="265240"/>
                </a:cubicBezTo>
                <a:cubicBezTo>
                  <a:pt x="4215658" y="258679"/>
                  <a:pt x="4212245" y="253230"/>
                  <a:pt x="4209879" y="248892"/>
                </a:cubicBezTo>
                <a:cubicBezTo>
                  <a:pt x="4207513" y="244554"/>
                  <a:pt x="4205201" y="242209"/>
                  <a:pt x="4202942" y="241858"/>
                </a:cubicBezTo>
                <a:cubicBezTo>
                  <a:pt x="4200683" y="241507"/>
                  <a:pt x="4189459" y="242980"/>
                  <a:pt x="4169268" y="246278"/>
                </a:cubicBezTo>
                <a:cubicBezTo>
                  <a:pt x="4164564" y="266383"/>
                  <a:pt x="4159197" y="271883"/>
                  <a:pt x="4153167" y="262777"/>
                </a:cubicBezTo>
                <a:cubicBezTo>
                  <a:pt x="4147137" y="253671"/>
                  <a:pt x="4144122" y="241546"/>
                  <a:pt x="4144122" y="226403"/>
                </a:cubicBezTo>
                <a:cubicBezTo>
                  <a:pt x="4144122" y="212134"/>
                  <a:pt x="4143681" y="194406"/>
                  <a:pt x="4142799" y="173219"/>
                </a:cubicBezTo>
                <a:cubicBezTo>
                  <a:pt x="4141917" y="152031"/>
                  <a:pt x="4138769" y="136694"/>
                  <a:pt x="4133356" y="127208"/>
                </a:cubicBezTo>
                <a:cubicBezTo>
                  <a:pt x="4127943" y="117722"/>
                  <a:pt x="4128864" y="112979"/>
                  <a:pt x="4136120" y="112979"/>
                </a:cubicBezTo>
                <a:cubicBezTo>
                  <a:pt x="4140910" y="112979"/>
                  <a:pt x="4146510" y="113416"/>
                  <a:pt x="4152920" y="114291"/>
                </a:cubicBezTo>
                <a:cubicBezTo>
                  <a:pt x="4159803" y="105644"/>
                  <a:pt x="4167482" y="92272"/>
                  <a:pt x="4175957" y="74174"/>
                </a:cubicBezTo>
                <a:cubicBezTo>
                  <a:pt x="4184432" y="56077"/>
                  <a:pt x="4187096" y="41819"/>
                  <a:pt x="4183948" y="31401"/>
                </a:cubicBezTo>
                <a:cubicBezTo>
                  <a:pt x="4180801" y="20983"/>
                  <a:pt x="4188727" y="19897"/>
                  <a:pt x="4207728" y="28142"/>
                </a:cubicBezTo>
                <a:cubicBezTo>
                  <a:pt x="4223933" y="35972"/>
                  <a:pt x="4228941" y="42866"/>
                  <a:pt x="4222753" y="48824"/>
                </a:cubicBezTo>
                <a:cubicBezTo>
                  <a:pt x="4216565" y="54783"/>
                  <a:pt x="4209901" y="63118"/>
                  <a:pt x="4202759" y="73830"/>
                </a:cubicBezTo>
                <a:cubicBezTo>
                  <a:pt x="4195618" y="84542"/>
                  <a:pt x="4184676" y="98029"/>
                  <a:pt x="4169934" y="114291"/>
                </a:cubicBezTo>
                <a:cubicBezTo>
                  <a:pt x="4187286" y="111796"/>
                  <a:pt x="4199346" y="107573"/>
                  <a:pt x="4206115" y="101622"/>
                </a:cubicBezTo>
                <a:cubicBezTo>
                  <a:pt x="4212883" y="95670"/>
                  <a:pt x="4220211" y="94616"/>
                  <a:pt x="4228098" y="98460"/>
                </a:cubicBezTo>
                <a:cubicBezTo>
                  <a:pt x="4235985" y="102303"/>
                  <a:pt x="4242887" y="106304"/>
                  <a:pt x="4248802" y="110462"/>
                </a:cubicBezTo>
                <a:cubicBezTo>
                  <a:pt x="4254717" y="114621"/>
                  <a:pt x="4256054" y="119500"/>
                  <a:pt x="4252814" y="125100"/>
                </a:cubicBezTo>
                <a:cubicBezTo>
                  <a:pt x="4249573" y="130700"/>
                  <a:pt x="4247092" y="137368"/>
                  <a:pt x="4245371" y="145105"/>
                </a:cubicBezTo>
                <a:cubicBezTo>
                  <a:pt x="4244941" y="147039"/>
                  <a:pt x="4244592" y="149406"/>
                  <a:pt x="4244326" y="152206"/>
                </a:cubicBezTo>
                <a:lnTo>
                  <a:pt x="4244305" y="152578"/>
                </a:lnTo>
                <a:lnTo>
                  <a:pt x="4245493" y="149844"/>
                </a:lnTo>
                <a:cubicBezTo>
                  <a:pt x="4247285" y="147011"/>
                  <a:pt x="4249994" y="143355"/>
                  <a:pt x="4253620" y="138877"/>
                </a:cubicBezTo>
                <a:cubicBezTo>
                  <a:pt x="4268126" y="120967"/>
                  <a:pt x="4281397" y="100492"/>
                  <a:pt x="4293436" y="77455"/>
                </a:cubicBezTo>
                <a:cubicBezTo>
                  <a:pt x="4305474" y="54417"/>
                  <a:pt x="4309920" y="37478"/>
                  <a:pt x="4306772" y="26637"/>
                </a:cubicBezTo>
                <a:cubicBezTo>
                  <a:pt x="4304412" y="18506"/>
                  <a:pt x="4306064" y="14354"/>
                  <a:pt x="4311729" y="14180"/>
                </a:cubicBezTo>
                <a:close/>
                <a:moveTo>
                  <a:pt x="3890917" y="13236"/>
                </a:moveTo>
                <a:cubicBezTo>
                  <a:pt x="3905824" y="15143"/>
                  <a:pt x="3914399" y="17821"/>
                  <a:pt x="3916644" y="21270"/>
                </a:cubicBezTo>
                <a:cubicBezTo>
                  <a:pt x="3918888" y="24719"/>
                  <a:pt x="3919562" y="28368"/>
                  <a:pt x="3918666" y="32219"/>
                </a:cubicBezTo>
                <a:cubicBezTo>
                  <a:pt x="3917769" y="36069"/>
                  <a:pt x="3917751" y="43666"/>
                  <a:pt x="3918612" y="55009"/>
                </a:cubicBezTo>
                <a:cubicBezTo>
                  <a:pt x="3919472" y="66352"/>
                  <a:pt x="3921422" y="78018"/>
                  <a:pt x="3924463" y="90006"/>
                </a:cubicBezTo>
                <a:cubicBezTo>
                  <a:pt x="3933812" y="87511"/>
                  <a:pt x="3941316" y="85087"/>
                  <a:pt x="3946973" y="82735"/>
                </a:cubicBezTo>
                <a:cubicBezTo>
                  <a:pt x="3952630" y="80384"/>
                  <a:pt x="3959675" y="82115"/>
                  <a:pt x="3968107" y="87930"/>
                </a:cubicBezTo>
                <a:cubicBezTo>
                  <a:pt x="3976539" y="93745"/>
                  <a:pt x="3974628" y="99377"/>
                  <a:pt x="3962375" y="104827"/>
                </a:cubicBezTo>
                <a:cubicBezTo>
                  <a:pt x="3950121" y="110276"/>
                  <a:pt x="3939599" y="114019"/>
                  <a:pt x="3930808" y="116055"/>
                </a:cubicBezTo>
                <a:cubicBezTo>
                  <a:pt x="3941549" y="147933"/>
                  <a:pt x="3951150" y="171440"/>
                  <a:pt x="3959611" y="186577"/>
                </a:cubicBezTo>
                <a:cubicBezTo>
                  <a:pt x="3968071" y="201713"/>
                  <a:pt x="3976281" y="214809"/>
                  <a:pt x="3984240" y="225865"/>
                </a:cubicBezTo>
                <a:cubicBezTo>
                  <a:pt x="3992199" y="236921"/>
                  <a:pt x="4001441" y="247056"/>
                  <a:pt x="4011967" y="256270"/>
                </a:cubicBezTo>
                <a:cubicBezTo>
                  <a:pt x="4022492" y="265484"/>
                  <a:pt x="4029100" y="270445"/>
                  <a:pt x="4031788" y="271155"/>
                </a:cubicBezTo>
                <a:cubicBezTo>
                  <a:pt x="4034477" y="271865"/>
                  <a:pt x="4036965" y="269047"/>
                  <a:pt x="4039252" y="262702"/>
                </a:cubicBezTo>
                <a:cubicBezTo>
                  <a:pt x="4041540" y="256356"/>
                  <a:pt x="4045412" y="247132"/>
                  <a:pt x="4050868" y="235029"/>
                </a:cubicBezTo>
                <a:cubicBezTo>
                  <a:pt x="4056325" y="222925"/>
                  <a:pt x="4058820" y="223614"/>
                  <a:pt x="4058354" y="237094"/>
                </a:cubicBezTo>
                <a:cubicBezTo>
                  <a:pt x="4057888" y="250573"/>
                  <a:pt x="4058325" y="263354"/>
                  <a:pt x="4059666" y="275436"/>
                </a:cubicBezTo>
                <a:cubicBezTo>
                  <a:pt x="4061007" y="287517"/>
                  <a:pt x="4062588" y="297229"/>
                  <a:pt x="4064409" y="304571"/>
                </a:cubicBezTo>
                <a:cubicBezTo>
                  <a:pt x="4066230" y="311914"/>
                  <a:pt x="4059590" y="313724"/>
                  <a:pt x="4044490" y="310003"/>
                </a:cubicBezTo>
                <a:cubicBezTo>
                  <a:pt x="4029390" y="306281"/>
                  <a:pt x="4014907" y="298409"/>
                  <a:pt x="4001039" y="286384"/>
                </a:cubicBezTo>
                <a:cubicBezTo>
                  <a:pt x="3987172" y="274360"/>
                  <a:pt x="3974055" y="258726"/>
                  <a:pt x="3961686" y="239481"/>
                </a:cubicBezTo>
                <a:cubicBezTo>
                  <a:pt x="3949318" y="220237"/>
                  <a:pt x="3939065" y="201799"/>
                  <a:pt x="3930927" y="184167"/>
                </a:cubicBezTo>
                <a:cubicBezTo>
                  <a:pt x="3922788" y="166536"/>
                  <a:pt x="3915428" y="145553"/>
                  <a:pt x="3908846" y="121217"/>
                </a:cubicBezTo>
                <a:cubicBezTo>
                  <a:pt x="3889774" y="125663"/>
                  <a:pt x="3873290" y="129248"/>
                  <a:pt x="3859394" y="131973"/>
                </a:cubicBezTo>
                <a:cubicBezTo>
                  <a:pt x="3845498" y="134697"/>
                  <a:pt x="3832753" y="133457"/>
                  <a:pt x="3821159" y="128251"/>
                </a:cubicBezTo>
                <a:cubicBezTo>
                  <a:pt x="3809565" y="123046"/>
                  <a:pt x="3812118" y="118995"/>
                  <a:pt x="3828817" y="116098"/>
                </a:cubicBezTo>
                <a:cubicBezTo>
                  <a:pt x="3845516" y="113201"/>
                  <a:pt x="3870013" y="106705"/>
                  <a:pt x="3902307" y="96610"/>
                </a:cubicBezTo>
                <a:cubicBezTo>
                  <a:pt x="3899798" y="86342"/>
                  <a:pt x="3896539" y="72733"/>
                  <a:pt x="3892531" y="55783"/>
                </a:cubicBezTo>
                <a:cubicBezTo>
                  <a:pt x="3888522" y="38833"/>
                  <a:pt x="3883525" y="27027"/>
                  <a:pt x="3877538" y="20366"/>
                </a:cubicBezTo>
                <a:cubicBezTo>
                  <a:pt x="3871551" y="13705"/>
                  <a:pt x="3876011" y="11328"/>
                  <a:pt x="3890917" y="13236"/>
                </a:cubicBezTo>
                <a:close/>
                <a:moveTo>
                  <a:pt x="4915903" y="11023"/>
                </a:moveTo>
                <a:cubicBezTo>
                  <a:pt x="4917727" y="10394"/>
                  <a:pt x="4920691" y="10432"/>
                  <a:pt x="4924792" y="11138"/>
                </a:cubicBezTo>
                <a:cubicBezTo>
                  <a:pt x="4932995" y="12551"/>
                  <a:pt x="4939770" y="14734"/>
                  <a:pt x="4945119" y="17688"/>
                </a:cubicBezTo>
                <a:cubicBezTo>
                  <a:pt x="4950468" y="20642"/>
                  <a:pt x="4951913" y="23926"/>
                  <a:pt x="4949453" y="27540"/>
                </a:cubicBezTo>
                <a:cubicBezTo>
                  <a:pt x="4946994" y="31154"/>
                  <a:pt x="4944180" y="34889"/>
                  <a:pt x="4941010" y="38747"/>
                </a:cubicBezTo>
                <a:cubicBezTo>
                  <a:pt x="4943936" y="38747"/>
                  <a:pt x="4950945" y="36718"/>
                  <a:pt x="4962037" y="32659"/>
                </a:cubicBezTo>
                <a:cubicBezTo>
                  <a:pt x="4973129" y="28601"/>
                  <a:pt x="4981396" y="29885"/>
                  <a:pt x="4986838" y="36510"/>
                </a:cubicBezTo>
                <a:cubicBezTo>
                  <a:pt x="4992280" y="43135"/>
                  <a:pt x="4990646" y="47874"/>
                  <a:pt x="4981934" y="50728"/>
                </a:cubicBezTo>
                <a:cubicBezTo>
                  <a:pt x="4973222" y="53582"/>
                  <a:pt x="4964138" y="55468"/>
                  <a:pt x="4954680" y="56385"/>
                </a:cubicBezTo>
                <a:cubicBezTo>
                  <a:pt x="4945223" y="57303"/>
                  <a:pt x="4938071" y="56866"/>
                  <a:pt x="4933224" y="55073"/>
                </a:cubicBezTo>
                <a:cubicBezTo>
                  <a:pt x="4923243" y="70503"/>
                  <a:pt x="4909645" y="83133"/>
                  <a:pt x="4892430" y="92964"/>
                </a:cubicBezTo>
                <a:cubicBezTo>
                  <a:pt x="4875214" y="102794"/>
                  <a:pt x="4870504" y="102783"/>
                  <a:pt x="4878297" y="92931"/>
                </a:cubicBezTo>
                <a:cubicBezTo>
                  <a:pt x="4886091" y="83080"/>
                  <a:pt x="4892430" y="74601"/>
                  <a:pt x="4897312" y="67495"/>
                </a:cubicBezTo>
                <a:cubicBezTo>
                  <a:pt x="4902195" y="60390"/>
                  <a:pt x="4906397" y="53101"/>
                  <a:pt x="4909917" y="45630"/>
                </a:cubicBezTo>
                <a:cubicBezTo>
                  <a:pt x="4913438" y="38159"/>
                  <a:pt x="4915198" y="32279"/>
                  <a:pt x="4915198" y="27992"/>
                </a:cubicBezTo>
                <a:cubicBezTo>
                  <a:pt x="4915198" y="23202"/>
                  <a:pt x="4914746" y="18843"/>
                  <a:pt x="4913843" y="14913"/>
                </a:cubicBezTo>
                <a:cubicBezTo>
                  <a:pt x="4913391" y="12949"/>
                  <a:pt x="4914078" y="11652"/>
                  <a:pt x="4915903" y="11023"/>
                </a:cubicBezTo>
                <a:close/>
                <a:moveTo>
                  <a:pt x="3487152" y="11023"/>
                </a:moveTo>
                <a:cubicBezTo>
                  <a:pt x="3488977" y="10394"/>
                  <a:pt x="3491941" y="10432"/>
                  <a:pt x="3496042" y="11138"/>
                </a:cubicBezTo>
                <a:cubicBezTo>
                  <a:pt x="3504244" y="12551"/>
                  <a:pt x="3511020" y="14734"/>
                  <a:pt x="3516369" y="17688"/>
                </a:cubicBezTo>
                <a:cubicBezTo>
                  <a:pt x="3521718" y="20642"/>
                  <a:pt x="3523163" y="23926"/>
                  <a:pt x="3520703" y="27540"/>
                </a:cubicBezTo>
                <a:cubicBezTo>
                  <a:pt x="3518244" y="31154"/>
                  <a:pt x="3515430" y="34889"/>
                  <a:pt x="3512260" y="38747"/>
                </a:cubicBezTo>
                <a:cubicBezTo>
                  <a:pt x="3515186" y="38747"/>
                  <a:pt x="3522195" y="36718"/>
                  <a:pt x="3533287" y="32659"/>
                </a:cubicBezTo>
                <a:cubicBezTo>
                  <a:pt x="3544379" y="28601"/>
                  <a:pt x="3552646" y="29885"/>
                  <a:pt x="3558088" y="36510"/>
                </a:cubicBezTo>
                <a:cubicBezTo>
                  <a:pt x="3563530" y="43135"/>
                  <a:pt x="3561896" y="47874"/>
                  <a:pt x="3553184" y="50728"/>
                </a:cubicBezTo>
                <a:cubicBezTo>
                  <a:pt x="3544472" y="53582"/>
                  <a:pt x="3535388" y="55468"/>
                  <a:pt x="3525930" y="56385"/>
                </a:cubicBezTo>
                <a:cubicBezTo>
                  <a:pt x="3516473" y="57303"/>
                  <a:pt x="3509321" y="56866"/>
                  <a:pt x="3504474" y="55073"/>
                </a:cubicBezTo>
                <a:cubicBezTo>
                  <a:pt x="3494493" y="70503"/>
                  <a:pt x="3480895" y="83133"/>
                  <a:pt x="3463679" y="92964"/>
                </a:cubicBezTo>
                <a:cubicBezTo>
                  <a:pt x="3446464" y="102794"/>
                  <a:pt x="3441753" y="102783"/>
                  <a:pt x="3449547" y="92931"/>
                </a:cubicBezTo>
                <a:cubicBezTo>
                  <a:pt x="3457341" y="83080"/>
                  <a:pt x="3463679" y="74601"/>
                  <a:pt x="3468562" y="67495"/>
                </a:cubicBezTo>
                <a:cubicBezTo>
                  <a:pt x="3473445" y="60390"/>
                  <a:pt x="3477647" y="53101"/>
                  <a:pt x="3481167" y="45630"/>
                </a:cubicBezTo>
                <a:cubicBezTo>
                  <a:pt x="3484688" y="38159"/>
                  <a:pt x="3486448" y="32279"/>
                  <a:pt x="3486448" y="27992"/>
                </a:cubicBezTo>
                <a:cubicBezTo>
                  <a:pt x="3486448" y="23202"/>
                  <a:pt x="3485996" y="18843"/>
                  <a:pt x="3485093" y="14913"/>
                </a:cubicBezTo>
                <a:cubicBezTo>
                  <a:pt x="3484641" y="12949"/>
                  <a:pt x="3485328" y="11652"/>
                  <a:pt x="3487152" y="11023"/>
                </a:cubicBezTo>
                <a:close/>
                <a:moveTo>
                  <a:pt x="6809503" y="10493"/>
                </a:moveTo>
                <a:cubicBezTo>
                  <a:pt x="6813363" y="10285"/>
                  <a:pt x="6817203" y="11020"/>
                  <a:pt x="6821025" y="12698"/>
                </a:cubicBezTo>
                <a:cubicBezTo>
                  <a:pt x="6828669" y="16054"/>
                  <a:pt x="6836602" y="20521"/>
                  <a:pt x="6844827" y="26099"/>
                </a:cubicBezTo>
                <a:cubicBezTo>
                  <a:pt x="6853051" y="31677"/>
                  <a:pt x="6851709" y="37112"/>
                  <a:pt x="6840804" y="42404"/>
                </a:cubicBezTo>
                <a:cubicBezTo>
                  <a:pt x="6829899" y="47695"/>
                  <a:pt x="6821398" y="53840"/>
                  <a:pt x="6815303" y="60838"/>
                </a:cubicBezTo>
                <a:cubicBezTo>
                  <a:pt x="6821613" y="69915"/>
                  <a:pt x="6822667" y="75487"/>
                  <a:pt x="6818465" y="77552"/>
                </a:cubicBezTo>
                <a:cubicBezTo>
                  <a:pt x="6814264" y="79617"/>
                  <a:pt x="6807663" y="81101"/>
                  <a:pt x="6798665" y="82004"/>
                </a:cubicBezTo>
                <a:lnTo>
                  <a:pt x="6793571" y="82714"/>
                </a:lnTo>
                <a:lnTo>
                  <a:pt x="6801053" y="85682"/>
                </a:lnTo>
                <a:cubicBezTo>
                  <a:pt x="6814153" y="91806"/>
                  <a:pt x="6819513" y="96871"/>
                  <a:pt x="6817131" y="100879"/>
                </a:cubicBezTo>
                <a:cubicBezTo>
                  <a:pt x="6814751" y="104888"/>
                  <a:pt x="6812343" y="109358"/>
                  <a:pt x="6809904" y="114291"/>
                </a:cubicBezTo>
                <a:cubicBezTo>
                  <a:pt x="6816113" y="113545"/>
                  <a:pt x="6821710" y="112459"/>
                  <a:pt x="6826693" y="111032"/>
                </a:cubicBezTo>
                <a:cubicBezTo>
                  <a:pt x="6831676" y="109605"/>
                  <a:pt x="6836875" y="111875"/>
                  <a:pt x="6842288" y="117840"/>
                </a:cubicBezTo>
                <a:cubicBezTo>
                  <a:pt x="6847701" y="123806"/>
                  <a:pt x="6848315" y="127871"/>
                  <a:pt x="6844127" y="130037"/>
                </a:cubicBezTo>
                <a:cubicBezTo>
                  <a:pt x="6839940" y="132202"/>
                  <a:pt x="6827271" y="134561"/>
                  <a:pt x="6806119" y="137114"/>
                </a:cubicBezTo>
                <a:cubicBezTo>
                  <a:pt x="6805889" y="137816"/>
                  <a:pt x="6804003" y="147309"/>
                  <a:pt x="6800461" y="165593"/>
                </a:cubicBezTo>
                <a:cubicBezTo>
                  <a:pt x="6816235" y="163112"/>
                  <a:pt x="6829507" y="160467"/>
                  <a:pt x="6840277" y="157656"/>
                </a:cubicBezTo>
                <a:cubicBezTo>
                  <a:pt x="6851047" y="154845"/>
                  <a:pt x="6860375" y="155738"/>
                  <a:pt x="6868261" y="160334"/>
                </a:cubicBezTo>
                <a:cubicBezTo>
                  <a:pt x="6876149" y="164930"/>
                  <a:pt x="6879781" y="169659"/>
                  <a:pt x="6879157" y="174520"/>
                </a:cubicBezTo>
                <a:cubicBezTo>
                  <a:pt x="6878533" y="179381"/>
                  <a:pt x="6872062" y="182059"/>
                  <a:pt x="6859743" y="182554"/>
                </a:cubicBezTo>
                <a:lnTo>
                  <a:pt x="6835860" y="184358"/>
                </a:lnTo>
                <a:lnTo>
                  <a:pt x="6836991" y="184417"/>
                </a:lnTo>
                <a:cubicBezTo>
                  <a:pt x="6840461" y="185459"/>
                  <a:pt x="6845059" y="188279"/>
                  <a:pt x="6850785" y="192879"/>
                </a:cubicBezTo>
                <a:cubicBezTo>
                  <a:pt x="6862235" y="202078"/>
                  <a:pt x="6862558" y="208589"/>
                  <a:pt x="6851753" y="212410"/>
                </a:cubicBezTo>
                <a:cubicBezTo>
                  <a:pt x="6840947" y="216232"/>
                  <a:pt x="6824754" y="221879"/>
                  <a:pt x="6803171" y="229350"/>
                </a:cubicBezTo>
                <a:cubicBezTo>
                  <a:pt x="6820925" y="241252"/>
                  <a:pt x="6838229" y="250975"/>
                  <a:pt x="6855087" y="258518"/>
                </a:cubicBezTo>
                <a:cubicBezTo>
                  <a:pt x="6871943" y="266061"/>
                  <a:pt x="6889550" y="272367"/>
                  <a:pt x="6907905" y="277436"/>
                </a:cubicBezTo>
                <a:cubicBezTo>
                  <a:pt x="6926261" y="282505"/>
                  <a:pt x="6931316" y="286521"/>
                  <a:pt x="6923070" y="289482"/>
                </a:cubicBezTo>
                <a:cubicBezTo>
                  <a:pt x="6914825" y="292443"/>
                  <a:pt x="6902832" y="294609"/>
                  <a:pt x="6887094" y="295978"/>
                </a:cubicBezTo>
                <a:cubicBezTo>
                  <a:pt x="6871355" y="297348"/>
                  <a:pt x="6859149" y="297079"/>
                  <a:pt x="6850473" y="295171"/>
                </a:cubicBezTo>
                <a:cubicBezTo>
                  <a:pt x="6841797" y="293264"/>
                  <a:pt x="6834874" y="289959"/>
                  <a:pt x="6829705" y="285255"/>
                </a:cubicBezTo>
                <a:cubicBezTo>
                  <a:pt x="6824535" y="280552"/>
                  <a:pt x="6816042" y="272299"/>
                  <a:pt x="6804225" y="260497"/>
                </a:cubicBezTo>
                <a:lnTo>
                  <a:pt x="6768239" y="225822"/>
                </a:lnTo>
                <a:cubicBezTo>
                  <a:pt x="6756480" y="213160"/>
                  <a:pt x="6747403" y="203932"/>
                  <a:pt x="6741007" y="198138"/>
                </a:cubicBezTo>
                <a:lnTo>
                  <a:pt x="6728918" y="199666"/>
                </a:lnTo>
                <a:cubicBezTo>
                  <a:pt x="6737923" y="205473"/>
                  <a:pt x="6741509" y="211744"/>
                  <a:pt x="6739673" y="218476"/>
                </a:cubicBezTo>
                <a:cubicBezTo>
                  <a:pt x="6737837" y="225209"/>
                  <a:pt x="6736471" y="233985"/>
                  <a:pt x="6735575" y="244805"/>
                </a:cubicBezTo>
                <a:cubicBezTo>
                  <a:pt x="6734679" y="255625"/>
                  <a:pt x="6734023" y="264698"/>
                  <a:pt x="6733607" y="272026"/>
                </a:cubicBezTo>
                <a:cubicBezTo>
                  <a:pt x="6733191" y="279354"/>
                  <a:pt x="6735321" y="281290"/>
                  <a:pt x="6739995" y="277834"/>
                </a:cubicBezTo>
                <a:cubicBezTo>
                  <a:pt x="6744671" y="274378"/>
                  <a:pt x="6754791" y="268979"/>
                  <a:pt x="6770357" y="261637"/>
                </a:cubicBezTo>
                <a:cubicBezTo>
                  <a:pt x="6785923" y="254295"/>
                  <a:pt x="6791449" y="253864"/>
                  <a:pt x="6786931" y="260346"/>
                </a:cubicBezTo>
                <a:cubicBezTo>
                  <a:pt x="6782414" y="266828"/>
                  <a:pt x="6772946" y="276379"/>
                  <a:pt x="6758527" y="288998"/>
                </a:cubicBezTo>
                <a:cubicBezTo>
                  <a:pt x="6744107" y="301617"/>
                  <a:pt x="6733671" y="311451"/>
                  <a:pt x="6727219" y="318499"/>
                </a:cubicBezTo>
                <a:cubicBezTo>
                  <a:pt x="6720765" y="325548"/>
                  <a:pt x="6714459" y="324382"/>
                  <a:pt x="6708301" y="315004"/>
                </a:cubicBezTo>
                <a:cubicBezTo>
                  <a:pt x="6702141" y="305625"/>
                  <a:pt x="6700865" y="298319"/>
                  <a:pt x="6704471" y="293085"/>
                </a:cubicBezTo>
                <a:cubicBezTo>
                  <a:pt x="6708078" y="287851"/>
                  <a:pt x="6710777" y="273543"/>
                  <a:pt x="6712570" y="250161"/>
                </a:cubicBezTo>
                <a:cubicBezTo>
                  <a:pt x="6714363" y="226779"/>
                  <a:pt x="6713517" y="210794"/>
                  <a:pt x="6710031" y="202204"/>
                </a:cubicBezTo>
                <a:cubicBezTo>
                  <a:pt x="6706117" y="203050"/>
                  <a:pt x="6701080" y="204161"/>
                  <a:pt x="6694921" y="205538"/>
                </a:cubicBezTo>
                <a:cubicBezTo>
                  <a:pt x="6688761" y="206915"/>
                  <a:pt x="6683933" y="204900"/>
                  <a:pt x="6680433" y="199493"/>
                </a:cubicBezTo>
                <a:cubicBezTo>
                  <a:pt x="6674612" y="217003"/>
                  <a:pt x="6666187" y="233799"/>
                  <a:pt x="6655159" y="249881"/>
                </a:cubicBezTo>
                <a:cubicBezTo>
                  <a:pt x="6644131" y="265964"/>
                  <a:pt x="6631147" y="278684"/>
                  <a:pt x="6616204" y="288041"/>
                </a:cubicBezTo>
                <a:cubicBezTo>
                  <a:pt x="6601261" y="297398"/>
                  <a:pt x="6599007" y="295157"/>
                  <a:pt x="6609439" y="281319"/>
                </a:cubicBezTo>
                <a:cubicBezTo>
                  <a:pt x="6619871" y="267480"/>
                  <a:pt x="6629785" y="251846"/>
                  <a:pt x="6639177" y="234415"/>
                </a:cubicBezTo>
                <a:cubicBezTo>
                  <a:pt x="6648570" y="216985"/>
                  <a:pt x="6656195" y="198361"/>
                  <a:pt x="6662053" y="178542"/>
                </a:cubicBezTo>
                <a:cubicBezTo>
                  <a:pt x="6667911" y="158724"/>
                  <a:pt x="6672397" y="140354"/>
                  <a:pt x="6675507" y="123433"/>
                </a:cubicBezTo>
                <a:cubicBezTo>
                  <a:pt x="6678619" y="106512"/>
                  <a:pt x="6680623" y="90393"/>
                  <a:pt x="6681520" y="75078"/>
                </a:cubicBezTo>
                <a:cubicBezTo>
                  <a:pt x="6682416" y="59762"/>
                  <a:pt x="6680617" y="47624"/>
                  <a:pt x="6676121" y="38661"/>
                </a:cubicBezTo>
                <a:cubicBezTo>
                  <a:pt x="6671625" y="29698"/>
                  <a:pt x="6673984" y="25934"/>
                  <a:pt x="6683198" y="27368"/>
                </a:cubicBezTo>
                <a:cubicBezTo>
                  <a:pt x="6692411" y="28802"/>
                  <a:pt x="6699129" y="30828"/>
                  <a:pt x="6703353" y="33445"/>
                </a:cubicBezTo>
                <a:cubicBezTo>
                  <a:pt x="6707576" y="36062"/>
                  <a:pt x="6716747" y="36044"/>
                  <a:pt x="6730865" y="33391"/>
                </a:cubicBezTo>
                <a:cubicBezTo>
                  <a:pt x="6744983" y="30738"/>
                  <a:pt x="6757731" y="27881"/>
                  <a:pt x="6769110" y="24819"/>
                </a:cubicBezTo>
                <a:cubicBezTo>
                  <a:pt x="6780489" y="21757"/>
                  <a:pt x="6790075" y="18133"/>
                  <a:pt x="6797869" y="13946"/>
                </a:cubicBezTo>
                <a:cubicBezTo>
                  <a:pt x="6801767" y="11852"/>
                  <a:pt x="6805645" y="10701"/>
                  <a:pt x="6809503" y="10493"/>
                </a:cubicBezTo>
                <a:close/>
                <a:moveTo>
                  <a:pt x="923025" y="10447"/>
                </a:moveTo>
                <a:cubicBezTo>
                  <a:pt x="924739" y="10350"/>
                  <a:pt x="926909" y="10595"/>
                  <a:pt x="929536" y="11181"/>
                </a:cubicBezTo>
                <a:cubicBezTo>
                  <a:pt x="940040" y="13526"/>
                  <a:pt x="948841" y="16552"/>
                  <a:pt x="955939" y="20259"/>
                </a:cubicBezTo>
                <a:cubicBezTo>
                  <a:pt x="963038" y="23966"/>
                  <a:pt x="964328" y="30401"/>
                  <a:pt x="959812" y="39564"/>
                </a:cubicBezTo>
                <a:cubicBezTo>
                  <a:pt x="955294" y="48728"/>
                  <a:pt x="953451" y="68689"/>
                  <a:pt x="954283" y="99449"/>
                </a:cubicBezTo>
                <a:cubicBezTo>
                  <a:pt x="970516" y="96896"/>
                  <a:pt x="983308" y="94233"/>
                  <a:pt x="992657" y="91458"/>
                </a:cubicBezTo>
                <a:cubicBezTo>
                  <a:pt x="1002008" y="88683"/>
                  <a:pt x="1011472" y="91759"/>
                  <a:pt x="1021051" y="100686"/>
                </a:cubicBezTo>
                <a:cubicBezTo>
                  <a:pt x="1030630" y="109613"/>
                  <a:pt x="1028788" y="114363"/>
                  <a:pt x="1015523" y="114936"/>
                </a:cubicBezTo>
                <a:cubicBezTo>
                  <a:pt x="1002258" y="115510"/>
                  <a:pt x="981896" y="117869"/>
                  <a:pt x="954433" y="122013"/>
                </a:cubicBezTo>
                <a:cubicBezTo>
                  <a:pt x="955294" y="153705"/>
                  <a:pt x="956857" y="187315"/>
                  <a:pt x="959123" y="222843"/>
                </a:cubicBezTo>
                <a:cubicBezTo>
                  <a:pt x="961389" y="258371"/>
                  <a:pt x="957237" y="283610"/>
                  <a:pt x="946668" y="298559"/>
                </a:cubicBezTo>
                <a:cubicBezTo>
                  <a:pt x="936100" y="313509"/>
                  <a:pt x="928127" y="316047"/>
                  <a:pt x="922749" y="306174"/>
                </a:cubicBezTo>
                <a:cubicBezTo>
                  <a:pt x="917371" y="296301"/>
                  <a:pt x="908233" y="285700"/>
                  <a:pt x="895334" y="274371"/>
                </a:cubicBezTo>
                <a:cubicBezTo>
                  <a:pt x="882435" y="263042"/>
                  <a:pt x="883385" y="258952"/>
                  <a:pt x="898184" y="262099"/>
                </a:cubicBezTo>
                <a:cubicBezTo>
                  <a:pt x="912984" y="265247"/>
                  <a:pt x="921993" y="266538"/>
                  <a:pt x="925212" y="265971"/>
                </a:cubicBezTo>
                <a:cubicBezTo>
                  <a:pt x="928431" y="265405"/>
                  <a:pt x="930479" y="254832"/>
                  <a:pt x="931353" y="234254"/>
                </a:cubicBezTo>
                <a:cubicBezTo>
                  <a:pt x="932228" y="213676"/>
                  <a:pt x="931819" y="177345"/>
                  <a:pt x="930127" y="125261"/>
                </a:cubicBezTo>
                <a:lnTo>
                  <a:pt x="905992" y="130445"/>
                </a:lnTo>
                <a:cubicBezTo>
                  <a:pt x="888268" y="134174"/>
                  <a:pt x="875838" y="136942"/>
                  <a:pt x="868705" y="138748"/>
                </a:cubicBezTo>
                <a:cubicBezTo>
                  <a:pt x="861570" y="140555"/>
                  <a:pt x="852676" y="138006"/>
                  <a:pt x="842021" y="131101"/>
                </a:cubicBezTo>
                <a:cubicBezTo>
                  <a:pt x="831366" y="124197"/>
                  <a:pt x="832212" y="120138"/>
                  <a:pt x="844559" y="118927"/>
                </a:cubicBezTo>
                <a:cubicBezTo>
                  <a:pt x="856906" y="117715"/>
                  <a:pt x="885378" y="112821"/>
                  <a:pt x="929976" y="104246"/>
                </a:cubicBezTo>
                <a:cubicBezTo>
                  <a:pt x="929976" y="73644"/>
                  <a:pt x="929321" y="54184"/>
                  <a:pt x="928008" y="45867"/>
                </a:cubicBezTo>
                <a:cubicBezTo>
                  <a:pt x="926696" y="37549"/>
                  <a:pt x="923997" y="29103"/>
                  <a:pt x="919909" y="20528"/>
                </a:cubicBezTo>
                <a:cubicBezTo>
                  <a:pt x="916845" y="14096"/>
                  <a:pt x="917883" y="10736"/>
                  <a:pt x="923025" y="10447"/>
                </a:cubicBezTo>
                <a:close/>
                <a:moveTo>
                  <a:pt x="6458941" y="4697"/>
                </a:moveTo>
                <a:cubicBezTo>
                  <a:pt x="6460763" y="4689"/>
                  <a:pt x="6462907" y="5105"/>
                  <a:pt x="6465373" y="5944"/>
                </a:cubicBezTo>
                <a:cubicBezTo>
                  <a:pt x="6475239" y="9299"/>
                  <a:pt x="6483471" y="13795"/>
                  <a:pt x="6490067" y="19431"/>
                </a:cubicBezTo>
                <a:cubicBezTo>
                  <a:pt x="6498041" y="25970"/>
                  <a:pt x="6498983" y="30767"/>
                  <a:pt x="6492896" y="33821"/>
                </a:cubicBezTo>
                <a:cubicBezTo>
                  <a:pt x="6486809" y="36876"/>
                  <a:pt x="6477541" y="43737"/>
                  <a:pt x="6465094" y="54406"/>
                </a:cubicBezTo>
                <a:cubicBezTo>
                  <a:pt x="6452647" y="65076"/>
                  <a:pt x="6440142" y="73927"/>
                  <a:pt x="6427580" y="80961"/>
                </a:cubicBezTo>
                <a:cubicBezTo>
                  <a:pt x="6415018" y="87995"/>
                  <a:pt x="6415935" y="81509"/>
                  <a:pt x="6430333" y="61505"/>
                </a:cubicBezTo>
                <a:cubicBezTo>
                  <a:pt x="6444731" y="41500"/>
                  <a:pt x="6451704" y="26400"/>
                  <a:pt x="6451252" y="16204"/>
                </a:cubicBezTo>
                <a:cubicBezTo>
                  <a:pt x="6450913" y="8557"/>
                  <a:pt x="6453477" y="4722"/>
                  <a:pt x="6458941" y="4697"/>
                </a:cubicBezTo>
                <a:close/>
                <a:moveTo>
                  <a:pt x="5699912" y="3252"/>
                </a:moveTo>
                <a:cubicBezTo>
                  <a:pt x="5703334" y="3695"/>
                  <a:pt x="5707582" y="4700"/>
                  <a:pt x="5712657" y="6266"/>
                </a:cubicBezTo>
                <a:cubicBezTo>
                  <a:pt x="5732956" y="12533"/>
                  <a:pt x="5741226" y="22008"/>
                  <a:pt x="5737469" y="34692"/>
                </a:cubicBezTo>
                <a:cubicBezTo>
                  <a:pt x="5736530" y="37863"/>
                  <a:pt x="5735326" y="40424"/>
                  <a:pt x="5733858" y="42373"/>
                </a:cubicBezTo>
                <a:lnTo>
                  <a:pt x="5729456" y="45776"/>
                </a:lnTo>
                <a:lnTo>
                  <a:pt x="5750504" y="41489"/>
                </a:lnTo>
                <a:cubicBezTo>
                  <a:pt x="5759639" y="39661"/>
                  <a:pt x="5767045" y="38747"/>
                  <a:pt x="5772724" y="38747"/>
                </a:cubicBezTo>
                <a:cubicBezTo>
                  <a:pt x="5779895" y="38747"/>
                  <a:pt x="5787101" y="41350"/>
                  <a:pt x="5794342" y="46555"/>
                </a:cubicBezTo>
                <a:cubicBezTo>
                  <a:pt x="5801584" y="51761"/>
                  <a:pt x="5797651" y="56281"/>
                  <a:pt x="5782544" y="60117"/>
                </a:cubicBezTo>
                <a:cubicBezTo>
                  <a:pt x="5767437" y="63953"/>
                  <a:pt x="5750705" y="67438"/>
                  <a:pt x="5732349" y="70571"/>
                </a:cubicBezTo>
                <a:cubicBezTo>
                  <a:pt x="5713994" y="73705"/>
                  <a:pt x="5695818" y="75730"/>
                  <a:pt x="5677821" y="76648"/>
                </a:cubicBezTo>
                <a:cubicBezTo>
                  <a:pt x="5659824" y="77566"/>
                  <a:pt x="5649097" y="77573"/>
                  <a:pt x="5645641" y="76670"/>
                </a:cubicBezTo>
                <a:cubicBezTo>
                  <a:pt x="5644867" y="92458"/>
                  <a:pt x="5643096" y="110455"/>
                  <a:pt x="5640328" y="130660"/>
                </a:cubicBezTo>
                <a:cubicBezTo>
                  <a:pt x="5637718" y="146334"/>
                  <a:pt x="5634635" y="160230"/>
                  <a:pt x="5631079" y="172347"/>
                </a:cubicBezTo>
                <a:cubicBezTo>
                  <a:pt x="5629071" y="172462"/>
                  <a:pt x="5633316" y="172064"/>
                  <a:pt x="5643813" y="171154"/>
                </a:cubicBezTo>
                <a:cubicBezTo>
                  <a:pt x="5654310" y="170243"/>
                  <a:pt x="5677011" y="167773"/>
                  <a:pt x="5711914" y="163743"/>
                </a:cubicBezTo>
                <a:cubicBezTo>
                  <a:pt x="5696700" y="146334"/>
                  <a:pt x="5688845" y="134640"/>
                  <a:pt x="5688350" y="128660"/>
                </a:cubicBezTo>
                <a:cubicBezTo>
                  <a:pt x="5687855" y="122680"/>
                  <a:pt x="5698543" y="123741"/>
                  <a:pt x="5720411" y="131844"/>
                </a:cubicBezTo>
                <a:cubicBezTo>
                  <a:pt x="5725947" y="127355"/>
                  <a:pt x="5731313" y="121537"/>
                  <a:pt x="5736512" y="114388"/>
                </a:cubicBezTo>
                <a:cubicBezTo>
                  <a:pt x="5741710" y="107239"/>
                  <a:pt x="5740581" y="104518"/>
                  <a:pt x="5733124" y="106225"/>
                </a:cubicBezTo>
                <a:cubicBezTo>
                  <a:pt x="5725667" y="107931"/>
                  <a:pt x="5717963" y="109717"/>
                  <a:pt x="5710011" y="111581"/>
                </a:cubicBezTo>
                <a:cubicBezTo>
                  <a:pt x="5702059" y="113445"/>
                  <a:pt x="5694226" y="115739"/>
                  <a:pt x="5686511" y="118464"/>
                </a:cubicBezTo>
                <a:cubicBezTo>
                  <a:pt x="5678796" y="121189"/>
                  <a:pt x="5670303" y="118704"/>
                  <a:pt x="5661032" y="111011"/>
                </a:cubicBezTo>
                <a:cubicBezTo>
                  <a:pt x="5651761" y="103317"/>
                  <a:pt x="5652102" y="99471"/>
                  <a:pt x="5662054" y="99471"/>
                </a:cubicBezTo>
                <a:cubicBezTo>
                  <a:pt x="5669009" y="99471"/>
                  <a:pt x="5682388" y="97933"/>
                  <a:pt x="5702192" y="94857"/>
                </a:cubicBezTo>
                <a:cubicBezTo>
                  <a:pt x="5721996" y="91781"/>
                  <a:pt x="5735361" y="88403"/>
                  <a:pt x="5742287" y="84725"/>
                </a:cubicBezTo>
                <a:cubicBezTo>
                  <a:pt x="5749213" y="81047"/>
                  <a:pt x="5757000" y="81857"/>
                  <a:pt x="5765647" y="87156"/>
                </a:cubicBezTo>
                <a:cubicBezTo>
                  <a:pt x="5774294" y="92455"/>
                  <a:pt x="5780350" y="97574"/>
                  <a:pt x="5783813" y="102514"/>
                </a:cubicBezTo>
                <a:cubicBezTo>
                  <a:pt x="5787276" y="107454"/>
                  <a:pt x="5785032" y="111298"/>
                  <a:pt x="5777080" y="114044"/>
                </a:cubicBezTo>
                <a:cubicBezTo>
                  <a:pt x="5769128" y="116790"/>
                  <a:pt x="5753760" y="126746"/>
                  <a:pt x="5730973" y="143911"/>
                </a:cubicBezTo>
                <a:cubicBezTo>
                  <a:pt x="5732765" y="145660"/>
                  <a:pt x="5733171" y="148847"/>
                  <a:pt x="5732188" y="153472"/>
                </a:cubicBezTo>
                <a:cubicBezTo>
                  <a:pt x="5731206" y="158097"/>
                  <a:pt x="5729897" y="160338"/>
                  <a:pt x="5728262" y="160194"/>
                </a:cubicBezTo>
                <a:cubicBezTo>
                  <a:pt x="5754821" y="156638"/>
                  <a:pt x="5771362" y="154426"/>
                  <a:pt x="5777887" y="153558"/>
                </a:cubicBezTo>
                <a:cubicBezTo>
                  <a:pt x="5784412" y="152691"/>
                  <a:pt x="5790721" y="151106"/>
                  <a:pt x="5796816" y="148804"/>
                </a:cubicBezTo>
                <a:cubicBezTo>
                  <a:pt x="5802911" y="146503"/>
                  <a:pt x="5810432" y="148715"/>
                  <a:pt x="5819380" y="155440"/>
                </a:cubicBezTo>
                <a:cubicBezTo>
                  <a:pt x="5828328" y="162166"/>
                  <a:pt x="5835176" y="168777"/>
                  <a:pt x="5839922" y="175273"/>
                </a:cubicBezTo>
                <a:cubicBezTo>
                  <a:pt x="5844669" y="181769"/>
                  <a:pt x="5841905" y="185831"/>
                  <a:pt x="5831630" y="187458"/>
                </a:cubicBezTo>
                <a:cubicBezTo>
                  <a:pt x="5821355" y="189086"/>
                  <a:pt x="5808732" y="195098"/>
                  <a:pt x="5793761" y="205495"/>
                </a:cubicBezTo>
                <a:cubicBezTo>
                  <a:pt x="5778790" y="215892"/>
                  <a:pt x="5773832" y="215956"/>
                  <a:pt x="5778887" y="205688"/>
                </a:cubicBezTo>
                <a:cubicBezTo>
                  <a:pt x="5783942" y="195421"/>
                  <a:pt x="5788216" y="186874"/>
                  <a:pt x="5791707" y="180048"/>
                </a:cubicBezTo>
                <a:cubicBezTo>
                  <a:pt x="5795199" y="173222"/>
                  <a:pt x="5790058" y="170709"/>
                  <a:pt x="5776284" y="172509"/>
                </a:cubicBezTo>
                <a:cubicBezTo>
                  <a:pt x="5762511" y="174308"/>
                  <a:pt x="5745607" y="176119"/>
                  <a:pt x="5725573" y="177940"/>
                </a:cubicBezTo>
                <a:cubicBezTo>
                  <a:pt x="5733661" y="179776"/>
                  <a:pt x="5737705" y="184236"/>
                  <a:pt x="5737705" y="191320"/>
                </a:cubicBezTo>
                <a:lnTo>
                  <a:pt x="5737705" y="230468"/>
                </a:lnTo>
                <a:cubicBezTo>
                  <a:pt x="5737705" y="251534"/>
                  <a:pt x="5738157" y="267656"/>
                  <a:pt x="5739060" y="278834"/>
                </a:cubicBezTo>
                <a:cubicBezTo>
                  <a:pt x="5739964" y="290012"/>
                  <a:pt x="5734769" y="300506"/>
                  <a:pt x="5723477" y="310315"/>
                </a:cubicBezTo>
                <a:cubicBezTo>
                  <a:pt x="5712184" y="320123"/>
                  <a:pt x="5705064" y="322274"/>
                  <a:pt x="5702117" y="316768"/>
                </a:cubicBezTo>
                <a:cubicBezTo>
                  <a:pt x="5699170" y="311261"/>
                  <a:pt x="5696011" y="306823"/>
                  <a:pt x="5692641" y="303453"/>
                </a:cubicBezTo>
                <a:cubicBezTo>
                  <a:pt x="5689272" y="300083"/>
                  <a:pt x="5683091" y="294261"/>
                  <a:pt x="5674099" y="285986"/>
                </a:cubicBezTo>
                <a:cubicBezTo>
                  <a:pt x="5665108" y="277712"/>
                  <a:pt x="5666539" y="275149"/>
                  <a:pt x="5678391" y="278297"/>
                </a:cubicBezTo>
                <a:cubicBezTo>
                  <a:pt x="5690243" y="281444"/>
                  <a:pt x="5698363" y="282893"/>
                  <a:pt x="5702751" y="282642"/>
                </a:cubicBezTo>
                <a:cubicBezTo>
                  <a:pt x="5707139" y="282391"/>
                  <a:pt x="5709763" y="275246"/>
                  <a:pt x="5710624" y="261207"/>
                </a:cubicBezTo>
                <a:cubicBezTo>
                  <a:pt x="5711484" y="247168"/>
                  <a:pt x="5711248" y="231770"/>
                  <a:pt x="5709914" y="215013"/>
                </a:cubicBezTo>
                <a:cubicBezTo>
                  <a:pt x="5708580" y="198257"/>
                  <a:pt x="5706738" y="187684"/>
                  <a:pt x="5704386" y="183296"/>
                </a:cubicBezTo>
                <a:cubicBezTo>
                  <a:pt x="5681356" y="186896"/>
                  <a:pt x="5665036" y="189595"/>
                  <a:pt x="5655428" y="191395"/>
                </a:cubicBezTo>
                <a:cubicBezTo>
                  <a:pt x="5645821" y="193195"/>
                  <a:pt x="5637424" y="192115"/>
                  <a:pt x="5630240" y="188158"/>
                </a:cubicBezTo>
                <a:lnTo>
                  <a:pt x="5627293" y="184651"/>
                </a:lnTo>
                <a:cubicBezTo>
                  <a:pt x="5628024" y="184336"/>
                  <a:pt x="5628390" y="184953"/>
                  <a:pt x="5628390" y="186501"/>
                </a:cubicBezTo>
                <a:cubicBezTo>
                  <a:pt x="5622754" y="205287"/>
                  <a:pt x="5613039" y="224797"/>
                  <a:pt x="5599243" y="245031"/>
                </a:cubicBezTo>
                <a:cubicBezTo>
                  <a:pt x="5585448" y="265265"/>
                  <a:pt x="5570857" y="279831"/>
                  <a:pt x="5555470" y="288729"/>
                </a:cubicBezTo>
                <a:cubicBezTo>
                  <a:pt x="5540083" y="297627"/>
                  <a:pt x="5535796" y="297197"/>
                  <a:pt x="5542607" y="287438"/>
                </a:cubicBezTo>
                <a:cubicBezTo>
                  <a:pt x="5549419" y="277680"/>
                  <a:pt x="5557324" y="266495"/>
                  <a:pt x="5566322" y="253882"/>
                </a:cubicBezTo>
                <a:cubicBezTo>
                  <a:pt x="5575320" y="241270"/>
                  <a:pt x="5583620" y="225586"/>
                  <a:pt x="5591220" y="206829"/>
                </a:cubicBezTo>
                <a:cubicBezTo>
                  <a:pt x="5598821" y="188072"/>
                  <a:pt x="5604865" y="168813"/>
                  <a:pt x="5609353" y="149052"/>
                </a:cubicBezTo>
                <a:cubicBezTo>
                  <a:pt x="5613842" y="129291"/>
                  <a:pt x="5616760" y="112223"/>
                  <a:pt x="5618108" y="97846"/>
                </a:cubicBezTo>
                <a:cubicBezTo>
                  <a:pt x="5619456" y="83470"/>
                  <a:pt x="5617879" y="71597"/>
                  <a:pt x="5613376" y="62225"/>
                </a:cubicBezTo>
                <a:cubicBezTo>
                  <a:pt x="5608873" y="52854"/>
                  <a:pt x="5610920" y="49108"/>
                  <a:pt x="5619517" y="50986"/>
                </a:cubicBezTo>
                <a:cubicBezTo>
                  <a:pt x="5628114" y="52865"/>
                  <a:pt x="5635187" y="54665"/>
                  <a:pt x="5640737" y="56385"/>
                </a:cubicBezTo>
                <a:cubicBezTo>
                  <a:pt x="5646286" y="58106"/>
                  <a:pt x="5656106" y="58070"/>
                  <a:pt x="5670195" y="56278"/>
                </a:cubicBezTo>
                <a:cubicBezTo>
                  <a:pt x="5684285" y="54485"/>
                  <a:pt x="5698908" y="52030"/>
                  <a:pt x="5714065" y="48911"/>
                </a:cubicBezTo>
                <a:lnTo>
                  <a:pt x="5725669" y="46547"/>
                </a:lnTo>
                <a:lnTo>
                  <a:pt x="5721877" y="46745"/>
                </a:lnTo>
                <a:cubicBezTo>
                  <a:pt x="5719351" y="46253"/>
                  <a:pt x="5716561" y="45150"/>
                  <a:pt x="5713506" y="43436"/>
                </a:cubicBezTo>
                <a:cubicBezTo>
                  <a:pt x="5704931" y="35822"/>
                  <a:pt x="5697571" y="26156"/>
                  <a:pt x="5691426" y="14440"/>
                </a:cubicBezTo>
                <a:cubicBezTo>
                  <a:pt x="5686818" y="5653"/>
                  <a:pt x="5689646" y="1924"/>
                  <a:pt x="5699912" y="3252"/>
                </a:cubicBezTo>
                <a:close/>
                <a:moveTo>
                  <a:pt x="5014872" y="1"/>
                </a:moveTo>
                <a:cubicBezTo>
                  <a:pt x="5018260" y="-16"/>
                  <a:pt x="5023180" y="1011"/>
                  <a:pt x="5029633" y="3083"/>
                </a:cubicBezTo>
                <a:cubicBezTo>
                  <a:pt x="5042539" y="7227"/>
                  <a:pt x="5047193" y="12540"/>
                  <a:pt x="5043594" y="19022"/>
                </a:cubicBezTo>
                <a:lnTo>
                  <a:pt x="5035484" y="25217"/>
                </a:lnTo>
                <a:cubicBezTo>
                  <a:pt x="5042023" y="25289"/>
                  <a:pt x="5051788" y="23733"/>
                  <a:pt x="5064781" y="20549"/>
                </a:cubicBezTo>
                <a:cubicBezTo>
                  <a:pt x="5077773" y="17366"/>
                  <a:pt x="5087162" y="19434"/>
                  <a:pt x="5092949" y="26755"/>
                </a:cubicBezTo>
                <a:cubicBezTo>
                  <a:pt x="5098735" y="34076"/>
                  <a:pt x="5092386" y="39274"/>
                  <a:pt x="5073902" y="42350"/>
                </a:cubicBezTo>
                <a:cubicBezTo>
                  <a:pt x="5055417" y="45426"/>
                  <a:pt x="5040990" y="46068"/>
                  <a:pt x="5030622" y="44275"/>
                </a:cubicBezTo>
                <a:cubicBezTo>
                  <a:pt x="5023180" y="56106"/>
                  <a:pt x="5013106" y="66036"/>
                  <a:pt x="5000400" y="74067"/>
                </a:cubicBezTo>
                <a:lnTo>
                  <a:pt x="4994998" y="76962"/>
                </a:lnTo>
                <a:lnTo>
                  <a:pt x="5008091" y="73949"/>
                </a:lnTo>
                <a:cubicBezTo>
                  <a:pt x="5013533" y="71159"/>
                  <a:pt x="5019624" y="71217"/>
                  <a:pt x="5026364" y="74121"/>
                </a:cubicBezTo>
                <a:cubicBezTo>
                  <a:pt x="5033104" y="77025"/>
                  <a:pt x="5039682" y="80567"/>
                  <a:pt x="5046099" y="84747"/>
                </a:cubicBezTo>
                <a:cubicBezTo>
                  <a:pt x="5052516" y="88927"/>
                  <a:pt x="5053893" y="94043"/>
                  <a:pt x="5050229" y="100094"/>
                </a:cubicBezTo>
                <a:cubicBezTo>
                  <a:pt x="5046566" y="106146"/>
                  <a:pt x="5043396" y="118310"/>
                  <a:pt x="5040722" y="136587"/>
                </a:cubicBezTo>
                <a:cubicBezTo>
                  <a:pt x="5038047" y="154863"/>
                  <a:pt x="5034366" y="169017"/>
                  <a:pt x="5029676" y="179048"/>
                </a:cubicBezTo>
                <a:cubicBezTo>
                  <a:pt x="5028504" y="181556"/>
                  <a:pt x="5027249" y="183469"/>
                  <a:pt x="5025910" y="184788"/>
                </a:cubicBezTo>
                <a:lnTo>
                  <a:pt x="5023566" y="185983"/>
                </a:lnTo>
                <a:lnTo>
                  <a:pt x="5026116" y="186749"/>
                </a:lnTo>
                <a:cubicBezTo>
                  <a:pt x="5031458" y="188964"/>
                  <a:pt x="5033874" y="191147"/>
                  <a:pt x="5033365" y="193299"/>
                </a:cubicBezTo>
                <a:cubicBezTo>
                  <a:pt x="5032856" y="195450"/>
                  <a:pt x="5031762" y="197909"/>
                  <a:pt x="5030085" y="200677"/>
                </a:cubicBezTo>
                <a:cubicBezTo>
                  <a:pt x="5057890" y="198095"/>
                  <a:pt x="5078512" y="195650"/>
                  <a:pt x="5091948" y="193342"/>
                </a:cubicBezTo>
                <a:cubicBezTo>
                  <a:pt x="5105385" y="191033"/>
                  <a:pt x="5116205" y="192703"/>
                  <a:pt x="5124407" y="198353"/>
                </a:cubicBezTo>
                <a:cubicBezTo>
                  <a:pt x="5132610" y="204004"/>
                  <a:pt x="5135790" y="209205"/>
                  <a:pt x="5133947" y="213959"/>
                </a:cubicBezTo>
                <a:cubicBezTo>
                  <a:pt x="5132104" y="218713"/>
                  <a:pt x="5125118" y="220864"/>
                  <a:pt x="5112985" y="220412"/>
                </a:cubicBezTo>
                <a:cubicBezTo>
                  <a:pt x="5100853" y="219961"/>
                  <a:pt x="5090292" y="219735"/>
                  <a:pt x="5081301" y="219735"/>
                </a:cubicBezTo>
                <a:cubicBezTo>
                  <a:pt x="5073371" y="219735"/>
                  <a:pt x="5056299" y="220559"/>
                  <a:pt x="5030085" y="222208"/>
                </a:cubicBezTo>
                <a:cubicBezTo>
                  <a:pt x="5030085" y="261902"/>
                  <a:pt x="5029841" y="283696"/>
                  <a:pt x="5029354" y="287589"/>
                </a:cubicBezTo>
                <a:cubicBezTo>
                  <a:pt x="5028866" y="291482"/>
                  <a:pt x="5027131" y="298021"/>
                  <a:pt x="5024148" y="307206"/>
                </a:cubicBezTo>
                <a:cubicBezTo>
                  <a:pt x="5021165" y="316391"/>
                  <a:pt x="5017810" y="319446"/>
                  <a:pt x="5014081" y="316370"/>
                </a:cubicBezTo>
                <a:cubicBezTo>
                  <a:pt x="5010353" y="313294"/>
                  <a:pt x="5008016" y="308680"/>
                  <a:pt x="5007069" y="302528"/>
                </a:cubicBezTo>
                <a:cubicBezTo>
                  <a:pt x="5006122" y="296376"/>
                  <a:pt x="5005420" y="287327"/>
                  <a:pt x="5004961" y="275382"/>
                </a:cubicBezTo>
                <a:cubicBezTo>
                  <a:pt x="5004502" y="263437"/>
                  <a:pt x="5004273" y="246243"/>
                  <a:pt x="5004273" y="223800"/>
                </a:cubicBezTo>
                <a:lnTo>
                  <a:pt x="4947033" y="231501"/>
                </a:lnTo>
                <a:cubicBezTo>
                  <a:pt x="4943664" y="248322"/>
                  <a:pt x="4935626" y="263558"/>
                  <a:pt x="4922920" y="277210"/>
                </a:cubicBezTo>
                <a:cubicBezTo>
                  <a:pt x="4910215" y="290862"/>
                  <a:pt x="4894502" y="299771"/>
                  <a:pt x="4875781" y="303937"/>
                </a:cubicBezTo>
                <a:cubicBezTo>
                  <a:pt x="4857060" y="308103"/>
                  <a:pt x="4854374" y="305611"/>
                  <a:pt x="4867725" y="296462"/>
                </a:cubicBezTo>
                <a:cubicBezTo>
                  <a:pt x="4881076" y="287313"/>
                  <a:pt x="4892347" y="277486"/>
                  <a:pt x="4901539" y="266982"/>
                </a:cubicBezTo>
                <a:cubicBezTo>
                  <a:pt x="4910731" y="256478"/>
                  <a:pt x="4917084" y="245232"/>
                  <a:pt x="4920598" y="233243"/>
                </a:cubicBezTo>
                <a:cubicBezTo>
                  <a:pt x="4889823" y="238635"/>
                  <a:pt x="4869811" y="242231"/>
                  <a:pt x="4860562" y="244031"/>
                </a:cubicBezTo>
                <a:cubicBezTo>
                  <a:pt x="4851313" y="245830"/>
                  <a:pt x="4842135" y="242206"/>
                  <a:pt x="4833029" y="233157"/>
                </a:cubicBezTo>
                <a:cubicBezTo>
                  <a:pt x="4823923" y="224108"/>
                  <a:pt x="4826762" y="220262"/>
                  <a:pt x="4841547" y="221617"/>
                </a:cubicBezTo>
                <a:cubicBezTo>
                  <a:pt x="4856332" y="222972"/>
                  <a:pt x="4883134" y="221119"/>
                  <a:pt x="4921952" y="216056"/>
                </a:cubicBezTo>
                <a:cubicBezTo>
                  <a:pt x="4921952" y="209403"/>
                  <a:pt x="4920827" y="203376"/>
                  <a:pt x="4918576" y="197977"/>
                </a:cubicBezTo>
                <a:cubicBezTo>
                  <a:pt x="4916324" y="192578"/>
                  <a:pt x="4918561" y="190352"/>
                  <a:pt x="4925286" y="191298"/>
                </a:cubicBezTo>
                <a:lnTo>
                  <a:pt x="4928597" y="192144"/>
                </a:lnTo>
                <a:lnTo>
                  <a:pt x="4924243" y="183283"/>
                </a:lnTo>
                <a:cubicBezTo>
                  <a:pt x="4922985" y="179725"/>
                  <a:pt x="4922010" y="175746"/>
                  <a:pt x="4921318" y="171347"/>
                </a:cubicBezTo>
                <a:cubicBezTo>
                  <a:pt x="4919934" y="162550"/>
                  <a:pt x="4918138" y="149988"/>
                  <a:pt x="4915929" y="133661"/>
                </a:cubicBezTo>
                <a:cubicBezTo>
                  <a:pt x="4913721" y="117335"/>
                  <a:pt x="4910573" y="105533"/>
                  <a:pt x="4906487" y="98255"/>
                </a:cubicBezTo>
                <a:cubicBezTo>
                  <a:pt x="4902399" y="90978"/>
                  <a:pt x="4904429" y="87339"/>
                  <a:pt x="4912574" y="87339"/>
                </a:cubicBezTo>
                <a:cubicBezTo>
                  <a:pt x="4918209" y="87339"/>
                  <a:pt x="4923221" y="87557"/>
                  <a:pt x="4927610" y="87995"/>
                </a:cubicBezTo>
                <a:cubicBezTo>
                  <a:pt x="4929804" y="88213"/>
                  <a:pt x="4934188" y="87939"/>
                  <a:pt x="4940763" y="87172"/>
                </a:cubicBezTo>
                <a:lnTo>
                  <a:pt x="4941235" y="87104"/>
                </a:lnTo>
                <a:lnTo>
                  <a:pt x="4935310" y="83617"/>
                </a:lnTo>
                <a:cubicBezTo>
                  <a:pt x="4926405" y="72590"/>
                  <a:pt x="4923853" y="65499"/>
                  <a:pt x="4927652" y="62344"/>
                </a:cubicBezTo>
                <a:cubicBezTo>
                  <a:pt x="4931453" y="59189"/>
                  <a:pt x="4938229" y="59408"/>
                  <a:pt x="4947980" y="63000"/>
                </a:cubicBezTo>
                <a:cubicBezTo>
                  <a:pt x="4957731" y="66592"/>
                  <a:pt x="4961140" y="73142"/>
                  <a:pt x="4958208" y="82649"/>
                </a:cubicBezTo>
                <a:lnTo>
                  <a:pt x="4956958" y="84844"/>
                </a:lnTo>
                <a:lnTo>
                  <a:pt x="4967059" y="83392"/>
                </a:lnTo>
                <a:lnTo>
                  <a:pt x="4988828" y="78382"/>
                </a:lnTo>
                <a:lnTo>
                  <a:pt x="4988662" y="74857"/>
                </a:lnTo>
                <a:cubicBezTo>
                  <a:pt x="4989230" y="73025"/>
                  <a:pt x="4990422" y="70554"/>
                  <a:pt x="4992237" y="67442"/>
                </a:cubicBezTo>
                <a:cubicBezTo>
                  <a:pt x="4999501" y="54994"/>
                  <a:pt x="5004674" y="44017"/>
                  <a:pt x="5007757" y="34509"/>
                </a:cubicBezTo>
                <a:cubicBezTo>
                  <a:pt x="5010840" y="25002"/>
                  <a:pt x="5011708" y="18459"/>
                  <a:pt x="5010360" y="14881"/>
                </a:cubicBezTo>
                <a:cubicBezTo>
                  <a:pt x="5009012" y="11303"/>
                  <a:pt x="5008660" y="7406"/>
                  <a:pt x="5009306" y="3190"/>
                </a:cubicBezTo>
                <a:cubicBezTo>
                  <a:pt x="5009628" y="1082"/>
                  <a:pt x="5011484" y="19"/>
                  <a:pt x="5014872" y="1"/>
                </a:cubicBezTo>
                <a:close/>
                <a:moveTo>
                  <a:pt x="3586122" y="1"/>
                </a:moveTo>
                <a:cubicBezTo>
                  <a:pt x="3589509" y="-16"/>
                  <a:pt x="3594430" y="1011"/>
                  <a:pt x="3600883" y="3083"/>
                </a:cubicBezTo>
                <a:cubicBezTo>
                  <a:pt x="3613789" y="7227"/>
                  <a:pt x="3618443" y="12540"/>
                  <a:pt x="3614843" y="19022"/>
                </a:cubicBezTo>
                <a:lnTo>
                  <a:pt x="3606734" y="25217"/>
                </a:lnTo>
                <a:cubicBezTo>
                  <a:pt x="3613273" y="25289"/>
                  <a:pt x="3623039" y="23733"/>
                  <a:pt x="3636031" y="20549"/>
                </a:cubicBezTo>
                <a:cubicBezTo>
                  <a:pt x="3649023" y="17366"/>
                  <a:pt x="3658412" y="19434"/>
                  <a:pt x="3664199" y="26755"/>
                </a:cubicBezTo>
                <a:cubicBezTo>
                  <a:pt x="3669985" y="34076"/>
                  <a:pt x="3663636" y="39274"/>
                  <a:pt x="3645151" y="42350"/>
                </a:cubicBezTo>
                <a:cubicBezTo>
                  <a:pt x="3626667" y="45426"/>
                  <a:pt x="3612240" y="46068"/>
                  <a:pt x="3601872" y="44275"/>
                </a:cubicBezTo>
                <a:cubicBezTo>
                  <a:pt x="3594430" y="56106"/>
                  <a:pt x="3584356" y="66036"/>
                  <a:pt x="3571650" y="74067"/>
                </a:cubicBezTo>
                <a:lnTo>
                  <a:pt x="3566248" y="76962"/>
                </a:lnTo>
                <a:lnTo>
                  <a:pt x="3579340" y="73949"/>
                </a:lnTo>
                <a:cubicBezTo>
                  <a:pt x="3584783" y="71159"/>
                  <a:pt x="3590873" y="71217"/>
                  <a:pt x="3597613" y="74121"/>
                </a:cubicBezTo>
                <a:cubicBezTo>
                  <a:pt x="3604353" y="77025"/>
                  <a:pt x="3610932" y="80567"/>
                  <a:pt x="3617349" y="84747"/>
                </a:cubicBezTo>
                <a:cubicBezTo>
                  <a:pt x="3623766" y="88927"/>
                  <a:pt x="3625143" y="94043"/>
                  <a:pt x="3621479" y="100094"/>
                </a:cubicBezTo>
                <a:cubicBezTo>
                  <a:pt x="3617815" y="106146"/>
                  <a:pt x="3614646" y="118310"/>
                  <a:pt x="3611972" y="136587"/>
                </a:cubicBezTo>
                <a:cubicBezTo>
                  <a:pt x="3609297" y="154863"/>
                  <a:pt x="3605615" y="169017"/>
                  <a:pt x="3600926" y="179048"/>
                </a:cubicBezTo>
                <a:cubicBezTo>
                  <a:pt x="3599754" y="181556"/>
                  <a:pt x="3598499" y="183469"/>
                  <a:pt x="3597160" y="184788"/>
                </a:cubicBezTo>
                <a:lnTo>
                  <a:pt x="3594816" y="185983"/>
                </a:lnTo>
                <a:lnTo>
                  <a:pt x="3597366" y="186749"/>
                </a:lnTo>
                <a:cubicBezTo>
                  <a:pt x="3602708" y="188964"/>
                  <a:pt x="3605124" y="191147"/>
                  <a:pt x="3604615" y="193299"/>
                </a:cubicBezTo>
                <a:cubicBezTo>
                  <a:pt x="3604106" y="195450"/>
                  <a:pt x="3603013" y="197909"/>
                  <a:pt x="3601335" y="200677"/>
                </a:cubicBezTo>
                <a:cubicBezTo>
                  <a:pt x="3629140" y="198095"/>
                  <a:pt x="3649762" y="195650"/>
                  <a:pt x="3663198" y="193342"/>
                </a:cubicBezTo>
                <a:cubicBezTo>
                  <a:pt x="3676635" y="191033"/>
                  <a:pt x="3687455" y="192703"/>
                  <a:pt x="3695657" y="198353"/>
                </a:cubicBezTo>
                <a:cubicBezTo>
                  <a:pt x="3703860" y="204004"/>
                  <a:pt x="3707040" y="209205"/>
                  <a:pt x="3705197" y="213959"/>
                </a:cubicBezTo>
                <a:cubicBezTo>
                  <a:pt x="3703355" y="218713"/>
                  <a:pt x="3696367" y="220864"/>
                  <a:pt x="3684235" y="220412"/>
                </a:cubicBezTo>
                <a:cubicBezTo>
                  <a:pt x="3672104" y="219961"/>
                  <a:pt x="3661542" y="219735"/>
                  <a:pt x="3652551" y="219735"/>
                </a:cubicBezTo>
                <a:cubicBezTo>
                  <a:pt x="3644621" y="219735"/>
                  <a:pt x="3627549" y="220559"/>
                  <a:pt x="3601335" y="222208"/>
                </a:cubicBezTo>
                <a:cubicBezTo>
                  <a:pt x="3601335" y="261902"/>
                  <a:pt x="3601091" y="283696"/>
                  <a:pt x="3600603" y="287589"/>
                </a:cubicBezTo>
                <a:cubicBezTo>
                  <a:pt x="3600116" y="291482"/>
                  <a:pt x="3598381" y="298021"/>
                  <a:pt x="3595398" y="307206"/>
                </a:cubicBezTo>
                <a:cubicBezTo>
                  <a:pt x="3592415" y="316391"/>
                  <a:pt x="3589060" y="319446"/>
                  <a:pt x="3585331" y="316370"/>
                </a:cubicBezTo>
                <a:cubicBezTo>
                  <a:pt x="3581602" y="313294"/>
                  <a:pt x="3579265" y="308680"/>
                  <a:pt x="3578319" y="302528"/>
                </a:cubicBezTo>
                <a:cubicBezTo>
                  <a:pt x="3577372" y="296376"/>
                  <a:pt x="3576670" y="287327"/>
                  <a:pt x="3576211" y="275382"/>
                </a:cubicBezTo>
                <a:cubicBezTo>
                  <a:pt x="3575752" y="263437"/>
                  <a:pt x="3575522" y="246243"/>
                  <a:pt x="3575522" y="223800"/>
                </a:cubicBezTo>
                <a:lnTo>
                  <a:pt x="3518283" y="231501"/>
                </a:lnTo>
                <a:cubicBezTo>
                  <a:pt x="3514914" y="248322"/>
                  <a:pt x="3506876" y="263558"/>
                  <a:pt x="3494170" y="277210"/>
                </a:cubicBezTo>
                <a:cubicBezTo>
                  <a:pt x="3481465" y="290862"/>
                  <a:pt x="3465752" y="299771"/>
                  <a:pt x="3447030" y="303937"/>
                </a:cubicBezTo>
                <a:cubicBezTo>
                  <a:pt x="3428309" y="308103"/>
                  <a:pt x="3425624" y="305611"/>
                  <a:pt x="3438975" y="296462"/>
                </a:cubicBezTo>
                <a:cubicBezTo>
                  <a:pt x="3452325" y="287313"/>
                  <a:pt x="3463597" y="277486"/>
                  <a:pt x="3472789" y="266982"/>
                </a:cubicBezTo>
                <a:cubicBezTo>
                  <a:pt x="3481981" y="256478"/>
                  <a:pt x="3488334" y="245232"/>
                  <a:pt x="3491847" y="233243"/>
                </a:cubicBezTo>
                <a:cubicBezTo>
                  <a:pt x="3461073" y="238635"/>
                  <a:pt x="3441061" y="242231"/>
                  <a:pt x="3431812" y="244031"/>
                </a:cubicBezTo>
                <a:cubicBezTo>
                  <a:pt x="3422562" y="245830"/>
                  <a:pt x="3413385" y="242206"/>
                  <a:pt x="3404279" y="233157"/>
                </a:cubicBezTo>
                <a:cubicBezTo>
                  <a:pt x="3395173" y="224108"/>
                  <a:pt x="3398012" y="220262"/>
                  <a:pt x="3412797" y="221617"/>
                </a:cubicBezTo>
                <a:cubicBezTo>
                  <a:pt x="3427582" y="222972"/>
                  <a:pt x="3454384" y="221119"/>
                  <a:pt x="3493202" y="216056"/>
                </a:cubicBezTo>
                <a:cubicBezTo>
                  <a:pt x="3493202" y="209403"/>
                  <a:pt x="3492077" y="203376"/>
                  <a:pt x="3489825" y="197977"/>
                </a:cubicBezTo>
                <a:cubicBezTo>
                  <a:pt x="3487574" y="192578"/>
                  <a:pt x="3489811" y="190352"/>
                  <a:pt x="3496536" y="191298"/>
                </a:cubicBezTo>
                <a:lnTo>
                  <a:pt x="3499847" y="192144"/>
                </a:lnTo>
                <a:lnTo>
                  <a:pt x="3495493" y="183283"/>
                </a:lnTo>
                <a:cubicBezTo>
                  <a:pt x="3494235" y="179725"/>
                  <a:pt x="3493260" y="175746"/>
                  <a:pt x="3492568" y="171347"/>
                </a:cubicBezTo>
                <a:cubicBezTo>
                  <a:pt x="3491184" y="162550"/>
                  <a:pt x="3489388" y="149988"/>
                  <a:pt x="3487179" y="133661"/>
                </a:cubicBezTo>
                <a:cubicBezTo>
                  <a:pt x="3484971" y="117335"/>
                  <a:pt x="3481823" y="105533"/>
                  <a:pt x="3477736" y="98255"/>
                </a:cubicBezTo>
                <a:cubicBezTo>
                  <a:pt x="3473649" y="90978"/>
                  <a:pt x="3475679" y="87339"/>
                  <a:pt x="3483824" y="87339"/>
                </a:cubicBezTo>
                <a:cubicBezTo>
                  <a:pt x="3489460" y="87339"/>
                  <a:pt x="3494471" y="87557"/>
                  <a:pt x="3498860" y="87995"/>
                </a:cubicBezTo>
                <a:cubicBezTo>
                  <a:pt x="3501054" y="88213"/>
                  <a:pt x="3505438" y="87939"/>
                  <a:pt x="3512013" y="87172"/>
                </a:cubicBezTo>
                <a:lnTo>
                  <a:pt x="3512485" y="87104"/>
                </a:lnTo>
                <a:lnTo>
                  <a:pt x="3506560" y="83617"/>
                </a:lnTo>
                <a:cubicBezTo>
                  <a:pt x="3497655" y="72590"/>
                  <a:pt x="3495103" y="65499"/>
                  <a:pt x="3498903" y="62344"/>
                </a:cubicBezTo>
                <a:cubicBezTo>
                  <a:pt x="3502703" y="59189"/>
                  <a:pt x="3509478" y="59408"/>
                  <a:pt x="3519230" y="63000"/>
                </a:cubicBezTo>
                <a:cubicBezTo>
                  <a:pt x="3528981" y="66592"/>
                  <a:pt x="3532391" y="73142"/>
                  <a:pt x="3529458" y="82649"/>
                </a:cubicBezTo>
                <a:lnTo>
                  <a:pt x="3528208" y="84844"/>
                </a:lnTo>
                <a:lnTo>
                  <a:pt x="3538309" y="83392"/>
                </a:lnTo>
                <a:lnTo>
                  <a:pt x="3560078" y="78382"/>
                </a:lnTo>
                <a:lnTo>
                  <a:pt x="3559912" y="74857"/>
                </a:lnTo>
                <a:cubicBezTo>
                  <a:pt x="3560480" y="73025"/>
                  <a:pt x="3561671" y="70554"/>
                  <a:pt x="3563487" y="67442"/>
                </a:cubicBezTo>
                <a:cubicBezTo>
                  <a:pt x="3570751" y="54994"/>
                  <a:pt x="3575924" y="44017"/>
                  <a:pt x="3579007" y="34509"/>
                </a:cubicBezTo>
                <a:cubicBezTo>
                  <a:pt x="3582090" y="25002"/>
                  <a:pt x="3582958" y="18459"/>
                  <a:pt x="3581610" y="14881"/>
                </a:cubicBezTo>
                <a:cubicBezTo>
                  <a:pt x="3580262" y="11303"/>
                  <a:pt x="3579910" y="7406"/>
                  <a:pt x="3580556" y="3190"/>
                </a:cubicBezTo>
                <a:cubicBezTo>
                  <a:pt x="3580878" y="1082"/>
                  <a:pt x="3582734" y="19"/>
                  <a:pt x="358612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22347" y="3700313"/>
            <a:ext cx="900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 rot="5400000">
            <a:off x="4016443" y="3759632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 rot="5400000">
            <a:off x="4864819" y="3758698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6"/>
          <p:cNvSpPr/>
          <p:nvPr>
            <p:custDataLst>
              <p:tags r:id="rId3"/>
            </p:custDataLst>
          </p:nvPr>
        </p:nvSpPr>
        <p:spPr>
          <a:xfrm rot="5400000">
            <a:off x="2874569" y="3758051"/>
            <a:ext cx="253597" cy="216000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75095" y="389498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30279" y="389404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39151" y="38910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3322353"/>
            <a:ext cx="3079691" cy="307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5334305" y="1792630"/>
            <a:ext cx="325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584752" y="2260036"/>
            <a:ext cx="900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 rot="5400000">
            <a:off x="6978848" y="2319355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 rot="5400000">
            <a:off x="7827224" y="2318421"/>
            <a:ext cx="252856" cy="215157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6"/>
          <p:cNvSpPr/>
          <p:nvPr>
            <p:custDataLst>
              <p:tags r:id="rId3"/>
            </p:custDataLst>
          </p:nvPr>
        </p:nvSpPr>
        <p:spPr>
          <a:xfrm rot="5400000">
            <a:off x="5836974" y="2317774"/>
            <a:ext cx="253597" cy="216000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5473" y="3057053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4215413" y="3519456"/>
            <a:ext cx="332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=96÷[16×2]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4224704" y="4025603"/>
            <a:ext cx="198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=96÷32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36"/>
          <p:cNvSpPr txBox="1"/>
          <p:nvPr/>
        </p:nvSpPr>
        <p:spPr>
          <a:xfrm>
            <a:off x="4224706" y="4492152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7500" y="24547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92684" y="245377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01556" y="24507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869643" y="3583255"/>
            <a:ext cx="3300986" cy="483679"/>
            <a:chOff x="5436096" y="2198895"/>
            <a:chExt cx="2744599" cy="464954"/>
          </a:xfrm>
        </p:grpSpPr>
        <p:sp>
          <p:nvSpPr>
            <p:cNvPr id="16" name="矩形 15"/>
            <p:cNvSpPr/>
            <p:nvPr/>
          </p:nvSpPr>
          <p:spPr>
            <a:xfrm>
              <a:off x="6084888" y="2198895"/>
              <a:ext cx="2046389" cy="41165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436096" y="2442005"/>
              <a:ext cx="364097" cy="0"/>
            </a:xfrm>
            <a:prstGeom prst="straightConnector1">
              <a:avLst/>
            </a:prstGeom>
            <a:ln w="22225">
              <a:solidFill>
                <a:srgbClr val="F7B9B9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6204362" y="2220057"/>
              <a:ext cx="1976333" cy="4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先算小括号里的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85717" y="4584480"/>
            <a:ext cx="3225805" cy="461665"/>
            <a:chOff x="4196160" y="3092741"/>
            <a:chExt cx="2682090" cy="443792"/>
          </a:xfrm>
        </p:grpSpPr>
        <p:sp>
          <p:nvSpPr>
            <p:cNvPr id="20" name="文本框 19"/>
            <p:cNvSpPr txBox="1"/>
            <p:nvPr/>
          </p:nvSpPr>
          <p:spPr>
            <a:xfrm>
              <a:off x="4812026" y="3092741"/>
              <a:ext cx="1976333" cy="4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最后算括号外的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831861" y="3107135"/>
              <a:ext cx="2046389" cy="41165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4196160" y="3288998"/>
              <a:ext cx="364097" cy="0"/>
            </a:xfrm>
            <a:prstGeom prst="straightConnector1">
              <a:avLst/>
            </a:prstGeom>
            <a:ln w="22225">
              <a:solidFill>
                <a:srgbClr val="F7B9B9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873683" y="4061639"/>
            <a:ext cx="3241550" cy="461665"/>
            <a:chOff x="5421172" y="2709984"/>
            <a:chExt cx="2695181" cy="443792"/>
          </a:xfrm>
        </p:grpSpPr>
        <p:sp>
          <p:nvSpPr>
            <p:cNvPr id="24" name="矩形 23"/>
            <p:cNvSpPr/>
            <p:nvPr/>
          </p:nvSpPr>
          <p:spPr>
            <a:xfrm>
              <a:off x="6069964" y="2730081"/>
              <a:ext cx="2046389" cy="41165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5421172" y="2973191"/>
              <a:ext cx="364097" cy="0"/>
            </a:xfrm>
            <a:prstGeom prst="straightConnector1">
              <a:avLst/>
            </a:prstGeom>
            <a:ln w="22225">
              <a:solidFill>
                <a:srgbClr val="F7B9B9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6124059" y="2709984"/>
              <a:ext cx="1976333" cy="4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再算中括号里的</a:t>
              </a:r>
            </a:p>
          </p:txBody>
        </p:sp>
      </p:grpSp>
      <p:sp>
        <p:nvSpPr>
          <p:cNvPr id="29" name="TextBox 41"/>
          <p:cNvSpPr txBox="1"/>
          <p:nvPr/>
        </p:nvSpPr>
        <p:spPr>
          <a:xfrm>
            <a:off x="4272304" y="5134818"/>
            <a:ext cx="7259296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一个算式里，既有小括号，又有中括号，要先算小括号里面的，再算中括号里面的。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6" y="1386667"/>
            <a:ext cx="2331521" cy="233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144385" y="1563939"/>
            <a:ext cx="5474635" cy="334577"/>
          </a:xfrm>
          <a:custGeom>
            <a:avLst/>
            <a:gdLst/>
            <a:ahLst/>
            <a:cxnLst/>
            <a:rect l="l" t="t" r="r" b="b"/>
            <a:pathLst>
              <a:path w="5474635" h="334577">
                <a:moveTo>
                  <a:pt x="3982128" y="235897"/>
                </a:moveTo>
                <a:cubicBezTo>
                  <a:pt x="3986111" y="235254"/>
                  <a:pt x="3990513" y="235552"/>
                  <a:pt x="3995335" y="236792"/>
                </a:cubicBezTo>
                <a:cubicBezTo>
                  <a:pt x="4004979" y="239273"/>
                  <a:pt x="4011278" y="244490"/>
                  <a:pt x="4014232" y="252441"/>
                </a:cubicBezTo>
                <a:cubicBezTo>
                  <a:pt x="4017186" y="260393"/>
                  <a:pt x="4016770" y="270341"/>
                  <a:pt x="4012984" y="282287"/>
                </a:cubicBezTo>
                <a:cubicBezTo>
                  <a:pt x="4009198" y="294232"/>
                  <a:pt x="4002322" y="305658"/>
                  <a:pt x="3992356" y="316563"/>
                </a:cubicBezTo>
                <a:cubicBezTo>
                  <a:pt x="3982389" y="327469"/>
                  <a:pt x="3972781" y="333406"/>
                  <a:pt x="3963532" y="334374"/>
                </a:cubicBezTo>
                <a:cubicBezTo>
                  <a:pt x="3954283" y="335342"/>
                  <a:pt x="3952476" y="332857"/>
                  <a:pt x="3958111" y="326921"/>
                </a:cubicBezTo>
                <a:cubicBezTo>
                  <a:pt x="3963747" y="320984"/>
                  <a:pt x="3968942" y="314993"/>
                  <a:pt x="3973696" y="308949"/>
                </a:cubicBezTo>
                <a:cubicBezTo>
                  <a:pt x="3978449" y="302904"/>
                  <a:pt x="3982583" y="295666"/>
                  <a:pt x="3986096" y="287234"/>
                </a:cubicBezTo>
                <a:cubicBezTo>
                  <a:pt x="3979772" y="287234"/>
                  <a:pt x="3974456" y="285617"/>
                  <a:pt x="3970146" y="282383"/>
                </a:cubicBezTo>
                <a:cubicBezTo>
                  <a:pt x="3965837" y="279150"/>
                  <a:pt x="3962919" y="274919"/>
                  <a:pt x="3961392" y="269692"/>
                </a:cubicBezTo>
                <a:cubicBezTo>
                  <a:pt x="3959864" y="264465"/>
                  <a:pt x="3959585" y="259583"/>
                  <a:pt x="3960553" y="255044"/>
                </a:cubicBezTo>
                <a:cubicBezTo>
                  <a:pt x="3961521" y="250505"/>
                  <a:pt x="3965149" y="245708"/>
                  <a:pt x="3971437" y="240653"/>
                </a:cubicBezTo>
                <a:cubicBezTo>
                  <a:pt x="3974581" y="238126"/>
                  <a:pt x="3978145" y="236541"/>
                  <a:pt x="3982128" y="235897"/>
                </a:cubicBezTo>
                <a:close/>
                <a:moveTo>
                  <a:pt x="1143503" y="234122"/>
                </a:moveTo>
                <a:cubicBezTo>
                  <a:pt x="1148235" y="234128"/>
                  <a:pt x="1152975" y="235380"/>
                  <a:pt x="1157721" y="237879"/>
                </a:cubicBezTo>
                <a:cubicBezTo>
                  <a:pt x="1167214" y="242876"/>
                  <a:pt x="1171961" y="250767"/>
                  <a:pt x="1171961" y="261551"/>
                </a:cubicBezTo>
                <a:cubicBezTo>
                  <a:pt x="1171961" y="272335"/>
                  <a:pt x="1166465" y="279985"/>
                  <a:pt x="1155473" y="284502"/>
                </a:cubicBezTo>
                <a:cubicBezTo>
                  <a:pt x="1144482" y="289019"/>
                  <a:pt x="1134781" y="288471"/>
                  <a:pt x="1126370" y="282857"/>
                </a:cubicBezTo>
                <a:cubicBezTo>
                  <a:pt x="1117959" y="277243"/>
                  <a:pt x="1113991" y="269581"/>
                  <a:pt x="1114464" y="259873"/>
                </a:cubicBezTo>
                <a:cubicBezTo>
                  <a:pt x="1114937" y="250165"/>
                  <a:pt x="1119892" y="242822"/>
                  <a:pt x="1129328" y="237846"/>
                </a:cubicBezTo>
                <a:cubicBezTo>
                  <a:pt x="1134046" y="235358"/>
                  <a:pt x="1138771" y="234117"/>
                  <a:pt x="1143503" y="234122"/>
                </a:cubicBezTo>
                <a:close/>
                <a:moveTo>
                  <a:pt x="3451533" y="229997"/>
                </a:moveTo>
                <a:cubicBezTo>
                  <a:pt x="3454879" y="230933"/>
                  <a:pt x="3459239" y="232865"/>
                  <a:pt x="3464615" y="235792"/>
                </a:cubicBezTo>
                <a:cubicBezTo>
                  <a:pt x="3486118" y="247501"/>
                  <a:pt x="3498967" y="259296"/>
                  <a:pt x="3503162" y="271177"/>
                </a:cubicBezTo>
                <a:cubicBezTo>
                  <a:pt x="3507356" y="283058"/>
                  <a:pt x="3507546" y="292303"/>
                  <a:pt x="3503732" y="298914"/>
                </a:cubicBezTo>
                <a:cubicBezTo>
                  <a:pt x="3499917" y="305525"/>
                  <a:pt x="3492611" y="302725"/>
                  <a:pt x="3481813" y="290514"/>
                </a:cubicBezTo>
                <a:cubicBezTo>
                  <a:pt x="3471014" y="278304"/>
                  <a:pt x="3460023" y="264283"/>
                  <a:pt x="3448837" y="248451"/>
                </a:cubicBezTo>
                <a:cubicBezTo>
                  <a:pt x="3440599" y="233340"/>
                  <a:pt x="3441498" y="227189"/>
                  <a:pt x="3451533" y="229997"/>
                </a:cubicBezTo>
                <a:close/>
                <a:moveTo>
                  <a:pt x="5429019" y="225715"/>
                </a:moveTo>
                <a:cubicBezTo>
                  <a:pt x="5425647" y="225905"/>
                  <a:pt x="5422368" y="227184"/>
                  <a:pt x="5419180" y="229554"/>
                </a:cubicBezTo>
                <a:cubicBezTo>
                  <a:pt x="5412806" y="234294"/>
                  <a:pt x="5409619" y="240610"/>
                  <a:pt x="5409619" y="248505"/>
                </a:cubicBezTo>
                <a:cubicBezTo>
                  <a:pt x="5409619" y="256399"/>
                  <a:pt x="5413168" y="262325"/>
                  <a:pt x="5420266" y="266283"/>
                </a:cubicBezTo>
                <a:cubicBezTo>
                  <a:pt x="5427365" y="270241"/>
                  <a:pt x="5434312" y="270040"/>
                  <a:pt x="5441110" y="265681"/>
                </a:cubicBezTo>
                <a:cubicBezTo>
                  <a:pt x="5447907" y="261307"/>
                  <a:pt x="5451102" y="254997"/>
                  <a:pt x="5450693" y="246752"/>
                </a:cubicBezTo>
                <a:cubicBezTo>
                  <a:pt x="5450284" y="238506"/>
                  <a:pt x="5446524" y="232394"/>
                  <a:pt x="5439410" y="228414"/>
                </a:cubicBezTo>
                <a:cubicBezTo>
                  <a:pt x="5435854" y="226424"/>
                  <a:pt x="5432390" y="225525"/>
                  <a:pt x="5429019" y="225715"/>
                </a:cubicBezTo>
                <a:close/>
                <a:moveTo>
                  <a:pt x="5431500" y="202795"/>
                </a:moveTo>
                <a:cubicBezTo>
                  <a:pt x="5437022" y="202917"/>
                  <a:pt x="5442666" y="204190"/>
                  <a:pt x="5448434" y="206613"/>
                </a:cubicBezTo>
                <a:cubicBezTo>
                  <a:pt x="5459971" y="211460"/>
                  <a:pt x="5467632" y="219140"/>
                  <a:pt x="5471418" y="229651"/>
                </a:cubicBezTo>
                <a:cubicBezTo>
                  <a:pt x="5475204" y="240162"/>
                  <a:pt x="5475648" y="250559"/>
                  <a:pt x="5472752" y="260841"/>
                </a:cubicBezTo>
                <a:cubicBezTo>
                  <a:pt x="5469856" y="271123"/>
                  <a:pt x="5464434" y="278992"/>
                  <a:pt x="5456490" y="284448"/>
                </a:cubicBezTo>
                <a:cubicBezTo>
                  <a:pt x="5448546" y="289905"/>
                  <a:pt x="5439106" y="292633"/>
                  <a:pt x="5428172" y="292633"/>
                </a:cubicBezTo>
                <a:cubicBezTo>
                  <a:pt x="5417237" y="292633"/>
                  <a:pt x="5407336" y="288195"/>
                  <a:pt x="5398466" y="279318"/>
                </a:cubicBezTo>
                <a:cubicBezTo>
                  <a:pt x="5389596" y="270442"/>
                  <a:pt x="5385162" y="260898"/>
                  <a:pt x="5385162" y="250688"/>
                </a:cubicBezTo>
                <a:cubicBezTo>
                  <a:pt x="5385162" y="240478"/>
                  <a:pt x="5387550" y="231547"/>
                  <a:pt x="5392324" y="223897"/>
                </a:cubicBezTo>
                <a:cubicBezTo>
                  <a:pt x="5397100" y="216246"/>
                  <a:pt x="5404761" y="210241"/>
                  <a:pt x="5415308" y="205882"/>
                </a:cubicBezTo>
                <a:cubicBezTo>
                  <a:pt x="5420582" y="203702"/>
                  <a:pt x="5425980" y="202673"/>
                  <a:pt x="5431500" y="202795"/>
                </a:cubicBezTo>
                <a:close/>
                <a:moveTo>
                  <a:pt x="5173753" y="181814"/>
                </a:moveTo>
                <a:lnTo>
                  <a:pt x="5115146" y="188437"/>
                </a:lnTo>
                <a:cubicBezTo>
                  <a:pt x="5113813" y="190506"/>
                  <a:pt x="5112532" y="192146"/>
                  <a:pt x="5111304" y="193358"/>
                </a:cubicBezTo>
                <a:lnTo>
                  <a:pt x="5109873" y="194311"/>
                </a:lnTo>
                <a:lnTo>
                  <a:pt x="5117061" y="196149"/>
                </a:lnTo>
                <a:cubicBezTo>
                  <a:pt x="5122984" y="198436"/>
                  <a:pt x="5125472" y="200885"/>
                  <a:pt x="5124525" y="203494"/>
                </a:cubicBezTo>
                <a:cubicBezTo>
                  <a:pt x="5123579" y="206104"/>
                  <a:pt x="5122704" y="208764"/>
                  <a:pt x="5121901" y="211475"/>
                </a:cubicBezTo>
                <a:cubicBezTo>
                  <a:pt x="5135438" y="210686"/>
                  <a:pt x="5153830" y="208628"/>
                  <a:pt x="5177075" y="205301"/>
                </a:cubicBezTo>
                <a:cubicBezTo>
                  <a:pt x="5177075" y="198619"/>
                  <a:pt x="5175953" y="192578"/>
                  <a:pt x="5173708" y="187179"/>
                </a:cubicBezTo>
                <a:close/>
                <a:moveTo>
                  <a:pt x="3030628" y="181814"/>
                </a:moveTo>
                <a:lnTo>
                  <a:pt x="2972022" y="188437"/>
                </a:lnTo>
                <a:cubicBezTo>
                  <a:pt x="2970688" y="190506"/>
                  <a:pt x="2969407" y="192146"/>
                  <a:pt x="2968179" y="193358"/>
                </a:cubicBezTo>
                <a:lnTo>
                  <a:pt x="2966749" y="194311"/>
                </a:lnTo>
                <a:lnTo>
                  <a:pt x="2973937" y="196149"/>
                </a:lnTo>
                <a:cubicBezTo>
                  <a:pt x="2979859" y="198436"/>
                  <a:pt x="2982347" y="200885"/>
                  <a:pt x="2981401" y="203494"/>
                </a:cubicBezTo>
                <a:cubicBezTo>
                  <a:pt x="2980454" y="206104"/>
                  <a:pt x="2979580" y="208764"/>
                  <a:pt x="2978776" y="211475"/>
                </a:cubicBezTo>
                <a:cubicBezTo>
                  <a:pt x="2992313" y="210686"/>
                  <a:pt x="3010705" y="208628"/>
                  <a:pt x="3033950" y="205301"/>
                </a:cubicBezTo>
                <a:cubicBezTo>
                  <a:pt x="3033950" y="198619"/>
                  <a:pt x="3032828" y="192578"/>
                  <a:pt x="3030584" y="187179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4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9" y="181814"/>
                </a:moveTo>
                <a:lnTo>
                  <a:pt x="114522" y="188437"/>
                </a:lnTo>
                <a:cubicBezTo>
                  <a:pt x="113189" y="190506"/>
                  <a:pt x="111908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1" y="205301"/>
                </a:cubicBezTo>
                <a:cubicBezTo>
                  <a:pt x="176451" y="198619"/>
                  <a:pt x="175328" y="192578"/>
                  <a:pt x="173084" y="187179"/>
                </a:cubicBezTo>
                <a:close/>
                <a:moveTo>
                  <a:pt x="5184432" y="180607"/>
                </a:moveTo>
                <a:lnTo>
                  <a:pt x="5176747" y="181476"/>
                </a:lnTo>
                <a:lnTo>
                  <a:pt x="5180624" y="181253"/>
                </a:lnTo>
                <a:lnTo>
                  <a:pt x="5187214" y="183232"/>
                </a:lnTo>
                <a:close/>
                <a:moveTo>
                  <a:pt x="3041307" y="180607"/>
                </a:moveTo>
                <a:lnTo>
                  <a:pt x="3033623" y="181476"/>
                </a:lnTo>
                <a:lnTo>
                  <a:pt x="3037500" y="181253"/>
                </a:lnTo>
                <a:lnTo>
                  <a:pt x="3044090" y="183232"/>
                </a:ln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5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1143519" y="132889"/>
                </a:moveTo>
                <a:cubicBezTo>
                  <a:pt x="1148251" y="132895"/>
                  <a:pt x="1152989" y="134145"/>
                  <a:pt x="1157732" y="136640"/>
                </a:cubicBezTo>
                <a:cubicBezTo>
                  <a:pt x="1167218" y="141631"/>
                  <a:pt x="1171961" y="149525"/>
                  <a:pt x="1171961" y="160323"/>
                </a:cubicBezTo>
                <a:cubicBezTo>
                  <a:pt x="1171961" y="171107"/>
                  <a:pt x="1166465" y="178758"/>
                  <a:pt x="1155473" y="183275"/>
                </a:cubicBezTo>
                <a:cubicBezTo>
                  <a:pt x="1144482" y="187792"/>
                  <a:pt x="1134781" y="187243"/>
                  <a:pt x="1126370" y="181629"/>
                </a:cubicBezTo>
                <a:cubicBezTo>
                  <a:pt x="1117959" y="176015"/>
                  <a:pt x="1113991" y="168350"/>
                  <a:pt x="1114464" y="158635"/>
                </a:cubicBezTo>
                <a:cubicBezTo>
                  <a:pt x="1114937" y="148919"/>
                  <a:pt x="1119895" y="141577"/>
                  <a:pt x="1129338" y="136608"/>
                </a:cubicBezTo>
                <a:cubicBezTo>
                  <a:pt x="1134060" y="134124"/>
                  <a:pt x="1138787" y="132884"/>
                  <a:pt x="1143519" y="132889"/>
                </a:cubicBezTo>
                <a:close/>
                <a:moveTo>
                  <a:pt x="3425787" y="131088"/>
                </a:moveTo>
                <a:cubicBezTo>
                  <a:pt x="3428341" y="131455"/>
                  <a:pt x="3431414" y="132216"/>
                  <a:pt x="3435006" y="133371"/>
                </a:cubicBezTo>
                <a:cubicBezTo>
                  <a:pt x="3447740" y="136812"/>
                  <a:pt x="3452956" y="140817"/>
                  <a:pt x="3450655" y="145384"/>
                </a:cubicBezTo>
                <a:cubicBezTo>
                  <a:pt x="3448353" y="149952"/>
                  <a:pt x="3446077" y="165550"/>
                  <a:pt x="3443825" y="192180"/>
                </a:cubicBezTo>
                <a:cubicBezTo>
                  <a:pt x="3441574" y="218810"/>
                  <a:pt x="3433906" y="240535"/>
                  <a:pt x="3420820" y="257356"/>
                </a:cubicBezTo>
                <a:cubicBezTo>
                  <a:pt x="3407735" y="274177"/>
                  <a:pt x="3389738" y="286062"/>
                  <a:pt x="3366829" y="293010"/>
                </a:cubicBezTo>
                <a:cubicBezTo>
                  <a:pt x="3343921" y="299957"/>
                  <a:pt x="3341572" y="296867"/>
                  <a:pt x="3359785" y="283739"/>
                </a:cubicBezTo>
                <a:cubicBezTo>
                  <a:pt x="3377997" y="270610"/>
                  <a:pt x="3391268" y="257686"/>
                  <a:pt x="3399600" y="244966"/>
                </a:cubicBezTo>
                <a:cubicBezTo>
                  <a:pt x="3407932" y="232247"/>
                  <a:pt x="3413449" y="218243"/>
                  <a:pt x="3416152" y="202957"/>
                </a:cubicBezTo>
                <a:cubicBezTo>
                  <a:pt x="3418855" y="187670"/>
                  <a:pt x="3420207" y="175244"/>
                  <a:pt x="3420207" y="165679"/>
                </a:cubicBezTo>
                <a:cubicBezTo>
                  <a:pt x="3420207" y="155469"/>
                  <a:pt x="3419081" y="146377"/>
                  <a:pt x="3416830" y="138404"/>
                </a:cubicBezTo>
                <a:cubicBezTo>
                  <a:pt x="3415141" y="132424"/>
                  <a:pt x="3418127" y="129986"/>
                  <a:pt x="3425787" y="131088"/>
                </a:cubicBez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2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2563076" y="119956"/>
                </a:moveTo>
                <a:cubicBezTo>
                  <a:pt x="2567251" y="120249"/>
                  <a:pt x="2572375" y="121977"/>
                  <a:pt x="2578448" y="125143"/>
                </a:cubicBezTo>
                <a:cubicBezTo>
                  <a:pt x="2590594" y="131474"/>
                  <a:pt x="2593215" y="137515"/>
                  <a:pt x="2586310" y="143266"/>
                </a:cubicBezTo>
                <a:cubicBezTo>
                  <a:pt x="2579405" y="149016"/>
                  <a:pt x="2574906" y="156426"/>
                  <a:pt x="2572812" y="165496"/>
                </a:cubicBezTo>
                <a:cubicBezTo>
                  <a:pt x="2570719" y="174567"/>
                  <a:pt x="2572145" y="183809"/>
                  <a:pt x="2577093" y="193223"/>
                </a:cubicBezTo>
                <a:cubicBezTo>
                  <a:pt x="2582040" y="202638"/>
                  <a:pt x="2583166" y="214034"/>
                  <a:pt x="2580470" y="227414"/>
                </a:cubicBezTo>
                <a:cubicBezTo>
                  <a:pt x="2620780" y="238513"/>
                  <a:pt x="2649414" y="245852"/>
                  <a:pt x="2666371" y="249430"/>
                </a:cubicBezTo>
                <a:cubicBezTo>
                  <a:pt x="2683328" y="253008"/>
                  <a:pt x="2703111" y="255460"/>
                  <a:pt x="2725718" y="256786"/>
                </a:cubicBezTo>
                <a:cubicBezTo>
                  <a:pt x="2748326" y="258113"/>
                  <a:pt x="2771836" y="257191"/>
                  <a:pt x="2796251" y="254022"/>
                </a:cubicBezTo>
                <a:cubicBezTo>
                  <a:pt x="2820665" y="250853"/>
                  <a:pt x="2828125" y="254094"/>
                  <a:pt x="2818632" y="263745"/>
                </a:cubicBezTo>
                <a:lnTo>
                  <a:pt x="2780537" y="282158"/>
                </a:lnTo>
                <a:cubicBezTo>
                  <a:pt x="2760977" y="291837"/>
                  <a:pt x="2746648" y="296222"/>
                  <a:pt x="2737549" y="295311"/>
                </a:cubicBezTo>
                <a:cubicBezTo>
                  <a:pt x="2728450" y="294401"/>
                  <a:pt x="2709625" y="289109"/>
                  <a:pt x="2681074" y="279437"/>
                </a:cubicBezTo>
                <a:cubicBezTo>
                  <a:pt x="2652522" y="269764"/>
                  <a:pt x="2629653" y="262121"/>
                  <a:pt x="2612466" y="256507"/>
                </a:cubicBezTo>
                <a:cubicBezTo>
                  <a:pt x="2595280" y="250892"/>
                  <a:pt x="2583248" y="247185"/>
                  <a:pt x="2576372" y="245386"/>
                </a:cubicBezTo>
                <a:cubicBezTo>
                  <a:pt x="2569496" y="243586"/>
                  <a:pt x="2562616" y="244676"/>
                  <a:pt x="2555733" y="248655"/>
                </a:cubicBezTo>
                <a:cubicBezTo>
                  <a:pt x="2548850" y="252635"/>
                  <a:pt x="2541920" y="256234"/>
                  <a:pt x="2534943" y="259453"/>
                </a:cubicBezTo>
                <a:cubicBezTo>
                  <a:pt x="2527967" y="262673"/>
                  <a:pt x="2520284" y="260335"/>
                  <a:pt x="2511895" y="252441"/>
                </a:cubicBezTo>
                <a:cubicBezTo>
                  <a:pt x="2503506" y="244547"/>
                  <a:pt x="2502535" y="240270"/>
                  <a:pt x="2508980" y="239610"/>
                </a:cubicBezTo>
                <a:cubicBezTo>
                  <a:pt x="2515426" y="238951"/>
                  <a:pt x="2533169" y="234778"/>
                  <a:pt x="2562208" y="227091"/>
                </a:cubicBezTo>
                <a:cubicBezTo>
                  <a:pt x="2562566" y="226589"/>
                  <a:pt x="2561663" y="221900"/>
                  <a:pt x="2559497" y="213023"/>
                </a:cubicBezTo>
                <a:cubicBezTo>
                  <a:pt x="2557332" y="204147"/>
                  <a:pt x="2554410" y="196661"/>
                  <a:pt x="2550732" y="190567"/>
                </a:cubicBezTo>
                <a:cubicBezTo>
                  <a:pt x="2547054" y="184472"/>
                  <a:pt x="2546337" y="176338"/>
                  <a:pt x="2548581" y="166163"/>
                </a:cubicBezTo>
                <a:cubicBezTo>
                  <a:pt x="2550825" y="155989"/>
                  <a:pt x="2548513" y="151576"/>
                  <a:pt x="2541644" y="152924"/>
                </a:cubicBezTo>
                <a:cubicBezTo>
                  <a:pt x="2534775" y="154272"/>
                  <a:pt x="2527354" y="152823"/>
                  <a:pt x="2519381" y="148579"/>
                </a:cubicBezTo>
                <a:cubicBezTo>
                  <a:pt x="2511408" y="144334"/>
                  <a:pt x="2510314" y="141426"/>
                  <a:pt x="2516100" y="139856"/>
                </a:cubicBezTo>
                <a:cubicBezTo>
                  <a:pt x="2521887" y="138286"/>
                  <a:pt x="2528411" y="136440"/>
                  <a:pt x="2535675" y="134317"/>
                </a:cubicBezTo>
                <a:cubicBezTo>
                  <a:pt x="2542938" y="132195"/>
                  <a:pt x="2548846" y="128552"/>
                  <a:pt x="2553399" y="123390"/>
                </a:cubicBezTo>
                <a:cubicBezTo>
                  <a:pt x="2555676" y="120809"/>
                  <a:pt x="2558901" y="119664"/>
                  <a:pt x="2563076" y="119956"/>
                </a:cubicBezTo>
                <a:close/>
                <a:moveTo>
                  <a:pt x="1996512" y="117808"/>
                </a:moveTo>
                <a:cubicBezTo>
                  <a:pt x="1990891" y="118245"/>
                  <a:pt x="1975310" y="120923"/>
                  <a:pt x="1949770" y="125842"/>
                </a:cubicBezTo>
                <a:cubicBezTo>
                  <a:pt x="1950630" y="134203"/>
                  <a:pt x="1951835" y="145201"/>
                  <a:pt x="1953384" y="158839"/>
                </a:cubicBezTo>
                <a:cubicBezTo>
                  <a:pt x="1977375" y="154422"/>
                  <a:pt x="1992131" y="151870"/>
                  <a:pt x="1997652" y="151181"/>
                </a:cubicBezTo>
                <a:cubicBezTo>
                  <a:pt x="1998914" y="148070"/>
                  <a:pt x="2000445" y="141620"/>
                  <a:pt x="2002244" y="131833"/>
                </a:cubicBezTo>
                <a:cubicBezTo>
                  <a:pt x="2004044" y="122046"/>
                  <a:pt x="2002133" y="117371"/>
                  <a:pt x="1996512" y="117808"/>
                </a:cubicBezTo>
                <a:close/>
                <a:moveTo>
                  <a:pt x="1859136" y="116047"/>
                </a:moveTo>
                <a:cubicBezTo>
                  <a:pt x="1863435" y="116181"/>
                  <a:pt x="1868490" y="117797"/>
                  <a:pt x="1874301" y="120895"/>
                </a:cubicBezTo>
                <a:cubicBezTo>
                  <a:pt x="1885924" y="127090"/>
                  <a:pt x="1889405" y="133084"/>
                  <a:pt x="1884744" y="138877"/>
                </a:cubicBezTo>
                <a:cubicBezTo>
                  <a:pt x="1880084" y="144671"/>
                  <a:pt x="1876918" y="150497"/>
                  <a:pt x="1875248" y="156355"/>
                </a:cubicBezTo>
                <a:cubicBezTo>
                  <a:pt x="1873577" y="162213"/>
                  <a:pt x="1871852" y="178901"/>
                  <a:pt x="1870074" y="206420"/>
                </a:cubicBezTo>
                <a:cubicBezTo>
                  <a:pt x="1869214" y="221491"/>
                  <a:pt x="1868985" y="227199"/>
                  <a:pt x="1869386" y="223542"/>
                </a:cubicBezTo>
                <a:cubicBezTo>
                  <a:pt x="1909481" y="196611"/>
                  <a:pt x="1922326" y="192004"/>
                  <a:pt x="1907922" y="209722"/>
                </a:cubicBezTo>
                <a:cubicBezTo>
                  <a:pt x="1893517" y="227439"/>
                  <a:pt x="1883264" y="240001"/>
                  <a:pt x="1877162" y="247408"/>
                </a:cubicBezTo>
                <a:cubicBezTo>
                  <a:pt x="1871060" y="254814"/>
                  <a:pt x="1864690" y="263530"/>
                  <a:pt x="1858050" y="273554"/>
                </a:cubicBezTo>
                <a:cubicBezTo>
                  <a:pt x="1851411" y="283577"/>
                  <a:pt x="1845216" y="283201"/>
                  <a:pt x="1839465" y="272424"/>
                </a:cubicBezTo>
                <a:cubicBezTo>
                  <a:pt x="1833715" y="261648"/>
                  <a:pt x="1833091" y="252319"/>
                  <a:pt x="1837594" y="244439"/>
                </a:cubicBezTo>
                <a:cubicBezTo>
                  <a:pt x="1842097" y="236559"/>
                  <a:pt x="1845018" y="223434"/>
                  <a:pt x="1846359" y="205065"/>
                </a:cubicBezTo>
                <a:cubicBezTo>
                  <a:pt x="1847700" y="186695"/>
                  <a:pt x="1848370" y="174011"/>
                  <a:pt x="1848370" y="167013"/>
                </a:cubicBezTo>
                <a:lnTo>
                  <a:pt x="1848370" y="148127"/>
                </a:lnTo>
                <a:cubicBezTo>
                  <a:pt x="1848370" y="144585"/>
                  <a:pt x="1845273" y="145019"/>
                  <a:pt x="1839078" y="149428"/>
                </a:cubicBezTo>
                <a:cubicBezTo>
                  <a:pt x="1832883" y="153838"/>
                  <a:pt x="1824924" y="157660"/>
                  <a:pt x="1815202" y="160893"/>
                </a:cubicBezTo>
                <a:cubicBezTo>
                  <a:pt x="1805479" y="164127"/>
                  <a:pt x="1796656" y="162460"/>
                  <a:pt x="1788733" y="155892"/>
                </a:cubicBezTo>
                <a:cubicBezTo>
                  <a:pt x="1780810" y="149324"/>
                  <a:pt x="1781129" y="145721"/>
                  <a:pt x="1789690" y="145083"/>
                </a:cubicBezTo>
                <a:cubicBezTo>
                  <a:pt x="1798251" y="144445"/>
                  <a:pt x="1808802" y="141534"/>
                  <a:pt x="1821343" y="136350"/>
                </a:cubicBezTo>
                <a:cubicBezTo>
                  <a:pt x="1833883" y="131166"/>
                  <a:pt x="1842939" y="125745"/>
                  <a:pt x="1848510" y="120088"/>
                </a:cubicBezTo>
                <a:cubicBezTo>
                  <a:pt x="1851296" y="117260"/>
                  <a:pt x="1854838" y="115912"/>
                  <a:pt x="1859136" y="116047"/>
                </a:cubicBezTo>
                <a:close/>
                <a:moveTo>
                  <a:pt x="4418174" y="106354"/>
                </a:moveTo>
                <a:cubicBezTo>
                  <a:pt x="4408953" y="108118"/>
                  <a:pt x="4396857" y="109788"/>
                  <a:pt x="4381886" y="111366"/>
                </a:cubicBezTo>
                <a:lnTo>
                  <a:pt x="4381886" y="184479"/>
                </a:lnTo>
                <a:cubicBezTo>
                  <a:pt x="4397359" y="183662"/>
                  <a:pt x="4409455" y="182529"/>
                  <a:pt x="4418174" y="181081"/>
                </a:cubicBezTo>
                <a:lnTo>
                  <a:pt x="4418174" y="154946"/>
                </a:lnTo>
                <a:cubicBezTo>
                  <a:pt x="4414073" y="155849"/>
                  <a:pt x="4409599" y="156301"/>
                  <a:pt x="4404752" y="156301"/>
                </a:cubicBezTo>
                <a:cubicBezTo>
                  <a:pt x="4399173" y="156301"/>
                  <a:pt x="4393939" y="153530"/>
                  <a:pt x="4389049" y="147987"/>
                </a:cubicBezTo>
                <a:cubicBezTo>
                  <a:pt x="4384159" y="142445"/>
                  <a:pt x="4385579" y="139071"/>
                  <a:pt x="4393308" y="137866"/>
                </a:cubicBezTo>
                <a:cubicBezTo>
                  <a:pt x="4401038" y="136662"/>
                  <a:pt x="4409326" y="134948"/>
                  <a:pt x="4418174" y="132725"/>
                </a:cubicBezTo>
                <a:close/>
                <a:moveTo>
                  <a:pt x="4725539" y="102829"/>
                </a:moveTo>
                <a:cubicBezTo>
                  <a:pt x="4728939" y="102469"/>
                  <a:pt x="4733274" y="103235"/>
                  <a:pt x="4738544" y="105128"/>
                </a:cubicBezTo>
                <a:cubicBezTo>
                  <a:pt x="4752870" y="109788"/>
                  <a:pt x="4757473" y="114911"/>
                  <a:pt x="4752354" y="120497"/>
                </a:cubicBezTo>
                <a:cubicBezTo>
                  <a:pt x="4747235" y="126082"/>
                  <a:pt x="4743614" y="132478"/>
                  <a:pt x="4741491" y="139684"/>
                </a:cubicBezTo>
                <a:cubicBezTo>
                  <a:pt x="4739369" y="146890"/>
                  <a:pt x="4736100" y="170820"/>
                  <a:pt x="4731683" y="211475"/>
                </a:cubicBezTo>
                <a:cubicBezTo>
                  <a:pt x="4743284" y="204821"/>
                  <a:pt x="4754957" y="198884"/>
                  <a:pt x="4766701" y="193664"/>
                </a:cubicBezTo>
                <a:cubicBezTo>
                  <a:pt x="4778446" y="188444"/>
                  <a:pt x="4781845" y="188333"/>
                  <a:pt x="4776897" y="193331"/>
                </a:cubicBezTo>
                <a:cubicBezTo>
                  <a:pt x="4771950" y="198328"/>
                  <a:pt x="4762571" y="207789"/>
                  <a:pt x="4748762" y="221714"/>
                </a:cubicBezTo>
                <a:cubicBezTo>
                  <a:pt x="4734952" y="235638"/>
                  <a:pt x="4724534" y="247565"/>
                  <a:pt x="4717507" y="257496"/>
                </a:cubicBezTo>
                <a:cubicBezTo>
                  <a:pt x="4710481" y="267427"/>
                  <a:pt x="4703637" y="266487"/>
                  <a:pt x="4696976" y="254678"/>
                </a:cubicBezTo>
                <a:cubicBezTo>
                  <a:pt x="4690315" y="242869"/>
                  <a:pt x="4689505" y="234570"/>
                  <a:pt x="4694545" y="229780"/>
                </a:cubicBezTo>
                <a:cubicBezTo>
                  <a:pt x="4699586" y="224990"/>
                  <a:pt x="4703633" y="217795"/>
                  <a:pt x="4706688" y="208194"/>
                </a:cubicBezTo>
                <a:cubicBezTo>
                  <a:pt x="4709742" y="198594"/>
                  <a:pt x="4711947" y="186379"/>
                  <a:pt x="4713302" y="171552"/>
                </a:cubicBezTo>
                <a:cubicBezTo>
                  <a:pt x="4714657" y="156724"/>
                  <a:pt x="4715557" y="146650"/>
                  <a:pt x="4716002" y="141330"/>
                </a:cubicBezTo>
                <a:cubicBezTo>
                  <a:pt x="4716446" y="136009"/>
                  <a:pt x="4713105" y="134665"/>
                  <a:pt x="4705978" y="137296"/>
                </a:cubicBezTo>
                <a:cubicBezTo>
                  <a:pt x="4698851" y="139928"/>
                  <a:pt x="4691885" y="142853"/>
                  <a:pt x="4685080" y="146073"/>
                </a:cubicBezTo>
                <a:cubicBezTo>
                  <a:pt x="4678276" y="149292"/>
                  <a:pt x="4669919" y="147758"/>
                  <a:pt x="4660010" y="141469"/>
                </a:cubicBezTo>
                <a:cubicBezTo>
                  <a:pt x="4650102" y="135181"/>
                  <a:pt x="4650585" y="131130"/>
                  <a:pt x="4661462" y="129316"/>
                </a:cubicBezTo>
                <a:cubicBezTo>
                  <a:pt x="4672339" y="127502"/>
                  <a:pt x="4683740" y="124684"/>
                  <a:pt x="4695664" y="120863"/>
                </a:cubicBezTo>
                <a:cubicBezTo>
                  <a:pt x="4707588" y="117041"/>
                  <a:pt x="4715080" y="112517"/>
                  <a:pt x="4718142" y="107290"/>
                </a:cubicBezTo>
                <a:cubicBezTo>
                  <a:pt x="4719673" y="104676"/>
                  <a:pt x="4722138" y="103189"/>
                  <a:pt x="4725539" y="102829"/>
                </a:cubicBezTo>
                <a:close/>
                <a:moveTo>
                  <a:pt x="4470186" y="98266"/>
                </a:moveTo>
                <a:cubicBezTo>
                  <a:pt x="4463805" y="99169"/>
                  <a:pt x="4455408" y="100367"/>
                  <a:pt x="4444997" y="101858"/>
                </a:cubicBezTo>
                <a:cubicBezTo>
                  <a:pt x="4444309" y="110735"/>
                  <a:pt x="4443965" y="119382"/>
                  <a:pt x="4443965" y="127800"/>
                </a:cubicBezTo>
                <a:cubicBezTo>
                  <a:pt x="4445844" y="127900"/>
                  <a:pt x="4450336" y="126799"/>
                  <a:pt x="4457441" y="124498"/>
                </a:cubicBezTo>
                <a:cubicBezTo>
                  <a:pt x="4464547" y="122196"/>
                  <a:pt x="4470828" y="124078"/>
                  <a:pt x="4476285" y="130144"/>
                </a:cubicBezTo>
                <a:cubicBezTo>
                  <a:pt x="4481741" y="136210"/>
                  <a:pt x="4480124" y="140950"/>
                  <a:pt x="4471434" y="144363"/>
                </a:cubicBezTo>
                <a:cubicBezTo>
                  <a:pt x="4462743" y="147776"/>
                  <a:pt x="4453494" y="150242"/>
                  <a:pt x="4443685" y="151762"/>
                </a:cubicBezTo>
                <a:cubicBezTo>
                  <a:pt x="4442983" y="162388"/>
                  <a:pt x="4442631" y="171494"/>
                  <a:pt x="4442631" y="179080"/>
                </a:cubicBezTo>
                <a:cubicBezTo>
                  <a:pt x="4454820" y="178234"/>
                  <a:pt x="4470509" y="176614"/>
                  <a:pt x="4489696" y="174219"/>
                </a:cubicBezTo>
                <a:cubicBezTo>
                  <a:pt x="4489696" y="131714"/>
                  <a:pt x="4488040" y="108204"/>
                  <a:pt x="4484727" y="103687"/>
                </a:cubicBezTo>
                <a:cubicBezTo>
                  <a:pt x="4481414" y="99169"/>
                  <a:pt x="4476567" y="97363"/>
                  <a:pt x="4470186" y="98266"/>
                </a:cubicBezTo>
                <a:close/>
                <a:moveTo>
                  <a:pt x="5174682" y="94203"/>
                </a:moveTo>
                <a:cubicBezTo>
                  <a:pt x="5170448" y="94438"/>
                  <a:pt x="5164721" y="95118"/>
                  <a:pt x="5157500" y="96244"/>
                </a:cubicBezTo>
                <a:cubicBezTo>
                  <a:pt x="5143060" y="98495"/>
                  <a:pt x="5127142" y="100804"/>
                  <a:pt x="5109748" y="103170"/>
                </a:cubicBezTo>
                <a:cubicBezTo>
                  <a:pt x="5109748" y="109652"/>
                  <a:pt x="5109934" y="113359"/>
                  <a:pt x="5110307" y="114291"/>
                </a:cubicBezTo>
                <a:cubicBezTo>
                  <a:pt x="5119814" y="113502"/>
                  <a:pt x="5130154" y="111057"/>
                  <a:pt x="5141325" y="106956"/>
                </a:cubicBezTo>
                <a:cubicBezTo>
                  <a:pt x="5152496" y="102855"/>
                  <a:pt x="5161050" y="104181"/>
                  <a:pt x="5166986" y="110936"/>
                </a:cubicBezTo>
                <a:cubicBezTo>
                  <a:pt x="5172924" y="117690"/>
                  <a:pt x="5168539" y="122662"/>
                  <a:pt x="5153832" y="125853"/>
                </a:cubicBezTo>
                <a:cubicBezTo>
                  <a:pt x="5139127" y="129044"/>
                  <a:pt x="5125336" y="131005"/>
                  <a:pt x="5112458" y="131736"/>
                </a:cubicBezTo>
                <a:cubicBezTo>
                  <a:pt x="5113362" y="135464"/>
                  <a:pt x="5113813" y="138648"/>
                  <a:pt x="5113813" y="141287"/>
                </a:cubicBezTo>
                <a:cubicBezTo>
                  <a:pt x="5124598" y="138920"/>
                  <a:pt x="5135126" y="136307"/>
                  <a:pt x="5145400" y="133446"/>
                </a:cubicBezTo>
                <a:cubicBezTo>
                  <a:pt x="5155676" y="130585"/>
                  <a:pt x="5163778" y="132267"/>
                  <a:pt x="5169708" y="138490"/>
                </a:cubicBezTo>
                <a:cubicBezTo>
                  <a:pt x="5175637" y="144714"/>
                  <a:pt x="5172192" y="149461"/>
                  <a:pt x="5159372" y="152730"/>
                </a:cubicBezTo>
                <a:cubicBezTo>
                  <a:pt x="5146552" y="156000"/>
                  <a:pt x="5131810" y="158022"/>
                  <a:pt x="5115146" y="158796"/>
                </a:cubicBezTo>
                <a:lnTo>
                  <a:pt x="5116158" y="172347"/>
                </a:lnTo>
                <a:cubicBezTo>
                  <a:pt x="5117176" y="171573"/>
                  <a:pt x="5125960" y="169809"/>
                  <a:pt x="5142508" y="167056"/>
                </a:cubicBezTo>
                <a:cubicBezTo>
                  <a:pt x="5159057" y="164303"/>
                  <a:pt x="5169260" y="162926"/>
                  <a:pt x="5173117" y="162926"/>
                </a:cubicBezTo>
                <a:cubicBezTo>
                  <a:pt x="5177878" y="162926"/>
                  <a:pt x="5181556" y="162912"/>
                  <a:pt x="5184152" y="162883"/>
                </a:cubicBezTo>
                <a:cubicBezTo>
                  <a:pt x="5186633" y="138576"/>
                  <a:pt x="5187668" y="121486"/>
                  <a:pt x="5187260" y="111613"/>
                </a:cubicBezTo>
                <a:cubicBezTo>
                  <a:pt x="5186851" y="101740"/>
                  <a:pt x="5185400" y="96147"/>
                  <a:pt x="5182904" y="94835"/>
                </a:cubicBezTo>
                <a:cubicBezTo>
                  <a:pt x="5181656" y="94179"/>
                  <a:pt x="5178916" y="93968"/>
                  <a:pt x="5174682" y="94203"/>
                </a:cubicBezTo>
                <a:close/>
                <a:moveTo>
                  <a:pt x="3031557" y="94203"/>
                </a:moveTo>
                <a:cubicBezTo>
                  <a:pt x="3027323" y="94438"/>
                  <a:pt x="3021596" y="95118"/>
                  <a:pt x="3014376" y="96244"/>
                </a:cubicBezTo>
                <a:cubicBezTo>
                  <a:pt x="2999936" y="98495"/>
                  <a:pt x="2984018" y="100804"/>
                  <a:pt x="2966623" y="103170"/>
                </a:cubicBezTo>
                <a:cubicBezTo>
                  <a:pt x="2966623" y="109652"/>
                  <a:pt x="2966809" y="113359"/>
                  <a:pt x="2967182" y="114291"/>
                </a:cubicBezTo>
                <a:cubicBezTo>
                  <a:pt x="2976690" y="113502"/>
                  <a:pt x="2987029" y="111057"/>
                  <a:pt x="2998200" y="106956"/>
                </a:cubicBezTo>
                <a:cubicBezTo>
                  <a:pt x="3009371" y="102855"/>
                  <a:pt x="3017925" y="104181"/>
                  <a:pt x="3023862" y="110936"/>
                </a:cubicBezTo>
                <a:cubicBezTo>
                  <a:pt x="3029799" y="117690"/>
                  <a:pt x="3025415" y="122662"/>
                  <a:pt x="3010708" y="125853"/>
                </a:cubicBezTo>
                <a:cubicBezTo>
                  <a:pt x="2996003" y="129044"/>
                  <a:pt x="2982211" y="131005"/>
                  <a:pt x="2969333" y="131736"/>
                </a:cubicBezTo>
                <a:cubicBezTo>
                  <a:pt x="2970237" y="135464"/>
                  <a:pt x="2970688" y="138648"/>
                  <a:pt x="2970688" y="141287"/>
                </a:cubicBezTo>
                <a:cubicBezTo>
                  <a:pt x="2981472" y="138920"/>
                  <a:pt x="2992001" y="136307"/>
                  <a:pt x="3002276" y="133446"/>
                </a:cubicBezTo>
                <a:cubicBezTo>
                  <a:pt x="3012551" y="130585"/>
                  <a:pt x="3020653" y="132267"/>
                  <a:pt x="3026583" y="138490"/>
                </a:cubicBezTo>
                <a:cubicBezTo>
                  <a:pt x="3032513" y="144714"/>
                  <a:pt x="3029067" y="149461"/>
                  <a:pt x="3016247" y="152730"/>
                </a:cubicBezTo>
                <a:cubicBezTo>
                  <a:pt x="3003427" y="156000"/>
                  <a:pt x="2988686" y="158022"/>
                  <a:pt x="2972022" y="158796"/>
                </a:cubicBezTo>
                <a:lnTo>
                  <a:pt x="2973033" y="172347"/>
                </a:lnTo>
                <a:cubicBezTo>
                  <a:pt x="2974051" y="171573"/>
                  <a:pt x="2982835" y="169809"/>
                  <a:pt x="2999383" y="167056"/>
                </a:cubicBezTo>
                <a:cubicBezTo>
                  <a:pt x="3015932" y="164303"/>
                  <a:pt x="3026135" y="162926"/>
                  <a:pt x="3029992" y="162926"/>
                </a:cubicBezTo>
                <a:cubicBezTo>
                  <a:pt x="3034753" y="162926"/>
                  <a:pt x="3038432" y="162912"/>
                  <a:pt x="3041027" y="162883"/>
                </a:cubicBezTo>
                <a:cubicBezTo>
                  <a:pt x="3043508" y="138576"/>
                  <a:pt x="3044544" y="121486"/>
                  <a:pt x="3044135" y="111613"/>
                </a:cubicBezTo>
                <a:cubicBezTo>
                  <a:pt x="3043727" y="101740"/>
                  <a:pt x="3042275" y="96147"/>
                  <a:pt x="3039780" y="94835"/>
                </a:cubicBezTo>
                <a:cubicBezTo>
                  <a:pt x="3038532" y="94179"/>
                  <a:pt x="3035791" y="93968"/>
                  <a:pt x="3031557" y="94203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5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4" y="138648"/>
                  <a:pt x="827564" y="141287"/>
                </a:cubicBezTo>
                <a:cubicBezTo>
                  <a:pt x="838348" y="138920"/>
                  <a:pt x="848877" y="136307"/>
                  <a:pt x="859152" y="133446"/>
                </a:cubicBezTo>
                <a:cubicBezTo>
                  <a:pt x="869426" y="130585"/>
                  <a:pt x="877529" y="132267"/>
                  <a:pt x="883458" y="138490"/>
                </a:cubicBezTo>
                <a:cubicBezTo>
                  <a:pt x="889388" y="144714"/>
                  <a:pt x="885943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6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5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9" y="138648"/>
                  <a:pt x="113189" y="141287"/>
                </a:cubicBezTo>
                <a:cubicBezTo>
                  <a:pt x="123973" y="138920"/>
                  <a:pt x="134502" y="136307"/>
                  <a:pt x="144777" y="133446"/>
                </a:cubicBezTo>
                <a:cubicBezTo>
                  <a:pt x="155051" y="130585"/>
                  <a:pt x="163154" y="132267"/>
                  <a:pt x="169083" y="138490"/>
                </a:cubicBezTo>
                <a:cubicBezTo>
                  <a:pt x="175013" y="144714"/>
                  <a:pt x="171568" y="149461"/>
                  <a:pt x="158747" y="152730"/>
                </a:cubicBezTo>
                <a:cubicBezTo>
                  <a:pt x="145927" y="156000"/>
                  <a:pt x="131186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6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2757726" y="91404"/>
                </a:moveTo>
                <a:cubicBezTo>
                  <a:pt x="2765820" y="90472"/>
                  <a:pt x="2773170" y="93928"/>
                  <a:pt x="2779774" y="101772"/>
                </a:cubicBezTo>
                <a:cubicBezTo>
                  <a:pt x="2786377" y="109616"/>
                  <a:pt x="2783215" y="114366"/>
                  <a:pt x="2770288" y="116023"/>
                </a:cubicBezTo>
                <a:cubicBezTo>
                  <a:pt x="2757360" y="117679"/>
                  <a:pt x="2732326" y="120493"/>
                  <a:pt x="2695184" y="124466"/>
                </a:cubicBezTo>
                <a:cubicBezTo>
                  <a:pt x="2700591" y="128997"/>
                  <a:pt x="2700418" y="134314"/>
                  <a:pt x="2694668" y="140415"/>
                </a:cubicBezTo>
                <a:cubicBezTo>
                  <a:pt x="2688918" y="146517"/>
                  <a:pt x="2683185" y="153741"/>
                  <a:pt x="2677471" y="162087"/>
                </a:cubicBezTo>
                <a:cubicBezTo>
                  <a:pt x="2671756" y="170433"/>
                  <a:pt x="2666533" y="177833"/>
                  <a:pt x="2661800" y="184286"/>
                </a:cubicBezTo>
                <a:cubicBezTo>
                  <a:pt x="2657068" y="190739"/>
                  <a:pt x="2655577" y="193965"/>
                  <a:pt x="2657326" y="193965"/>
                </a:cubicBezTo>
                <a:cubicBezTo>
                  <a:pt x="2662460" y="193965"/>
                  <a:pt x="2684924" y="190215"/>
                  <a:pt x="2724718" y="182715"/>
                </a:cubicBezTo>
                <a:cubicBezTo>
                  <a:pt x="2722366" y="178184"/>
                  <a:pt x="2719530" y="173606"/>
                  <a:pt x="2716211" y="168981"/>
                </a:cubicBezTo>
                <a:cubicBezTo>
                  <a:pt x="2712891" y="164356"/>
                  <a:pt x="2712647" y="160162"/>
                  <a:pt x="2715479" y="156398"/>
                </a:cubicBezTo>
                <a:cubicBezTo>
                  <a:pt x="2718311" y="152633"/>
                  <a:pt x="2727081" y="155516"/>
                  <a:pt x="2741786" y="165045"/>
                </a:cubicBezTo>
                <a:cubicBezTo>
                  <a:pt x="2756493" y="174574"/>
                  <a:pt x="2764777" y="184791"/>
                  <a:pt x="2766642" y="195697"/>
                </a:cubicBezTo>
                <a:cubicBezTo>
                  <a:pt x="2768506" y="206603"/>
                  <a:pt x="2767559" y="216035"/>
                  <a:pt x="2763802" y="223994"/>
                </a:cubicBezTo>
                <a:cubicBezTo>
                  <a:pt x="2760045" y="231953"/>
                  <a:pt x="2754685" y="231748"/>
                  <a:pt x="2747723" y="223381"/>
                </a:cubicBezTo>
                <a:cubicBezTo>
                  <a:pt x="2740761" y="215013"/>
                  <a:pt x="2734699" y="206155"/>
                  <a:pt x="2729536" y="196805"/>
                </a:cubicBezTo>
                <a:cubicBezTo>
                  <a:pt x="2692338" y="207416"/>
                  <a:pt x="2668336" y="215196"/>
                  <a:pt x="2657531" y="220143"/>
                </a:cubicBezTo>
                <a:cubicBezTo>
                  <a:pt x="2646725" y="225091"/>
                  <a:pt x="2638551" y="228737"/>
                  <a:pt x="2633009" y="231081"/>
                </a:cubicBezTo>
                <a:cubicBezTo>
                  <a:pt x="2627466" y="233426"/>
                  <a:pt x="2623595" y="229457"/>
                  <a:pt x="2621393" y="219175"/>
                </a:cubicBezTo>
                <a:cubicBezTo>
                  <a:pt x="2619192" y="208894"/>
                  <a:pt x="2620666" y="202319"/>
                  <a:pt x="2625814" y="199450"/>
                </a:cubicBezTo>
                <a:cubicBezTo>
                  <a:pt x="2630962" y="196582"/>
                  <a:pt x="2638838" y="185429"/>
                  <a:pt x="2649443" y="165991"/>
                </a:cubicBezTo>
                <a:cubicBezTo>
                  <a:pt x="2660047" y="146553"/>
                  <a:pt x="2665794" y="133428"/>
                  <a:pt x="2666683" y="126617"/>
                </a:cubicBezTo>
                <a:cubicBezTo>
                  <a:pt x="2655684" y="130173"/>
                  <a:pt x="2645385" y="132410"/>
                  <a:pt x="2635784" y="133328"/>
                </a:cubicBezTo>
                <a:cubicBezTo>
                  <a:pt x="2626183" y="134246"/>
                  <a:pt x="2617009" y="131643"/>
                  <a:pt x="2608261" y="125520"/>
                </a:cubicBezTo>
                <a:cubicBezTo>
                  <a:pt x="2599514" y="119396"/>
                  <a:pt x="2600177" y="116012"/>
                  <a:pt x="2610251" y="115367"/>
                </a:cubicBezTo>
                <a:cubicBezTo>
                  <a:pt x="2620325" y="114721"/>
                  <a:pt x="2636296" y="112359"/>
                  <a:pt x="2658165" y="108279"/>
                </a:cubicBezTo>
                <a:cubicBezTo>
                  <a:pt x="2680034" y="104199"/>
                  <a:pt x="2700071" y="100600"/>
                  <a:pt x="2718276" y="97481"/>
                </a:cubicBezTo>
                <a:cubicBezTo>
                  <a:pt x="2736481" y="94362"/>
                  <a:pt x="2749631" y="92336"/>
                  <a:pt x="2757726" y="91404"/>
                </a:cubicBezTo>
                <a:close/>
                <a:moveTo>
                  <a:pt x="2010359" y="90262"/>
                </a:moveTo>
                <a:cubicBezTo>
                  <a:pt x="2016070" y="89457"/>
                  <a:pt x="2023507" y="92146"/>
                  <a:pt x="2032671" y="98330"/>
                </a:cubicBezTo>
                <a:cubicBezTo>
                  <a:pt x="2044889" y="106576"/>
                  <a:pt x="2047319" y="113746"/>
                  <a:pt x="2039963" y="119841"/>
                </a:cubicBezTo>
                <a:cubicBezTo>
                  <a:pt x="2032606" y="125935"/>
                  <a:pt x="2027286" y="135586"/>
                  <a:pt x="2024002" y="148794"/>
                </a:cubicBezTo>
                <a:cubicBezTo>
                  <a:pt x="2032104" y="156351"/>
                  <a:pt x="2034320" y="161280"/>
                  <a:pt x="2030649" y="163582"/>
                </a:cubicBezTo>
                <a:cubicBezTo>
                  <a:pt x="2026978" y="165884"/>
                  <a:pt x="2015319" y="167673"/>
                  <a:pt x="1995673" y="168949"/>
                </a:cubicBezTo>
                <a:cubicBezTo>
                  <a:pt x="2008264" y="174642"/>
                  <a:pt x="2012957" y="180052"/>
                  <a:pt x="2009752" y="185178"/>
                </a:cubicBezTo>
                <a:cubicBezTo>
                  <a:pt x="2006546" y="190305"/>
                  <a:pt x="2004073" y="200920"/>
                  <a:pt x="2002330" y="217024"/>
                </a:cubicBezTo>
                <a:cubicBezTo>
                  <a:pt x="2000588" y="233128"/>
                  <a:pt x="2001380" y="246174"/>
                  <a:pt x="2004707" y="256162"/>
                </a:cubicBezTo>
                <a:cubicBezTo>
                  <a:pt x="2008034" y="266150"/>
                  <a:pt x="2016251" y="271553"/>
                  <a:pt x="2029358" y="272370"/>
                </a:cubicBezTo>
                <a:cubicBezTo>
                  <a:pt x="2042465" y="273188"/>
                  <a:pt x="2052776" y="272607"/>
                  <a:pt x="2060290" y="270628"/>
                </a:cubicBezTo>
                <a:cubicBezTo>
                  <a:pt x="2067804" y="268649"/>
                  <a:pt x="2072834" y="263071"/>
                  <a:pt x="2075379" y="253893"/>
                </a:cubicBezTo>
                <a:cubicBezTo>
                  <a:pt x="2077925" y="244715"/>
                  <a:pt x="2080954" y="234229"/>
                  <a:pt x="2084468" y="222434"/>
                </a:cubicBezTo>
                <a:cubicBezTo>
                  <a:pt x="2087981" y="210639"/>
                  <a:pt x="2091139" y="214092"/>
                  <a:pt x="2093943" y="232791"/>
                </a:cubicBezTo>
                <a:cubicBezTo>
                  <a:pt x="2096746" y="251491"/>
                  <a:pt x="2100640" y="264200"/>
                  <a:pt x="2105623" y="270918"/>
                </a:cubicBezTo>
                <a:cubicBezTo>
                  <a:pt x="2110606" y="277637"/>
                  <a:pt x="2106042" y="284061"/>
                  <a:pt x="2091932" y="290192"/>
                </a:cubicBezTo>
                <a:cubicBezTo>
                  <a:pt x="2077821" y="296322"/>
                  <a:pt x="2060555" y="299387"/>
                  <a:pt x="2040135" y="299387"/>
                </a:cubicBezTo>
                <a:cubicBezTo>
                  <a:pt x="2020259" y="299387"/>
                  <a:pt x="2005152" y="295673"/>
                  <a:pt x="1994813" y="288245"/>
                </a:cubicBezTo>
                <a:cubicBezTo>
                  <a:pt x="1984473" y="280817"/>
                  <a:pt x="1980204" y="262458"/>
                  <a:pt x="1982003" y="233168"/>
                </a:cubicBezTo>
                <a:cubicBezTo>
                  <a:pt x="1983803" y="203878"/>
                  <a:pt x="1983233" y="183203"/>
                  <a:pt x="1980293" y="171143"/>
                </a:cubicBezTo>
                <a:cubicBezTo>
                  <a:pt x="1976651" y="172046"/>
                  <a:pt x="1971876" y="172857"/>
                  <a:pt x="1965967" y="173574"/>
                </a:cubicBezTo>
                <a:cubicBezTo>
                  <a:pt x="1977669" y="181074"/>
                  <a:pt x="1981820" y="186770"/>
                  <a:pt x="1978422" y="190664"/>
                </a:cubicBezTo>
                <a:cubicBezTo>
                  <a:pt x="1975023" y="194557"/>
                  <a:pt x="1970879" y="202057"/>
                  <a:pt x="1965989" y="213163"/>
                </a:cubicBezTo>
                <a:cubicBezTo>
                  <a:pt x="1961099" y="224270"/>
                  <a:pt x="1954492" y="235613"/>
                  <a:pt x="1946167" y="247193"/>
                </a:cubicBezTo>
                <a:cubicBezTo>
                  <a:pt x="1937843" y="258772"/>
                  <a:pt x="1928518" y="268076"/>
                  <a:pt x="1918193" y="275102"/>
                </a:cubicBezTo>
                <a:cubicBezTo>
                  <a:pt x="1907868" y="282129"/>
                  <a:pt x="1898149" y="286582"/>
                  <a:pt x="1889036" y="288460"/>
                </a:cubicBezTo>
                <a:cubicBezTo>
                  <a:pt x="1879923" y="290339"/>
                  <a:pt x="1879550" y="287180"/>
                  <a:pt x="1887917" y="278985"/>
                </a:cubicBezTo>
                <a:cubicBezTo>
                  <a:pt x="1896285" y="270789"/>
                  <a:pt x="1905771" y="260504"/>
                  <a:pt x="1916375" y="248128"/>
                </a:cubicBezTo>
                <a:cubicBezTo>
                  <a:pt x="1926980" y="235753"/>
                  <a:pt x="1935620" y="221262"/>
                  <a:pt x="1942295" y="204656"/>
                </a:cubicBezTo>
                <a:cubicBezTo>
                  <a:pt x="1945633" y="196353"/>
                  <a:pt x="1947948" y="189859"/>
                  <a:pt x="1949240" y="185173"/>
                </a:cubicBezTo>
                <a:lnTo>
                  <a:pt x="1950026" y="181369"/>
                </a:lnTo>
                <a:lnTo>
                  <a:pt x="1948643" y="183792"/>
                </a:lnTo>
                <a:cubicBezTo>
                  <a:pt x="1944667" y="188839"/>
                  <a:pt x="1941182" y="187276"/>
                  <a:pt x="1938187" y="179102"/>
                </a:cubicBezTo>
                <a:cubicBezTo>
                  <a:pt x="1934193" y="168203"/>
                  <a:pt x="1930655" y="157244"/>
                  <a:pt x="1927571" y="146223"/>
                </a:cubicBezTo>
                <a:cubicBezTo>
                  <a:pt x="1924488" y="135203"/>
                  <a:pt x="1920867" y="125778"/>
                  <a:pt x="1916709" y="117948"/>
                </a:cubicBezTo>
                <a:cubicBezTo>
                  <a:pt x="1912550" y="110118"/>
                  <a:pt x="1915619" y="106877"/>
                  <a:pt x="1925915" y="108225"/>
                </a:cubicBezTo>
                <a:cubicBezTo>
                  <a:pt x="1936211" y="109573"/>
                  <a:pt x="1950484" y="108290"/>
                  <a:pt x="1968731" y="104375"/>
                </a:cubicBezTo>
                <a:cubicBezTo>
                  <a:pt x="1986979" y="100460"/>
                  <a:pt x="1999143" y="96412"/>
                  <a:pt x="2005224" y="92232"/>
                </a:cubicBezTo>
                <a:cubicBezTo>
                  <a:pt x="2006744" y="91187"/>
                  <a:pt x="2008456" y="90531"/>
                  <a:pt x="2010359" y="90262"/>
                </a:cubicBezTo>
                <a:close/>
                <a:moveTo>
                  <a:pt x="3300158" y="87339"/>
                </a:moveTo>
                <a:cubicBezTo>
                  <a:pt x="3304431" y="87339"/>
                  <a:pt x="3309916" y="88773"/>
                  <a:pt x="3316613" y="91641"/>
                </a:cubicBezTo>
                <a:cubicBezTo>
                  <a:pt x="3324587" y="95326"/>
                  <a:pt x="3327433" y="99786"/>
                  <a:pt x="3325153" y="105020"/>
                </a:cubicBezTo>
                <a:cubicBezTo>
                  <a:pt x="3322873" y="110254"/>
                  <a:pt x="3321525" y="116593"/>
                  <a:pt x="3321109" y="124035"/>
                </a:cubicBezTo>
                <a:cubicBezTo>
                  <a:pt x="3320693" y="131478"/>
                  <a:pt x="3320485" y="145359"/>
                  <a:pt x="3320485" y="165679"/>
                </a:cubicBezTo>
                <a:cubicBezTo>
                  <a:pt x="3320485" y="185856"/>
                  <a:pt x="3318811" y="199909"/>
                  <a:pt x="3315463" y="207839"/>
                </a:cubicBezTo>
                <a:cubicBezTo>
                  <a:pt x="3312114" y="215770"/>
                  <a:pt x="3307812" y="215802"/>
                  <a:pt x="3302556" y="207936"/>
                </a:cubicBezTo>
                <a:cubicBezTo>
                  <a:pt x="3297301" y="200071"/>
                  <a:pt x="3295347" y="191882"/>
                  <a:pt x="3296695" y="183372"/>
                </a:cubicBezTo>
                <a:cubicBezTo>
                  <a:pt x="3298043" y="174861"/>
                  <a:pt x="3298943" y="159621"/>
                  <a:pt x="3299394" y="137651"/>
                </a:cubicBezTo>
                <a:cubicBezTo>
                  <a:pt x="3299846" y="115682"/>
                  <a:pt x="3298724" y="101804"/>
                  <a:pt x="3296028" y="96018"/>
                </a:cubicBezTo>
                <a:cubicBezTo>
                  <a:pt x="3293332" y="90232"/>
                  <a:pt x="3294709" y="87339"/>
                  <a:pt x="3300158" y="87339"/>
                </a:cubicBezTo>
                <a:close/>
                <a:moveTo>
                  <a:pt x="3260493" y="66527"/>
                </a:moveTo>
                <a:cubicBezTo>
                  <a:pt x="3267405" y="67969"/>
                  <a:pt x="3273715" y="70123"/>
                  <a:pt x="3279422" y="72991"/>
                </a:cubicBezTo>
                <a:cubicBezTo>
                  <a:pt x="3286994" y="76576"/>
                  <a:pt x="3289865" y="80294"/>
                  <a:pt x="3288037" y="84144"/>
                </a:cubicBezTo>
                <a:cubicBezTo>
                  <a:pt x="3286208" y="87995"/>
                  <a:pt x="3285076" y="98786"/>
                  <a:pt x="3284638" y="116517"/>
                </a:cubicBezTo>
                <a:cubicBezTo>
                  <a:pt x="3284201" y="134249"/>
                  <a:pt x="3283297" y="151755"/>
                  <a:pt x="3281928" y="169035"/>
                </a:cubicBezTo>
                <a:cubicBezTo>
                  <a:pt x="3280558" y="186315"/>
                  <a:pt x="3277067" y="203136"/>
                  <a:pt x="3271452" y="219498"/>
                </a:cubicBezTo>
                <a:cubicBezTo>
                  <a:pt x="3265838" y="235860"/>
                  <a:pt x="3253459" y="249440"/>
                  <a:pt x="3234315" y="260239"/>
                </a:cubicBezTo>
                <a:cubicBezTo>
                  <a:pt x="3215171" y="271037"/>
                  <a:pt x="3212805" y="267975"/>
                  <a:pt x="3227216" y="251054"/>
                </a:cubicBezTo>
                <a:cubicBezTo>
                  <a:pt x="3241628" y="234132"/>
                  <a:pt x="3250627" y="214479"/>
                  <a:pt x="3254212" y="192094"/>
                </a:cubicBezTo>
                <a:cubicBezTo>
                  <a:pt x="3257797" y="169709"/>
                  <a:pt x="3259589" y="152350"/>
                  <a:pt x="3259589" y="140017"/>
                </a:cubicBezTo>
                <a:lnTo>
                  <a:pt x="3259589" y="103579"/>
                </a:lnTo>
                <a:cubicBezTo>
                  <a:pt x="3259589" y="93512"/>
                  <a:pt x="3258012" y="84460"/>
                  <a:pt x="3254857" y="76422"/>
                </a:cubicBezTo>
                <a:cubicBezTo>
                  <a:pt x="3251702" y="68385"/>
                  <a:pt x="3253581" y="65086"/>
                  <a:pt x="3260493" y="66527"/>
                </a:cubicBezTo>
                <a:close/>
                <a:moveTo>
                  <a:pt x="822137" y="60142"/>
                </a:moveTo>
                <a:cubicBezTo>
                  <a:pt x="825526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3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6" y="71159"/>
                  <a:pt x="906177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6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3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7" y="231501"/>
                </a:lnTo>
                <a:cubicBezTo>
                  <a:pt x="830217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4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40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3" y="133661"/>
                </a:cubicBezTo>
                <a:cubicBezTo>
                  <a:pt x="800274" y="117335"/>
                  <a:pt x="797126" y="105533"/>
                  <a:pt x="793040" y="98255"/>
                </a:cubicBezTo>
                <a:cubicBezTo>
                  <a:pt x="788953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8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9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5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7" y="183469"/>
                  <a:pt x="198089" y="184788"/>
                </a:cubicBezTo>
                <a:lnTo>
                  <a:pt x="195745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9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3" y="218713"/>
                  <a:pt x="297295" y="220864"/>
                  <a:pt x="285164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2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1" y="246243"/>
                  <a:pt x="176451" y="223800"/>
                </a:cubicBezTo>
                <a:lnTo>
                  <a:pt x="119211" y="231501"/>
                </a:lnTo>
                <a:cubicBezTo>
                  <a:pt x="115842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9" y="303937"/>
                </a:cubicBezTo>
                <a:cubicBezTo>
                  <a:pt x="29238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90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2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5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8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8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1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5202388" y="47867"/>
                </a:moveTo>
                <a:cubicBezTo>
                  <a:pt x="5205116" y="47157"/>
                  <a:pt x="5210430" y="48147"/>
                  <a:pt x="5218332" y="50836"/>
                </a:cubicBezTo>
                <a:cubicBezTo>
                  <a:pt x="5234135" y="56213"/>
                  <a:pt x="5240853" y="64111"/>
                  <a:pt x="5238487" y="74529"/>
                </a:cubicBezTo>
                <a:cubicBezTo>
                  <a:pt x="5236120" y="84947"/>
                  <a:pt x="5229474" y="86105"/>
                  <a:pt x="5218547" y="78003"/>
                </a:cubicBezTo>
                <a:cubicBezTo>
                  <a:pt x="5212381" y="70948"/>
                  <a:pt x="5206852" y="63312"/>
                  <a:pt x="5201962" y="55095"/>
                </a:cubicBezTo>
                <a:cubicBezTo>
                  <a:pt x="5199517" y="50986"/>
                  <a:pt x="5199659" y="48577"/>
                  <a:pt x="5202388" y="47867"/>
                </a:cubicBezTo>
                <a:close/>
                <a:moveTo>
                  <a:pt x="3059262" y="47867"/>
                </a:moveTo>
                <a:cubicBezTo>
                  <a:pt x="3061991" y="47157"/>
                  <a:pt x="3067306" y="48147"/>
                  <a:pt x="3075207" y="50836"/>
                </a:cubicBezTo>
                <a:cubicBezTo>
                  <a:pt x="3091010" y="56213"/>
                  <a:pt x="3097728" y="64111"/>
                  <a:pt x="3095362" y="74529"/>
                </a:cubicBezTo>
                <a:cubicBezTo>
                  <a:pt x="3092996" y="84947"/>
                  <a:pt x="3086349" y="86105"/>
                  <a:pt x="3075422" y="78003"/>
                </a:cubicBezTo>
                <a:cubicBezTo>
                  <a:pt x="3069256" y="70948"/>
                  <a:pt x="3063728" y="63312"/>
                  <a:pt x="3058838" y="55095"/>
                </a:cubicBezTo>
                <a:cubicBezTo>
                  <a:pt x="3056393" y="50986"/>
                  <a:pt x="3056534" y="48577"/>
                  <a:pt x="3059262" y="47867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5" y="48577"/>
                  <a:pt x="201763" y="47867"/>
                </a:cubicBezTo>
                <a:close/>
                <a:moveTo>
                  <a:pt x="1921122" y="47053"/>
                </a:moveTo>
                <a:cubicBezTo>
                  <a:pt x="1923464" y="46950"/>
                  <a:pt x="1926510" y="47358"/>
                  <a:pt x="1930260" y="48276"/>
                </a:cubicBezTo>
                <a:cubicBezTo>
                  <a:pt x="1944156" y="50241"/>
                  <a:pt x="1953355" y="54528"/>
                  <a:pt x="1957858" y="61139"/>
                </a:cubicBezTo>
                <a:cubicBezTo>
                  <a:pt x="1962361" y="67750"/>
                  <a:pt x="1963175" y="75590"/>
                  <a:pt x="1960299" y="84661"/>
                </a:cubicBezTo>
                <a:cubicBezTo>
                  <a:pt x="1957424" y="93731"/>
                  <a:pt x="1951713" y="95341"/>
                  <a:pt x="1943166" y="89490"/>
                </a:cubicBezTo>
                <a:cubicBezTo>
                  <a:pt x="1934620" y="83639"/>
                  <a:pt x="1926582" y="74389"/>
                  <a:pt x="1919053" y="61741"/>
                </a:cubicBezTo>
                <a:cubicBezTo>
                  <a:pt x="1913407" y="52255"/>
                  <a:pt x="1914097" y="47359"/>
                  <a:pt x="1921122" y="47053"/>
                </a:cubicBezTo>
                <a:close/>
                <a:moveTo>
                  <a:pt x="2549153" y="37459"/>
                </a:moveTo>
                <a:cubicBezTo>
                  <a:pt x="2553292" y="36934"/>
                  <a:pt x="2560100" y="38238"/>
                  <a:pt x="2569575" y="41371"/>
                </a:cubicBezTo>
                <a:cubicBezTo>
                  <a:pt x="2588525" y="47638"/>
                  <a:pt x="2596646" y="58687"/>
                  <a:pt x="2593935" y="74519"/>
                </a:cubicBezTo>
                <a:cubicBezTo>
                  <a:pt x="2591225" y="90350"/>
                  <a:pt x="2582055" y="91490"/>
                  <a:pt x="2566424" y="77939"/>
                </a:cubicBezTo>
                <a:cubicBezTo>
                  <a:pt x="2554364" y="64029"/>
                  <a:pt x="2547136" y="52890"/>
                  <a:pt x="2544741" y="44522"/>
                </a:cubicBezTo>
                <a:cubicBezTo>
                  <a:pt x="2543544" y="40339"/>
                  <a:pt x="2545015" y="37984"/>
                  <a:pt x="2549153" y="37459"/>
                </a:cubicBezTo>
                <a:close/>
                <a:moveTo>
                  <a:pt x="1849812" y="36037"/>
                </a:moveTo>
                <a:cubicBezTo>
                  <a:pt x="1861241" y="36037"/>
                  <a:pt x="1871985" y="38059"/>
                  <a:pt x="1882045" y="42103"/>
                </a:cubicBezTo>
                <a:cubicBezTo>
                  <a:pt x="1892104" y="46146"/>
                  <a:pt x="1896317" y="54492"/>
                  <a:pt x="1894682" y="67141"/>
                </a:cubicBezTo>
                <a:cubicBezTo>
                  <a:pt x="1893047" y="79789"/>
                  <a:pt x="1886723" y="83248"/>
                  <a:pt x="1875710" y="77519"/>
                </a:cubicBezTo>
                <a:cubicBezTo>
                  <a:pt x="1864697" y="71790"/>
                  <a:pt x="1854239" y="63444"/>
                  <a:pt x="1844337" y="52481"/>
                </a:cubicBezTo>
                <a:cubicBezTo>
                  <a:pt x="1834435" y="41518"/>
                  <a:pt x="1836260" y="36037"/>
                  <a:pt x="1849812" y="36037"/>
                </a:cubicBezTo>
                <a:close/>
                <a:moveTo>
                  <a:pt x="2720896" y="35430"/>
                </a:moveTo>
                <a:cubicBezTo>
                  <a:pt x="2727967" y="35151"/>
                  <a:pt x="2734026" y="38053"/>
                  <a:pt x="2739076" y="44135"/>
                </a:cubicBezTo>
                <a:cubicBezTo>
                  <a:pt x="2745809" y="52245"/>
                  <a:pt x="2735384" y="59243"/>
                  <a:pt x="2707800" y="65129"/>
                </a:cubicBezTo>
                <a:cubicBezTo>
                  <a:pt x="2680217" y="71016"/>
                  <a:pt x="2662481" y="72511"/>
                  <a:pt x="2654594" y="69614"/>
                </a:cubicBezTo>
                <a:cubicBezTo>
                  <a:pt x="2646707" y="66717"/>
                  <a:pt x="2641577" y="63538"/>
                  <a:pt x="2639204" y="60074"/>
                </a:cubicBezTo>
                <a:cubicBezTo>
                  <a:pt x="2636831" y="56611"/>
                  <a:pt x="2646277" y="52750"/>
                  <a:pt x="2667544" y="48491"/>
                </a:cubicBezTo>
                <a:cubicBezTo>
                  <a:pt x="2687849" y="43874"/>
                  <a:pt x="2703165" y="39966"/>
                  <a:pt x="2713490" y="36768"/>
                </a:cubicBezTo>
                <a:cubicBezTo>
                  <a:pt x="2716071" y="35968"/>
                  <a:pt x="2718540" y="35522"/>
                  <a:pt x="2720896" y="35430"/>
                </a:cubicBezTo>
                <a:close/>
                <a:moveTo>
                  <a:pt x="3498539" y="31480"/>
                </a:moveTo>
                <a:cubicBezTo>
                  <a:pt x="3505055" y="31306"/>
                  <a:pt x="3511755" y="34531"/>
                  <a:pt x="3518638" y="41156"/>
                </a:cubicBezTo>
                <a:cubicBezTo>
                  <a:pt x="3527816" y="49990"/>
                  <a:pt x="3522366" y="55188"/>
                  <a:pt x="3502290" y="56751"/>
                </a:cubicBezTo>
                <a:cubicBezTo>
                  <a:pt x="3482214" y="58314"/>
                  <a:pt x="3461657" y="60895"/>
                  <a:pt x="3440620" y="64495"/>
                </a:cubicBezTo>
                <a:cubicBezTo>
                  <a:pt x="3446012" y="68395"/>
                  <a:pt x="3446539" y="72719"/>
                  <a:pt x="3442201" y="77465"/>
                </a:cubicBezTo>
                <a:cubicBezTo>
                  <a:pt x="3437863" y="82212"/>
                  <a:pt x="3431485" y="89992"/>
                  <a:pt x="3423068" y="100804"/>
                </a:cubicBezTo>
                <a:cubicBezTo>
                  <a:pt x="3444664" y="95742"/>
                  <a:pt x="3456767" y="91777"/>
                  <a:pt x="3459377" y="88909"/>
                </a:cubicBezTo>
                <a:cubicBezTo>
                  <a:pt x="3461987" y="86041"/>
                  <a:pt x="3467053" y="85808"/>
                  <a:pt x="3474574" y="88210"/>
                </a:cubicBezTo>
                <a:cubicBezTo>
                  <a:pt x="3482096" y="90612"/>
                  <a:pt x="3489115" y="93889"/>
                  <a:pt x="3495633" y="98040"/>
                </a:cubicBezTo>
                <a:cubicBezTo>
                  <a:pt x="3502151" y="102192"/>
                  <a:pt x="3503606" y="108351"/>
                  <a:pt x="3499999" y="116517"/>
                </a:cubicBezTo>
                <a:cubicBezTo>
                  <a:pt x="3496393" y="124684"/>
                  <a:pt x="3495034" y="141075"/>
                  <a:pt x="3495923" y="165690"/>
                </a:cubicBezTo>
                <a:cubicBezTo>
                  <a:pt x="3496812" y="190305"/>
                  <a:pt x="3495543" y="209291"/>
                  <a:pt x="3492116" y="222649"/>
                </a:cubicBezTo>
                <a:cubicBezTo>
                  <a:pt x="3488689" y="236007"/>
                  <a:pt x="3484171" y="239524"/>
                  <a:pt x="3478564" y="233200"/>
                </a:cubicBezTo>
                <a:cubicBezTo>
                  <a:pt x="3472957" y="226876"/>
                  <a:pt x="3470154" y="220115"/>
                  <a:pt x="3470154" y="212916"/>
                </a:cubicBezTo>
                <a:lnTo>
                  <a:pt x="3470154" y="158925"/>
                </a:lnTo>
                <a:cubicBezTo>
                  <a:pt x="3470154" y="130546"/>
                  <a:pt x="3468433" y="114915"/>
                  <a:pt x="3464991" y="112033"/>
                </a:cubicBezTo>
                <a:cubicBezTo>
                  <a:pt x="3461550" y="109150"/>
                  <a:pt x="3453616" y="109272"/>
                  <a:pt x="3441190" y="112398"/>
                </a:cubicBezTo>
                <a:cubicBezTo>
                  <a:pt x="3428765" y="115524"/>
                  <a:pt x="3415976" y="118629"/>
                  <a:pt x="3402827" y="121712"/>
                </a:cubicBezTo>
                <a:cubicBezTo>
                  <a:pt x="3403673" y="161176"/>
                  <a:pt x="3403020" y="191431"/>
                  <a:pt x="3400869" y="212475"/>
                </a:cubicBezTo>
                <a:cubicBezTo>
                  <a:pt x="3398718" y="233519"/>
                  <a:pt x="3393753" y="239478"/>
                  <a:pt x="3385973" y="230350"/>
                </a:cubicBezTo>
                <a:cubicBezTo>
                  <a:pt x="3378194" y="221223"/>
                  <a:pt x="3374756" y="214164"/>
                  <a:pt x="3375659" y="209173"/>
                </a:cubicBezTo>
                <a:cubicBezTo>
                  <a:pt x="3376563" y="204183"/>
                  <a:pt x="3377688" y="196962"/>
                  <a:pt x="3379036" y="187512"/>
                </a:cubicBezTo>
                <a:cubicBezTo>
                  <a:pt x="3380384" y="178062"/>
                  <a:pt x="3381058" y="165385"/>
                  <a:pt x="3381058" y="149482"/>
                </a:cubicBezTo>
                <a:cubicBezTo>
                  <a:pt x="3381058" y="134009"/>
                  <a:pt x="3379484" y="122254"/>
                  <a:pt x="3376337" y="114216"/>
                </a:cubicBezTo>
                <a:cubicBezTo>
                  <a:pt x="3373189" y="106178"/>
                  <a:pt x="3375437" y="103059"/>
                  <a:pt x="3383080" y="104859"/>
                </a:cubicBezTo>
                <a:cubicBezTo>
                  <a:pt x="3390724" y="106659"/>
                  <a:pt x="3397851" y="106949"/>
                  <a:pt x="3404461" y="105730"/>
                </a:cubicBezTo>
                <a:cubicBezTo>
                  <a:pt x="3406197" y="99635"/>
                  <a:pt x="3408129" y="93233"/>
                  <a:pt x="3410258" y="86521"/>
                </a:cubicBezTo>
                <a:cubicBezTo>
                  <a:pt x="3412388" y="79810"/>
                  <a:pt x="3413202" y="74275"/>
                  <a:pt x="3412700" y="69915"/>
                </a:cubicBezTo>
                <a:cubicBezTo>
                  <a:pt x="3409201" y="71507"/>
                  <a:pt x="3403866" y="73031"/>
                  <a:pt x="3396696" y="74486"/>
                </a:cubicBezTo>
                <a:cubicBezTo>
                  <a:pt x="3389526" y="75942"/>
                  <a:pt x="3381302" y="73669"/>
                  <a:pt x="3372024" y="67668"/>
                </a:cubicBezTo>
                <a:cubicBezTo>
                  <a:pt x="3362746" y="61666"/>
                  <a:pt x="3364280" y="58060"/>
                  <a:pt x="3376627" y="56848"/>
                </a:cubicBezTo>
                <a:cubicBezTo>
                  <a:pt x="3388974" y="55636"/>
                  <a:pt x="3409172" y="52137"/>
                  <a:pt x="3437222" y="46351"/>
                </a:cubicBezTo>
                <a:cubicBezTo>
                  <a:pt x="3465271" y="40565"/>
                  <a:pt x="3483558" y="36044"/>
                  <a:pt x="3492084" y="32789"/>
                </a:cubicBezTo>
                <a:cubicBezTo>
                  <a:pt x="3494215" y="31975"/>
                  <a:pt x="3496367" y="31539"/>
                  <a:pt x="3498539" y="31480"/>
                </a:cubicBezTo>
                <a:close/>
                <a:moveTo>
                  <a:pt x="3330595" y="30713"/>
                </a:moveTo>
                <a:cubicBezTo>
                  <a:pt x="3335643" y="31681"/>
                  <a:pt x="3341931" y="34050"/>
                  <a:pt x="3349460" y="37822"/>
                </a:cubicBezTo>
                <a:cubicBezTo>
                  <a:pt x="3358938" y="41149"/>
                  <a:pt x="3362993" y="44971"/>
                  <a:pt x="3361624" y="49287"/>
                </a:cubicBezTo>
                <a:cubicBezTo>
                  <a:pt x="3360254" y="53603"/>
                  <a:pt x="3358903" y="59519"/>
                  <a:pt x="3357569" y="67033"/>
                </a:cubicBezTo>
                <a:cubicBezTo>
                  <a:pt x="3356235" y="74547"/>
                  <a:pt x="3355568" y="92580"/>
                  <a:pt x="3355568" y="121131"/>
                </a:cubicBezTo>
                <a:cubicBezTo>
                  <a:pt x="3355568" y="151776"/>
                  <a:pt x="3355787" y="181816"/>
                  <a:pt x="3356225" y="211249"/>
                </a:cubicBezTo>
                <a:cubicBezTo>
                  <a:pt x="3356662" y="240682"/>
                  <a:pt x="3354712" y="260931"/>
                  <a:pt x="3350374" y="271994"/>
                </a:cubicBezTo>
                <a:cubicBezTo>
                  <a:pt x="3346036" y="283058"/>
                  <a:pt x="3340619" y="282093"/>
                  <a:pt x="3334123" y="269101"/>
                </a:cubicBezTo>
                <a:cubicBezTo>
                  <a:pt x="3327627" y="256109"/>
                  <a:pt x="3325726" y="246361"/>
                  <a:pt x="3328422" y="239858"/>
                </a:cubicBezTo>
                <a:cubicBezTo>
                  <a:pt x="3331119" y="233354"/>
                  <a:pt x="3332692" y="220939"/>
                  <a:pt x="3333144" y="202612"/>
                </a:cubicBezTo>
                <a:cubicBezTo>
                  <a:pt x="3333596" y="184286"/>
                  <a:pt x="3333822" y="155326"/>
                  <a:pt x="3333822" y="115732"/>
                </a:cubicBezTo>
                <a:cubicBezTo>
                  <a:pt x="3333822" y="76799"/>
                  <a:pt x="3332022" y="52653"/>
                  <a:pt x="3328422" y="43296"/>
                </a:cubicBezTo>
                <a:cubicBezTo>
                  <a:pt x="3324823" y="33939"/>
                  <a:pt x="3325547" y="29745"/>
                  <a:pt x="3330595" y="30713"/>
                </a:cubicBezTo>
                <a:close/>
                <a:moveTo>
                  <a:pt x="4719950" y="19076"/>
                </a:moveTo>
                <a:cubicBezTo>
                  <a:pt x="4723821" y="18929"/>
                  <a:pt x="4728714" y="19198"/>
                  <a:pt x="4734629" y="19882"/>
                </a:cubicBezTo>
                <a:cubicBezTo>
                  <a:pt x="4746675" y="20901"/>
                  <a:pt x="4755494" y="23980"/>
                  <a:pt x="4761087" y="29121"/>
                </a:cubicBezTo>
                <a:cubicBezTo>
                  <a:pt x="4766680" y="34262"/>
                  <a:pt x="4768354" y="41672"/>
                  <a:pt x="4766110" y="51352"/>
                </a:cubicBezTo>
                <a:cubicBezTo>
                  <a:pt x="4763866" y="61032"/>
                  <a:pt x="4756667" y="62806"/>
                  <a:pt x="4744513" y="56676"/>
                </a:cubicBezTo>
                <a:cubicBezTo>
                  <a:pt x="4732360" y="50545"/>
                  <a:pt x="4721759" y="42196"/>
                  <a:pt x="4712710" y="31627"/>
                </a:cubicBezTo>
                <a:cubicBezTo>
                  <a:pt x="4705924" y="23700"/>
                  <a:pt x="4708337" y="19517"/>
                  <a:pt x="4719950" y="19076"/>
                </a:cubicBezTo>
                <a:close/>
                <a:moveTo>
                  <a:pt x="2018502" y="19076"/>
                </a:moveTo>
                <a:cubicBezTo>
                  <a:pt x="2021176" y="19445"/>
                  <a:pt x="2024314" y="20209"/>
                  <a:pt x="2027917" y="21367"/>
                </a:cubicBezTo>
                <a:cubicBezTo>
                  <a:pt x="2039776" y="25324"/>
                  <a:pt x="2047488" y="29791"/>
                  <a:pt x="2051051" y="34767"/>
                </a:cubicBezTo>
                <a:cubicBezTo>
                  <a:pt x="2054615" y="39744"/>
                  <a:pt x="2052926" y="43615"/>
                  <a:pt x="2045986" y="46383"/>
                </a:cubicBezTo>
                <a:cubicBezTo>
                  <a:pt x="2039045" y="49151"/>
                  <a:pt x="2029781" y="55880"/>
                  <a:pt x="2018194" y="66570"/>
                </a:cubicBezTo>
                <a:cubicBezTo>
                  <a:pt x="2006607" y="77261"/>
                  <a:pt x="1996103" y="84765"/>
                  <a:pt x="1986682" y="89081"/>
                </a:cubicBezTo>
                <a:cubicBezTo>
                  <a:pt x="1977260" y="93397"/>
                  <a:pt x="1975267" y="91379"/>
                  <a:pt x="1980702" y="83026"/>
                </a:cubicBezTo>
                <a:cubicBezTo>
                  <a:pt x="1986137" y="74673"/>
                  <a:pt x="1991988" y="65144"/>
                  <a:pt x="1998254" y="54439"/>
                </a:cubicBezTo>
                <a:cubicBezTo>
                  <a:pt x="2004521" y="43734"/>
                  <a:pt x="2007428" y="34387"/>
                  <a:pt x="2006977" y="26400"/>
                </a:cubicBezTo>
                <a:cubicBezTo>
                  <a:pt x="2006638" y="20409"/>
                  <a:pt x="2010480" y="17968"/>
                  <a:pt x="2018502" y="19076"/>
                </a:cubicBezTo>
                <a:close/>
                <a:moveTo>
                  <a:pt x="4517058" y="13743"/>
                </a:moveTo>
                <a:cubicBezTo>
                  <a:pt x="4525074" y="13317"/>
                  <a:pt x="4532157" y="15833"/>
                  <a:pt x="4538309" y="21291"/>
                </a:cubicBezTo>
                <a:cubicBezTo>
                  <a:pt x="4546512" y="28569"/>
                  <a:pt x="4547838" y="33534"/>
                  <a:pt x="4542289" y="36187"/>
                </a:cubicBezTo>
                <a:cubicBezTo>
                  <a:pt x="4536739" y="38840"/>
                  <a:pt x="4530039" y="40625"/>
                  <a:pt x="4522188" y="41543"/>
                </a:cubicBezTo>
                <a:cubicBezTo>
                  <a:pt x="4514336" y="42461"/>
                  <a:pt x="4504011" y="43580"/>
                  <a:pt x="4491213" y="44899"/>
                </a:cubicBezTo>
                <a:cubicBezTo>
                  <a:pt x="4478414" y="46218"/>
                  <a:pt x="4460420" y="48233"/>
                  <a:pt x="4437232" y="50943"/>
                </a:cubicBezTo>
                <a:cubicBezTo>
                  <a:pt x="4446224" y="54041"/>
                  <a:pt x="4450027" y="57662"/>
                  <a:pt x="4448644" y="61806"/>
                </a:cubicBezTo>
                <a:cubicBezTo>
                  <a:pt x="4447260" y="65950"/>
                  <a:pt x="4446152" y="73551"/>
                  <a:pt x="4445320" y="84607"/>
                </a:cubicBezTo>
                <a:cubicBezTo>
                  <a:pt x="4459488" y="82958"/>
                  <a:pt x="4469716" y="80520"/>
                  <a:pt x="4476005" y="77293"/>
                </a:cubicBezTo>
                <a:cubicBezTo>
                  <a:pt x="4482293" y="74067"/>
                  <a:pt x="4489026" y="73895"/>
                  <a:pt x="4496203" y="76777"/>
                </a:cubicBezTo>
                <a:cubicBezTo>
                  <a:pt x="4503380" y="79660"/>
                  <a:pt x="4510192" y="83678"/>
                  <a:pt x="4516638" y="88834"/>
                </a:cubicBezTo>
                <a:cubicBezTo>
                  <a:pt x="4523083" y="93989"/>
                  <a:pt x="4524281" y="100166"/>
                  <a:pt x="4520230" y="107365"/>
                </a:cubicBezTo>
                <a:cubicBezTo>
                  <a:pt x="4516179" y="114564"/>
                  <a:pt x="4514985" y="135321"/>
                  <a:pt x="4516648" y="169637"/>
                </a:cubicBezTo>
                <a:lnTo>
                  <a:pt x="4524973" y="169788"/>
                </a:lnTo>
                <a:cubicBezTo>
                  <a:pt x="4538711" y="167967"/>
                  <a:pt x="4551172" y="165686"/>
                  <a:pt x="4562358" y="162947"/>
                </a:cubicBezTo>
                <a:cubicBezTo>
                  <a:pt x="4573543" y="160209"/>
                  <a:pt x="4583603" y="164267"/>
                  <a:pt x="4592537" y="175122"/>
                </a:cubicBezTo>
                <a:cubicBezTo>
                  <a:pt x="4601471" y="185978"/>
                  <a:pt x="4596918" y="191406"/>
                  <a:pt x="4578878" y="191406"/>
                </a:cubicBezTo>
                <a:cubicBezTo>
                  <a:pt x="4563706" y="191406"/>
                  <a:pt x="4543034" y="192223"/>
                  <a:pt x="4516863" y="193858"/>
                </a:cubicBezTo>
                <a:cubicBezTo>
                  <a:pt x="4516863" y="212557"/>
                  <a:pt x="4517308" y="228998"/>
                  <a:pt x="4518197" y="243181"/>
                </a:cubicBezTo>
                <a:cubicBezTo>
                  <a:pt x="4519086" y="257363"/>
                  <a:pt x="4518577" y="269449"/>
                  <a:pt x="4516670" y="279437"/>
                </a:cubicBezTo>
                <a:cubicBezTo>
                  <a:pt x="4514763" y="289425"/>
                  <a:pt x="4509625" y="299068"/>
                  <a:pt x="4501258" y="308368"/>
                </a:cubicBezTo>
                <a:cubicBezTo>
                  <a:pt x="4492890" y="317668"/>
                  <a:pt x="4486308" y="317384"/>
                  <a:pt x="4481512" y="307518"/>
                </a:cubicBezTo>
                <a:cubicBezTo>
                  <a:pt x="4476715" y="297652"/>
                  <a:pt x="4468333" y="287955"/>
                  <a:pt x="4456366" y="278426"/>
                </a:cubicBezTo>
                <a:cubicBezTo>
                  <a:pt x="4444399" y="268897"/>
                  <a:pt x="4445922" y="265706"/>
                  <a:pt x="4460937" y="268854"/>
                </a:cubicBezTo>
                <a:cubicBezTo>
                  <a:pt x="4475951" y="272001"/>
                  <a:pt x="4484724" y="271722"/>
                  <a:pt x="4487255" y="268015"/>
                </a:cubicBezTo>
                <a:cubicBezTo>
                  <a:pt x="4489785" y="264308"/>
                  <a:pt x="4490825" y="255098"/>
                  <a:pt x="4490374" y="240385"/>
                </a:cubicBezTo>
                <a:cubicBezTo>
                  <a:pt x="4489922" y="225672"/>
                  <a:pt x="4489696" y="210693"/>
                  <a:pt x="4489696" y="195450"/>
                </a:cubicBezTo>
                <a:cubicBezTo>
                  <a:pt x="4446245" y="199020"/>
                  <a:pt x="4410230" y="202906"/>
                  <a:pt x="4381650" y="207108"/>
                </a:cubicBezTo>
                <a:cubicBezTo>
                  <a:pt x="4380861" y="222079"/>
                  <a:pt x="4379782" y="236434"/>
                  <a:pt x="4378413" y="250172"/>
                </a:cubicBezTo>
                <a:cubicBezTo>
                  <a:pt x="4377043" y="263910"/>
                  <a:pt x="4373651" y="275769"/>
                  <a:pt x="4368238" y="285750"/>
                </a:cubicBezTo>
                <a:cubicBezTo>
                  <a:pt x="4362825" y="295731"/>
                  <a:pt x="4357196" y="294924"/>
                  <a:pt x="4351353" y="283330"/>
                </a:cubicBezTo>
                <a:cubicBezTo>
                  <a:pt x="4345509" y="271736"/>
                  <a:pt x="4344609" y="260432"/>
                  <a:pt x="4348653" y="249419"/>
                </a:cubicBezTo>
                <a:cubicBezTo>
                  <a:pt x="4352697" y="238406"/>
                  <a:pt x="4355622" y="225363"/>
                  <a:pt x="4357429" y="210292"/>
                </a:cubicBezTo>
                <a:cubicBezTo>
                  <a:pt x="4341267" y="212916"/>
                  <a:pt x="4328724" y="214924"/>
                  <a:pt x="4319797" y="216315"/>
                </a:cubicBezTo>
                <a:cubicBezTo>
                  <a:pt x="4310870" y="217706"/>
                  <a:pt x="4302312" y="214328"/>
                  <a:pt x="4294124" y="206183"/>
                </a:cubicBezTo>
                <a:cubicBezTo>
                  <a:pt x="4285936" y="198038"/>
                  <a:pt x="4287270" y="193965"/>
                  <a:pt x="4298125" y="193965"/>
                </a:cubicBezTo>
                <a:cubicBezTo>
                  <a:pt x="4306055" y="193965"/>
                  <a:pt x="4326304" y="191879"/>
                  <a:pt x="4358870" y="187706"/>
                </a:cubicBezTo>
                <a:cubicBezTo>
                  <a:pt x="4359702" y="164016"/>
                  <a:pt x="4360118" y="146320"/>
                  <a:pt x="4360118" y="134618"/>
                </a:cubicBezTo>
                <a:cubicBezTo>
                  <a:pt x="4360118" y="122802"/>
                  <a:pt x="4358096" y="112638"/>
                  <a:pt x="4354052" y="104128"/>
                </a:cubicBezTo>
                <a:cubicBezTo>
                  <a:pt x="4350008" y="95617"/>
                  <a:pt x="4351062" y="91827"/>
                  <a:pt x="4357214" y="92759"/>
                </a:cubicBezTo>
                <a:cubicBezTo>
                  <a:pt x="4363366" y="93691"/>
                  <a:pt x="4368349" y="94365"/>
                  <a:pt x="4372164" y="94781"/>
                </a:cubicBezTo>
                <a:cubicBezTo>
                  <a:pt x="4375978" y="95197"/>
                  <a:pt x="4391315" y="93390"/>
                  <a:pt x="4418174" y="89361"/>
                </a:cubicBezTo>
                <a:cubicBezTo>
                  <a:pt x="4418174" y="72454"/>
                  <a:pt x="4416848" y="60573"/>
                  <a:pt x="4414195" y="53718"/>
                </a:cubicBezTo>
                <a:cubicBezTo>
                  <a:pt x="4398851" y="55453"/>
                  <a:pt x="4387343" y="56998"/>
                  <a:pt x="4379671" y="58354"/>
                </a:cubicBezTo>
                <a:cubicBezTo>
                  <a:pt x="4371999" y="59709"/>
                  <a:pt x="4364635" y="60849"/>
                  <a:pt x="4357580" y="61774"/>
                </a:cubicBezTo>
                <a:cubicBezTo>
                  <a:pt x="4350524" y="62699"/>
                  <a:pt x="4342662" y="59390"/>
                  <a:pt x="4333994" y="51847"/>
                </a:cubicBezTo>
                <a:cubicBezTo>
                  <a:pt x="4325325" y="44304"/>
                  <a:pt x="4327167" y="40249"/>
                  <a:pt x="4339522" y="39683"/>
                </a:cubicBezTo>
                <a:cubicBezTo>
                  <a:pt x="4351876" y="39116"/>
                  <a:pt x="4369471" y="37485"/>
                  <a:pt x="4392308" y="34789"/>
                </a:cubicBezTo>
                <a:cubicBezTo>
                  <a:pt x="4415145" y="32093"/>
                  <a:pt x="4437379" y="28942"/>
                  <a:pt x="4459012" y="25335"/>
                </a:cubicBezTo>
                <a:cubicBezTo>
                  <a:pt x="4480644" y="21729"/>
                  <a:pt x="4497217" y="18334"/>
                  <a:pt x="4508733" y="15150"/>
                </a:cubicBezTo>
                <a:cubicBezTo>
                  <a:pt x="4511611" y="14354"/>
                  <a:pt x="4514387" y="13885"/>
                  <a:pt x="4517058" y="13743"/>
                </a:cubicBezTo>
                <a:close/>
                <a:moveTo>
                  <a:pt x="5088706" y="11023"/>
                </a:moveTo>
                <a:cubicBezTo>
                  <a:pt x="5090530" y="10394"/>
                  <a:pt x="5093493" y="10432"/>
                  <a:pt x="5097594" y="11138"/>
                </a:cubicBezTo>
                <a:cubicBezTo>
                  <a:pt x="5105798" y="12551"/>
                  <a:pt x="5112573" y="14734"/>
                  <a:pt x="5117922" y="17688"/>
                </a:cubicBezTo>
                <a:cubicBezTo>
                  <a:pt x="5123270" y="20642"/>
                  <a:pt x="5124716" y="23926"/>
                  <a:pt x="5122256" y="27540"/>
                </a:cubicBezTo>
                <a:cubicBezTo>
                  <a:pt x="5119796" y="31154"/>
                  <a:pt x="5116982" y="34889"/>
                  <a:pt x="5113813" y="38747"/>
                </a:cubicBezTo>
                <a:cubicBezTo>
                  <a:pt x="5116738" y="38747"/>
                  <a:pt x="5123748" y="36718"/>
                  <a:pt x="5134839" y="32659"/>
                </a:cubicBezTo>
                <a:cubicBezTo>
                  <a:pt x="5145932" y="28601"/>
                  <a:pt x="5154198" y="29885"/>
                  <a:pt x="5159640" y="36510"/>
                </a:cubicBezTo>
                <a:cubicBezTo>
                  <a:pt x="5165082" y="43135"/>
                  <a:pt x="5163448" y="47874"/>
                  <a:pt x="5154736" y="50728"/>
                </a:cubicBezTo>
                <a:cubicBezTo>
                  <a:pt x="5146024" y="53582"/>
                  <a:pt x="5136940" y="55468"/>
                  <a:pt x="5127482" y="56385"/>
                </a:cubicBezTo>
                <a:cubicBezTo>
                  <a:pt x="5118026" y="57303"/>
                  <a:pt x="5110874" y="56866"/>
                  <a:pt x="5106026" y="55073"/>
                </a:cubicBezTo>
                <a:cubicBezTo>
                  <a:pt x="5096046" y="70503"/>
                  <a:pt x="5082448" y="83133"/>
                  <a:pt x="5065232" y="92964"/>
                </a:cubicBezTo>
                <a:cubicBezTo>
                  <a:pt x="5048017" y="102794"/>
                  <a:pt x="5043306" y="102783"/>
                  <a:pt x="5051100" y="92931"/>
                </a:cubicBezTo>
                <a:cubicBezTo>
                  <a:pt x="5058894" y="83080"/>
                  <a:pt x="5065232" y="74601"/>
                  <a:pt x="5070115" y="67495"/>
                </a:cubicBezTo>
                <a:cubicBezTo>
                  <a:pt x="5074998" y="60390"/>
                  <a:pt x="5079200" y="53101"/>
                  <a:pt x="5082720" y="45630"/>
                </a:cubicBezTo>
                <a:cubicBezTo>
                  <a:pt x="5086240" y="38159"/>
                  <a:pt x="5088000" y="32279"/>
                  <a:pt x="5088000" y="27992"/>
                </a:cubicBezTo>
                <a:cubicBezTo>
                  <a:pt x="5088000" y="23202"/>
                  <a:pt x="5087549" y="18843"/>
                  <a:pt x="5086646" y="14913"/>
                </a:cubicBezTo>
                <a:cubicBezTo>
                  <a:pt x="5086194" y="12949"/>
                  <a:pt x="5086880" y="11652"/>
                  <a:pt x="5088706" y="11023"/>
                </a:cubicBezTo>
                <a:close/>
                <a:moveTo>
                  <a:pt x="2945580" y="11023"/>
                </a:moveTo>
                <a:cubicBezTo>
                  <a:pt x="2947405" y="10394"/>
                  <a:pt x="2950369" y="10432"/>
                  <a:pt x="2954470" y="11138"/>
                </a:cubicBezTo>
                <a:cubicBezTo>
                  <a:pt x="2962672" y="12551"/>
                  <a:pt x="2969448" y="14734"/>
                  <a:pt x="2974797" y="17688"/>
                </a:cubicBezTo>
                <a:cubicBezTo>
                  <a:pt x="2980146" y="20642"/>
                  <a:pt x="2981591" y="23926"/>
                  <a:pt x="2979131" y="27540"/>
                </a:cubicBezTo>
                <a:cubicBezTo>
                  <a:pt x="2976672" y="31154"/>
                  <a:pt x="2973857" y="34889"/>
                  <a:pt x="2970688" y="38747"/>
                </a:cubicBezTo>
                <a:cubicBezTo>
                  <a:pt x="2973614" y="38747"/>
                  <a:pt x="2980623" y="36718"/>
                  <a:pt x="2991715" y="32659"/>
                </a:cubicBezTo>
                <a:cubicBezTo>
                  <a:pt x="3002807" y="28601"/>
                  <a:pt x="3011074" y="29885"/>
                  <a:pt x="3016516" y="36510"/>
                </a:cubicBezTo>
                <a:cubicBezTo>
                  <a:pt x="3021958" y="43135"/>
                  <a:pt x="3020324" y="47874"/>
                  <a:pt x="3011612" y="50728"/>
                </a:cubicBezTo>
                <a:cubicBezTo>
                  <a:pt x="3002900" y="53582"/>
                  <a:pt x="2993816" y="55468"/>
                  <a:pt x="2984358" y="56385"/>
                </a:cubicBezTo>
                <a:cubicBezTo>
                  <a:pt x="2974901" y="57303"/>
                  <a:pt x="2967749" y="56866"/>
                  <a:pt x="2962902" y="55073"/>
                </a:cubicBezTo>
                <a:cubicBezTo>
                  <a:pt x="2952921" y="70503"/>
                  <a:pt x="2939323" y="83133"/>
                  <a:pt x="2922107" y="92964"/>
                </a:cubicBezTo>
                <a:cubicBezTo>
                  <a:pt x="2904892" y="102794"/>
                  <a:pt x="2900181" y="102783"/>
                  <a:pt x="2907975" y="92931"/>
                </a:cubicBezTo>
                <a:cubicBezTo>
                  <a:pt x="2915769" y="83080"/>
                  <a:pt x="2922107" y="74601"/>
                  <a:pt x="2926990" y="67495"/>
                </a:cubicBezTo>
                <a:cubicBezTo>
                  <a:pt x="2931873" y="60390"/>
                  <a:pt x="2936075" y="53101"/>
                  <a:pt x="2939595" y="45630"/>
                </a:cubicBezTo>
                <a:cubicBezTo>
                  <a:pt x="2943116" y="38159"/>
                  <a:pt x="2944876" y="32279"/>
                  <a:pt x="2944876" y="27992"/>
                </a:cubicBezTo>
                <a:cubicBezTo>
                  <a:pt x="2944876" y="23202"/>
                  <a:pt x="2944424" y="18843"/>
                  <a:pt x="2943521" y="14913"/>
                </a:cubicBezTo>
                <a:cubicBezTo>
                  <a:pt x="2943069" y="12949"/>
                  <a:pt x="2943756" y="11652"/>
                  <a:pt x="2945580" y="11023"/>
                </a:cubicBezTo>
                <a:close/>
                <a:moveTo>
                  <a:pt x="802456" y="11023"/>
                </a:moveTo>
                <a:cubicBezTo>
                  <a:pt x="804280" y="10394"/>
                  <a:pt x="807244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4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9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9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9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2273451" y="7041"/>
                </a:moveTo>
                <a:cubicBezTo>
                  <a:pt x="2275610" y="6901"/>
                  <a:pt x="2278372" y="7188"/>
                  <a:pt x="2281739" y="7901"/>
                </a:cubicBezTo>
                <a:cubicBezTo>
                  <a:pt x="2295204" y="10755"/>
                  <a:pt x="2304679" y="15007"/>
                  <a:pt x="2310165" y="20657"/>
                </a:cubicBezTo>
                <a:cubicBezTo>
                  <a:pt x="2315650" y="26307"/>
                  <a:pt x="2317245" y="31842"/>
                  <a:pt x="2314951" y="37263"/>
                </a:cubicBezTo>
                <a:cubicBezTo>
                  <a:pt x="2312656" y="42683"/>
                  <a:pt x="2310846" y="52926"/>
                  <a:pt x="2309519" y="67990"/>
                </a:cubicBezTo>
                <a:cubicBezTo>
                  <a:pt x="2308193" y="83055"/>
                  <a:pt x="2307099" y="105242"/>
                  <a:pt x="2306239" y="134554"/>
                </a:cubicBezTo>
                <a:cubicBezTo>
                  <a:pt x="2338203" y="130094"/>
                  <a:pt x="2359850" y="127111"/>
                  <a:pt x="2371179" y="125606"/>
                </a:cubicBezTo>
                <a:cubicBezTo>
                  <a:pt x="2373674" y="110376"/>
                  <a:pt x="2373122" y="97484"/>
                  <a:pt x="2369522" y="86930"/>
                </a:cubicBezTo>
                <a:cubicBezTo>
                  <a:pt x="2365923" y="76376"/>
                  <a:pt x="2369745" y="72776"/>
                  <a:pt x="2380987" y="76132"/>
                </a:cubicBezTo>
                <a:cubicBezTo>
                  <a:pt x="2392230" y="79487"/>
                  <a:pt x="2400580" y="83818"/>
                  <a:pt x="2406036" y="89124"/>
                </a:cubicBezTo>
                <a:cubicBezTo>
                  <a:pt x="2411492" y="94430"/>
                  <a:pt x="2412382" y="99367"/>
                  <a:pt x="2408703" y="103934"/>
                </a:cubicBezTo>
                <a:cubicBezTo>
                  <a:pt x="2405025" y="108501"/>
                  <a:pt x="2402307" y="116274"/>
                  <a:pt x="2400551" y="127251"/>
                </a:cubicBezTo>
                <a:cubicBezTo>
                  <a:pt x="2398794" y="138229"/>
                  <a:pt x="2395421" y="149866"/>
                  <a:pt x="2390430" y="162162"/>
                </a:cubicBezTo>
                <a:cubicBezTo>
                  <a:pt x="2385440" y="174459"/>
                  <a:pt x="2379808" y="176918"/>
                  <a:pt x="2373534" y="169540"/>
                </a:cubicBezTo>
                <a:cubicBezTo>
                  <a:pt x="2367260" y="162162"/>
                  <a:pt x="2365923" y="154150"/>
                  <a:pt x="2369522" y="145503"/>
                </a:cubicBezTo>
                <a:cubicBezTo>
                  <a:pt x="2340369" y="149088"/>
                  <a:pt x="2319231" y="152422"/>
                  <a:pt x="2306110" y="155505"/>
                </a:cubicBezTo>
                <a:cubicBezTo>
                  <a:pt x="2305264" y="194811"/>
                  <a:pt x="2304411" y="223822"/>
                  <a:pt x="2303550" y="242536"/>
                </a:cubicBezTo>
                <a:cubicBezTo>
                  <a:pt x="2333306" y="239037"/>
                  <a:pt x="2355813" y="236477"/>
                  <a:pt x="2371071" y="234856"/>
                </a:cubicBezTo>
                <a:cubicBezTo>
                  <a:pt x="2372735" y="217146"/>
                  <a:pt x="2371767" y="203649"/>
                  <a:pt x="2368167" y="194363"/>
                </a:cubicBezTo>
                <a:cubicBezTo>
                  <a:pt x="2364568" y="185078"/>
                  <a:pt x="2368870" y="182579"/>
                  <a:pt x="2381073" y="186867"/>
                </a:cubicBezTo>
                <a:cubicBezTo>
                  <a:pt x="2393277" y="191155"/>
                  <a:pt x="2401178" y="195191"/>
                  <a:pt x="2404778" y="198977"/>
                </a:cubicBezTo>
                <a:cubicBezTo>
                  <a:pt x="2408377" y="202763"/>
                  <a:pt x="2409026" y="207140"/>
                  <a:pt x="2406724" y="212109"/>
                </a:cubicBezTo>
                <a:cubicBezTo>
                  <a:pt x="2404423" y="217078"/>
                  <a:pt x="2402383" y="227116"/>
                  <a:pt x="2400605" y="242224"/>
                </a:cubicBezTo>
                <a:cubicBezTo>
                  <a:pt x="2398827" y="257331"/>
                  <a:pt x="2397228" y="268208"/>
                  <a:pt x="2395808" y="274855"/>
                </a:cubicBezTo>
                <a:cubicBezTo>
                  <a:pt x="2394388" y="281502"/>
                  <a:pt x="2391406" y="287474"/>
                  <a:pt x="2386860" y="292773"/>
                </a:cubicBezTo>
                <a:cubicBezTo>
                  <a:pt x="2382314" y="298072"/>
                  <a:pt x="2377840" y="297509"/>
                  <a:pt x="2373437" y="291084"/>
                </a:cubicBezTo>
                <a:cubicBezTo>
                  <a:pt x="2369035" y="284660"/>
                  <a:pt x="2367063" y="278680"/>
                  <a:pt x="2367522" y="273145"/>
                </a:cubicBezTo>
                <a:cubicBezTo>
                  <a:pt x="2367981" y="267610"/>
                  <a:pt x="2369099" y="261056"/>
                  <a:pt x="2370877" y="253484"/>
                </a:cubicBezTo>
                <a:cubicBezTo>
                  <a:pt x="2330997" y="259780"/>
                  <a:pt x="2300270" y="264939"/>
                  <a:pt x="2278695" y="268961"/>
                </a:cubicBezTo>
                <a:cubicBezTo>
                  <a:pt x="2257120" y="272983"/>
                  <a:pt x="2240891" y="276737"/>
                  <a:pt x="2230006" y="280222"/>
                </a:cubicBezTo>
                <a:cubicBezTo>
                  <a:pt x="2219122" y="283706"/>
                  <a:pt x="2209912" y="287772"/>
                  <a:pt x="2202376" y="292418"/>
                </a:cubicBezTo>
                <a:cubicBezTo>
                  <a:pt x="2194841" y="297064"/>
                  <a:pt x="2188872" y="294609"/>
                  <a:pt x="2184469" y="285051"/>
                </a:cubicBezTo>
                <a:cubicBezTo>
                  <a:pt x="2180067" y="275493"/>
                  <a:pt x="2179938" y="268549"/>
                  <a:pt x="2184082" y="264218"/>
                </a:cubicBezTo>
                <a:cubicBezTo>
                  <a:pt x="2188226" y="259887"/>
                  <a:pt x="2192274" y="252577"/>
                  <a:pt x="2196224" y="242288"/>
                </a:cubicBezTo>
                <a:cubicBezTo>
                  <a:pt x="2200175" y="231999"/>
                  <a:pt x="2199677" y="220918"/>
                  <a:pt x="2194729" y="209044"/>
                </a:cubicBezTo>
                <a:cubicBezTo>
                  <a:pt x="2189782" y="197170"/>
                  <a:pt x="2192467" y="192438"/>
                  <a:pt x="2202785" y="194847"/>
                </a:cubicBezTo>
                <a:cubicBezTo>
                  <a:pt x="2213103" y="197256"/>
                  <a:pt x="2220553" y="200845"/>
                  <a:pt x="2225134" y="205613"/>
                </a:cubicBezTo>
                <a:cubicBezTo>
                  <a:pt x="2229716" y="210381"/>
                  <a:pt x="2230838" y="215289"/>
                  <a:pt x="2228501" y="220337"/>
                </a:cubicBezTo>
                <a:cubicBezTo>
                  <a:pt x="2226163" y="225385"/>
                  <a:pt x="2224138" y="231985"/>
                  <a:pt x="2222424" y="240137"/>
                </a:cubicBezTo>
                <a:cubicBezTo>
                  <a:pt x="2220710" y="248290"/>
                  <a:pt x="2219854" y="253613"/>
                  <a:pt x="2219854" y="256109"/>
                </a:cubicBezTo>
                <a:cubicBezTo>
                  <a:pt x="2219854" y="255148"/>
                  <a:pt x="2225733" y="253793"/>
                  <a:pt x="2237492" y="252043"/>
                </a:cubicBezTo>
                <a:cubicBezTo>
                  <a:pt x="2249251" y="250294"/>
                  <a:pt x="2263118" y="248616"/>
                  <a:pt x="2279093" y="247010"/>
                </a:cubicBezTo>
                <a:lnTo>
                  <a:pt x="2279093" y="159011"/>
                </a:lnTo>
                <a:cubicBezTo>
                  <a:pt x="2241636" y="166927"/>
                  <a:pt x="2218739" y="173853"/>
                  <a:pt x="2210400" y="179790"/>
                </a:cubicBezTo>
                <a:cubicBezTo>
                  <a:pt x="2202061" y="185727"/>
                  <a:pt x="2195676" y="183959"/>
                  <a:pt x="2191245" y="174488"/>
                </a:cubicBezTo>
                <a:cubicBezTo>
                  <a:pt x="2186814" y="165016"/>
                  <a:pt x="2186850" y="157258"/>
                  <a:pt x="2191352" y="151214"/>
                </a:cubicBezTo>
                <a:cubicBezTo>
                  <a:pt x="2195855" y="145169"/>
                  <a:pt x="2198107" y="136490"/>
                  <a:pt x="2198107" y="125175"/>
                </a:cubicBezTo>
                <a:cubicBezTo>
                  <a:pt x="2198107" y="114090"/>
                  <a:pt x="2196755" y="104558"/>
                  <a:pt x="2194052" y="96577"/>
                </a:cubicBezTo>
                <a:cubicBezTo>
                  <a:pt x="2191349" y="88597"/>
                  <a:pt x="2194181" y="85568"/>
                  <a:pt x="2202548" y="87489"/>
                </a:cubicBezTo>
                <a:cubicBezTo>
                  <a:pt x="2210916" y="89411"/>
                  <a:pt x="2218143" y="92483"/>
                  <a:pt x="2224231" y="96706"/>
                </a:cubicBezTo>
                <a:cubicBezTo>
                  <a:pt x="2230318" y="100930"/>
                  <a:pt x="2231985" y="106046"/>
                  <a:pt x="2229232" y="112054"/>
                </a:cubicBezTo>
                <a:cubicBezTo>
                  <a:pt x="2226479" y="118063"/>
                  <a:pt x="2224668" y="124319"/>
                  <a:pt x="2223801" y="130822"/>
                </a:cubicBezTo>
                <a:cubicBezTo>
                  <a:pt x="2222933" y="137325"/>
                  <a:pt x="2222284" y="141595"/>
                  <a:pt x="2221854" y="143631"/>
                </a:cubicBezTo>
                <a:cubicBezTo>
                  <a:pt x="2221424" y="145668"/>
                  <a:pt x="2222349" y="146714"/>
                  <a:pt x="2224629" y="146772"/>
                </a:cubicBezTo>
                <a:cubicBezTo>
                  <a:pt x="2226909" y="146829"/>
                  <a:pt x="2245064" y="144298"/>
                  <a:pt x="2279093" y="139179"/>
                </a:cubicBezTo>
                <a:lnTo>
                  <a:pt x="2279093" y="63097"/>
                </a:lnTo>
                <a:cubicBezTo>
                  <a:pt x="2279093" y="45042"/>
                  <a:pt x="2276168" y="30616"/>
                  <a:pt x="2270317" y="19818"/>
                </a:cubicBezTo>
                <a:cubicBezTo>
                  <a:pt x="2265929" y="11719"/>
                  <a:pt x="2266973" y="7460"/>
                  <a:pt x="2273451" y="7041"/>
                </a:cubicBezTo>
                <a:close/>
                <a:moveTo>
                  <a:pt x="4835026" y="7038"/>
                </a:moveTo>
                <a:cubicBezTo>
                  <a:pt x="4836653" y="6900"/>
                  <a:pt x="4838741" y="7188"/>
                  <a:pt x="4841288" y="7901"/>
                </a:cubicBezTo>
                <a:cubicBezTo>
                  <a:pt x="4851477" y="10755"/>
                  <a:pt x="4860726" y="14731"/>
                  <a:pt x="4869036" y="19829"/>
                </a:cubicBezTo>
                <a:cubicBezTo>
                  <a:pt x="4877347" y="24927"/>
                  <a:pt x="4879021" y="31591"/>
                  <a:pt x="4874059" y="39822"/>
                </a:cubicBezTo>
                <a:cubicBezTo>
                  <a:pt x="4869098" y="48054"/>
                  <a:pt x="4867040" y="74232"/>
                  <a:pt x="4867886" y="118357"/>
                </a:cubicBezTo>
                <a:cubicBezTo>
                  <a:pt x="4888006" y="115732"/>
                  <a:pt x="4902360" y="113277"/>
                  <a:pt x="4910950" y="110989"/>
                </a:cubicBezTo>
                <a:cubicBezTo>
                  <a:pt x="4919540" y="108702"/>
                  <a:pt x="4928929" y="110520"/>
                  <a:pt x="4939117" y="116442"/>
                </a:cubicBezTo>
                <a:cubicBezTo>
                  <a:pt x="4949306" y="122365"/>
                  <a:pt x="4949554" y="126882"/>
                  <a:pt x="4939859" y="129994"/>
                </a:cubicBezTo>
                <a:cubicBezTo>
                  <a:pt x="4930166" y="133105"/>
                  <a:pt x="4906217" y="136361"/>
                  <a:pt x="4868015" y="139759"/>
                </a:cubicBezTo>
                <a:cubicBezTo>
                  <a:pt x="4868015" y="191642"/>
                  <a:pt x="4867535" y="234089"/>
                  <a:pt x="4866574" y="267100"/>
                </a:cubicBezTo>
                <a:cubicBezTo>
                  <a:pt x="4865613" y="300112"/>
                  <a:pt x="4861085" y="316893"/>
                  <a:pt x="4852990" y="317445"/>
                </a:cubicBezTo>
                <a:cubicBezTo>
                  <a:pt x="4844895" y="317997"/>
                  <a:pt x="4840847" y="301603"/>
                  <a:pt x="4840847" y="268262"/>
                </a:cubicBezTo>
                <a:lnTo>
                  <a:pt x="4840847" y="142814"/>
                </a:lnTo>
                <a:cubicBezTo>
                  <a:pt x="4821130" y="147188"/>
                  <a:pt x="4806176" y="150529"/>
                  <a:pt x="4795987" y="152838"/>
                </a:cubicBezTo>
                <a:cubicBezTo>
                  <a:pt x="4785799" y="155146"/>
                  <a:pt x="4775883" y="152321"/>
                  <a:pt x="4766239" y="144363"/>
                </a:cubicBezTo>
                <a:cubicBezTo>
                  <a:pt x="4756595" y="136404"/>
                  <a:pt x="4756896" y="132116"/>
                  <a:pt x="4767142" y="131499"/>
                </a:cubicBezTo>
                <a:cubicBezTo>
                  <a:pt x="4777389" y="130883"/>
                  <a:pt x="4787359" y="130130"/>
                  <a:pt x="4797052" y="129241"/>
                </a:cubicBezTo>
                <a:cubicBezTo>
                  <a:pt x="4806747" y="128352"/>
                  <a:pt x="4821345" y="126280"/>
                  <a:pt x="4840847" y="123024"/>
                </a:cubicBezTo>
                <a:cubicBezTo>
                  <a:pt x="4840847" y="91289"/>
                  <a:pt x="4840632" y="68840"/>
                  <a:pt x="4840202" y="55676"/>
                </a:cubicBezTo>
                <a:cubicBezTo>
                  <a:pt x="4839772" y="42511"/>
                  <a:pt x="4837298" y="30544"/>
                  <a:pt x="4832781" y="19775"/>
                </a:cubicBezTo>
                <a:cubicBezTo>
                  <a:pt x="4829393" y="11698"/>
                  <a:pt x="4830141" y="7452"/>
                  <a:pt x="4835026" y="7038"/>
                </a:cubicBezTo>
                <a:close/>
                <a:moveTo>
                  <a:pt x="1570219" y="4201"/>
                </a:moveTo>
                <a:cubicBezTo>
                  <a:pt x="1574281" y="4746"/>
                  <a:pt x="1579840" y="6388"/>
                  <a:pt x="1586895" y="9127"/>
                </a:cubicBezTo>
                <a:cubicBezTo>
                  <a:pt x="1601006" y="14605"/>
                  <a:pt x="1606466" y="21130"/>
                  <a:pt x="1603275" y="28702"/>
                </a:cubicBezTo>
                <a:cubicBezTo>
                  <a:pt x="1600085" y="36273"/>
                  <a:pt x="1597636" y="53109"/>
                  <a:pt x="1595929" y="79208"/>
                </a:cubicBezTo>
                <a:cubicBezTo>
                  <a:pt x="1601307" y="78433"/>
                  <a:pt x="1609943" y="75988"/>
                  <a:pt x="1621839" y="71873"/>
                </a:cubicBezTo>
                <a:cubicBezTo>
                  <a:pt x="1633734" y="67757"/>
                  <a:pt x="1644087" y="68922"/>
                  <a:pt x="1652900" y="75368"/>
                </a:cubicBezTo>
                <a:cubicBezTo>
                  <a:pt x="1661712" y="81814"/>
                  <a:pt x="1657911" y="87686"/>
                  <a:pt x="1641499" y="92985"/>
                </a:cubicBezTo>
                <a:cubicBezTo>
                  <a:pt x="1625087" y="98284"/>
                  <a:pt x="1609352" y="102131"/>
                  <a:pt x="1594295" y="104525"/>
                </a:cubicBezTo>
                <a:cubicBezTo>
                  <a:pt x="1593578" y="116041"/>
                  <a:pt x="1593219" y="126495"/>
                  <a:pt x="1593219" y="135888"/>
                </a:cubicBezTo>
                <a:cubicBezTo>
                  <a:pt x="1624065" y="131471"/>
                  <a:pt x="1645701" y="127445"/>
                  <a:pt x="1658127" y="123809"/>
                </a:cubicBezTo>
                <a:cubicBezTo>
                  <a:pt x="1670552" y="120174"/>
                  <a:pt x="1681289" y="123229"/>
                  <a:pt x="1690338" y="132973"/>
                </a:cubicBezTo>
                <a:cubicBezTo>
                  <a:pt x="1699387" y="142717"/>
                  <a:pt x="1697089" y="148130"/>
                  <a:pt x="1683444" y="149213"/>
                </a:cubicBezTo>
                <a:cubicBezTo>
                  <a:pt x="1669799" y="150296"/>
                  <a:pt x="1643776" y="152823"/>
                  <a:pt x="1605372" y="156796"/>
                </a:cubicBezTo>
                <a:cubicBezTo>
                  <a:pt x="1613475" y="162675"/>
                  <a:pt x="1616597" y="167422"/>
                  <a:pt x="1614740" y="171035"/>
                </a:cubicBezTo>
                <a:cubicBezTo>
                  <a:pt x="1612883" y="174649"/>
                  <a:pt x="1610632" y="187000"/>
                  <a:pt x="1607986" y="208087"/>
                </a:cubicBezTo>
                <a:cubicBezTo>
                  <a:pt x="1605340" y="229174"/>
                  <a:pt x="1606301" y="244690"/>
                  <a:pt x="1610868" y="254635"/>
                </a:cubicBezTo>
                <a:cubicBezTo>
                  <a:pt x="1615436" y="264580"/>
                  <a:pt x="1629772" y="269553"/>
                  <a:pt x="1653878" y="269553"/>
                </a:cubicBezTo>
                <a:cubicBezTo>
                  <a:pt x="1679619" y="269553"/>
                  <a:pt x="1695053" y="267384"/>
                  <a:pt x="1700179" y="263046"/>
                </a:cubicBezTo>
                <a:cubicBezTo>
                  <a:pt x="1705306" y="258708"/>
                  <a:pt x="1710002" y="246329"/>
                  <a:pt x="1714268" y="225908"/>
                </a:cubicBezTo>
                <a:cubicBezTo>
                  <a:pt x="1718535" y="205488"/>
                  <a:pt x="1721901" y="202587"/>
                  <a:pt x="1724368" y="217207"/>
                </a:cubicBezTo>
                <a:cubicBezTo>
                  <a:pt x="1726834" y="231827"/>
                  <a:pt x="1728526" y="242088"/>
                  <a:pt x="1729444" y="247989"/>
                </a:cubicBezTo>
                <a:cubicBezTo>
                  <a:pt x="1730362" y="253890"/>
                  <a:pt x="1733083" y="260138"/>
                  <a:pt x="1737607" y="266735"/>
                </a:cubicBezTo>
                <a:cubicBezTo>
                  <a:pt x="1742131" y="273331"/>
                  <a:pt x="1738256" y="279967"/>
                  <a:pt x="1725981" y="286643"/>
                </a:cubicBezTo>
                <a:cubicBezTo>
                  <a:pt x="1713706" y="293318"/>
                  <a:pt x="1693439" y="297111"/>
                  <a:pt x="1665182" y="298021"/>
                </a:cubicBezTo>
                <a:cubicBezTo>
                  <a:pt x="1636924" y="298932"/>
                  <a:pt x="1616264" y="294544"/>
                  <a:pt x="1603200" y="284857"/>
                </a:cubicBezTo>
                <a:cubicBezTo>
                  <a:pt x="1590136" y="275170"/>
                  <a:pt x="1584282" y="258493"/>
                  <a:pt x="1585637" y="234824"/>
                </a:cubicBezTo>
                <a:cubicBezTo>
                  <a:pt x="1586992" y="211156"/>
                  <a:pt x="1587892" y="193510"/>
                  <a:pt x="1588336" y="181887"/>
                </a:cubicBezTo>
                <a:cubicBezTo>
                  <a:pt x="1588781" y="170265"/>
                  <a:pt x="1587562" y="162639"/>
                  <a:pt x="1584680" y="159011"/>
                </a:cubicBezTo>
                <a:cubicBezTo>
                  <a:pt x="1573623" y="160804"/>
                  <a:pt x="1566575" y="161750"/>
                  <a:pt x="1563535" y="161850"/>
                </a:cubicBezTo>
                <a:cubicBezTo>
                  <a:pt x="1570734" y="167314"/>
                  <a:pt x="1573053" y="171785"/>
                  <a:pt x="1570493" y="175262"/>
                </a:cubicBezTo>
                <a:cubicBezTo>
                  <a:pt x="1567934" y="178740"/>
                  <a:pt x="1560799" y="190158"/>
                  <a:pt x="1549091" y="209517"/>
                </a:cubicBezTo>
                <a:cubicBezTo>
                  <a:pt x="1537382" y="228877"/>
                  <a:pt x="1522293" y="245945"/>
                  <a:pt x="1503822" y="260723"/>
                </a:cubicBezTo>
                <a:cubicBezTo>
                  <a:pt x="1485352" y="275500"/>
                  <a:pt x="1467488" y="285187"/>
                  <a:pt x="1450229" y="289783"/>
                </a:cubicBezTo>
                <a:cubicBezTo>
                  <a:pt x="1432971" y="294379"/>
                  <a:pt x="1428952" y="292812"/>
                  <a:pt x="1438173" y="285083"/>
                </a:cubicBezTo>
                <a:cubicBezTo>
                  <a:pt x="1447394" y="277354"/>
                  <a:pt x="1458998" y="268301"/>
                  <a:pt x="1472987" y="257926"/>
                </a:cubicBezTo>
                <a:cubicBezTo>
                  <a:pt x="1486976" y="247551"/>
                  <a:pt x="1501040" y="233089"/>
                  <a:pt x="1515180" y="214540"/>
                </a:cubicBezTo>
                <a:cubicBezTo>
                  <a:pt x="1529319" y="195991"/>
                  <a:pt x="1536833" y="179281"/>
                  <a:pt x="1537723" y="164410"/>
                </a:cubicBezTo>
                <a:cubicBezTo>
                  <a:pt x="1513158" y="170662"/>
                  <a:pt x="1496527" y="174699"/>
                  <a:pt x="1487829" y="176520"/>
                </a:cubicBezTo>
                <a:cubicBezTo>
                  <a:pt x="1479132" y="178342"/>
                  <a:pt x="1469750" y="174954"/>
                  <a:pt x="1459683" y="166357"/>
                </a:cubicBezTo>
                <a:cubicBezTo>
                  <a:pt x="1449616" y="157760"/>
                  <a:pt x="1450011" y="153461"/>
                  <a:pt x="1460866" y="153461"/>
                </a:cubicBezTo>
                <a:cubicBezTo>
                  <a:pt x="1468811" y="153461"/>
                  <a:pt x="1481498" y="152346"/>
                  <a:pt x="1498929" y="150117"/>
                </a:cubicBezTo>
                <a:cubicBezTo>
                  <a:pt x="1516359" y="147887"/>
                  <a:pt x="1540089" y="144685"/>
                  <a:pt x="1570117" y="140512"/>
                </a:cubicBezTo>
                <a:lnTo>
                  <a:pt x="1570117" y="107709"/>
                </a:lnTo>
                <a:cubicBezTo>
                  <a:pt x="1557369" y="110362"/>
                  <a:pt x="1548521" y="111925"/>
                  <a:pt x="1543573" y="112398"/>
                </a:cubicBezTo>
                <a:cubicBezTo>
                  <a:pt x="1538626" y="112871"/>
                  <a:pt x="1532768" y="112212"/>
                  <a:pt x="1525999" y="110419"/>
                </a:cubicBezTo>
                <a:cubicBezTo>
                  <a:pt x="1515933" y="124186"/>
                  <a:pt x="1504797" y="134149"/>
                  <a:pt x="1492594" y="140308"/>
                </a:cubicBezTo>
                <a:cubicBezTo>
                  <a:pt x="1480390" y="146467"/>
                  <a:pt x="1477268" y="145087"/>
                  <a:pt x="1483226" y="136167"/>
                </a:cubicBezTo>
                <a:cubicBezTo>
                  <a:pt x="1489185" y="127248"/>
                  <a:pt x="1495050" y="117238"/>
                  <a:pt x="1500822" y="106139"/>
                </a:cubicBezTo>
                <a:cubicBezTo>
                  <a:pt x="1506594" y="95039"/>
                  <a:pt x="1510361" y="86231"/>
                  <a:pt x="1512125" y="79713"/>
                </a:cubicBezTo>
                <a:cubicBezTo>
                  <a:pt x="1513889" y="73196"/>
                  <a:pt x="1514097" y="65857"/>
                  <a:pt x="1512749" y="57697"/>
                </a:cubicBezTo>
                <a:cubicBezTo>
                  <a:pt x="1511401" y="49538"/>
                  <a:pt x="1515233" y="46917"/>
                  <a:pt x="1524246" y="49835"/>
                </a:cubicBezTo>
                <a:cubicBezTo>
                  <a:pt x="1533259" y="52754"/>
                  <a:pt x="1540709" y="57153"/>
                  <a:pt x="1546596" y="63032"/>
                </a:cubicBezTo>
                <a:cubicBezTo>
                  <a:pt x="1552482" y="68912"/>
                  <a:pt x="1553884" y="73357"/>
                  <a:pt x="1550801" y="76368"/>
                </a:cubicBezTo>
                <a:cubicBezTo>
                  <a:pt x="1547718" y="79380"/>
                  <a:pt x="1542512" y="84377"/>
                  <a:pt x="1535184" y="91361"/>
                </a:cubicBezTo>
                <a:cubicBezTo>
                  <a:pt x="1545280" y="90529"/>
                  <a:pt x="1556924" y="88565"/>
                  <a:pt x="1570117" y="85467"/>
                </a:cubicBezTo>
                <a:cubicBezTo>
                  <a:pt x="1570117" y="69779"/>
                  <a:pt x="1569898" y="55844"/>
                  <a:pt x="1569461" y="43662"/>
                </a:cubicBezTo>
                <a:cubicBezTo>
                  <a:pt x="1569024" y="31480"/>
                  <a:pt x="1567224" y="22958"/>
                  <a:pt x="1564062" y="18097"/>
                </a:cubicBezTo>
                <a:cubicBezTo>
                  <a:pt x="1560900" y="13236"/>
                  <a:pt x="1560387" y="9156"/>
                  <a:pt x="1562524" y="5858"/>
                </a:cubicBezTo>
                <a:cubicBezTo>
                  <a:pt x="1563592" y="4209"/>
                  <a:pt x="1566157" y="3656"/>
                  <a:pt x="1570219" y="4201"/>
                </a:cubicBezTo>
                <a:close/>
                <a:moveTo>
                  <a:pt x="3729590" y="3252"/>
                </a:moveTo>
                <a:cubicBezTo>
                  <a:pt x="3733012" y="3695"/>
                  <a:pt x="3737260" y="4700"/>
                  <a:pt x="3742335" y="6266"/>
                </a:cubicBezTo>
                <a:cubicBezTo>
                  <a:pt x="3762633" y="12533"/>
                  <a:pt x="3770904" y="22008"/>
                  <a:pt x="3767147" y="34692"/>
                </a:cubicBezTo>
                <a:cubicBezTo>
                  <a:pt x="3766207" y="37863"/>
                  <a:pt x="3765004" y="40424"/>
                  <a:pt x="3763536" y="42373"/>
                </a:cubicBezTo>
                <a:lnTo>
                  <a:pt x="3759134" y="45776"/>
                </a:lnTo>
                <a:lnTo>
                  <a:pt x="3780182" y="41489"/>
                </a:lnTo>
                <a:cubicBezTo>
                  <a:pt x="3789317" y="39661"/>
                  <a:pt x="3796724" y="38747"/>
                  <a:pt x="3802402" y="38747"/>
                </a:cubicBezTo>
                <a:cubicBezTo>
                  <a:pt x="3809572" y="38747"/>
                  <a:pt x="3816778" y="41350"/>
                  <a:pt x="3824020" y="46555"/>
                </a:cubicBezTo>
                <a:cubicBezTo>
                  <a:pt x="3831262" y="51761"/>
                  <a:pt x="3827329" y="56281"/>
                  <a:pt x="3812222" y="60117"/>
                </a:cubicBezTo>
                <a:cubicBezTo>
                  <a:pt x="3797114" y="63953"/>
                  <a:pt x="3780383" y="67438"/>
                  <a:pt x="3762027" y="70571"/>
                </a:cubicBezTo>
                <a:cubicBezTo>
                  <a:pt x="3743672" y="73705"/>
                  <a:pt x="3725496" y="75730"/>
                  <a:pt x="3707499" y="76648"/>
                </a:cubicBezTo>
                <a:cubicBezTo>
                  <a:pt x="3689502" y="77566"/>
                  <a:pt x="3678775" y="77573"/>
                  <a:pt x="3675319" y="76670"/>
                </a:cubicBezTo>
                <a:cubicBezTo>
                  <a:pt x="3674545" y="92458"/>
                  <a:pt x="3672774" y="110455"/>
                  <a:pt x="3670006" y="130660"/>
                </a:cubicBezTo>
                <a:cubicBezTo>
                  <a:pt x="3667396" y="146334"/>
                  <a:pt x="3664313" y="160230"/>
                  <a:pt x="3660757" y="172347"/>
                </a:cubicBezTo>
                <a:cubicBezTo>
                  <a:pt x="3658749" y="172462"/>
                  <a:pt x="3662994" y="172064"/>
                  <a:pt x="3673491" y="171154"/>
                </a:cubicBezTo>
                <a:cubicBezTo>
                  <a:pt x="3683988" y="170243"/>
                  <a:pt x="3706688" y="167773"/>
                  <a:pt x="3741593" y="163743"/>
                </a:cubicBezTo>
                <a:cubicBezTo>
                  <a:pt x="3726378" y="146334"/>
                  <a:pt x="3718523" y="134640"/>
                  <a:pt x="3718028" y="128660"/>
                </a:cubicBezTo>
                <a:cubicBezTo>
                  <a:pt x="3717533" y="122680"/>
                  <a:pt x="3728220" y="123741"/>
                  <a:pt x="3750089" y="131844"/>
                </a:cubicBezTo>
                <a:cubicBezTo>
                  <a:pt x="3755624" y="127355"/>
                  <a:pt x="3760991" y="121537"/>
                  <a:pt x="3766190" y="114388"/>
                </a:cubicBezTo>
                <a:cubicBezTo>
                  <a:pt x="3771388" y="107239"/>
                  <a:pt x="3770259" y="104518"/>
                  <a:pt x="3762802" y="106225"/>
                </a:cubicBezTo>
                <a:cubicBezTo>
                  <a:pt x="3755345" y="107931"/>
                  <a:pt x="3747640" y="109717"/>
                  <a:pt x="3739689" y="111581"/>
                </a:cubicBezTo>
                <a:cubicBezTo>
                  <a:pt x="3731737" y="113445"/>
                  <a:pt x="3723904" y="115739"/>
                  <a:pt x="3716189" y="118464"/>
                </a:cubicBezTo>
                <a:cubicBezTo>
                  <a:pt x="3708474" y="121189"/>
                  <a:pt x="3699981" y="118704"/>
                  <a:pt x="3690710" y="111011"/>
                </a:cubicBezTo>
                <a:cubicBezTo>
                  <a:pt x="3681439" y="103317"/>
                  <a:pt x="3681779" y="99471"/>
                  <a:pt x="3691732" y="99471"/>
                </a:cubicBezTo>
                <a:cubicBezTo>
                  <a:pt x="3698686" y="99471"/>
                  <a:pt x="3712066" y="97933"/>
                  <a:pt x="3731870" y="94857"/>
                </a:cubicBezTo>
                <a:cubicBezTo>
                  <a:pt x="3751674" y="91781"/>
                  <a:pt x="3765039" y="88403"/>
                  <a:pt x="3771965" y="84725"/>
                </a:cubicBezTo>
                <a:cubicBezTo>
                  <a:pt x="3778891" y="81047"/>
                  <a:pt x="3786678" y="81857"/>
                  <a:pt x="3795325" y="87156"/>
                </a:cubicBezTo>
                <a:cubicBezTo>
                  <a:pt x="3803973" y="92455"/>
                  <a:pt x="3810028" y="97574"/>
                  <a:pt x="3813491" y="102514"/>
                </a:cubicBezTo>
                <a:cubicBezTo>
                  <a:pt x="3816954" y="107454"/>
                  <a:pt x="3814710" y="111298"/>
                  <a:pt x="3806758" y="114044"/>
                </a:cubicBezTo>
                <a:cubicBezTo>
                  <a:pt x="3798806" y="116790"/>
                  <a:pt x="3783437" y="126746"/>
                  <a:pt x="3760651" y="143911"/>
                </a:cubicBezTo>
                <a:cubicBezTo>
                  <a:pt x="3762443" y="145660"/>
                  <a:pt x="3762848" y="148847"/>
                  <a:pt x="3761866" y="153472"/>
                </a:cubicBezTo>
                <a:cubicBezTo>
                  <a:pt x="3760884" y="158097"/>
                  <a:pt x="3759575" y="160338"/>
                  <a:pt x="3757940" y="160194"/>
                </a:cubicBezTo>
                <a:cubicBezTo>
                  <a:pt x="3784498" y="156638"/>
                  <a:pt x="3801040" y="154426"/>
                  <a:pt x="3807565" y="153558"/>
                </a:cubicBezTo>
                <a:cubicBezTo>
                  <a:pt x="3814089" y="152691"/>
                  <a:pt x="3820399" y="151106"/>
                  <a:pt x="3826494" y="148804"/>
                </a:cubicBezTo>
                <a:cubicBezTo>
                  <a:pt x="3832588" y="146503"/>
                  <a:pt x="3840110" y="148715"/>
                  <a:pt x="3849058" y="155440"/>
                </a:cubicBezTo>
                <a:cubicBezTo>
                  <a:pt x="3858006" y="162166"/>
                  <a:pt x="3864854" y="168777"/>
                  <a:pt x="3869600" y="175273"/>
                </a:cubicBezTo>
                <a:cubicBezTo>
                  <a:pt x="3874347" y="181769"/>
                  <a:pt x="3871583" y="185831"/>
                  <a:pt x="3861308" y="187458"/>
                </a:cubicBezTo>
                <a:cubicBezTo>
                  <a:pt x="3851034" y="189086"/>
                  <a:pt x="3838411" y="195098"/>
                  <a:pt x="3823439" y="205495"/>
                </a:cubicBezTo>
                <a:cubicBezTo>
                  <a:pt x="3808468" y="215892"/>
                  <a:pt x="3803510" y="215956"/>
                  <a:pt x="3808565" y="205688"/>
                </a:cubicBezTo>
                <a:cubicBezTo>
                  <a:pt x="3813620" y="195421"/>
                  <a:pt x="3817893" y="186874"/>
                  <a:pt x="3821385" y="180048"/>
                </a:cubicBezTo>
                <a:cubicBezTo>
                  <a:pt x="3824877" y="173222"/>
                  <a:pt x="3819736" y="170709"/>
                  <a:pt x="3805962" y="172509"/>
                </a:cubicBezTo>
                <a:cubicBezTo>
                  <a:pt x="3792188" y="174308"/>
                  <a:pt x="3775285" y="176119"/>
                  <a:pt x="3755252" y="177940"/>
                </a:cubicBezTo>
                <a:cubicBezTo>
                  <a:pt x="3763340" y="179776"/>
                  <a:pt x="3767383" y="184236"/>
                  <a:pt x="3767383" y="191320"/>
                </a:cubicBezTo>
                <a:lnTo>
                  <a:pt x="3767383" y="230468"/>
                </a:lnTo>
                <a:cubicBezTo>
                  <a:pt x="3767383" y="251534"/>
                  <a:pt x="3767835" y="267656"/>
                  <a:pt x="3768739" y="278834"/>
                </a:cubicBezTo>
                <a:cubicBezTo>
                  <a:pt x="3769642" y="290012"/>
                  <a:pt x="3764447" y="300506"/>
                  <a:pt x="3753154" y="310315"/>
                </a:cubicBezTo>
                <a:cubicBezTo>
                  <a:pt x="3741861" y="320123"/>
                  <a:pt x="3734742" y="322274"/>
                  <a:pt x="3731795" y="316768"/>
                </a:cubicBezTo>
                <a:cubicBezTo>
                  <a:pt x="3728848" y="311261"/>
                  <a:pt x="3725689" y="306823"/>
                  <a:pt x="3722319" y="303453"/>
                </a:cubicBezTo>
                <a:cubicBezTo>
                  <a:pt x="3718949" y="300083"/>
                  <a:pt x="3712769" y="294261"/>
                  <a:pt x="3703777" y="285986"/>
                </a:cubicBezTo>
                <a:cubicBezTo>
                  <a:pt x="3694786" y="277712"/>
                  <a:pt x="3696217" y="275149"/>
                  <a:pt x="3708069" y="278297"/>
                </a:cubicBezTo>
                <a:cubicBezTo>
                  <a:pt x="3719921" y="281444"/>
                  <a:pt x="3728041" y="282893"/>
                  <a:pt x="3732429" y="282642"/>
                </a:cubicBezTo>
                <a:cubicBezTo>
                  <a:pt x="3736817" y="282391"/>
                  <a:pt x="3739442" y="275246"/>
                  <a:pt x="3740302" y="261207"/>
                </a:cubicBezTo>
                <a:cubicBezTo>
                  <a:pt x="3741162" y="247168"/>
                  <a:pt x="3740926" y="231770"/>
                  <a:pt x="3739592" y="215013"/>
                </a:cubicBezTo>
                <a:cubicBezTo>
                  <a:pt x="3738259" y="198257"/>
                  <a:pt x="3736416" y="187684"/>
                  <a:pt x="3734064" y="183296"/>
                </a:cubicBezTo>
                <a:cubicBezTo>
                  <a:pt x="3711033" y="186896"/>
                  <a:pt x="3694714" y="189595"/>
                  <a:pt x="3685107" y="191395"/>
                </a:cubicBezTo>
                <a:cubicBezTo>
                  <a:pt x="3675498" y="193195"/>
                  <a:pt x="3667102" y="192115"/>
                  <a:pt x="3659918" y="188158"/>
                </a:cubicBezTo>
                <a:lnTo>
                  <a:pt x="3656971" y="184651"/>
                </a:lnTo>
                <a:cubicBezTo>
                  <a:pt x="3657702" y="184336"/>
                  <a:pt x="3658068" y="184953"/>
                  <a:pt x="3658068" y="186501"/>
                </a:cubicBezTo>
                <a:cubicBezTo>
                  <a:pt x="3652432" y="205287"/>
                  <a:pt x="3642717" y="224797"/>
                  <a:pt x="3628922" y="245031"/>
                </a:cubicBezTo>
                <a:cubicBezTo>
                  <a:pt x="3615126" y="265265"/>
                  <a:pt x="3600535" y="279831"/>
                  <a:pt x="3585148" y="288729"/>
                </a:cubicBezTo>
                <a:cubicBezTo>
                  <a:pt x="3569761" y="297627"/>
                  <a:pt x="3565473" y="297197"/>
                  <a:pt x="3572285" y="287438"/>
                </a:cubicBezTo>
                <a:cubicBezTo>
                  <a:pt x="3579096" y="277680"/>
                  <a:pt x="3587001" y="266495"/>
                  <a:pt x="3596000" y="253882"/>
                </a:cubicBezTo>
                <a:cubicBezTo>
                  <a:pt x="3604998" y="241270"/>
                  <a:pt x="3613298" y="225586"/>
                  <a:pt x="3620898" y="206829"/>
                </a:cubicBezTo>
                <a:cubicBezTo>
                  <a:pt x="3628498" y="188072"/>
                  <a:pt x="3634543" y="168813"/>
                  <a:pt x="3639031" y="149052"/>
                </a:cubicBezTo>
                <a:cubicBezTo>
                  <a:pt x="3643520" y="129291"/>
                  <a:pt x="3646438" y="112223"/>
                  <a:pt x="3647786" y="97846"/>
                </a:cubicBezTo>
                <a:cubicBezTo>
                  <a:pt x="3649134" y="83470"/>
                  <a:pt x="3647556" y="71597"/>
                  <a:pt x="3643054" y="62225"/>
                </a:cubicBezTo>
                <a:cubicBezTo>
                  <a:pt x="3638551" y="52854"/>
                  <a:pt x="3640598" y="49108"/>
                  <a:pt x="3649195" y="50986"/>
                </a:cubicBezTo>
                <a:cubicBezTo>
                  <a:pt x="3657792" y="52865"/>
                  <a:pt x="3664865" y="54665"/>
                  <a:pt x="3670415" y="56385"/>
                </a:cubicBezTo>
                <a:cubicBezTo>
                  <a:pt x="3675965" y="58106"/>
                  <a:pt x="3685784" y="58070"/>
                  <a:pt x="3699873" y="56278"/>
                </a:cubicBezTo>
                <a:cubicBezTo>
                  <a:pt x="3713963" y="54485"/>
                  <a:pt x="3728586" y="52030"/>
                  <a:pt x="3743744" y="48911"/>
                </a:cubicBezTo>
                <a:lnTo>
                  <a:pt x="3755347" y="46547"/>
                </a:lnTo>
                <a:lnTo>
                  <a:pt x="3751554" y="46745"/>
                </a:lnTo>
                <a:cubicBezTo>
                  <a:pt x="3749029" y="46253"/>
                  <a:pt x="3746239" y="45150"/>
                  <a:pt x="3743184" y="43436"/>
                </a:cubicBezTo>
                <a:cubicBezTo>
                  <a:pt x="3734609" y="35822"/>
                  <a:pt x="3727249" y="26156"/>
                  <a:pt x="3721104" y="14440"/>
                </a:cubicBezTo>
                <a:cubicBezTo>
                  <a:pt x="3716495" y="5653"/>
                  <a:pt x="3719324" y="1924"/>
                  <a:pt x="3729590" y="3252"/>
                </a:cubicBezTo>
                <a:close/>
                <a:moveTo>
                  <a:pt x="5187674" y="1"/>
                </a:moveTo>
                <a:cubicBezTo>
                  <a:pt x="5191062" y="-16"/>
                  <a:pt x="5195982" y="1011"/>
                  <a:pt x="5202436" y="3083"/>
                </a:cubicBezTo>
                <a:cubicBezTo>
                  <a:pt x="5215342" y="7227"/>
                  <a:pt x="5219996" y="12540"/>
                  <a:pt x="5216396" y="19022"/>
                </a:cubicBezTo>
                <a:lnTo>
                  <a:pt x="5208286" y="25217"/>
                </a:lnTo>
                <a:cubicBezTo>
                  <a:pt x="5214826" y="25289"/>
                  <a:pt x="5224591" y="23733"/>
                  <a:pt x="5237584" y="20549"/>
                </a:cubicBezTo>
                <a:cubicBezTo>
                  <a:pt x="5250576" y="17366"/>
                  <a:pt x="5259964" y="19434"/>
                  <a:pt x="5265751" y="26755"/>
                </a:cubicBezTo>
                <a:cubicBezTo>
                  <a:pt x="5271537" y="34076"/>
                  <a:pt x="5265188" y="39274"/>
                  <a:pt x="5246704" y="42350"/>
                </a:cubicBezTo>
                <a:cubicBezTo>
                  <a:pt x="5228220" y="45426"/>
                  <a:pt x="5213793" y="46068"/>
                  <a:pt x="5203425" y="44275"/>
                </a:cubicBezTo>
                <a:cubicBezTo>
                  <a:pt x="5195982" y="56106"/>
                  <a:pt x="5185908" y="66036"/>
                  <a:pt x="5173203" y="74067"/>
                </a:cubicBezTo>
                <a:lnTo>
                  <a:pt x="5167801" y="76962"/>
                </a:lnTo>
                <a:lnTo>
                  <a:pt x="5180892" y="73949"/>
                </a:lnTo>
                <a:cubicBezTo>
                  <a:pt x="5186335" y="71159"/>
                  <a:pt x="5192426" y="71217"/>
                  <a:pt x="5199166" y="74121"/>
                </a:cubicBezTo>
                <a:cubicBezTo>
                  <a:pt x="5205906" y="77025"/>
                  <a:pt x="5212484" y="80567"/>
                  <a:pt x="5218902" y="84747"/>
                </a:cubicBezTo>
                <a:cubicBezTo>
                  <a:pt x="5225319" y="88927"/>
                  <a:pt x="5226696" y="94043"/>
                  <a:pt x="5223032" y="100094"/>
                </a:cubicBezTo>
                <a:cubicBezTo>
                  <a:pt x="5219368" y="106146"/>
                  <a:pt x="5216198" y="118310"/>
                  <a:pt x="5213524" y="136587"/>
                </a:cubicBezTo>
                <a:cubicBezTo>
                  <a:pt x="5210850" y="154863"/>
                  <a:pt x="5207168" y="169017"/>
                  <a:pt x="5202478" y="179048"/>
                </a:cubicBezTo>
                <a:cubicBezTo>
                  <a:pt x="5201306" y="181556"/>
                  <a:pt x="5200051" y="183469"/>
                  <a:pt x="5198713" y="184788"/>
                </a:cubicBezTo>
                <a:lnTo>
                  <a:pt x="5196369" y="185983"/>
                </a:lnTo>
                <a:lnTo>
                  <a:pt x="5198918" y="186749"/>
                </a:lnTo>
                <a:cubicBezTo>
                  <a:pt x="5204260" y="188964"/>
                  <a:pt x="5206676" y="191147"/>
                  <a:pt x="5206168" y="193299"/>
                </a:cubicBezTo>
                <a:cubicBezTo>
                  <a:pt x="5205658" y="195450"/>
                  <a:pt x="5204565" y="197909"/>
                  <a:pt x="5202888" y="200677"/>
                </a:cubicBezTo>
                <a:cubicBezTo>
                  <a:pt x="5230693" y="198095"/>
                  <a:pt x="5251314" y="195650"/>
                  <a:pt x="5264751" y="193342"/>
                </a:cubicBezTo>
                <a:cubicBezTo>
                  <a:pt x="5278188" y="191033"/>
                  <a:pt x="5289008" y="192703"/>
                  <a:pt x="5297210" y="198353"/>
                </a:cubicBezTo>
                <a:cubicBezTo>
                  <a:pt x="5305413" y="204004"/>
                  <a:pt x="5308592" y="209205"/>
                  <a:pt x="5306750" y="213959"/>
                </a:cubicBezTo>
                <a:cubicBezTo>
                  <a:pt x="5304907" y="218713"/>
                  <a:pt x="5297920" y="220864"/>
                  <a:pt x="5285788" y="220412"/>
                </a:cubicBezTo>
                <a:cubicBezTo>
                  <a:pt x="5273656" y="219961"/>
                  <a:pt x="5263094" y="219735"/>
                  <a:pt x="5254104" y="219735"/>
                </a:cubicBezTo>
                <a:cubicBezTo>
                  <a:pt x="5246174" y="219735"/>
                  <a:pt x="5229102" y="220559"/>
                  <a:pt x="5202888" y="222208"/>
                </a:cubicBezTo>
                <a:cubicBezTo>
                  <a:pt x="5202888" y="261902"/>
                  <a:pt x="5202644" y="283696"/>
                  <a:pt x="5202156" y="287589"/>
                </a:cubicBezTo>
                <a:cubicBezTo>
                  <a:pt x="5201669" y="291482"/>
                  <a:pt x="5199934" y="298021"/>
                  <a:pt x="5196950" y="307206"/>
                </a:cubicBezTo>
                <a:cubicBezTo>
                  <a:pt x="5193968" y="316391"/>
                  <a:pt x="5190612" y="319446"/>
                  <a:pt x="5186884" y="316370"/>
                </a:cubicBezTo>
                <a:cubicBezTo>
                  <a:pt x="5183156" y="313294"/>
                  <a:pt x="5180818" y="308680"/>
                  <a:pt x="5179872" y="302528"/>
                </a:cubicBezTo>
                <a:cubicBezTo>
                  <a:pt x="5178925" y="296376"/>
                  <a:pt x="5178222" y="287327"/>
                  <a:pt x="5177763" y="275382"/>
                </a:cubicBezTo>
                <a:cubicBezTo>
                  <a:pt x="5177304" y="263437"/>
                  <a:pt x="5177075" y="246243"/>
                  <a:pt x="5177075" y="223800"/>
                </a:cubicBezTo>
                <a:lnTo>
                  <a:pt x="5119836" y="231501"/>
                </a:lnTo>
                <a:cubicBezTo>
                  <a:pt x="5116466" y="248322"/>
                  <a:pt x="5108428" y="263558"/>
                  <a:pt x="5095723" y="277210"/>
                </a:cubicBezTo>
                <a:cubicBezTo>
                  <a:pt x="5083018" y="290862"/>
                  <a:pt x="5067305" y="299771"/>
                  <a:pt x="5048583" y="303937"/>
                </a:cubicBezTo>
                <a:cubicBezTo>
                  <a:pt x="5029862" y="308103"/>
                  <a:pt x="5027177" y="305611"/>
                  <a:pt x="5040528" y="296462"/>
                </a:cubicBezTo>
                <a:cubicBezTo>
                  <a:pt x="5053879" y="287313"/>
                  <a:pt x="5065150" y="277486"/>
                  <a:pt x="5074342" y="266982"/>
                </a:cubicBezTo>
                <a:cubicBezTo>
                  <a:pt x="5083534" y="256478"/>
                  <a:pt x="5089886" y="245232"/>
                  <a:pt x="5093400" y="233243"/>
                </a:cubicBezTo>
                <a:cubicBezTo>
                  <a:pt x="5062626" y="238635"/>
                  <a:pt x="5042614" y="242231"/>
                  <a:pt x="5033365" y="244031"/>
                </a:cubicBezTo>
                <a:cubicBezTo>
                  <a:pt x="5024115" y="245830"/>
                  <a:pt x="5014938" y="242206"/>
                  <a:pt x="5005832" y="233157"/>
                </a:cubicBezTo>
                <a:cubicBezTo>
                  <a:pt x="4996726" y="224108"/>
                  <a:pt x="4999565" y="220262"/>
                  <a:pt x="5014350" y="221617"/>
                </a:cubicBezTo>
                <a:cubicBezTo>
                  <a:pt x="5029135" y="222972"/>
                  <a:pt x="5055937" y="221119"/>
                  <a:pt x="5094755" y="216056"/>
                </a:cubicBezTo>
                <a:cubicBezTo>
                  <a:pt x="5094755" y="209403"/>
                  <a:pt x="5093630" y="203376"/>
                  <a:pt x="5091378" y="197977"/>
                </a:cubicBezTo>
                <a:cubicBezTo>
                  <a:pt x="5089127" y="192578"/>
                  <a:pt x="5091364" y="190352"/>
                  <a:pt x="5098089" y="191298"/>
                </a:cubicBezTo>
                <a:lnTo>
                  <a:pt x="5101400" y="192144"/>
                </a:lnTo>
                <a:lnTo>
                  <a:pt x="5097046" y="183283"/>
                </a:lnTo>
                <a:cubicBezTo>
                  <a:pt x="5095788" y="179725"/>
                  <a:pt x="5094812" y="175746"/>
                  <a:pt x="5094120" y="171347"/>
                </a:cubicBezTo>
                <a:cubicBezTo>
                  <a:pt x="5092736" y="162550"/>
                  <a:pt x="5090940" y="149988"/>
                  <a:pt x="5088732" y="133661"/>
                </a:cubicBezTo>
                <a:cubicBezTo>
                  <a:pt x="5086524" y="117335"/>
                  <a:pt x="5083376" y="105533"/>
                  <a:pt x="5079289" y="98255"/>
                </a:cubicBezTo>
                <a:cubicBezTo>
                  <a:pt x="5075202" y="90978"/>
                  <a:pt x="5077232" y="87339"/>
                  <a:pt x="5085376" y="87339"/>
                </a:cubicBezTo>
                <a:cubicBezTo>
                  <a:pt x="5091012" y="87339"/>
                  <a:pt x="5096024" y="87557"/>
                  <a:pt x="5100412" y="87995"/>
                </a:cubicBezTo>
                <a:cubicBezTo>
                  <a:pt x="5102606" y="88213"/>
                  <a:pt x="5106991" y="87939"/>
                  <a:pt x="5113566" y="87172"/>
                </a:cubicBezTo>
                <a:lnTo>
                  <a:pt x="5114038" y="87104"/>
                </a:lnTo>
                <a:lnTo>
                  <a:pt x="5108113" y="83617"/>
                </a:lnTo>
                <a:cubicBezTo>
                  <a:pt x="5099208" y="72590"/>
                  <a:pt x="5096656" y="65499"/>
                  <a:pt x="5100455" y="62344"/>
                </a:cubicBezTo>
                <a:cubicBezTo>
                  <a:pt x="5104256" y="59189"/>
                  <a:pt x="5111032" y="59408"/>
                  <a:pt x="5120782" y="63000"/>
                </a:cubicBezTo>
                <a:cubicBezTo>
                  <a:pt x="5130534" y="66592"/>
                  <a:pt x="5133943" y="73142"/>
                  <a:pt x="5131010" y="82649"/>
                </a:cubicBezTo>
                <a:lnTo>
                  <a:pt x="5129760" y="84844"/>
                </a:lnTo>
                <a:lnTo>
                  <a:pt x="5139862" y="83392"/>
                </a:lnTo>
                <a:lnTo>
                  <a:pt x="5161631" y="78382"/>
                </a:lnTo>
                <a:lnTo>
                  <a:pt x="5161465" y="74857"/>
                </a:lnTo>
                <a:cubicBezTo>
                  <a:pt x="5162032" y="73025"/>
                  <a:pt x="5163224" y="70554"/>
                  <a:pt x="5165040" y="67442"/>
                </a:cubicBezTo>
                <a:cubicBezTo>
                  <a:pt x="5172303" y="54994"/>
                  <a:pt x="5177476" y="44017"/>
                  <a:pt x="5180560" y="34509"/>
                </a:cubicBezTo>
                <a:cubicBezTo>
                  <a:pt x="5183643" y="25002"/>
                  <a:pt x="5184510" y="18459"/>
                  <a:pt x="5183162" y="14881"/>
                </a:cubicBezTo>
                <a:cubicBezTo>
                  <a:pt x="5181814" y="11303"/>
                  <a:pt x="5181463" y="7406"/>
                  <a:pt x="5182108" y="3190"/>
                </a:cubicBezTo>
                <a:cubicBezTo>
                  <a:pt x="5182431" y="1082"/>
                  <a:pt x="5184286" y="19"/>
                  <a:pt x="5187674" y="1"/>
                </a:cubicBezTo>
                <a:close/>
                <a:moveTo>
                  <a:pt x="3044549" y="1"/>
                </a:moveTo>
                <a:cubicBezTo>
                  <a:pt x="3047937" y="-16"/>
                  <a:pt x="3052858" y="1011"/>
                  <a:pt x="3059311" y="3083"/>
                </a:cubicBezTo>
                <a:cubicBezTo>
                  <a:pt x="3072217" y="7227"/>
                  <a:pt x="3076871" y="12540"/>
                  <a:pt x="3073271" y="19022"/>
                </a:cubicBezTo>
                <a:lnTo>
                  <a:pt x="3065162" y="25217"/>
                </a:lnTo>
                <a:cubicBezTo>
                  <a:pt x="3071701" y="25289"/>
                  <a:pt x="3081467" y="23733"/>
                  <a:pt x="3094459" y="20549"/>
                </a:cubicBezTo>
                <a:cubicBezTo>
                  <a:pt x="3107451" y="17366"/>
                  <a:pt x="3116840" y="19434"/>
                  <a:pt x="3122627" y="26755"/>
                </a:cubicBezTo>
                <a:cubicBezTo>
                  <a:pt x="3128413" y="34076"/>
                  <a:pt x="3122064" y="39274"/>
                  <a:pt x="3103579" y="42350"/>
                </a:cubicBezTo>
                <a:cubicBezTo>
                  <a:pt x="3085095" y="45426"/>
                  <a:pt x="3070668" y="46068"/>
                  <a:pt x="3060300" y="44275"/>
                </a:cubicBezTo>
                <a:cubicBezTo>
                  <a:pt x="3052858" y="56106"/>
                  <a:pt x="3042784" y="66036"/>
                  <a:pt x="3030078" y="74067"/>
                </a:cubicBezTo>
                <a:lnTo>
                  <a:pt x="3024676" y="76962"/>
                </a:lnTo>
                <a:lnTo>
                  <a:pt x="3037768" y="73949"/>
                </a:lnTo>
                <a:cubicBezTo>
                  <a:pt x="3043211" y="71159"/>
                  <a:pt x="3049301" y="71217"/>
                  <a:pt x="3056041" y="74121"/>
                </a:cubicBezTo>
                <a:cubicBezTo>
                  <a:pt x="3062781" y="77025"/>
                  <a:pt x="3069360" y="80567"/>
                  <a:pt x="3075777" y="84747"/>
                </a:cubicBezTo>
                <a:cubicBezTo>
                  <a:pt x="3082194" y="88927"/>
                  <a:pt x="3083571" y="94043"/>
                  <a:pt x="3079907" y="100094"/>
                </a:cubicBezTo>
                <a:cubicBezTo>
                  <a:pt x="3076243" y="106146"/>
                  <a:pt x="3073074" y="118310"/>
                  <a:pt x="3070400" y="136587"/>
                </a:cubicBezTo>
                <a:cubicBezTo>
                  <a:pt x="3067725" y="154863"/>
                  <a:pt x="3064043" y="169017"/>
                  <a:pt x="3059354" y="179048"/>
                </a:cubicBezTo>
                <a:cubicBezTo>
                  <a:pt x="3058182" y="181556"/>
                  <a:pt x="3056927" y="183469"/>
                  <a:pt x="3055588" y="184788"/>
                </a:cubicBezTo>
                <a:lnTo>
                  <a:pt x="3053244" y="185983"/>
                </a:lnTo>
                <a:lnTo>
                  <a:pt x="3055794" y="186749"/>
                </a:lnTo>
                <a:cubicBezTo>
                  <a:pt x="3061136" y="188964"/>
                  <a:pt x="3063552" y="191147"/>
                  <a:pt x="3063043" y="193299"/>
                </a:cubicBezTo>
                <a:cubicBezTo>
                  <a:pt x="3062534" y="195450"/>
                  <a:pt x="3061441" y="197909"/>
                  <a:pt x="3059763" y="200677"/>
                </a:cubicBezTo>
                <a:cubicBezTo>
                  <a:pt x="3087568" y="198095"/>
                  <a:pt x="3108190" y="195650"/>
                  <a:pt x="3121626" y="193342"/>
                </a:cubicBezTo>
                <a:cubicBezTo>
                  <a:pt x="3135063" y="191033"/>
                  <a:pt x="3145883" y="192703"/>
                  <a:pt x="3154085" y="198353"/>
                </a:cubicBezTo>
                <a:cubicBezTo>
                  <a:pt x="3162288" y="204004"/>
                  <a:pt x="3165468" y="209205"/>
                  <a:pt x="3163625" y="213959"/>
                </a:cubicBezTo>
                <a:cubicBezTo>
                  <a:pt x="3161782" y="218713"/>
                  <a:pt x="3154795" y="220864"/>
                  <a:pt x="3142663" y="220412"/>
                </a:cubicBezTo>
                <a:cubicBezTo>
                  <a:pt x="3130532" y="219961"/>
                  <a:pt x="3119970" y="219735"/>
                  <a:pt x="3110979" y="219735"/>
                </a:cubicBezTo>
                <a:cubicBezTo>
                  <a:pt x="3103048" y="219735"/>
                  <a:pt x="3085977" y="220559"/>
                  <a:pt x="3059763" y="222208"/>
                </a:cubicBezTo>
                <a:cubicBezTo>
                  <a:pt x="3059763" y="261902"/>
                  <a:pt x="3059519" y="283696"/>
                  <a:pt x="3059031" y="287589"/>
                </a:cubicBezTo>
                <a:cubicBezTo>
                  <a:pt x="3058544" y="291482"/>
                  <a:pt x="3056809" y="298021"/>
                  <a:pt x="3053826" y="307206"/>
                </a:cubicBezTo>
                <a:cubicBezTo>
                  <a:pt x="3050843" y="316391"/>
                  <a:pt x="3047488" y="319446"/>
                  <a:pt x="3043759" y="316370"/>
                </a:cubicBezTo>
                <a:cubicBezTo>
                  <a:pt x="3040030" y="313294"/>
                  <a:pt x="3037693" y="308680"/>
                  <a:pt x="3036747" y="302528"/>
                </a:cubicBezTo>
                <a:cubicBezTo>
                  <a:pt x="3035800" y="296376"/>
                  <a:pt x="3035097" y="287327"/>
                  <a:pt x="3034639" y="275382"/>
                </a:cubicBezTo>
                <a:cubicBezTo>
                  <a:pt x="3034180" y="263437"/>
                  <a:pt x="3033950" y="246243"/>
                  <a:pt x="3033950" y="223800"/>
                </a:cubicBezTo>
                <a:lnTo>
                  <a:pt x="2976711" y="231501"/>
                </a:lnTo>
                <a:cubicBezTo>
                  <a:pt x="2973342" y="248322"/>
                  <a:pt x="2965304" y="263558"/>
                  <a:pt x="2952598" y="277210"/>
                </a:cubicBezTo>
                <a:cubicBezTo>
                  <a:pt x="2939893" y="290862"/>
                  <a:pt x="2924179" y="299771"/>
                  <a:pt x="2905458" y="303937"/>
                </a:cubicBezTo>
                <a:cubicBezTo>
                  <a:pt x="2886737" y="308103"/>
                  <a:pt x="2884052" y="305611"/>
                  <a:pt x="2897403" y="296462"/>
                </a:cubicBezTo>
                <a:cubicBezTo>
                  <a:pt x="2910753" y="287313"/>
                  <a:pt x="2922025" y="277486"/>
                  <a:pt x="2931217" y="266982"/>
                </a:cubicBezTo>
                <a:cubicBezTo>
                  <a:pt x="2940409" y="256478"/>
                  <a:pt x="2946762" y="245232"/>
                  <a:pt x="2950275" y="233243"/>
                </a:cubicBezTo>
                <a:cubicBezTo>
                  <a:pt x="2919501" y="238635"/>
                  <a:pt x="2899489" y="242231"/>
                  <a:pt x="2890240" y="244031"/>
                </a:cubicBezTo>
                <a:cubicBezTo>
                  <a:pt x="2880990" y="245830"/>
                  <a:pt x="2871813" y="242206"/>
                  <a:pt x="2862707" y="233157"/>
                </a:cubicBezTo>
                <a:cubicBezTo>
                  <a:pt x="2853601" y="224108"/>
                  <a:pt x="2856440" y="220262"/>
                  <a:pt x="2871225" y="221617"/>
                </a:cubicBezTo>
                <a:cubicBezTo>
                  <a:pt x="2886010" y="222972"/>
                  <a:pt x="2912811" y="221119"/>
                  <a:pt x="2951630" y="216056"/>
                </a:cubicBezTo>
                <a:cubicBezTo>
                  <a:pt x="2951630" y="209403"/>
                  <a:pt x="2950505" y="203376"/>
                  <a:pt x="2948253" y="197977"/>
                </a:cubicBezTo>
                <a:cubicBezTo>
                  <a:pt x="2946002" y="192578"/>
                  <a:pt x="2948239" y="190352"/>
                  <a:pt x="2954964" y="191298"/>
                </a:cubicBezTo>
                <a:lnTo>
                  <a:pt x="2958275" y="192144"/>
                </a:lnTo>
                <a:lnTo>
                  <a:pt x="2953921" y="183283"/>
                </a:lnTo>
                <a:cubicBezTo>
                  <a:pt x="2952663" y="179725"/>
                  <a:pt x="2951688" y="175746"/>
                  <a:pt x="2950996" y="171347"/>
                </a:cubicBezTo>
                <a:cubicBezTo>
                  <a:pt x="2949612" y="162550"/>
                  <a:pt x="2947816" y="149988"/>
                  <a:pt x="2945607" y="133661"/>
                </a:cubicBezTo>
                <a:cubicBezTo>
                  <a:pt x="2943399" y="117335"/>
                  <a:pt x="2940251" y="105533"/>
                  <a:pt x="2936164" y="98255"/>
                </a:cubicBezTo>
                <a:cubicBezTo>
                  <a:pt x="2932077" y="90978"/>
                  <a:pt x="2934106" y="87339"/>
                  <a:pt x="2942252" y="87339"/>
                </a:cubicBezTo>
                <a:cubicBezTo>
                  <a:pt x="2947888" y="87339"/>
                  <a:pt x="2952899" y="87557"/>
                  <a:pt x="2957288" y="87995"/>
                </a:cubicBezTo>
                <a:cubicBezTo>
                  <a:pt x="2959482" y="88213"/>
                  <a:pt x="2963866" y="87939"/>
                  <a:pt x="2970441" y="87172"/>
                </a:cubicBezTo>
                <a:lnTo>
                  <a:pt x="2970913" y="87104"/>
                </a:lnTo>
                <a:lnTo>
                  <a:pt x="2964988" y="83617"/>
                </a:lnTo>
                <a:cubicBezTo>
                  <a:pt x="2956083" y="72590"/>
                  <a:pt x="2953530" y="65499"/>
                  <a:pt x="2957331" y="62344"/>
                </a:cubicBezTo>
                <a:cubicBezTo>
                  <a:pt x="2961131" y="59189"/>
                  <a:pt x="2967906" y="59408"/>
                  <a:pt x="2977658" y="63000"/>
                </a:cubicBezTo>
                <a:cubicBezTo>
                  <a:pt x="2987409" y="66592"/>
                  <a:pt x="2990818" y="73142"/>
                  <a:pt x="2987886" y="82649"/>
                </a:cubicBezTo>
                <a:lnTo>
                  <a:pt x="2986636" y="84844"/>
                </a:lnTo>
                <a:lnTo>
                  <a:pt x="2996737" y="83392"/>
                </a:lnTo>
                <a:lnTo>
                  <a:pt x="3018506" y="78382"/>
                </a:lnTo>
                <a:lnTo>
                  <a:pt x="3018340" y="74857"/>
                </a:lnTo>
                <a:cubicBezTo>
                  <a:pt x="3018908" y="73025"/>
                  <a:pt x="3020099" y="70554"/>
                  <a:pt x="3021915" y="67442"/>
                </a:cubicBezTo>
                <a:cubicBezTo>
                  <a:pt x="3029179" y="54994"/>
                  <a:pt x="3034352" y="44017"/>
                  <a:pt x="3037435" y="34509"/>
                </a:cubicBezTo>
                <a:cubicBezTo>
                  <a:pt x="3040518" y="25002"/>
                  <a:pt x="3041386" y="18459"/>
                  <a:pt x="3040038" y="14881"/>
                </a:cubicBezTo>
                <a:cubicBezTo>
                  <a:pt x="3038690" y="11303"/>
                  <a:pt x="3038338" y="7406"/>
                  <a:pt x="3038984" y="3190"/>
                </a:cubicBezTo>
                <a:cubicBezTo>
                  <a:pt x="3039306" y="1082"/>
                  <a:pt x="3041162" y="19"/>
                  <a:pt x="3044549" y="1"/>
                </a:cubicBezTo>
                <a:close/>
                <a:moveTo>
                  <a:pt x="901425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5" y="1"/>
                </a:cubicBezTo>
                <a:close/>
                <a:moveTo>
                  <a:pt x="187050" y="1"/>
                </a:moveTo>
                <a:cubicBezTo>
                  <a:pt x="190438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1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9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9" y="7406"/>
                  <a:pt x="181484" y="3190"/>
                </a:cubicBezTo>
                <a:cubicBezTo>
                  <a:pt x="181807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84389" y="3585778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940×[128-(154-31)]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2023434" y="4077896"/>
            <a:ext cx="380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940×[128-123]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2036783" y="4549991"/>
            <a:ext cx="205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2036783" y="5005816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=4700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101934" y="2642407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320054" y="284856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06970" y="286792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4433662" y="2698099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3527230" y="2702933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2540052" y="2714998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30987" y="287118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690011" y="3542353"/>
            <a:ext cx="4184888" cy="20423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1866285" y="2171933"/>
            <a:ext cx="404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940×[128-(154-31)]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99509"/>
            <a:ext cx="9599998" cy="253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64182" y="2177298"/>
            <a:ext cx="7265729" cy="2854857"/>
          </a:xfrm>
          <a:custGeom>
            <a:avLst/>
            <a:gdLst/>
            <a:ahLst/>
            <a:cxnLst/>
            <a:rect l="l" t="t" r="r" b="b"/>
            <a:pathLst>
              <a:path w="7265729" h="2854857">
                <a:moveTo>
                  <a:pt x="1133866" y="2787939"/>
                </a:moveTo>
                <a:cubicBezTo>
                  <a:pt x="1130495" y="2788129"/>
                  <a:pt x="1127215" y="2789408"/>
                  <a:pt x="1124028" y="2791778"/>
                </a:cubicBezTo>
                <a:cubicBezTo>
                  <a:pt x="1117653" y="2796518"/>
                  <a:pt x="1114466" y="2802834"/>
                  <a:pt x="1114466" y="2810729"/>
                </a:cubicBezTo>
                <a:cubicBezTo>
                  <a:pt x="1114466" y="2818623"/>
                  <a:pt x="1118016" y="2824549"/>
                  <a:pt x="1125114" y="2828507"/>
                </a:cubicBezTo>
                <a:cubicBezTo>
                  <a:pt x="1132213" y="2832465"/>
                  <a:pt x="1139160" y="2832264"/>
                  <a:pt x="1145958" y="2827905"/>
                </a:cubicBezTo>
                <a:cubicBezTo>
                  <a:pt x="1152755" y="2823531"/>
                  <a:pt x="1155949" y="2817221"/>
                  <a:pt x="1155540" y="2808976"/>
                </a:cubicBezTo>
                <a:cubicBezTo>
                  <a:pt x="1155132" y="2800730"/>
                  <a:pt x="1151371" y="2794617"/>
                  <a:pt x="1144258" y="2790638"/>
                </a:cubicBezTo>
                <a:cubicBezTo>
                  <a:pt x="1140702" y="2788648"/>
                  <a:pt x="1137238" y="2787749"/>
                  <a:pt x="1133866" y="2787939"/>
                </a:cubicBezTo>
                <a:close/>
                <a:moveTo>
                  <a:pt x="1136348" y="2765019"/>
                </a:moveTo>
                <a:cubicBezTo>
                  <a:pt x="1141869" y="2765141"/>
                  <a:pt x="1147513" y="2766414"/>
                  <a:pt x="1153282" y="2768837"/>
                </a:cubicBezTo>
                <a:cubicBezTo>
                  <a:pt x="1164818" y="2773684"/>
                  <a:pt x="1172480" y="2781364"/>
                  <a:pt x="1176265" y="2791875"/>
                </a:cubicBezTo>
                <a:cubicBezTo>
                  <a:pt x="1180052" y="2802386"/>
                  <a:pt x="1180496" y="2812783"/>
                  <a:pt x="1177599" y="2823065"/>
                </a:cubicBezTo>
                <a:cubicBezTo>
                  <a:pt x="1174702" y="2833347"/>
                  <a:pt x="1169282" y="2841216"/>
                  <a:pt x="1161338" y="2846672"/>
                </a:cubicBezTo>
                <a:cubicBezTo>
                  <a:pt x="1153393" y="2852129"/>
                  <a:pt x="1143953" y="2854857"/>
                  <a:pt x="1133019" y="2854857"/>
                </a:cubicBezTo>
                <a:cubicBezTo>
                  <a:pt x="1122085" y="2854857"/>
                  <a:pt x="1112183" y="2850419"/>
                  <a:pt x="1103313" y="2841542"/>
                </a:cubicBezTo>
                <a:cubicBezTo>
                  <a:pt x="1094444" y="2832666"/>
                  <a:pt x="1090009" y="2823122"/>
                  <a:pt x="1090009" y="2812912"/>
                </a:cubicBezTo>
                <a:cubicBezTo>
                  <a:pt x="1090009" y="2802702"/>
                  <a:pt x="1092397" y="2793772"/>
                  <a:pt x="1097172" y="2786121"/>
                </a:cubicBezTo>
                <a:cubicBezTo>
                  <a:pt x="1101947" y="2778470"/>
                  <a:pt x="1109609" y="2772466"/>
                  <a:pt x="1120156" y="2768106"/>
                </a:cubicBezTo>
                <a:cubicBezTo>
                  <a:pt x="1125430" y="2765926"/>
                  <a:pt x="1130827" y="2764897"/>
                  <a:pt x="1136348" y="2765019"/>
                </a:cubicBezTo>
                <a:close/>
                <a:moveTo>
                  <a:pt x="796943" y="2716780"/>
                </a:moveTo>
                <a:cubicBezTo>
                  <a:pt x="799508" y="2717492"/>
                  <a:pt x="795368" y="2730305"/>
                  <a:pt x="784524" y="2755221"/>
                </a:cubicBezTo>
                <a:cubicBezTo>
                  <a:pt x="772091" y="2783629"/>
                  <a:pt x="764533" y="2805538"/>
                  <a:pt x="761852" y="2820946"/>
                </a:cubicBezTo>
                <a:cubicBezTo>
                  <a:pt x="759170" y="2836355"/>
                  <a:pt x="753617" y="2840137"/>
                  <a:pt x="745192" y="2832293"/>
                </a:cubicBezTo>
                <a:cubicBezTo>
                  <a:pt x="736767" y="2824449"/>
                  <a:pt x="730906" y="2815658"/>
                  <a:pt x="727608" y="2805921"/>
                </a:cubicBezTo>
                <a:cubicBezTo>
                  <a:pt x="724310" y="2796184"/>
                  <a:pt x="725557" y="2790305"/>
                  <a:pt x="731351" y="2788283"/>
                </a:cubicBezTo>
                <a:cubicBezTo>
                  <a:pt x="737144" y="2786261"/>
                  <a:pt x="743303" y="2781328"/>
                  <a:pt x="749828" y="2773484"/>
                </a:cubicBezTo>
                <a:cubicBezTo>
                  <a:pt x="756352" y="2765640"/>
                  <a:pt x="768104" y="2750668"/>
                  <a:pt x="785083" y="2728570"/>
                </a:cubicBezTo>
                <a:cubicBezTo>
                  <a:pt x="791451" y="2720283"/>
                  <a:pt x="795403" y="2716353"/>
                  <a:pt x="796943" y="2716780"/>
                </a:cubicBezTo>
                <a:close/>
                <a:moveTo>
                  <a:pt x="735764" y="2669312"/>
                </a:moveTo>
                <a:cubicBezTo>
                  <a:pt x="738170" y="2669443"/>
                  <a:pt x="741080" y="2669929"/>
                  <a:pt x="744493" y="2670772"/>
                </a:cubicBezTo>
                <a:cubicBezTo>
                  <a:pt x="758145" y="2674142"/>
                  <a:pt x="766942" y="2679376"/>
                  <a:pt x="770886" y="2686474"/>
                </a:cubicBezTo>
                <a:cubicBezTo>
                  <a:pt x="774830" y="2693573"/>
                  <a:pt x="774740" y="2700915"/>
                  <a:pt x="770618" y="2708501"/>
                </a:cubicBezTo>
                <a:cubicBezTo>
                  <a:pt x="766495" y="2716087"/>
                  <a:pt x="756618" y="2713499"/>
                  <a:pt x="740987" y="2700736"/>
                </a:cubicBezTo>
                <a:cubicBezTo>
                  <a:pt x="734562" y="2693422"/>
                  <a:pt x="730128" y="2685758"/>
                  <a:pt x="727683" y="2677741"/>
                </a:cubicBezTo>
                <a:cubicBezTo>
                  <a:pt x="725849" y="2671729"/>
                  <a:pt x="728542" y="2668919"/>
                  <a:pt x="735764" y="2669312"/>
                </a:cubicBezTo>
                <a:close/>
                <a:moveTo>
                  <a:pt x="776393" y="2606424"/>
                </a:moveTo>
                <a:cubicBezTo>
                  <a:pt x="786115" y="2607377"/>
                  <a:pt x="794913" y="2611317"/>
                  <a:pt x="802786" y="2618244"/>
                </a:cubicBezTo>
                <a:cubicBezTo>
                  <a:pt x="810659" y="2625170"/>
                  <a:pt x="813724" y="2634391"/>
                  <a:pt x="811982" y="2645906"/>
                </a:cubicBezTo>
                <a:cubicBezTo>
                  <a:pt x="810240" y="2657421"/>
                  <a:pt x="801460" y="2656862"/>
                  <a:pt x="785642" y="2644228"/>
                </a:cubicBezTo>
                <a:cubicBezTo>
                  <a:pt x="776507" y="2636915"/>
                  <a:pt x="770252" y="2628547"/>
                  <a:pt x="766875" y="2619126"/>
                </a:cubicBezTo>
                <a:cubicBezTo>
                  <a:pt x="763497" y="2609704"/>
                  <a:pt x="766670" y="2605470"/>
                  <a:pt x="776393" y="2606424"/>
                </a:cubicBezTo>
                <a:close/>
                <a:moveTo>
                  <a:pt x="871960" y="2571019"/>
                </a:moveTo>
                <a:cubicBezTo>
                  <a:pt x="873604" y="2570787"/>
                  <a:pt x="875692" y="2570908"/>
                  <a:pt x="878223" y="2571383"/>
                </a:cubicBezTo>
                <a:cubicBezTo>
                  <a:pt x="888347" y="2573284"/>
                  <a:pt x="897370" y="2577066"/>
                  <a:pt x="905293" y="2582730"/>
                </a:cubicBezTo>
                <a:cubicBezTo>
                  <a:pt x="913216" y="2588395"/>
                  <a:pt x="915138" y="2594651"/>
                  <a:pt x="911059" y="2601498"/>
                </a:cubicBezTo>
                <a:cubicBezTo>
                  <a:pt x="906978" y="2608345"/>
                  <a:pt x="904523" y="2625708"/>
                  <a:pt x="903691" y="2653585"/>
                </a:cubicBezTo>
                <a:cubicBezTo>
                  <a:pt x="912524" y="2651936"/>
                  <a:pt x="921416" y="2649724"/>
                  <a:pt x="930364" y="2646949"/>
                </a:cubicBezTo>
                <a:cubicBezTo>
                  <a:pt x="939312" y="2644174"/>
                  <a:pt x="947228" y="2646017"/>
                  <a:pt x="954112" y="2652477"/>
                </a:cubicBezTo>
                <a:cubicBezTo>
                  <a:pt x="960994" y="2658938"/>
                  <a:pt x="958033" y="2664581"/>
                  <a:pt x="945228" y="2669406"/>
                </a:cubicBezTo>
                <a:cubicBezTo>
                  <a:pt x="932421" y="2674231"/>
                  <a:pt x="918519" y="2677827"/>
                  <a:pt x="903519" y="2680193"/>
                </a:cubicBezTo>
                <a:lnTo>
                  <a:pt x="902336" y="2719708"/>
                </a:lnTo>
                <a:cubicBezTo>
                  <a:pt x="936007" y="2715262"/>
                  <a:pt x="958636" y="2711903"/>
                  <a:pt x="970222" y="2709630"/>
                </a:cubicBezTo>
                <a:cubicBezTo>
                  <a:pt x="981809" y="2707357"/>
                  <a:pt x="991901" y="2707698"/>
                  <a:pt x="1000498" y="2710652"/>
                </a:cubicBezTo>
                <a:cubicBezTo>
                  <a:pt x="1009095" y="2713606"/>
                  <a:pt x="1015132" y="2718808"/>
                  <a:pt x="1018610" y="2726258"/>
                </a:cubicBezTo>
                <a:cubicBezTo>
                  <a:pt x="1022087" y="2733708"/>
                  <a:pt x="1017524" y="2737206"/>
                  <a:pt x="1004918" y="2736755"/>
                </a:cubicBezTo>
                <a:cubicBezTo>
                  <a:pt x="992314" y="2736303"/>
                  <a:pt x="976841" y="2736751"/>
                  <a:pt x="958500" y="2738099"/>
                </a:cubicBezTo>
                <a:cubicBezTo>
                  <a:pt x="940158" y="2739447"/>
                  <a:pt x="915586" y="2741641"/>
                  <a:pt x="884783" y="2744681"/>
                </a:cubicBezTo>
                <a:cubicBezTo>
                  <a:pt x="894693" y="2752970"/>
                  <a:pt x="897600" y="2758857"/>
                  <a:pt x="893506" y="2762341"/>
                </a:cubicBezTo>
                <a:cubicBezTo>
                  <a:pt x="889412" y="2765826"/>
                  <a:pt x="884116" y="2771250"/>
                  <a:pt x="877620" y="2778614"/>
                </a:cubicBezTo>
                <a:cubicBezTo>
                  <a:pt x="871124" y="2785978"/>
                  <a:pt x="865973" y="2791276"/>
                  <a:pt x="862165" y="2794510"/>
                </a:cubicBezTo>
                <a:cubicBezTo>
                  <a:pt x="858358" y="2797744"/>
                  <a:pt x="858541" y="2799153"/>
                  <a:pt x="862714" y="2798737"/>
                </a:cubicBezTo>
                <a:cubicBezTo>
                  <a:pt x="866887" y="2798321"/>
                  <a:pt x="889487" y="2796041"/>
                  <a:pt x="930514" y="2791896"/>
                </a:cubicBezTo>
                <a:cubicBezTo>
                  <a:pt x="925123" y="2783995"/>
                  <a:pt x="920401" y="2775613"/>
                  <a:pt x="916350" y="2766751"/>
                </a:cubicBezTo>
                <a:cubicBezTo>
                  <a:pt x="912298" y="2757889"/>
                  <a:pt x="914543" y="2754917"/>
                  <a:pt x="923082" y="2757835"/>
                </a:cubicBezTo>
                <a:cubicBezTo>
                  <a:pt x="931622" y="2760753"/>
                  <a:pt x="940094" y="2765948"/>
                  <a:pt x="948497" y="2773419"/>
                </a:cubicBezTo>
                <a:cubicBezTo>
                  <a:pt x="956901" y="2780890"/>
                  <a:pt x="964357" y="2789767"/>
                  <a:pt x="970868" y="2800049"/>
                </a:cubicBezTo>
                <a:cubicBezTo>
                  <a:pt x="977378" y="2810331"/>
                  <a:pt x="978934" y="2821362"/>
                  <a:pt x="975535" y="2833142"/>
                </a:cubicBezTo>
                <a:cubicBezTo>
                  <a:pt x="972137" y="2844923"/>
                  <a:pt x="966842" y="2847630"/>
                  <a:pt x="959650" y="2841263"/>
                </a:cubicBezTo>
                <a:cubicBezTo>
                  <a:pt x="952458" y="2834896"/>
                  <a:pt x="944733" y="2823682"/>
                  <a:pt x="936473" y="2807620"/>
                </a:cubicBezTo>
                <a:cubicBezTo>
                  <a:pt x="892578" y="2815694"/>
                  <a:pt x="863617" y="2822144"/>
                  <a:pt x="849593" y="2826969"/>
                </a:cubicBezTo>
                <a:cubicBezTo>
                  <a:pt x="835568" y="2831795"/>
                  <a:pt x="823953" y="2836749"/>
                  <a:pt x="814746" y="2841833"/>
                </a:cubicBezTo>
                <a:cubicBezTo>
                  <a:pt x="805539" y="2846916"/>
                  <a:pt x="800937" y="2842682"/>
                  <a:pt x="800937" y="2829131"/>
                </a:cubicBezTo>
                <a:cubicBezTo>
                  <a:pt x="800937" y="2816325"/>
                  <a:pt x="804604" y="2808700"/>
                  <a:pt x="811939" y="2806255"/>
                </a:cubicBezTo>
                <a:cubicBezTo>
                  <a:pt x="819274" y="2803810"/>
                  <a:pt x="825247" y="2800909"/>
                  <a:pt x="829857" y="2797554"/>
                </a:cubicBezTo>
                <a:cubicBezTo>
                  <a:pt x="834467" y="2794198"/>
                  <a:pt x="840931" y="2787483"/>
                  <a:pt x="849248" y="2777409"/>
                </a:cubicBezTo>
                <a:cubicBezTo>
                  <a:pt x="857566" y="2767335"/>
                  <a:pt x="862613" y="2757157"/>
                  <a:pt x="864391" y="2746875"/>
                </a:cubicBezTo>
                <a:cubicBezTo>
                  <a:pt x="848072" y="2750389"/>
                  <a:pt x="835546" y="2753293"/>
                  <a:pt x="826813" y="2755587"/>
                </a:cubicBezTo>
                <a:cubicBezTo>
                  <a:pt x="818080" y="2757882"/>
                  <a:pt x="809110" y="2754956"/>
                  <a:pt x="799904" y="2746811"/>
                </a:cubicBezTo>
                <a:cubicBezTo>
                  <a:pt x="790698" y="2738666"/>
                  <a:pt x="792870" y="2734593"/>
                  <a:pt x="806421" y="2734593"/>
                </a:cubicBezTo>
                <a:cubicBezTo>
                  <a:pt x="817793" y="2734593"/>
                  <a:pt x="841160" y="2730800"/>
                  <a:pt x="876523" y="2723214"/>
                </a:cubicBezTo>
                <a:lnTo>
                  <a:pt x="876523" y="2684775"/>
                </a:lnTo>
                <a:cubicBezTo>
                  <a:pt x="864506" y="2686582"/>
                  <a:pt x="853629" y="2684919"/>
                  <a:pt x="843893" y="2679785"/>
                </a:cubicBezTo>
                <a:cubicBezTo>
                  <a:pt x="834155" y="2674651"/>
                  <a:pt x="834291" y="2670826"/>
                  <a:pt x="844301" y="2668309"/>
                </a:cubicBezTo>
                <a:cubicBezTo>
                  <a:pt x="854310" y="2665792"/>
                  <a:pt x="865052" y="2663007"/>
                  <a:pt x="876523" y="2659952"/>
                </a:cubicBezTo>
                <a:cubicBezTo>
                  <a:pt x="876523" y="2645082"/>
                  <a:pt x="876308" y="2630834"/>
                  <a:pt x="875878" y="2617211"/>
                </a:cubicBezTo>
                <a:cubicBezTo>
                  <a:pt x="875448" y="2603588"/>
                  <a:pt x="873200" y="2592069"/>
                  <a:pt x="869135" y="2582655"/>
                </a:cubicBezTo>
                <a:cubicBezTo>
                  <a:pt x="866086" y="2575594"/>
                  <a:pt x="867028" y="2571716"/>
                  <a:pt x="871960" y="2571019"/>
                </a:cubicBezTo>
                <a:close/>
                <a:moveTo>
                  <a:pt x="4868575" y="2159946"/>
                </a:moveTo>
                <a:cubicBezTo>
                  <a:pt x="4872558" y="2159303"/>
                  <a:pt x="4876960" y="2159601"/>
                  <a:pt x="4881782" y="2160841"/>
                </a:cubicBezTo>
                <a:cubicBezTo>
                  <a:pt x="4891426" y="2163322"/>
                  <a:pt x="4897725" y="2168539"/>
                  <a:pt x="4900679" y="2176490"/>
                </a:cubicBezTo>
                <a:cubicBezTo>
                  <a:pt x="4903633" y="2184442"/>
                  <a:pt x="4903217" y="2194390"/>
                  <a:pt x="4899431" y="2206336"/>
                </a:cubicBezTo>
                <a:cubicBezTo>
                  <a:pt x="4895645" y="2218281"/>
                  <a:pt x="4888769" y="2229707"/>
                  <a:pt x="4878803" y="2240612"/>
                </a:cubicBezTo>
                <a:cubicBezTo>
                  <a:pt x="4868836" y="2251518"/>
                  <a:pt x="4859228" y="2257455"/>
                  <a:pt x="4849979" y="2258423"/>
                </a:cubicBezTo>
                <a:cubicBezTo>
                  <a:pt x="4840730" y="2259391"/>
                  <a:pt x="4838922" y="2256906"/>
                  <a:pt x="4844559" y="2250970"/>
                </a:cubicBezTo>
                <a:cubicBezTo>
                  <a:pt x="4850194" y="2245033"/>
                  <a:pt x="4855389" y="2239042"/>
                  <a:pt x="4860143" y="2232998"/>
                </a:cubicBezTo>
                <a:cubicBezTo>
                  <a:pt x="4864896" y="2226953"/>
                  <a:pt x="4869030" y="2219715"/>
                  <a:pt x="4872544" y="2211283"/>
                </a:cubicBezTo>
                <a:cubicBezTo>
                  <a:pt x="4866219" y="2211283"/>
                  <a:pt x="4860903" y="2209666"/>
                  <a:pt x="4856594" y="2206432"/>
                </a:cubicBezTo>
                <a:cubicBezTo>
                  <a:pt x="4852284" y="2203199"/>
                  <a:pt x="4849366" y="2198968"/>
                  <a:pt x="4847839" y="2193741"/>
                </a:cubicBezTo>
                <a:cubicBezTo>
                  <a:pt x="4846312" y="2188514"/>
                  <a:pt x="4846032" y="2183632"/>
                  <a:pt x="4847000" y="2179093"/>
                </a:cubicBezTo>
                <a:cubicBezTo>
                  <a:pt x="4847968" y="2174554"/>
                  <a:pt x="4851596" y="2169757"/>
                  <a:pt x="4857884" y="2164703"/>
                </a:cubicBezTo>
                <a:cubicBezTo>
                  <a:pt x="4861028" y="2162175"/>
                  <a:pt x="4864592" y="2160590"/>
                  <a:pt x="4868575" y="2159946"/>
                </a:cubicBezTo>
                <a:close/>
                <a:moveTo>
                  <a:pt x="2182525" y="2159946"/>
                </a:moveTo>
                <a:cubicBezTo>
                  <a:pt x="2186508" y="2159303"/>
                  <a:pt x="2190910" y="2159601"/>
                  <a:pt x="2195732" y="2160841"/>
                </a:cubicBezTo>
                <a:cubicBezTo>
                  <a:pt x="2205376" y="2163322"/>
                  <a:pt x="2211675" y="2168539"/>
                  <a:pt x="2214629" y="2176490"/>
                </a:cubicBezTo>
                <a:cubicBezTo>
                  <a:pt x="2217583" y="2184442"/>
                  <a:pt x="2217167" y="2194390"/>
                  <a:pt x="2213381" y="2206336"/>
                </a:cubicBezTo>
                <a:cubicBezTo>
                  <a:pt x="2209595" y="2218281"/>
                  <a:pt x="2202719" y="2229707"/>
                  <a:pt x="2192753" y="2240612"/>
                </a:cubicBezTo>
                <a:cubicBezTo>
                  <a:pt x="2182786" y="2251518"/>
                  <a:pt x="2173178" y="2257455"/>
                  <a:pt x="2163929" y="2258423"/>
                </a:cubicBezTo>
                <a:cubicBezTo>
                  <a:pt x="2154680" y="2259391"/>
                  <a:pt x="2152873" y="2256906"/>
                  <a:pt x="2158508" y="2250970"/>
                </a:cubicBezTo>
                <a:cubicBezTo>
                  <a:pt x="2164144" y="2245033"/>
                  <a:pt x="2169339" y="2239042"/>
                  <a:pt x="2174093" y="2232998"/>
                </a:cubicBezTo>
                <a:cubicBezTo>
                  <a:pt x="2178846" y="2226953"/>
                  <a:pt x="2182980" y="2219715"/>
                  <a:pt x="2186493" y="2211283"/>
                </a:cubicBezTo>
                <a:cubicBezTo>
                  <a:pt x="2180169" y="2211283"/>
                  <a:pt x="2174853" y="2209666"/>
                  <a:pt x="2170543" y="2206432"/>
                </a:cubicBezTo>
                <a:cubicBezTo>
                  <a:pt x="2166234" y="2203199"/>
                  <a:pt x="2163316" y="2198968"/>
                  <a:pt x="2161789" y="2193741"/>
                </a:cubicBezTo>
                <a:cubicBezTo>
                  <a:pt x="2160261" y="2188514"/>
                  <a:pt x="2159982" y="2183632"/>
                  <a:pt x="2160950" y="2179093"/>
                </a:cubicBezTo>
                <a:cubicBezTo>
                  <a:pt x="2161918" y="2174554"/>
                  <a:pt x="2165546" y="2169757"/>
                  <a:pt x="2171834" y="2164703"/>
                </a:cubicBezTo>
                <a:cubicBezTo>
                  <a:pt x="2174978" y="2162175"/>
                  <a:pt x="2178542" y="2160590"/>
                  <a:pt x="2182525" y="2159946"/>
                </a:cubicBezTo>
                <a:close/>
                <a:moveTo>
                  <a:pt x="5752375" y="2126748"/>
                </a:moveTo>
                <a:cubicBezTo>
                  <a:pt x="5748389" y="2126418"/>
                  <a:pt x="5740377" y="2126927"/>
                  <a:pt x="5728338" y="2128275"/>
                </a:cubicBezTo>
                <a:cubicBezTo>
                  <a:pt x="5716299" y="2129623"/>
                  <a:pt x="5692613" y="2132390"/>
                  <a:pt x="5657278" y="2136578"/>
                </a:cubicBezTo>
                <a:cubicBezTo>
                  <a:pt x="5659874" y="2158690"/>
                  <a:pt x="5661982" y="2174988"/>
                  <a:pt x="5663602" y="2185471"/>
                </a:cubicBezTo>
                <a:cubicBezTo>
                  <a:pt x="5687823" y="2184625"/>
                  <a:pt x="5716819" y="2182509"/>
                  <a:pt x="5750590" y="2179125"/>
                </a:cubicBezTo>
                <a:cubicBezTo>
                  <a:pt x="5753085" y="2164986"/>
                  <a:pt x="5755004" y="2152804"/>
                  <a:pt x="5756344" y="2142579"/>
                </a:cubicBezTo>
                <a:cubicBezTo>
                  <a:pt x="5757685" y="2132355"/>
                  <a:pt x="5756362" y="2127077"/>
                  <a:pt x="5752375" y="2126748"/>
                </a:cubicBezTo>
                <a:close/>
                <a:moveTo>
                  <a:pt x="6060200" y="2105863"/>
                </a:moveTo>
                <a:lnTo>
                  <a:pt x="6001593" y="2112486"/>
                </a:lnTo>
                <a:cubicBezTo>
                  <a:pt x="6000260" y="2114555"/>
                  <a:pt x="5998979" y="2116195"/>
                  <a:pt x="5997751" y="2117407"/>
                </a:cubicBezTo>
                <a:lnTo>
                  <a:pt x="5996320" y="2118360"/>
                </a:lnTo>
                <a:lnTo>
                  <a:pt x="6003508" y="2120198"/>
                </a:lnTo>
                <a:cubicBezTo>
                  <a:pt x="6009431" y="2122485"/>
                  <a:pt x="6011919" y="2124933"/>
                  <a:pt x="6010972" y="2127543"/>
                </a:cubicBezTo>
                <a:cubicBezTo>
                  <a:pt x="6010026" y="2130153"/>
                  <a:pt x="6009151" y="2132814"/>
                  <a:pt x="6008348" y="2135524"/>
                </a:cubicBezTo>
                <a:cubicBezTo>
                  <a:pt x="6021885" y="2134735"/>
                  <a:pt x="6040277" y="2132677"/>
                  <a:pt x="6063522" y="2129350"/>
                </a:cubicBezTo>
                <a:cubicBezTo>
                  <a:pt x="6063522" y="2122668"/>
                  <a:pt x="6062400" y="2116627"/>
                  <a:pt x="6060156" y="2111228"/>
                </a:cubicBezTo>
                <a:close/>
                <a:moveTo>
                  <a:pt x="3021725" y="2105863"/>
                </a:moveTo>
                <a:lnTo>
                  <a:pt x="2963119" y="2112486"/>
                </a:lnTo>
                <a:cubicBezTo>
                  <a:pt x="2961785" y="2114555"/>
                  <a:pt x="2960504" y="2116195"/>
                  <a:pt x="2959276" y="2117407"/>
                </a:cubicBezTo>
                <a:lnTo>
                  <a:pt x="2957846" y="2118360"/>
                </a:lnTo>
                <a:lnTo>
                  <a:pt x="2965034" y="2120198"/>
                </a:lnTo>
                <a:cubicBezTo>
                  <a:pt x="2970956" y="2122485"/>
                  <a:pt x="2973444" y="2124933"/>
                  <a:pt x="2972498" y="2127543"/>
                </a:cubicBezTo>
                <a:cubicBezTo>
                  <a:pt x="2971551" y="2130153"/>
                  <a:pt x="2970676" y="2132814"/>
                  <a:pt x="2969873" y="2135524"/>
                </a:cubicBezTo>
                <a:cubicBezTo>
                  <a:pt x="2983410" y="2134735"/>
                  <a:pt x="3001802" y="2132677"/>
                  <a:pt x="3025047" y="2129350"/>
                </a:cubicBezTo>
                <a:cubicBezTo>
                  <a:pt x="3025047" y="2122668"/>
                  <a:pt x="3023925" y="2116627"/>
                  <a:pt x="3021681" y="2111228"/>
                </a:cubicBezTo>
                <a:close/>
                <a:moveTo>
                  <a:pt x="6070879" y="2104657"/>
                </a:moveTo>
                <a:lnTo>
                  <a:pt x="6063195" y="2105525"/>
                </a:lnTo>
                <a:lnTo>
                  <a:pt x="6067071" y="2105302"/>
                </a:lnTo>
                <a:lnTo>
                  <a:pt x="6073661" y="2107282"/>
                </a:lnTo>
                <a:close/>
                <a:moveTo>
                  <a:pt x="3032404" y="2104657"/>
                </a:moveTo>
                <a:lnTo>
                  <a:pt x="3024720" y="2105525"/>
                </a:lnTo>
                <a:lnTo>
                  <a:pt x="3028597" y="2105302"/>
                </a:lnTo>
                <a:lnTo>
                  <a:pt x="3035186" y="2107282"/>
                </a:lnTo>
                <a:close/>
                <a:moveTo>
                  <a:pt x="4549792" y="2078605"/>
                </a:moveTo>
                <a:cubicBezTo>
                  <a:pt x="4552358" y="2079316"/>
                  <a:pt x="4548219" y="2092130"/>
                  <a:pt x="4537373" y="2117046"/>
                </a:cubicBezTo>
                <a:cubicBezTo>
                  <a:pt x="4524940" y="2145454"/>
                  <a:pt x="4517383" y="2167363"/>
                  <a:pt x="4514702" y="2182771"/>
                </a:cubicBezTo>
                <a:cubicBezTo>
                  <a:pt x="4512020" y="2198180"/>
                  <a:pt x="4506467" y="2201962"/>
                  <a:pt x="4498042" y="2194118"/>
                </a:cubicBezTo>
                <a:cubicBezTo>
                  <a:pt x="4489617" y="2186274"/>
                  <a:pt x="4483756" y="2177483"/>
                  <a:pt x="4480457" y="2167746"/>
                </a:cubicBezTo>
                <a:cubicBezTo>
                  <a:pt x="4477159" y="2158009"/>
                  <a:pt x="4478407" y="2152130"/>
                  <a:pt x="4484200" y="2150108"/>
                </a:cubicBezTo>
                <a:cubicBezTo>
                  <a:pt x="4489994" y="2148086"/>
                  <a:pt x="4496153" y="2143153"/>
                  <a:pt x="4502677" y="2135309"/>
                </a:cubicBezTo>
                <a:cubicBezTo>
                  <a:pt x="4509203" y="2127465"/>
                  <a:pt x="4520954" y="2112493"/>
                  <a:pt x="4537933" y="2090395"/>
                </a:cubicBezTo>
                <a:cubicBezTo>
                  <a:pt x="4544300" y="2082108"/>
                  <a:pt x="4548253" y="2078178"/>
                  <a:pt x="4549792" y="2078605"/>
                </a:cubicBezTo>
                <a:close/>
                <a:moveTo>
                  <a:pt x="1873267" y="2078605"/>
                </a:moveTo>
                <a:cubicBezTo>
                  <a:pt x="1875833" y="2079316"/>
                  <a:pt x="1871693" y="2092130"/>
                  <a:pt x="1860849" y="2117046"/>
                </a:cubicBezTo>
                <a:cubicBezTo>
                  <a:pt x="1848416" y="2145454"/>
                  <a:pt x="1840858" y="2167363"/>
                  <a:pt x="1838177" y="2182771"/>
                </a:cubicBezTo>
                <a:cubicBezTo>
                  <a:pt x="1835495" y="2198180"/>
                  <a:pt x="1829942" y="2201962"/>
                  <a:pt x="1821517" y="2194118"/>
                </a:cubicBezTo>
                <a:cubicBezTo>
                  <a:pt x="1813092" y="2186274"/>
                  <a:pt x="1807231" y="2177483"/>
                  <a:pt x="1803932" y="2167746"/>
                </a:cubicBezTo>
                <a:cubicBezTo>
                  <a:pt x="1800634" y="2158009"/>
                  <a:pt x="1801882" y="2152130"/>
                  <a:pt x="1807675" y="2150108"/>
                </a:cubicBezTo>
                <a:cubicBezTo>
                  <a:pt x="1813469" y="2148086"/>
                  <a:pt x="1819628" y="2143153"/>
                  <a:pt x="1826152" y="2135309"/>
                </a:cubicBezTo>
                <a:cubicBezTo>
                  <a:pt x="1832677" y="2127465"/>
                  <a:pt x="1844429" y="2112493"/>
                  <a:pt x="1861408" y="2090395"/>
                </a:cubicBezTo>
                <a:cubicBezTo>
                  <a:pt x="1867775" y="2082108"/>
                  <a:pt x="1871728" y="2078178"/>
                  <a:pt x="1873267" y="2078605"/>
                </a:cubicBezTo>
                <a:close/>
                <a:moveTo>
                  <a:pt x="5389249" y="2075524"/>
                </a:moveTo>
                <a:cubicBezTo>
                  <a:pt x="5393649" y="2074955"/>
                  <a:pt x="5399229" y="2077252"/>
                  <a:pt x="5405988" y="2082415"/>
                </a:cubicBezTo>
                <a:cubicBezTo>
                  <a:pt x="5415001" y="2089298"/>
                  <a:pt x="5417780" y="2094486"/>
                  <a:pt x="5414323" y="2097978"/>
                </a:cubicBezTo>
                <a:cubicBezTo>
                  <a:pt x="5410868" y="2101469"/>
                  <a:pt x="5408128" y="2105033"/>
                  <a:pt x="5406106" y="2108668"/>
                </a:cubicBezTo>
                <a:cubicBezTo>
                  <a:pt x="5404085" y="2112303"/>
                  <a:pt x="5401747" y="2119416"/>
                  <a:pt x="5399094" y="2130006"/>
                </a:cubicBezTo>
                <a:cubicBezTo>
                  <a:pt x="5396441" y="2140597"/>
                  <a:pt x="5393796" y="2149556"/>
                  <a:pt x="5391157" y="2156884"/>
                </a:cubicBezTo>
                <a:cubicBezTo>
                  <a:pt x="5401253" y="2167596"/>
                  <a:pt x="5413904" y="2176648"/>
                  <a:pt x="5429112" y="2184040"/>
                </a:cubicBezTo>
                <a:cubicBezTo>
                  <a:pt x="5444320" y="2191433"/>
                  <a:pt x="5458445" y="2196229"/>
                  <a:pt x="5471487" y="2198431"/>
                </a:cubicBezTo>
                <a:cubicBezTo>
                  <a:pt x="5484530" y="2200632"/>
                  <a:pt x="5488574" y="2203984"/>
                  <a:pt x="5483619" y="2208487"/>
                </a:cubicBezTo>
                <a:cubicBezTo>
                  <a:pt x="5478665" y="2212990"/>
                  <a:pt x="5466260" y="2215929"/>
                  <a:pt x="5446406" y="2217306"/>
                </a:cubicBezTo>
                <a:cubicBezTo>
                  <a:pt x="5426552" y="2218683"/>
                  <a:pt x="5413194" y="2216449"/>
                  <a:pt x="5406333" y="2210605"/>
                </a:cubicBezTo>
                <a:cubicBezTo>
                  <a:pt x="5399471" y="2204762"/>
                  <a:pt x="5388999" y="2193738"/>
                  <a:pt x="5374917" y="2177533"/>
                </a:cubicBezTo>
                <a:cubicBezTo>
                  <a:pt x="5369281" y="2185205"/>
                  <a:pt x="5362200" y="2190938"/>
                  <a:pt x="5353675" y="2194731"/>
                </a:cubicBezTo>
                <a:cubicBezTo>
                  <a:pt x="5345150" y="2198524"/>
                  <a:pt x="5335965" y="2200879"/>
                  <a:pt x="5326121" y="2201797"/>
                </a:cubicBezTo>
                <a:cubicBezTo>
                  <a:pt x="5316276" y="2202715"/>
                  <a:pt x="5315218" y="2200331"/>
                  <a:pt x="5322948" y="2194645"/>
                </a:cubicBezTo>
                <a:cubicBezTo>
                  <a:pt x="5330677" y="2188959"/>
                  <a:pt x="5337729" y="2183782"/>
                  <a:pt x="5344103" y="2179114"/>
                </a:cubicBezTo>
                <a:cubicBezTo>
                  <a:pt x="5350477" y="2174447"/>
                  <a:pt x="5356210" y="2167818"/>
                  <a:pt x="5361300" y="2159228"/>
                </a:cubicBezTo>
                <a:cubicBezTo>
                  <a:pt x="5356425" y="2153248"/>
                  <a:pt x="5350919" y="2146085"/>
                  <a:pt x="5344781" y="2137739"/>
                </a:cubicBezTo>
                <a:cubicBezTo>
                  <a:pt x="5338643" y="2129393"/>
                  <a:pt x="5333115" y="2122894"/>
                  <a:pt x="5328196" y="2118240"/>
                </a:cubicBezTo>
                <a:cubicBezTo>
                  <a:pt x="5323278" y="2113587"/>
                  <a:pt x="5325343" y="2111260"/>
                  <a:pt x="5334391" y="2111260"/>
                </a:cubicBezTo>
                <a:cubicBezTo>
                  <a:pt x="5343124" y="2111260"/>
                  <a:pt x="5350029" y="2114307"/>
                  <a:pt x="5355106" y="2120402"/>
                </a:cubicBezTo>
                <a:lnTo>
                  <a:pt x="5370335" y="2142278"/>
                </a:lnTo>
                <a:cubicBezTo>
                  <a:pt x="5373332" y="2130333"/>
                  <a:pt x="5375275" y="2120624"/>
                  <a:pt x="5376164" y="2113153"/>
                </a:cubicBezTo>
                <a:cubicBezTo>
                  <a:pt x="5377054" y="2105682"/>
                  <a:pt x="5377075" y="2101946"/>
                  <a:pt x="5376229" y="2101946"/>
                </a:cubicBezTo>
                <a:cubicBezTo>
                  <a:pt x="5373232" y="2101946"/>
                  <a:pt x="5367457" y="2103520"/>
                  <a:pt x="5358902" y="2106668"/>
                </a:cubicBezTo>
                <a:cubicBezTo>
                  <a:pt x="5350348" y="2109815"/>
                  <a:pt x="5343978" y="2111389"/>
                  <a:pt x="5339790" y="2111389"/>
                </a:cubicBezTo>
                <a:cubicBezTo>
                  <a:pt x="5336133" y="2111389"/>
                  <a:pt x="5331606" y="2108546"/>
                  <a:pt x="5326207" y="2102860"/>
                </a:cubicBezTo>
                <a:cubicBezTo>
                  <a:pt x="5320808" y="2097174"/>
                  <a:pt x="5321994" y="2094023"/>
                  <a:pt x="5329766" y="2093407"/>
                </a:cubicBezTo>
                <a:cubicBezTo>
                  <a:pt x="5337539" y="2092790"/>
                  <a:pt x="5347523" y="2090736"/>
                  <a:pt x="5359720" y="2087244"/>
                </a:cubicBezTo>
                <a:cubicBezTo>
                  <a:pt x="5371916" y="2083752"/>
                  <a:pt x="5380423" y="2080353"/>
                  <a:pt x="5385241" y="2077048"/>
                </a:cubicBezTo>
                <a:cubicBezTo>
                  <a:pt x="5386446" y="2076222"/>
                  <a:pt x="5387782" y="2075714"/>
                  <a:pt x="5389249" y="2075524"/>
                </a:cubicBezTo>
                <a:close/>
                <a:moveTo>
                  <a:pt x="5288381" y="2073596"/>
                </a:moveTo>
                <a:cubicBezTo>
                  <a:pt x="5274930" y="2076234"/>
                  <a:pt x="5261500" y="2078120"/>
                  <a:pt x="5248092" y="2079253"/>
                </a:cubicBezTo>
                <a:cubicBezTo>
                  <a:pt x="5257083" y="2083067"/>
                  <a:pt x="5261131" y="2086538"/>
                  <a:pt x="5260235" y="2089664"/>
                </a:cubicBezTo>
                <a:cubicBezTo>
                  <a:pt x="5259338" y="2092790"/>
                  <a:pt x="5258890" y="2095930"/>
                  <a:pt x="5258890" y="2099085"/>
                </a:cubicBezTo>
                <a:cubicBezTo>
                  <a:pt x="5262318" y="2097451"/>
                  <a:pt x="5266698" y="2095468"/>
                  <a:pt x="5272033" y="2093138"/>
                </a:cubicBezTo>
                <a:cubicBezTo>
                  <a:pt x="5277368" y="2090807"/>
                  <a:pt x="5282584" y="2092396"/>
                  <a:pt x="5287682" y="2097902"/>
                </a:cubicBezTo>
                <a:cubicBezTo>
                  <a:pt x="5292780" y="2103409"/>
                  <a:pt x="5291633" y="2107933"/>
                  <a:pt x="5284240" y="2111475"/>
                </a:cubicBezTo>
                <a:cubicBezTo>
                  <a:pt x="5276848" y="2115017"/>
                  <a:pt x="5268398" y="2116788"/>
                  <a:pt x="5258890" y="2116788"/>
                </a:cubicBezTo>
                <a:lnTo>
                  <a:pt x="5258890" y="2130125"/>
                </a:lnTo>
                <a:lnTo>
                  <a:pt x="5269602" y="2126274"/>
                </a:lnTo>
                <a:cubicBezTo>
                  <a:pt x="5276514" y="2123449"/>
                  <a:pt x="5282304" y="2124249"/>
                  <a:pt x="5286972" y="2128673"/>
                </a:cubicBezTo>
                <a:cubicBezTo>
                  <a:pt x="5291640" y="2133097"/>
                  <a:pt x="5290546" y="2137399"/>
                  <a:pt x="5283691" y="2141579"/>
                </a:cubicBezTo>
                <a:cubicBezTo>
                  <a:pt x="5276837" y="2145759"/>
                  <a:pt x="5268570" y="2147849"/>
                  <a:pt x="5258890" y="2147849"/>
                </a:cubicBezTo>
                <a:lnTo>
                  <a:pt x="5258890" y="2171984"/>
                </a:lnTo>
                <a:cubicBezTo>
                  <a:pt x="5265902" y="2170335"/>
                  <a:pt x="5276643" y="2166699"/>
                  <a:pt x="5291112" y="2161078"/>
                </a:cubicBezTo>
                <a:lnTo>
                  <a:pt x="5291112" y="2101860"/>
                </a:lnTo>
                <a:cubicBezTo>
                  <a:pt x="5291112" y="2088882"/>
                  <a:pt x="5290202" y="2079461"/>
                  <a:pt x="5288381" y="2073596"/>
                </a:cubicBezTo>
                <a:close/>
                <a:moveTo>
                  <a:pt x="4488613" y="2031137"/>
                </a:moveTo>
                <a:cubicBezTo>
                  <a:pt x="4491020" y="2031268"/>
                  <a:pt x="4493930" y="2031754"/>
                  <a:pt x="4497343" y="2032597"/>
                </a:cubicBezTo>
                <a:cubicBezTo>
                  <a:pt x="4510995" y="2035967"/>
                  <a:pt x="4519793" y="2041201"/>
                  <a:pt x="4523736" y="2048299"/>
                </a:cubicBezTo>
                <a:cubicBezTo>
                  <a:pt x="4527680" y="2055398"/>
                  <a:pt x="4527590" y="2062740"/>
                  <a:pt x="4523467" y="2070326"/>
                </a:cubicBezTo>
                <a:cubicBezTo>
                  <a:pt x="4519344" y="2077912"/>
                  <a:pt x="4509468" y="2075324"/>
                  <a:pt x="4493837" y="2062561"/>
                </a:cubicBezTo>
                <a:cubicBezTo>
                  <a:pt x="4487413" y="2055247"/>
                  <a:pt x="4482978" y="2047582"/>
                  <a:pt x="4480533" y="2039566"/>
                </a:cubicBezTo>
                <a:cubicBezTo>
                  <a:pt x="4478699" y="2033554"/>
                  <a:pt x="4481393" y="2030744"/>
                  <a:pt x="4488613" y="2031137"/>
                </a:cubicBezTo>
                <a:close/>
                <a:moveTo>
                  <a:pt x="1812088" y="2031137"/>
                </a:moveTo>
                <a:cubicBezTo>
                  <a:pt x="1814495" y="2031268"/>
                  <a:pt x="1817405" y="2031754"/>
                  <a:pt x="1820818" y="2032597"/>
                </a:cubicBezTo>
                <a:cubicBezTo>
                  <a:pt x="1834470" y="2035967"/>
                  <a:pt x="1843267" y="2041201"/>
                  <a:pt x="1847211" y="2048299"/>
                </a:cubicBezTo>
                <a:cubicBezTo>
                  <a:pt x="1851155" y="2055398"/>
                  <a:pt x="1851065" y="2062740"/>
                  <a:pt x="1846942" y="2070326"/>
                </a:cubicBezTo>
                <a:cubicBezTo>
                  <a:pt x="1842819" y="2077912"/>
                  <a:pt x="1832942" y="2075324"/>
                  <a:pt x="1817312" y="2062561"/>
                </a:cubicBezTo>
                <a:cubicBezTo>
                  <a:pt x="1810887" y="2055247"/>
                  <a:pt x="1806453" y="2047582"/>
                  <a:pt x="1804008" y="2039566"/>
                </a:cubicBezTo>
                <a:cubicBezTo>
                  <a:pt x="1802174" y="2033554"/>
                  <a:pt x="1804867" y="2030744"/>
                  <a:pt x="1812088" y="2031137"/>
                </a:cubicBezTo>
                <a:close/>
                <a:moveTo>
                  <a:pt x="2628096" y="2030403"/>
                </a:moveTo>
                <a:cubicBezTo>
                  <a:pt x="2618875" y="2032167"/>
                  <a:pt x="2606779" y="2033837"/>
                  <a:pt x="2591808" y="2035415"/>
                </a:cubicBezTo>
                <a:lnTo>
                  <a:pt x="2591808" y="2108528"/>
                </a:lnTo>
                <a:cubicBezTo>
                  <a:pt x="2607281" y="2107711"/>
                  <a:pt x="2619377" y="2106578"/>
                  <a:pt x="2628096" y="2105130"/>
                </a:cubicBezTo>
                <a:lnTo>
                  <a:pt x="2628096" y="2078995"/>
                </a:lnTo>
                <a:cubicBezTo>
                  <a:pt x="2623995" y="2079898"/>
                  <a:pt x="2619521" y="2080350"/>
                  <a:pt x="2614674" y="2080350"/>
                </a:cubicBezTo>
                <a:cubicBezTo>
                  <a:pt x="2609095" y="2080350"/>
                  <a:pt x="2603861" y="2077579"/>
                  <a:pt x="2598971" y="2072036"/>
                </a:cubicBezTo>
                <a:cubicBezTo>
                  <a:pt x="2594081" y="2066494"/>
                  <a:pt x="2595501" y="2063120"/>
                  <a:pt x="2603230" y="2061916"/>
                </a:cubicBezTo>
                <a:cubicBezTo>
                  <a:pt x="2610960" y="2060711"/>
                  <a:pt x="2619248" y="2058997"/>
                  <a:pt x="2628096" y="2056775"/>
                </a:cubicBezTo>
                <a:close/>
                <a:moveTo>
                  <a:pt x="5429107" y="2028316"/>
                </a:moveTo>
                <a:cubicBezTo>
                  <a:pt x="5433641" y="2029227"/>
                  <a:pt x="5437985" y="2031292"/>
                  <a:pt x="5442136" y="2034511"/>
                </a:cubicBezTo>
                <a:cubicBezTo>
                  <a:pt x="5450439" y="2040950"/>
                  <a:pt x="5450465" y="2045689"/>
                  <a:pt x="5442212" y="2048730"/>
                </a:cubicBezTo>
                <a:cubicBezTo>
                  <a:pt x="5433959" y="2051770"/>
                  <a:pt x="5423462" y="2054200"/>
                  <a:pt x="5410721" y="2056022"/>
                </a:cubicBezTo>
                <a:cubicBezTo>
                  <a:pt x="5397980" y="2057843"/>
                  <a:pt x="5381925" y="2060105"/>
                  <a:pt x="5362559" y="2062808"/>
                </a:cubicBezTo>
                <a:cubicBezTo>
                  <a:pt x="5343193" y="2065511"/>
                  <a:pt x="5327529" y="2067565"/>
                  <a:pt x="5315570" y="2068971"/>
                </a:cubicBezTo>
                <a:cubicBezTo>
                  <a:pt x="5318266" y="2076629"/>
                  <a:pt x="5318940" y="2083411"/>
                  <a:pt x="5317592" y="2089320"/>
                </a:cubicBezTo>
                <a:cubicBezTo>
                  <a:pt x="5316244" y="2095228"/>
                  <a:pt x="5315570" y="2116028"/>
                  <a:pt x="5315570" y="2151721"/>
                </a:cubicBezTo>
                <a:cubicBezTo>
                  <a:pt x="5322510" y="2148122"/>
                  <a:pt x="5329419" y="2147630"/>
                  <a:pt x="5336295" y="2150248"/>
                </a:cubicBezTo>
                <a:cubicBezTo>
                  <a:pt x="5343171" y="2152865"/>
                  <a:pt x="5336262" y="2160103"/>
                  <a:pt x="5315570" y="2171962"/>
                </a:cubicBezTo>
                <a:cubicBezTo>
                  <a:pt x="5315570" y="2187192"/>
                  <a:pt x="5315789" y="2199227"/>
                  <a:pt x="5316226" y="2208067"/>
                </a:cubicBezTo>
                <a:cubicBezTo>
                  <a:pt x="5316663" y="2216908"/>
                  <a:pt x="5314336" y="2227301"/>
                  <a:pt x="5309246" y="2239246"/>
                </a:cubicBezTo>
                <a:cubicBezTo>
                  <a:pt x="5304155" y="2251192"/>
                  <a:pt x="5299412" y="2250920"/>
                  <a:pt x="5295017" y="2238429"/>
                </a:cubicBezTo>
                <a:cubicBezTo>
                  <a:pt x="5290622" y="2225939"/>
                  <a:pt x="5288872" y="2215972"/>
                  <a:pt x="5289768" y="2208530"/>
                </a:cubicBezTo>
                <a:cubicBezTo>
                  <a:pt x="5290665" y="2201087"/>
                  <a:pt x="5291112" y="2191658"/>
                  <a:pt x="5291112" y="2180244"/>
                </a:cubicBezTo>
                <a:cubicBezTo>
                  <a:pt x="5276500" y="2187414"/>
                  <a:pt x="5264142" y="2192752"/>
                  <a:pt x="5254040" y="2196258"/>
                </a:cubicBezTo>
                <a:cubicBezTo>
                  <a:pt x="5243937" y="2199764"/>
                  <a:pt x="5235483" y="2203593"/>
                  <a:pt x="5228679" y="2207745"/>
                </a:cubicBezTo>
                <a:cubicBezTo>
                  <a:pt x="5221875" y="2211896"/>
                  <a:pt x="5216188" y="2212936"/>
                  <a:pt x="5211621" y="2210864"/>
                </a:cubicBezTo>
                <a:cubicBezTo>
                  <a:pt x="5207054" y="2208792"/>
                  <a:pt x="5202289" y="2203891"/>
                  <a:pt x="5197327" y="2196161"/>
                </a:cubicBezTo>
                <a:cubicBezTo>
                  <a:pt x="5192366" y="2188432"/>
                  <a:pt x="5194696" y="2184288"/>
                  <a:pt x="5204318" y="2183728"/>
                </a:cubicBezTo>
                <a:cubicBezTo>
                  <a:pt x="5213941" y="2183169"/>
                  <a:pt x="5224423" y="2181377"/>
                  <a:pt x="5235767" y="2178351"/>
                </a:cubicBezTo>
                <a:cubicBezTo>
                  <a:pt x="5235767" y="2163523"/>
                  <a:pt x="5235104" y="2145031"/>
                  <a:pt x="5233777" y="2122876"/>
                </a:cubicBezTo>
                <a:cubicBezTo>
                  <a:pt x="5232450" y="2100720"/>
                  <a:pt x="5230582" y="2087448"/>
                  <a:pt x="5228174" y="2083060"/>
                </a:cubicBezTo>
                <a:cubicBezTo>
                  <a:pt x="5221204" y="2083935"/>
                  <a:pt x="5215887" y="2084828"/>
                  <a:pt x="5212224" y="2085738"/>
                </a:cubicBezTo>
                <a:cubicBezTo>
                  <a:pt x="5208560" y="2086649"/>
                  <a:pt x="5202569" y="2083483"/>
                  <a:pt x="5194251" y="2076241"/>
                </a:cubicBezTo>
                <a:cubicBezTo>
                  <a:pt x="5185934" y="2069000"/>
                  <a:pt x="5184507" y="2065379"/>
                  <a:pt x="5189971" y="2065379"/>
                </a:cubicBezTo>
                <a:cubicBezTo>
                  <a:pt x="5193485" y="2065379"/>
                  <a:pt x="5201113" y="2064726"/>
                  <a:pt x="5212858" y="2063421"/>
                </a:cubicBezTo>
                <a:cubicBezTo>
                  <a:pt x="5224603" y="2062116"/>
                  <a:pt x="5243248" y="2059639"/>
                  <a:pt x="5268796" y="2055989"/>
                </a:cubicBezTo>
                <a:cubicBezTo>
                  <a:pt x="5294343" y="2052340"/>
                  <a:pt x="5322625" y="2047636"/>
                  <a:pt x="5353643" y="2041879"/>
                </a:cubicBezTo>
                <a:cubicBezTo>
                  <a:pt x="5384661" y="2036121"/>
                  <a:pt x="5405089" y="2031844"/>
                  <a:pt x="5414926" y="2029048"/>
                </a:cubicBezTo>
                <a:cubicBezTo>
                  <a:pt x="5419845" y="2027650"/>
                  <a:pt x="5424572" y="2027406"/>
                  <a:pt x="5429107" y="2028316"/>
                </a:cubicBezTo>
                <a:close/>
                <a:moveTo>
                  <a:pt x="2680108" y="2022315"/>
                </a:moveTo>
                <a:cubicBezTo>
                  <a:pt x="2673726" y="2023218"/>
                  <a:pt x="2665330" y="2024416"/>
                  <a:pt x="2654919" y="2025907"/>
                </a:cubicBezTo>
                <a:cubicBezTo>
                  <a:pt x="2654231" y="2034784"/>
                  <a:pt x="2653887" y="2043431"/>
                  <a:pt x="2653887" y="2051849"/>
                </a:cubicBezTo>
                <a:cubicBezTo>
                  <a:pt x="2655765" y="2051949"/>
                  <a:pt x="2660257" y="2050848"/>
                  <a:pt x="2667363" y="2048547"/>
                </a:cubicBezTo>
                <a:cubicBezTo>
                  <a:pt x="2674468" y="2046245"/>
                  <a:pt x="2680749" y="2048127"/>
                  <a:pt x="2686206" y="2054193"/>
                </a:cubicBezTo>
                <a:cubicBezTo>
                  <a:pt x="2691662" y="2060259"/>
                  <a:pt x="2690046" y="2064999"/>
                  <a:pt x="2681356" y="2068412"/>
                </a:cubicBezTo>
                <a:cubicBezTo>
                  <a:pt x="2672665" y="2071825"/>
                  <a:pt x="2663416" y="2074291"/>
                  <a:pt x="2653607" y="2075811"/>
                </a:cubicBezTo>
                <a:cubicBezTo>
                  <a:pt x="2652904" y="2086437"/>
                  <a:pt x="2652553" y="2095543"/>
                  <a:pt x="2652553" y="2103129"/>
                </a:cubicBezTo>
                <a:cubicBezTo>
                  <a:pt x="2664742" y="2102283"/>
                  <a:pt x="2680431" y="2100663"/>
                  <a:pt x="2699618" y="2098268"/>
                </a:cubicBezTo>
                <a:cubicBezTo>
                  <a:pt x="2699618" y="2055764"/>
                  <a:pt x="2697961" y="2032253"/>
                  <a:pt x="2694649" y="2027736"/>
                </a:cubicBezTo>
                <a:cubicBezTo>
                  <a:pt x="2691336" y="2023218"/>
                  <a:pt x="2686489" y="2021412"/>
                  <a:pt x="2680108" y="2022315"/>
                </a:cubicBezTo>
                <a:close/>
                <a:moveTo>
                  <a:pt x="6061129" y="2018252"/>
                </a:moveTo>
                <a:cubicBezTo>
                  <a:pt x="6056895" y="2018487"/>
                  <a:pt x="6051168" y="2019167"/>
                  <a:pt x="6043947" y="2020293"/>
                </a:cubicBezTo>
                <a:cubicBezTo>
                  <a:pt x="6029507" y="2022545"/>
                  <a:pt x="6013589" y="2024853"/>
                  <a:pt x="5996195" y="2027219"/>
                </a:cubicBezTo>
                <a:cubicBezTo>
                  <a:pt x="5996195" y="2033701"/>
                  <a:pt x="5996381" y="2037408"/>
                  <a:pt x="5996754" y="2038340"/>
                </a:cubicBezTo>
                <a:cubicBezTo>
                  <a:pt x="6006261" y="2037551"/>
                  <a:pt x="6016601" y="2035106"/>
                  <a:pt x="6027772" y="2031005"/>
                </a:cubicBezTo>
                <a:cubicBezTo>
                  <a:pt x="6038943" y="2026904"/>
                  <a:pt x="6047497" y="2028230"/>
                  <a:pt x="6053433" y="2034985"/>
                </a:cubicBezTo>
                <a:cubicBezTo>
                  <a:pt x="6059371" y="2041739"/>
                  <a:pt x="6054987" y="2046711"/>
                  <a:pt x="6040281" y="2049902"/>
                </a:cubicBezTo>
                <a:cubicBezTo>
                  <a:pt x="6025574" y="2053093"/>
                  <a:pt x="6011783" y="2055054"/>
                  <a:pt x="5998905" y="2055785"/>
                </a:cubicBezTo>
                <a:cubicBezTo>
                  <a:pt x="5999809" y="2059513"/>
                  <a:pt x="6000260" y="2062697"/>
                  <a:pt x="6000260" y="2065336"/>
                </a:cubicBezTo>
                <a:cubicBezTo>
                  <a:pt x="6011045" y="2062970"/>
                  <a:pt x="6021573" y="2060356"/>
                  <a:pt x="6031849" y="2057495"/>
                </a:cubicBezTo>
                <a:cubicBezTo>
                  <a:pt x="6042123" y="2054634"/>
                  <a:pt x="6050225" y="2056316"/>
                  <a:pt x="6056155" y="2062539"/>
                </a:cubicBezTo>
                <a:cubicBezTo>
                  <a:pt x="6062085" y="2068763"/>
                  <a:pt x="6058639" y="2073510"/>
                  <a:pt x="6045819" y="2076779"/>
                </a:cubicBezTo>
                <a:cubicBezTo>
                  <a:pt x="6032999" y="2080049"/>
                  <a:pt x="6018257" y="2082071"/>
                  <a:pt x="6001593" y="2082845"/>
                </a:cubicBezTo>
                <a:lnTo>
                  <a:pt x="6002605" y="2096397"/>
                </a:lnTo>
                <a:cubicBezTo>
                  <a:pt x="6003623" y="2095622"/>
                  <a:pt x="6012407" y="2093858"/>
                  <a:pt x="6028955" y="2091105"/>
                </a:cubicBezTo>
                <a:cubicBezTo>
                  <a:pt x="6045504" y="2088352"/>
                  <a:pt x="6055707" y="2086975"/>
                  <a:pt x="6059564" y="2086975"/>
                </a:cubicBezTo>
                <a:cubicBezTo>
                  <a:pt x="6064325" y="2086975"/>
                  <a:pt x="6068003" y="2086961"/>
                  <a:pt x="6070599" y="2086932"/>
                </a:cubicBezTo>
                <a:cubicBezTo>
                  <a:pt x="6073080" y="2062625"/>
                  <a:pt x="6074116" y="2045535"/>
                  <a:pt x="6073707" y="2035662"/>
                </a:cubicBezTo>
                <a:cubicBezTo>
                  <a:pt x="6073299" y="2025789"/>
                  <a:pt x="6071847" y="2020196"/>
                  <a:pt x="6069351" y="2018884"/>
                </a:cubicBezTo>
                <a:cubicBezTo>
                  <a:pt x="6068103" y="2018228"/>
                  <a:pt x="6065363" y="2018017"/>
                  <a:pt x="6061129" y="2018252"/>
                </a:cubicBezTo>
                <a:close/>
                <a:moveTo>
                  <a:pt x="3022654" y="2018252"/>
                </a:moveTo>
                <a:cubicBezTo>
                  <a:pt x="3018420" y="2018487"/>
                  <a:pt x="3012693" y="2019167"/>
                  <a:pt x="3005473" y="2020293"/>
                </a:cubicBezTo>
                <a:cubicBezTo>
                  <a:pt x="2991032" y="2022545"/>
                  <a:pt x="2975115" y="2024853"/>
                  <a:pt x="2957720" y="2027219"/>
                </a:cubicBezTo>
                <a:cubicBezTo>
                  <a:pt x="2957720" y="2033701"/>
                  <a:pt x="2957906" y="2037408"/>
                  <a:pt x="2958279" y="2038340"/>
                </a:cubicBezTo>
                <a:cubicBezTo>
                  <a:pt x="2967787" y="2037551"/>
                  <a:pt x="2978126" y="2035106"/>
                  <a:pt x="2989297" y="2031005"/>
                </a:cubicBezTo>
                <a:cubicBezTo>
                  <a:pt x="3000468" y="2026904"/>
                  <a:pt x="3009022" y="2028230"/>
                  <a:pt x="3014959" y="2034985"/>
                </a:cubicBezTo>
                <a:cubicBezTo>
                  <a:pt x="3020896" y="2041739"/>
                  <a:pt x="3016511" y="2046711"/>
                  <a:pt x="3001805" y="2049902"/>
                </a:cubicBezTo>
                <a:cubicBezTo>
                  <a:pt x="2987099" y="2053093"/>
                  <a:pt x="2973308" y="2055054"/>
                  <a:pt x="2960430" y="2055785"/>
                </a:cubicBezTo>
                <a:cubicBezTo>
                  <a:pt x="2961334" y="2059513"/>
                  <a:pt x="2961785" y="2062697"/>
                  <a:pt x="2961785" y="2065336"/>
                </a:cubicBezTo>
                <a:cubicBezTo>
                  <a:pt x="2972569" y="2062970"/>
                  <a:pt x="2983098" y="2060356"/>
                  <a:pt x="2993373" y="2057495"/>
                </a:cubicBezTo>
                <a:cubicBezTo>
                  <a:pt x="3003648" y="2054634"/>
                  <a:pt x="3011750" y="2056316"/>
                  <a:pt x="3017680" y="2062539"/>
                </a:cubicBezTo>
                <a:cubicBezTo>
                  <a:pt x="3023610" y="2068763"/>
                  <a:pt x="3020164" y="2073510"/>
                  <a:pt x="3007344" y="2076779"/>
                </a:cubicBezTo>
                <a:cubicBezTo>
                  <a:pt x="2994524" y="2080049"/>
                  <a:pt x="2979782" y="2082071"/>
                  <a:pt x="2963119" y="2082845"/>
                </a:cubicBezTo>
                <a:lnTo>
                  <a:pt x="2964130" y="2096397"/>
                </a:lnTo>
                <a:cubicBezTo>
                  <a:pt x="2965148" y="2095622"/>
                  <a:pt x="2973932" y="2093858"/>
                  <a:pt x="2990480" y="2091105"/>
                </a:cubicBezTo>
                <a:cubicBezTo>
                  <a:pt x="3007029" y="2088352"/>
                  <a:pt x="3017232" y="2086975"/>
                  <a:pt x="3021089" y="2086975"/>
                </a:cubicBezTo>
                <a:cubicBezTo>
                  <a:pt x="3025850" y="2086975"/>
                  <a:pt x="3029528" y="2086961"/>
                  <a:pt x="3032124" y="2086932"/>
                </a:cubicBezTo>
                <a:cubicBezTo>
                  <a:pt x="3034605" y="2062625"/>
                  <a:pt x="3035641" y="2045535"/>
                  <a:pt x="3035232" y="2035662"/>
                </a:cubicBezTo>
                <a:cubicBezTo>
                  <a:pt x="3034824" y="2025789"/>
                  <a:pt x="3033372" y="2020196"/>
                  <a:pt x="3030877" y="2018884"/>
                </a:cubicBezTo>
                <a:cubicBezTo>
                  <a:pt x="3029629" y="2018228"/>
                  <a:pt x="3026888" y="2018017"/>
                  <a:pt x="3022654" y="2018252"/>
                </a:cubicBezTo>
                <a:close/>
                <a:moveTo>
                  <a:pt x="2956359" y="1984191"/>
                </a:moveTo>
                <a:cubicBezTo>
                  <a:pt x="2959747" y="1984300"/>
                  <a:pt x="2963879" y="1985253"/>
                  <a:pt x="2968755" y="1987049"/>
                </a:cubicBezTo>
                <a:cubicBezTo>
                  <a:pt x="2978506" y="1990641"/>
                  <a:pt x="2981915" y="1997191"/>
                  <a:pt x="2978983" y="2006699"/>
                </a:cubicBezTo>
                <a:lnTo>
                  <a:pt x="2977733" y="2008893"/>
                </a:lnTo>
                <a:lnTo>
                  <a:pt x="2987834" y="2007441"/>
                </a:lnTo>
                <a:lnTo>
                  <a:pt x="3009623" y="2002426"/>
                </a:lnTo>
                <a:lnTo>
                  <a:pt x="3009606" y="2002483"/>
                </a:lnTo>
                <a:lnTo>
                  <a:pt x="3009962" y="2002348"/>
                </a:lnTo>
                <a:lnTo>
                  <a:pt x="3028865" y="1997998"/>
                </a:lnTo>
                <a:cubicBezTo>
                  <a:pt x="3034308" y="1995208"/>
                  <a:pt x="3040398" y="1995266"/>
                  <a:pt x="3047138" y="1998170"/>
                </a:cubicBezTo>
                <a:cubicBezTo>
                  <a:pt x="3053878" y="2001074"/>
                  <a:pt x="3060457" y="2004616"/>
                  <a:pt x="3066874" y="2008796"/>
                </a:cubicBezTo>
                <a:cubicBezTo>
                  <a:pt x="3073291" y="2012976"/>
                  <a:pt x="3074668" y="2018092"/>
                  <a:pt x="3071004" y="2024143"/>
                </a:cubicBezTo>
                <a:cubicBezTo>
                  <a:pt x="3067340" y="2030195"/>
                  <a:pt x="3064171" y="2042359"/>
                  <a:pt x="3061497" y="2060636"/>
                </a:cubicBezTo>
                <a:cubicBezTo>
                  <a:pt x="3058822" y="2078912"/>
                  <a:pt x="3055140" y="2093066"/>
                  <a:pt x="3050451" y="2103097"/>
                </a:cubicBezTo>
                <a:cubicBezTo>
                  <a:pt x="3049279" y="2105605"/>
                  <a:pt x="3048024" y="2107518"/>
                  <a:pt x="3046685" y="2108837"/>
                </a:cubicBezTo>
                <a:lnTo>
                  <a:pt x="3044341" y="2110032"/>
                </a:lnTo>
                <a:lnTo>
                  <a:pt x="3046891" y="2110798"/>
                </a:lnTo>
                <a:cubicBezTo>
                  <a:pt x="3052233" y="2113013"/>
                  <a:pt x="3054649" y="2115197"/>
                  <a:pt x="3054140" y="2117348"/>
                </a:cubicBezTo>
                <a:cubicBezTo>
                  <a:pt x="3053631" y="2119499"/>
                  <a:pt x="3052538" y="2121958"/>
                  <a:pt x="3050860" y="2124726"/>
                </a:cubicBezTo>
                <a:cubicBezTo>
                  <a:pt x="3078665" y="2122144"/>
                  <a:pt x="3099286" y="2119699"/>
                  <a:pt x="3112723" y="2117391"/>
                </a:cubicBezTo>
                <a:cubicBezTo>
                  <a:pt x="3126160" y="2115082"/>
                  <a:pt x="3136980" y="2116752"/>
                  <a:pt x="3145182" y="2122403"/>
                </a:cubicBezTo>
                <a:cubicBezTo>
                  <a:pt x="3153385" y="2128052"/>
                  <a:pt x="3156565" y="2133254"/>
                  <a:pt x="3154722" y="2138008"/>
                </a:cubicBezTo>
                <a:cubicBezTo>
                  <a:pt x="3152879" y="2142762"/>
                  <a:pt x="3145892" y="2144913"/>
                  <a:pt x="3133760" y="2144461"/>
                </a:cubicBezTo>
                <a:cubicBezTo>
                  <a:pt x="3121629" y="2144010"/>
                  <a:pt x="3111067" y="2143784"/>
                  <a:pt x="3102076" y="2143784"/>
                </a:cubicBezTo>
                <a:cubicBezTo>
                  <a:pt x="3094145" y="2143784"/>
                  <a:pt x="3077074" y="2144608"/>
                  <a:pt x="3050860" y="2146257"/>
                </a:cubicBezTo>
                <a:cubicBezTo>
                  <a:pt x="3050860" y="2185951"/>
                  <a:pt x="3050616" y="2207745"/>
                  <a:pt x="3050128" y="2211638"/>
                </a:cubicBezTo>
                <a:cubicBezTo>
                  <a:pt x="3049641" y="2215531"/>
                  <a:pt x="3047906" y="2222070"/>
                  <a:pt x="3044923" y="2231255"/>
                </a:cubicBezTo>
                <a:cubicBezTo>
                  <a:pt x="3041940" y="2240440"/>
                  <a:pt x="3038584" y="2243495"/>
                  <a:pt x="3034856" y="2240419"/>
                </a:cubicBezTo>
                <a:cubicBezTo>
                  <a:pt x="3031127" y="2237343"/>
                  <a:pt x="3028790" y="2232729"/>
                  <a:pt x="3027844" y="2226577"/>
                </a:cubicBezTo>
                <a:cubicBezTo>
                  <a:pt x="3026897" y="2220425"/>
                  <a:pt x="3026194" y="2211376"/>
                  <a:pt x="3025736" y="2199431"/>
                </a:cubicBezTo>
                <a:cubicBezTo>
                  <a:pt x="3025277" y="2187485"/>
                  <a:pt x="3025047" y="2170292"/>
                  <a:pt x="3025047" y="2147849"/>
                </a:cubicBezTo>
                <a:lnTo>
                  <a:pt x="2967808" y="2155550"/>
                </a:lnTo>
                <a:cubicBezTo>
                  <a:pt x="2964438" y="2172371"/>
                  <a:pt x="2956401" y="2187607"/>
                  <a:pt x="2943695" y="2201259"/>
                </a:cubicBezTo>
                <a:cubicBezTo>
                  <a:pt x="2930990" y="2214911"/>
                  <a:pt x="2915276" y="2223820"/>
                  <a:pt x="2896555" y="2227986"/>
                </a:cubicBezTo>
                <a:cubicBezTo>
                  <a:pt x="2877834" y="2232152"/>
                  <a:pt x="2875149" y="2229660"/>
                  <a:pt x="2888500" y="2220511"/>
                </a:cubicBezTo>
                <a:cubicBezTo>
                  <a:pt x="2901850" y="2211362"/>
                  <a:pt x="2913122" y="2201535"/>
                  <a:pt x="2922314" y="2191031"/>
                </a:cubicBezTo>
                <a:cubicBezTo>
                  <a:pt x="2931506" y="2180527"/>
                  <a:pt x="2937859" y="2169281"/>
                  <a:pt x="2941372" y="2157292"/>
                </a:cubicBezTo>
                <a:cubicBezTo>
                  <a:pt x="2910598" y="2162684"/>
                  <a:pt x="2890586" y="2166280"/>
                  <a:pt x="2881337" y="2168080"/>
                </a:cubicBezTo>
                <a:cubicBezTo>
                  <a:pt x="2872087" y="2169879"/>
                  <a:pt x="2862910" y="2166255"/>
                  <a:pt x="2853804" y="2157206"/>
                </a:cubicBezTo>
                <a:cubicBezTo>
                  <a:pt x="2844698" y="2148158"/>
                  <a:pt x="2847537" y="2144311"/>
                  <a:pt x="2862322" y="2145666"/>
                </a:cubicBezTo>
                <a:cubicBezTo>
                  <a:pt x="2877106" y="2147021"/>
                  <a:pt x="2903908" y="2145168"/>
                  <a:pt x="2942727" y="2140106"/>
                </a:cubicBezTo>
                <a:cubicBezTo>
                  <a:pt x="2942727" y="2133452"/>
                  <a:pt x="2941602" y="2127425"/>
                  <a:pt x="2939350" y="2122026"/>
                </a:cubicBezTo>
                <a:cubicBezTo>
                  <a:pt x="2937099" y="2116627"/>
                  <a:pt x="2939336" y="2114401"/>
                  <a:pt x="2946061" y="2115347"/>
                </a:cubicBezTo>
                <a:lnTo>
                  <a:pt x="2949372" y="2116193"/>
                </a:lnTo>
                <a:lnTo>
                  <a:pt x="2945018" y="2107332"/>
                </a:lnTo>
                <a:cubicBezTo>
                  <a:pt x="2943760" y="2103774"/>
                  <a:pt x="2942785" y="2099795"/>
                  <a:pt x="2942093" y="2095396"/>
                </a:cubicBezTo>
                <a:cubicBezTo>
                  <a:pt x="2940709" y="2086599"/>
                  <a:pt x="2938913" y="2074037"/>
                  <a:pt x="2936704" y="2057710"/>
                </a:cubicBezTo>
                <a:cubicBezTo>
                  <a:pt x="2934496" y="2041384"/>
                  <a:pt x="2931348" y="2029582"/>
                  <a:pt x="2927261" y="2022304"/>
                </a:cubicBezTo>
                <a:cubicBezTo>
                  <a:pt x="2923174" y="2015027"/>
                  <a:pt x="2925203" y="2011388"/>
                  <a:pt x="2933349" y="2011388"/>
                </a:cubicBezTo>
                <a:cubicBezTo>
                  <a:pt x="2938985" y="2011388"/>
                  <a:pt x="2943996" y="2011607"/>
                  <a:pt x="2948385" y="2012044"/>
                </a:cubicBezTo>
                <a:cubicBezTo>
                  <a:pt x="2950579" y="2012262"/>
                  <a:pt x="2954963" y="2011988"/>
                  <a:pt x="2961538" y="2011221"/>
                </a:cubicBezTo>
                <a:lnTo>
                  <a:pt x="2962010" y="2011153"/>
                </a:lnTo>
                <a:lnTo>
                  <a:pt x="2956085" y="2007667"/>
                </a:lnTo>
                <a:cubicBezTo>
                  <a:pt x="2947180" y="1996639"/>
                  <a:pt x="2944627" y="1989548"/>
                  <a:pt x="2948428" y="1986393"/>
                </a:cubicBezTo>
                <a:cubicBezTo>
                  <a:pt x="2950328" y="1984815"/>
                  <a:pt x="2952971" y="1984081"/>
                  <a:pt x="2956359" y="1984191"/>
                </a:cubicBezTo>
                <a:close/>
                <a:moveTo>
                  <a:pt x="6088835" y="1971916"/>
                </a:moveTo>
                <a:cubicBezTo>
                  <a:pt x="6091563" y="1971207"/>
                  <a:pt x="6096877" y="1972196"/>
                  <a:pt x="6104779" y="1974885"/>
                </a:cubicBezTo>
                <a:cubicBezTo>
                  <a:pt x="6120582" y="1980262"/>
                  <a:pt x="6127300" y="1988160"/>
                  <a:pt x="6124934" y="1998578"/>
                </a:cubicBezTo>
                <a:cubicBezTo>
                  <a:pt x="6122567" y="2008997"/>
                  <a:pt x="6115921" y="2010155"/>
                  <a:pt x="6104994" y="2002052"/>
                </a:cubicBezTo>
                <a:cubicBezTo>
                  <a:pt x="6098828" y="1994997"/>
                  <a:pt x="6093299" y="1987361"/>
                  <a:pt x="6088409" y="1979144"/>
                </a:cubicBezTo>
                <a:cubicBezTo>
                  <a:pt x="6085965" y="1975035"/>
                  <a:pt x="6086106" y="1972626"/>
                  <a:pt x="6088835" y="1971916"/>
                </a:cubicBezTo>
                <a:close/>
                <a:moveTo>
                  <a:pt x="3050359" y="1971916"/>
                </a:moveTo>
                <a:cubicBezTo>
                  <a:pt x="3053088" y="1971207"/>
                  <a:pt x="3058403" y="1972196"/>
                  <a:pt x="3066304" y="1974885"/>
                </a:cubicBezTo>
                <a:cubicBezTo>
                  <a:pt x="3082107" y="1980262"/>
                  <a:pt x="3088825" y="1988160"/>
                  <a:pt x="3086459" y="1998578"/>
                </a:cubicBezTo>
                <a:cubicBezTo>
                  <a:pt x="3084093" y="2008997"/>
                  <a:pt x="3077446" y="2010155"/>
                  <a:pt x="3066519" y="2002052"/>
                </a:cubicBezTo>
                <a:cubicBezTo>
                  <a:pt x="3060353" y="1994997"/>
                  <a:pt x="3054825" y="1987361"/>
                  <a:pt x="3049935" y="1979144"/>
                </a:cubicBezTo>
                <a:cubicBezTo>
                  <a:pt x="3047490" y="1975035"/>
                  <a:pt x="3047631" y="1972626"/>
                  <a:pt x="3050359" y="1971916"/>
                </a:cubicBezTo>
                <a:close/>
                <a:moveTo>
                  <a:pt x="4529243" y="1968249"/>
                </a:moveTo>
                <a:cubicBezTo>
                  <a:pt x="4538965" y="1969202"/>
                  <a:pt x="4547763" y="1973142"/>
                  <a:pt x="4555636" y="1980069"/>
                </a:cubicBezTo>
                <a:cubicBezTo>
                  <a:pt x="4563508" y="1986995"/>
                  <a:pt x="4566574" y="1996216"/>
                  <a:pt x="4564832" y="2007731"/>
                </a:cubicBezTo>
                <a:cubicBezTo>
                  <a:pt x="4563089" y="2019246"/>
                  <a:pt x="4554310" y="2018687"/>
                  <a:pt x="4538492" y="2006053"/>
                </a:cubicBezTo>
                <a:cubicBezTo>
                  <a:pt x="4529358" y="1998740"/>
                  <a:pt x="4523102" y="1990372"/>
                  <a:pt x="4519725" y="1980951"/>
                </a:cubicBezTo>
                <a:cubicBezTo>
                  <a:pt x="4516347" y="1971529"/>
                  <a:pt x="4519520" y="1967295"/>
                  <a:pt x="4529243" y="1968249"/>
                </a:cubicBezTo>
                <a:close/>
                <a:moveTo>
                  <a:pt x="1852718" y="1968249"/>
                </a:moveTo>
                <a:cubicBezTo>
                  <a:pt x="1862440" y="1969202"/>
                  <a:pt x="1871238" y="1973142"/>
                  <a:pt x="1879111" y="1980069"/>
                </a:cubicBezTo>
                <a:cubicBezTo>
                  <a:pt x="1886984" y="1986995"/>
                  <a:pt x="1890049" y="1996216"/>
                  <a:pt x="1888307" y="2007731"/>
                </a:cubicBezTo>
                <a:cubicBezTo>
                  <a:pt x="1886564" y="2019246"/>
                  <a:pt x="1877785" y="2018687"/>
                  <a:pt x="1861967" y="2006053"/>
                </a:cubicBezTo>
                <a:cubicBezTo>
                  <a:pt x="1852833" y="1998740"/>
                  <a:pt x="1846577" y="1990372"/>
                  <a:pt x="1843199" y="1980951"/>
                </a:cubicBezTo>
                <a:cubicBezTo>
                  <a:pt x="1839822" y="1971529"/>
                  <a:pt x="1842995" y="1967295"/>
                  <a:pt x="1852718" y="1968249"/>
                </a:cubicBezTo>
                <a:close/>
                <a:moveTo>
                  <a:pt x="5365119" y="1956838"/>
                </a:moveTo>
                <a:cubicBezTo>
                  <a:pt x="5357769" y="1957282"/>
                  <a:pt x="5331803" y="1961326"/>
                  <a:pt x="5287220" y="1968969"/>
                </a:cubicBezTo>
                <a:cubicBezTo>
                  <a:pt x="5288079" y="1971809"/>
                  <a:pt x="5288847" y="1975595"/>
                  <a:pt x="5289521" y="1980327"/>
                </a:cubicBezTo>
                <a:cubicBezTo>
                  <a:pt x="5298211" y="1980327"/>
                  <a:pt x="5309672" y="1978075"/>
                  <a:pt x="5323905" y="1973573"/>
                </a:cubicBezTo>
                <a:cubicBezTo>
                  <a:pt x="5338138" y="1969070"/>
                  <a:pt x="5347957" y="1970199"/>
                  <a:pt x="5353363" y="1976961"/>
                </a:cubicBezTo>
                <a:cubicBezTo>
                  <a:pt x="5358770" y="1983722"/>
                  <a:pt x="5353148" y="1988920"/>
                  <a:pt x="5336499" y="1992556"/>
                </a:cubicBezTo>
                <a:cubicBezTo>
                  <a:pt x="5319850" y="1996191"/>
                  <a:pt x="5304779" y="1997112"/>
                  <a:pt x="5291284" y="1995320"/>
                </a:cubicBezTo>
                <a:cubicBezTo>
                  <a:pt x="5292131" y="2003192"/>
                  <a:pt x="5293249" y="2009889"/>
                  <a:pt x="5294640" y="2015410"/>
                </a:cubicBezTo>
                <a:cubicBezTo>
                  <a:pt x="5301395" y="2015511"/>
                  <a:pt x="5312437" y="2014206"/>
                  <a:pt x="5327766" y="2011495"/>
                </a:cubicBezTo>
                <a:cubicBezTo>
                  <a:pt x="5343096" y="2008785"/>
                  <a:pt x="5355866" y="2007043"/>
                  <a:pt x="5366076" y="2006268"/>
                </a:cubicBezTo>
                <a:cubicBezTo>
                  <a:pt x="5372787" y="1985289"/>
                  <a:pt x="5376143" y="1971264"/>
                  <a:pt x="5376143" y="1964194"/>
                </a:cubicBezTo>
                <a:cubicBezTo>
                  <a:pt x="5376143" y="1958845"/>
                  <a:pt x="5372468" y="1956393"/>
                  <a:pt x="5365119" y="1956838"/>
                </a:cubicBezTo>
                <a:close/>
                <a:moveTo>
                  <a:pt x="5730398" y="1940960"/>
                </a:moveTo>
                <a:cubicBezTo>
                  <a:pt x="5733567" y="1940607"/>
                  <a:pt x="5737648" y="1941988"/>
                  <a:pt x="5742642" y="1945104"/>
                </a:cubicBezTo>
                <a:cubicBezTo>
                  <a:pt x="5752630" y="1951335"/>
                  <a:pt x="5759797" y="1957673"/>
                  <a:pt x="5764142" y="1964119"/>
                </a:cubicBezTo>
                <a:cubicBezTo>
                  <a:pt x="5768487" y="1970565"/>
                  <a:pt x="5766787" y="1974652"/>
                  <a:pt x="5759044" y="1976380"/>
                </a:cubicBezTo>
                <a:cubicBezTo>
                  <a:pt x="5751300" y="1978108"/>
                  <a:pt x="5737179" y="1982370"/>
                  <a:pt x="5716679" y="1989168"/>
                </a:cubicBezTo>
                <a:cubicBezTo>
                  <a:pt x="5696180" y="1995965"/>
                  <a:pt x="5670902" y="2003988"/>
                  <a:pt x="5640844" y="2013238"/>
                </a:cubicBezTo>
                <a:cubicBezTo>
                  <a:pt x="5640027" y="2027047"/>
                  <a:pt x="5638758" y="2040828"/>
                  <a:pt x="5637037" y="2054581"/>
                </a:cubicBezTo>
                <a:cubicBezTo>
                  <a:pt x="5644896" y="2054581"/>
                  <a:pt x="5656702" y="2053487"/>
                  <a:pt x="5672454" y="2051300"/>
                </a:cubicBezTo>
                <a:cubicBezTo>
                  <a:pt x="5688207" y="2049113"/>
                  <a:pt x="5705820" y="2046435"/>
                  <a:pt x="5725294" y="2043266"/>
                </a:cubicBezTo>
                <a:cubicBezTo>
                  <a:pt x="5744768" y="2040097"/>
                  <a:pt x="5760635" y="2036462"/>
                  <a:pt x="5772896" y="2032360"/>
                </a:cubicBezTo>
                <a:cubicBezTo>
                  <a:pt x="5785157" y="2028259"/>
                  <a:pt x="5796175" y="2029112"/>
                  <a:pt x="5805947" y="2034920"/>
                </a:cubicBezTo>
                <a:cubicBezTo>
                  <a:pt x="5815720" y="2040728"/>
                  <a:pt x="5818430" y="2046130"/>
                  <a:pt x="5814078" y="2051128"/>
                </a:cubicBezTo>
                <a:cubicBezTo>
                  <a:pt x="5809726" y="2056126"/>
                  <a:pt x="5801315" y="2059090"/>
                  <a:pt x="5788846" y="2060023"/>
                </a:cubicBezTo>
                <a:cubicBezTo>
                  <a:pt x="5776377" y="2060955"/>
                  <a:pt x="5759503" y="2062776"/>
                  <a:pt x="5738222" y="2065486"/>
                </a:cubicBezTo>
                <a:cubicBezTo>
                  <a:pt x="5716941" y="2068197"/>
                  <a:pt x="5699546" y="2070451"/>
                  <a:pt x="5686038" y="2072251"/>
                </a:cubicBezTo>
                <a:cubicBezTo>
                  <a:pt x="5672529" y="2074051"/>
                  <a:pt x="5661115" y="2074951"/>
                  <a:pt x="5651793" y="2074951"/>
                </a:cubicBezTo>
                <a:cubicBezTo>
                  <a:pt x="5642487" y="2074951"/>
                  <a:pt x="5636973" y="2072699"/>
                  <a:pt x="5635252" y="2068197"/>
                </a:cubicBezTo>
                <a:lnTo>
                  <a:pt x="5624817" y="2111939"/>
                </a:lnTo>
                <a:lnTo>
                  <a:pt x="5626702" y="2111992"/>
                </a:lnTo>
                <a:cubicBezTo>
                  <a:pt x="5635227" y="2113397"/>
                  <a:pt x="5642082" y="2114748"/>
                  <a:pt x="5647266" y="2116046"/>
                </a:cubicBezTo>
                <a:cubicBezTo>
                  <a:pt x="5652450" y="2117344"/>
                  <a:pt x="5664323" y="2117100"/>
                  <a:pt x="5682887" y="2115315"/>
                </a:cubicBezTo>
                <a:cubicBezTo>
                  <a:pt x="5701450" y="2113530"/>
                  <a:pt x="5716543" y="2111561"/>
                  <a:pt x="5728166" y="2109410"/>
                </a:cubicBezTo>
                <a:cubicBezTo>
                  <a:pt x="5739788" y="2107259"/>
                  <a:pt x="5749020" y="2103875"/>
                  <a:pt x="5755860" y="2099257"/>
                </a:cubicBezTo>
                <a:cubicBezTo>
                  <a:pt x="5762700" y="2094640"/>
                  <a:pt x="5770921" y="2094715"/>
                  <a:pt x="5780522" y="2099483"/>
                </a:cubicBezTo>
                <a:cubicBezTo>
                  <a:pt x="5790123" y="2104251"/>
                  <a:pt x="5798304" y="2109819"/>
                  <a:pt x="5805065" y="2116186"/>
                </a:cubicBezTo>
                <a:cubicBezTo>
                  <a:pt x="5811826" y="2122553"/>
                  <a:pt x="5811024" y="2128744"/>
                  <a:pt x="5802656" y="2134760"/>
                </a:cubicBezTo>
                <a:cubicBezTo>
                  <a:pt x="5794289" y="2140776"/>
                  <a:pt x="5784971" y="2155801"/>
                  <a:pt x="5774703" y="2179835"/>
                </a:cubicBezTo>
                <a:cubicBezTo>
                  <a:pt x="5786405" y="2193602"/>
                  <a:pt x="5785480" y="2200485"/>
                  <a:pt x="5771928" y="2200485"/>
                </a:cubicBezTo>
                <a:cubicBezTo>
                  <a:pt x="5762206" y="2200485"/>
                  <a:pt x="5748099" y="2201159"/>
                  <a:pt x="5729607" y="2202507"/>
                </a:cubicBezTo>
                <a:cubicBezTo>
                  <a:pt x="5711115" y="2203855"/>
                  <a:pt x="5688985" y="2204945"/>
                  <a:pt x="5663215" y="2205776"/>
                </a:cubicBezTo>
                <a:cubicBezTo>
                  <a:pt x="5656389" y="2225638"/>
                  <a:pt x="5649657" y="2222347"/>
                  <a:pt x="5643017" y="2195903"/>
                </a:cubicBezTo>
                <a:cubicBezTo>
                  <a:pt x="5636378" y="2169460"/>
                  <a:pt x="5632391" y="2152664"/>
                  <a:pt x="5631057" y="2145515"/>
                </a:cubicBezTo>
                <a:cubicBezTo>
                  <a:pt x="5629724" y="2138367"/>
                  <a:pt x="5626533" y="2130641"/>
                  <a:pt x="5621485" y="2122338"/>
                </a:cubicBezTo>
                <a:lnTo>
                  <a:pt x="5620714" y="2120706"/>
                </a:lnTo>
                <a:lnTo>
                  <a:pt x="5600502" y="2161616"/>
                </a:lnTo>
                <a:cubicBezTo>
                  <a:pt x="5588994" y="2178652"/>
                  <a:pt x="5573055" y="2193214"/>
                  <a:pt x="5552685" y="2205303"/>
                </a:cubicBezTo>
                <a:cubicBezTo>
                  <a:pt x="5532314" y="2217392"/>
                  <a:pt x="5529830" y="2214477"/>
                  <a:pt x="5545231" y="2196559"/>
                </a:cubicBezTo>
                <a:cubicBezTo>
                  <a:pt x="5560633" y="2178641"/>
                  <a:pt x="5573019" y="2160985"/>
                  <a:pt x="5582390" y="2143590"/>
                </a:cubicBezTo>
                <a:cubicBezTo>
                  <a:pt x="5591762" y="2126195"/>
                  <a:pt x="5598459" y="2108328"/>
                  <a:pt x="5602481" y="2089986"/>
                </a:cubicBezTo>
                <a:cubicBezTo>
                  <a:pt x="5606504" y="2071645"/>
                  <a:pt x="5608741" y="2054129"/>
                  <a:pt x="5609192" y="2037437"/>
                </a:cubicBezTo>
                <a:cubicBezTo>
                  <a:pt x="5609644" y="2020745"/>
                  <a:pt x="5608070" y="2007502"/>
                  <a:pt x="5604471" y="1997707"/>
                </a:cubicBezTo>
                <a:cubicBezTo>
                  <a:pt x="5600871" y="1987913"/>
                  <a:pt x="5603435" y="1984199"/>
                  <a:pt x="5612161" y="1986565"/>
                </a:cubicBezTo>
                <a:cubicBezTo>
                  <a:pt x="5620887" y="1988931"/>
                  <a:pt x="5627473" y="1990731"/>
                  <a:pt x="5631918" y="1991964"/>
                </a:cubicBezTo>
                <a:cubicBezTo>
                  <a:pt x="5636363" y="1993197"/>
                  <a:pt x="5642939" y="1992968"/>
                  <a:pt x="5651643" y="1991276"/>
                </a:cubicBezTo>
                <a:cubicBezTo>
                  <a:pt x="5660347" y="1989583"/>
                  <a:pt x="5673849" y="1983729"/>
                  <a:pt x="5692147" y="1973712"/>
                </a:cubicBezTo>
                <a:cubicBezTo>
                  <a:pt x="5710445" y="1963696"/>
                  <a:pt x="5720938" y="1954866"/>
                  <a:pt x="5723627" y="1947223"/>
                </a:cubicBezTo>
                <a:cubicBezTo>
                  <a:pt x="5724971" y="1943401"/>
                  <a:pt x="5727228" y="1941313"/>
                  <a:pt x="5730398" y="1940960"/>
                </a:cubicBezTo>
                <a:close/>
                <a:moveTo>
                  <a:pt x="2726980" y="1937792"/>
                </a:moveTo>
                <a:cubicBezTo>
                  <a:pt x="2734996" y="1937366"/>
                  <a:pt x="2742079" y="1939882"/>
                  <a:pt x="2748231" y="1945340"/>
                </a:cubicBezTo>
                <a:cubicBezTo>
                  <a:pt x="2756433" y="1952618"/>
                  <a:pt x="2757760" y="1957583"/>
                  <a:pt x="2752210" y="1960236"/>
                </a:cubicBezTo>
                <a:cubicBezTo>
                  <a:pt x="2746661" y="1962889"/>
                  <a:pt x="2739960" y="1964675"/>
                  <a:pt x="2732109" y="1965592"/>
                </a:cubicBezTo>
                <a:cubicBezTo>
                  <a:pt x="2724258" y="1966510"/>
                  <a:pt x="2713933" y="1967629"/>
                  <a:pt x="2701134" y="1968948"/>
                </a:cubicBezTo>
                <a:cubicBezTo>
                  <a:pt x="2688336" y="1970267"/>
                  <a:pt x="2670342" y="1972282"/>
                  <a:pt x="2647154" y="1974992"/>
                </a:cubicBezTo>
                <a:cubicBezTo>
                  <a:pt x="2656145" y="1978090"/>
                  <a:pt x="2659949" y="1981711"/>
                  <a:pt x="2658565" y="1985855"/>
                </a:cubicBezTo>
                <a:cubicBezTo>
                  <a:pt x="2657181" y="1989999"/>
                  <a:pt x="2656074" y="1997600"/>
                  <a:pt x="2655242" y="2008656"/>
                </a:cubicBezTo>
                <a:cubicBezTo>
                  <a:pt x="2669410" y="2007007"/>
                  <a:pt x="2679638" y="2004569"/>
                  <a:pt x="2685926" y="2001342"/>
                </a:cubicBezTo>
                <a:cubicBezTo>
                  <a:pt x="2692214" y="1998116"/>
                  <a:pt x="2698947" y="1997944"/>
                  <a:pt x="2706125" y="2000826"/>
                </a:cubicBezTo>
                <a:cubicBezTo>
                  <a:pt x="2713302" y="2003709"/>
                  <a:pt x="2720113" y="2007727"/>
                  <a:pt x="2726559" y="2012883"/>
                </a:cubicBezTo>
                <a:cubicBezTo>
                  <a:pt x="2733005" y="2018038"/>
                  <a:pt x="2734203" y="2024215"/>
                  <a:pt x="2730152" y="2031414"/>
                </a:cubicBezTo>
                <a:cubicBezTo>
                  <a:pt x="2726100" y="2038613"/>
                  <a:pt x="2724907" y="2059370"/>
                  <a:pt x="2726570" y="2093686"/>
                </a:cubicBezTo>
                <a:lnTo>
                  <a:pt x="2734895" y="2093837"/>
                </a:lnTo>
                <a:cubicBezTo>
                  <a:pt x="2748633" y="2092016"/>
                  <a:pt x="2761094" y="2089735"/>
                  <a:pt x="2772280" y="2086997"/>
                </a:cubicBezTo>
                <a:cubicBezTo>
                  <a:pt x="2783465" y="2084257"/>
                  <a:pt x="2793525" y="2088316"/>
                  <a:pt x="2802459" y="2099171"/>
                </a:cubicBezTo>
                <a:cubicBezTo>
                  <a:pt x="2811392" y="2110027"/>
                  <a:pt x="2806839" y="2115455"/>
                  <a:pt x="2788800" y="2115455"/>
                </a:cubicBezTo>
                <a:cubicBezTo>
                  <a:pt x="2773628" y="2115455"/>
                  <a:pt x="2752956" y="2116272"/>
                  <a:pt x="2726785" y="2117907"/>
                </a:cubicBezTo>
                <a:cubicBezTo>
                  <a:pt x="2726785" y="2136606"/>
                  <a:pt x="2727230" y="2153047"/>
                  <a:pt x="2728119" y="2167230"/>
                </a:cubicBezTo>
                <a:cubicBezTo>
                  <a:pt x="2729008" y="2181412"/>
                  <a:pt x="2728499" y="2193498"/>
                  <a:pt x="2726592" y="2203486"/>
                </a:cubicBezTo>
                <a:cubicBezTo>
                  <a:pt x="2724684" y="2213474"/>
                  <a:pt x="2719547" y="2223117"/>
                  <a:pt x="2711180" y="2232417"/>
                </a:cubicBezTo>
                <a:cubicBezTo>
                  <a:pt x="2702812" y="2241717"/>
                  <a:pt x="2696230" y="2241433"/>
                  <a:pt x="2691433" y="2231567"/>
                </a:cubicBezTo>
                <a:cubicBezTo>
                  <a:pt x="2686636" y="2221701"/>
                  <a:pt x="2678254" y="2212004"/>
                  <a:pt x="2666288" y="2202475"/>
                </a:cubicBezTo>
                <a:cubicBezTo>
                  <a:pt x="2654321" y="2192946"/>
                  <a:pt x="2655844" y="2189755"/>
                  <a:pt x="2670858" y="2192903"/>
                </a:cubicBezTo>
                <a:cubicBezTo>
                  <a:pt x="2685873" y="2196050"/>
                  <a:pt x="2694645" y="2195771"/>
                  <a:pt x="2697176" y="2192064"/>
                </a:cubicBezTo>
                <a:cubicBezTo>
                  <a:pt x="2699707" y="2188357"/>
                  <a:pt x="2700747" y="2179147"/>
                  <a:pt x="2700295" y="2164434"/>
                </a:cubicBezTo>
                <a:cubicBezTo>
                  <a:pt x="2699844" y="2149721"/>
                  <a:pt x="2699618" y="2134742"/>
                  <a:pt x="2699618" y="2119499"/>
                </a:cubicBezTo>
                <a:cubicBezTo>
                  <a:pt x="2656167" y="2123069"/>
                  <a:pt x="2620151" y="2126955"/>
                  <a:pt x="2591571" y="2131157"/>
                </a:cubicBezTo>
                <a:cubicBezTo>
                  <a:pt x="2590783" y="2146128"/>
                  <a:pt x="2589704" y="2160483"/>
                  <a:pt x="2588334" y="2174221"/>
                </a:cubicBezTo>
                <a:cubicBezTo>
                  <a:pt x="2586965" y="2187959"/>
                  <a:pt x="2583573" y="2199818"/>
                  <a:pt x="2578160" y="2209799"/>
                </a:cubicBezTo>
                <a:cubicBezTo>
                  <a:pt x="2572746" y="2219780"/>
                  <a:pt x="2567118" y="2218973"/>
                  <a:pt x="2561274" y="2207379"/>
                </a:cubicBezTo>
                <a:cubicBezTo>
                  <a:pt x="2555430" y="2195785"/>
                  <a:pt x="2554531" y="2184481"/>
                  <a:pt x="2558575" y="2173468"/>
                </a:cubicBezTo>
                <a:cubicBezTo>
                  <a:pt x="2562619" y="2162455"/>
                  <a:pt x="2565544" y="2149412"/>
                  <a:pt x="2567351" y="2134341"/>
                </a:cubicBezTo>
                <a:cubicBezTo>
                  <a:pt x="2551189" y="2136965"/>
                  <a:pt x="2538645" y="2138973"/>
                  <a:pt x="2529719" y="2140364"/>
                </a:cubicBezTo>
                <a:cubicBezTo>
                  <a:pt x="2520792" y="2141755"/>
                  <a:pt x="2512234" y="2138377"/>
                  <a:pt x="2504046" y="2130232"/>
                </a:cubicBezTo>
                <a:cubicBezTo>
                  <a:pt x="2495858" y="2122087"/>
                  <a:pt x="2497191" y="2118014"/>
                  <a:pt x="2508047" y="2118014"/>
                </a:cubicBezTo>
                <a:cubicBezTo>
                  <a:pt x="2515977" y="2118014"/>
                  <a:pt x="2536225" y="2115928"/>
                  <a:pt x="2568792" y="2111755"/>
                </a:cubicBezTo>
                <a:cubicBezTo>
                  <a:pt x="2569624" y="2088065"/>
                  <a:pt x="2570040" y="2070369"/>
                  <a:pt x="2570040" y="2058667"/>
                </a:cubicBezTo>
                <a:cubicBezTo>
                  <a:pt x="2570040" y="2046851"/>
                  <a:pt x="2568018" y="2036687"/>
                  <a:pt x="2563974" y="2028177"/>
                </a:cubicBezTo>
                <a:cubicBezTo>
                  <a:pt x="2559930" y="2019666"/>
                  <a:pt x="2560984" y="2015876"/>
                  <a:pt x="2567136" y="2016808"/>
                </a:cubicBezTo>
                <a:cubicBezTo>
                  <a:pt x="2573288" y="2017740"/>
                  <a:pt x="2578271" y="2018415"/>
                  <a:pt x="2582085" y="2018830"/>
                </a:cubicBezTo>
                <a:cubicBezTo>
                  <a:pt x="2585900" y="2019246"/>
                  <a:pt x="2601237" y="2017439"/>
                  <a:pt x="2628096" y="2013410"/>
                </a:cubicBezTo>
                <a:cubicBezTo>
                  <a:pt x="2628096" y="1996503"/>
                  <a:pt x="2626770" y="1984622"/>
                  <a:pt x="2624117" y="1977767"/>
                </a:cubicBezTo>
                <a:cubicBezTo>
                  <a:pt x="2608772" y="1979502"/>
                  <a:pt x="2597264" y="1981047"/>
                  <a:pt x="2589593" y="1982403"/>
                </a:cubicBezTo>
                <a:cubicBezTo>
                  <a:pt x="2581921" y="1983758"/>
                  <a:pt x="2574557" y="1984898"/>
                  <a:pt x="2567501" y="1985823"/>
                </a:cubicBezTo>
                <a:cubicBezTo>
                  <a:pt x="2560446" y="1986748"/>
                  <a:pt x="2552584" y="1983439"/>
                  <a:pt x="2543915" y="1975896"/>
                </a:cubicBezTo>
                <a:cubicBezTo>
                  <a:pt x="2535247" y="1968353"/>
                  <a:pt x="2537089" y="1964298"/>
                  <a:pt x="2549444" y="1963732"/>
                </a:cubicBezTo>
                <a:cubicBezTo>
                  <a:pt x="2561797" y="1963165"/>
                  <a:pt x="2579393" y="1961534"/>
                  <a:pt x="2602230" y="1958838"/>
                </a:cubicBezTo>
                <a:cubicBezTo>
                  <a:pt x="2625067" y="1956142"/>
                  <a:pt x="2647301" y="1952991"/>
                  <a:pt x="2668933" y="1949384"/>
                </a:cubicBezTo>
                <a:cubicBezTo>
                  <a:pt x="2690565" y="1945778"/>
                  <a:pt x="2707139" y="1942383"/>
                  <a:pt x="2718654" y="1939199"/>
                </a:cubicBezTo>
                <a:cubicBezTo>
                  <a:pt x="2721533" y="1938403"/>
                  <a:pt x="2724308" y="1937934"/>
                  <a:pt x="2726980" y="1937792"/>
                </a:cubicBezTo>
                <a:close/>
                <a:moveTo>
                  <a:pt x="5975153" y="1935072"/>
                </a:moveTo>
                <a:cubicBezTo>
                  <a:pt x="5976977" y="1934443"/>
                  <a:pt x="5979941" y="1934481"/>
                  <a:pt x="5984041" y="1935188"/>
                </a:cubicBezTo>
                <a:cubicBezTo>
                  <a:pt x="5992245" y="1936600"/>
                  <a:pt x="5999020" y="1938783"/>
                  <a:pt x="6004369" y="1941737"/>
                </a:cubicBezTo>
                <a:cubicBezTo>
                  <a:pt x="6009717" y="1944691"/>
                  <a:pt x="6011163" y="1947975"/>
                  <a:pt x="6008703" y="1951589"/>
                </a:cubicBezTo>
                <a:cubicBezTo>
                  <a:pt x="6006244" y="1955203"/>
                  <a:pt x="6003429" y="1958939"/>
                  <a:pt x="6000260" y="1962796"/>
                </a:cubicBezTo>
                <a:cubicBezTo>
                  <a:pt x="6003185" y="1962796"/>
                  <a:pt x="6010195" y="1960767"/>
                  <a:pt x="6021287" y="1956709"/>
                </a:cubicBezTo>
                <a:cubicBezTo>
                  <a:pt x="6032379" y="1952650"/>
                  <a:pt x="6040646" y="1953934"/>
                  <a:pt x="6046088" y="1960559"/>
                </a:cubicBezTo>
                <a:cubicBezTo>
                  <a:pt x="6051530" y="1967184"/>
                  <a:pt x="6049895" y="1971923"/>
                  <a:pt x="6041183" y="1974777"/>
                </a:cubicBezTo>
                <a:cubicBezTo>
                  <a:pt x="6032472" y="1977631"/>
                  <a:pt x="6023387" y="1979517"/>
                  <a:pt x="6013930" y="1980434"/>
                </a:cubicBezTo>
                <a:cubicBezTo>
                  <a:pt x="6004473" y="1981352"/>
                  <a:pt x="5997321" y="1980915"/>
                  <a:pt x="5992473" y="1979122"/>
                </a:cubicBezTo>
                <a:cubicBezTo>
                  <a:pt x="5982493" y="1994552"/>
                  <a:pt x="5968895" y="2007183"/>
                  <a:pt x="5951679" y="2017013"/>
                </a:cubicBezTo>
                <a:cubicBezTo>
                  <a:pt x="5934464" y="2026843"/>
                  <a:pt x="5929753" y="2026832"/>
                  <a:pt x="5937547" y="2016980"/>
                </a:cubicBezTo>
                <a:cubicBezTo>
                  <a:pt x="5945341" y="2007129"/>
                  <a:pt x="5951679" y="1998650"/>
                  <a:pt x="5956562" y="1991545"/>
                </a:cubicBezTo>
                <a:cubicBezTo>
                  <a:pt x="5961445" y="1984439"/>
                  <a:pt x="5965647" y="1977150"/>
                  <a:pt x="5969167" y="1969679"/>
                </a:cubicBezTo>
                <a:cubicBezTo>
                  <a:pt x="5972688" y="1962208"/>
                  <a:pt x="5974447" y="1956329"/>
                  <a:pt x="5974447" y="1952041"/>
                </a:cubicBezTo>
                <a:cubicBezTo>
                  <a:pt x="5974447" y="1947251"/>
                  <a:pt x="5973996" y="1942892"/>
                  <a:pt x="5973093" y="1938963"/>
                </a:cubicBezTo>
                <a:cubicBezTo>
                  <a:pt x="5972641" y="1936998"/>
                  <a:pt x="5973327" y="1935701"/>
                  <a:pt x="5975153" y="1935072"/>
                </a:cubicBezTo>
                <a:close/>
                <a:moveTo>
                  <a:pt x="2936677" y="1935072"/>
                </a:moveTo>
                <a:cubicBezTo>
                  <a:pt x="2938502" y="1934443"/>
                  <a:pt x="2941466" y="1934481"/>
                  <a:pt x="2945567" y="1935188"/>
                </a:cubicBezTo>
                <a:cubicBezTo>
                  <a:pt x="2953769" y="1936600"/>
                  <a:pt x="2960545" y="1938783"/>
                  <a:pt x="2965894" y="1941737"/>
                </a:cubicBezTo>
                <a:cubicBezTo>
                  <a:pt x="2971243" y="1944691"/>
                  <a:pt x="2972687" y="1947975"/>
                  <a:pt x="2970228" y="1951589"/>
                </a:cubicBezTo>
                <a:cubicBezTo>
                  <a:pt x="2967769" y="1955203"/>
                  <a:pt x="2964954" y="1958939"/>
                  <a:pt x="2961785" y="1962796"/>
                </a:cubicBezTo>
                <a:cubicBezTo>
                  <a:pt x="2964711" y="1962796"/>
                  <a:pt x="2971719" y="1960767"/>
                  <a:pt x="2982812" y="1956709"/>
                </a:cubicBezTo>
                <a:cubicBezTo>
                  <a:pt x="2993904" y="1952650"/>
                  <a:pt x="3002171" y="1953934"/>
                  <a:pt x="3007613" y="1960559"/>
                </a:cubicBezTo>
                <a:cubicBezTo>
                  <a:pt x="3013055" y="1967184"/>
                  <a:pt x="3011421" y="1971923"/>
                  <a:pt x="3002709" y="1974777"/>
                </a:cubicBezTo>
                <a:cubicBezTo>
                  <a:pt x="2993997" y="1977631"/>
                  <a:pt x="2984913" y="1979517"/>
                  <a:pt x="2975455" y="1980434"/>
                </a:cubicBezTo>
                <a:cubicBezTo>
                  <a:pt x="2965998" y="1981352"/>
                  <a:pt x="2958846" y="1980915"/>
                  <a:pt x="2953999" y="1979122"/>
                </a:cubicBezTo>
                <a:cubicBezTo>
                  <a:pt x="2944018" y="1994552"/>
                  <a:pt x="2930420" y="2007183"/>
                  <a:pt x="2913204" y="2017013"/>
                </a:cubicBezTo>
                <a:cubicBezTo>
                  <a:pt x="2895989" y="2026843"/>
                  <a:pt x="2891278" y="2026832"/>
                  <a:pt x="2899072" y="2016980"/>
                </a:cubicBezTo>
                <a:cubicBezTo>
                  <a:pt x="2906866" y="2007129"/>
                  <a:pt x="2913204" y="1998650"/>
                  <a:pt x="2918087" y="1991545"/>
                </a:cubicBezTo>
                <a:cubicBezTo>
                  <a:pt x="2922970" y="1984439"/>
                  <a:pt x="2927172" y="1977150"/>
                  <a:pt x="2930692" y="1969679"/>
                </a:cubicBezTo>
                <a:cubicBezTo>
                  <a:pt x="2934213" y="1962208"/>
                  <a:pt x="2935973" y="1956329"/>
                  <a:pt x="2935973" y="1952041"/>
                </a:cubicBezTo>
                <a:cubicBezTo>
                  <a:pt x="2935973" y="1947251"/>
                  <a:pt x="2935521" y="1942892"/>
                  <a:pt x="2934618" y="1938963"/>
                </a:cubicBezTo>
                <a:cubicBezTo>
                  <a:pt x="2934166" y="1936998"/>
                  <a:pt x="2934853" y="1935701"/>
                  <a:pt x="2936677" y="1935072"/>
                </a:cubicBezTo>
                <a:close/>
                <a:moveTo>
                  <a:pt x="5382307" y="1934189"/>
                </a:moveTo>
                <a:cubicBezTo>
                  <a:pt x="5387544" y="1934944"/>
                  <a:pt x="5395319" y="1938930"/>
                  <a:pt x="5405633" y="1946147"/>
                </a:cubicBezTo>
                <a:cubicBezTo>
                  <a:pt x="5419386" y="1955769"/>
                  <a:pt x="5423602" y="1962789"/>
                  <a:pt x="5418281" y="1967206"/>
                </a:cubicBezTo>
                <a:cubicBezTo>
                  <a:pt x="5412961" y="1971622"/>
                  <a:pt x="5409111" y="1975817"/>
                  <a:pt x="5406730" y="1979789"/>
                </a:cubicBezTo>
                <a:cubicBezTo>
                  <a:pt x="5404350" y="1983761"/>
                  <a:pt x="5399431" y="1992272"/>
                  <a:pt x="5391974" y="2005322"/>
                </a:cubicBezTo>
                <a:cubicBezTo>
                  <a:pt x="5384518" y="2018372"/>
                  <a:pt x="5378380" y="2026714"/>
                  <a:pt x="5373561" y="2030349"/>
                </a:cubicBezTo>
                <a:cubicBezTo>
                  <a:pt x="5368743" y="2033984"/>
                  <a:pt x="5364628" y="2031758"/>
                  <a:pt x="5361214" y="2023670"/>
                </a:cubicBezTo>
                <a:cubicBezTo>
                  <a:pt x="5331029" y="2028159"/>
                  <a:pt x="5309138" y="2031206"/>
                  <a:pt x="5295543" y="2032812"/>
                </a:cubicBezTo>
                <a:cubicBezTo>
                  <a:pt x="5290008" y="2042908"/>
                  <a:pt x="5284760" y="2042735"/>
                  <a:pt x="5279798" y="2032296"/>
                </a:cubicBezTo>
                <a:cubicBezTo>
                  <a:pt x="5274837" y="2021856"/>
                  <a:pt x="5270144" y="2008900"/>
                  <a:pt x="5265720" y="1993427"/>
                </a:cubicBezTo>
                <a:cubicBezTo>
                  <a:pt x="5261296" y="1977954"/>
                  <a:pt x="5256549" y="1966051"/>
                  <a:pt x="5251480" y="1957720"/>
                </a:cubicBezTo>
                <a:cubicBezTo>
                  <a:pt x="5246410" y="1949388"/>
                  <a:pt x="5249200" y="1946140"/>
                  <a:pt x="5259847" y="1947975"/>
                </a:cubicBezTo>
                <a:cubicBezTo>
                  <a:pt x="5270495" y="1949811"/>
                  <a:pt x="5277913" y="1950711"/>
                  <a:pt x="5282100" y="1950675"/>
                </a:cubicBezTo>
                <a:cubicBezTo>
                  <a:pt x="5286287" y="1950639"/>
                  <a:pt x="5296749" y="1949746"/>
                  <a:pt x="5313483" y="1947997"/>
                </a:cubicBezTo>
                <a:cubicBezTo>
                  <a:pt x="5330218" y="1946247"/>
                  <a:pt x="5343960" y="1944028"/>
                  <a:pt x="5354708" y="1941339"/>
                </a:cubicBezTo>
                <a:cubicBezTo>
                  <a:pt x="5365456" y="1938651"/>
                  <a:pt x="5373192" y="1936374"/>
                  <a:pt x="5377917" y="1934510"/>
                </a:cubicBezTo>
                <a:cubicBezTo>
                  <a:pt x="5379099" y="1934044"/>
                  <a:pt x="5380562" y="1933937"/>
                  <a:pt x="5382307" y="1934189"/>
                </a:cubicBezTo>
                <a:close/>
                <a:moveTo>
                  <a:pt x="4624810" y="1932844"/>
                </a:moveTo>
                <a:cubicBezTo>
                  <a:pt x="4626454" y="1932612"/>
                  <a:pt x="4628542" y="1932734"/>
                  <a:pt x="4631072" y="1933209"/>
                </a:cubicBezTo>
                <a:cubicBezTo>
                  <a:pt x="4641197" y="1935109"/>
                  <a:pt x="4650221" y="1938891"/>
                  <a:pt x="4658143" y="1944555"/>
                </a:cubicBezTo>
                <a:cubicBezTo>
                  <a:pt x="4666066" y="1950220"/>
                  <a:pt x="4667988" y="1956476"/>
                  <a:pt x="4663908" y="1963323"/>
                </a:cubicBezTo>
                <a:cubicBezTo>
                  <a:pt x="4659828" y="1970170"/>
                  <a:pt x="4657373" y="1987533"/>
                  <a:pt x="4656541" y="2015410"/>
                </a:cubicBezTo>
                <a:cubicBezTo>
                  <a:pt x="4665374" y="2013761"/>
                  <a:pt x="4674265" y="2011549"/>
                  <a:pt x="4683213" y="2008774"/>
                </a:cubicBezTo>
                <a:cubicBezTo>
                  <a:pt x="4692162" y="2005999"/>
                  <a:pt x="4700077" y="2007842"/>
                  <a:pt x="4706961" y="2014302"/>
                </a:cubicBezTo>
                <a:cubicBezTo>
                  <a:pt x="4713844" y="2020763"/>
                  <a:pt x="4710883" y="2026406"/>
                  <a:pt x="4698077" y="2031231"/>
                </a:cubicBezTo>
                <a:cubicBezTo>
                  <a:pt x="4685271" y="2036056"/>
                  <a:pt x="4671369" y="2039652"/>
                  <a:pt x="4656369" y="2042018"/>
                </a:cubicBezTo>
                <a:lnTo>
                  <a:pt x="4655185" y="2081533"/>
                </a:lnTo>
                <a:cubicBezTo>
                  <a:pt x="4688857" y="2077087"/>
                  <a:pt x="4711486" y="2073728"/>
                  <a:pt x="4723072" y="2071455"/>
                </a:cubicBezTo>
                <a:cubicBezTo>
                  <a:pt x="4734659" y="2069182"/>
                  <a:pt x="4744751" y="2069523"/>
                  <a:pt x="4753348" y="2072477"/>
                </a:cubicBezTo>
                <a:cubicBezTo>
                  <a:pt x="4761945" y="2075431"/>
                  <a:pt x="4767982" y="2080633"/>
                  <a:pt x="4771460" y="2088083"/>
                </a:cubicBezTo>
                <a:cubicBezTo>
                  <a:pt x="4774937" y="2095533"/>
                  <a:pt x="4770374" y="2099032"/>
                  <a:pt x="4757769" y="2098580"/>
                </a:cubicBezTo>
                <a:cubicBezTo>
                  <a:pt x="4745164" y="2098128"/>
                  <a:pt x="4729690" y="2098576"/>
                  <a:pt x="4711349" y="2099924"/>
                </a:cubicBezTo>
                <a:cubicBezTo>
                  <a:pt x="4693008" y="2101272"/>
                  <a:pt x="4668436" y="2103466"/>
                  <a:pt x="4637633" y="2106506"/>
                </a:cubicBezTo>
                <a:cubicBezTo>
                  <a:pt x="4647542" y="2114795"/>
                  <a:pt x="4650450" y="2120682"/>
                  <a:pt x="4646356" y="2124166"/>
                </a:cubicBezTo>
                <a:cubicBezTo>
                  <a:pt x="4642262" y="2127651"/>
                  <a:pt x="4636966" y="2133075"/>
                  <a:pt x="4630470" y="2140439"/>
                </a:cubicBezTo>
                <a:cubicBezTo>
                  <a:pt x="4623974" y="2147803"/>
                  <a:pt x="4618823" y="2153101"/>
                  <a:pt x="4615015" y="2156335"/>
                </a:cubicBezTo>
                <a:cubicBezTo>
                  <a:pt x="4611208" y="2159569"/>
                  <a:pt x="4611390" y="2160978"/>
                  <a:pt x="4615563" y="2160562"/>
                </a:cubicBezTo>
                <a:cubicBezTo>
                  <a:pt x="4619736" y="2160146"/>
                  <a:pt x="4642337" y="2157866"/>
                  <a:pt x="4683364" y="2153722"/>
                </a:cubicBezTo>
                <a:cubicBezTo>
                  <a:pt x="4677972" y="2145820"/>
                  <a:pt x="4673251" y="2137438"/>
                  <a:pt x="4669200" y="2128576"/>
                </a:cubicBezTo>
                <a:cubicBezTo>
                  <a:pt x="4665149" y="2119714"/>
                  <a:pt x="4667393" y="2116742"/>
                  <a:pt x="4675932" y="2119660"/>
                </a:cubicBezTo>
                <a:cubicBezTo>
                  <a:pt x="4684472" y="2122578"/>
                  <a:pt x="4692944" y="2127773"/>
                  <a:pt x="4701347" y="2135244"/>
                </a:cubicBezTo>
                <a:cubicBezTo>
                  <a:pt x="4709750" y="2142715"/>
                  <a:pt x="4717207" y="2151592"/>
                  <a:pt x="4723717" y="2161874"/>
                </a:cubicBezTo>
                <a:cubicBezTo>
                  <a:pt x="4730228" y="2172156"/>
                  <a:pt x="4731784" y="2183187"/>
                  <a:pt x="4728386" y="2194968"/>
                </a:cubicBezTo>
                <a:cubicBezTo>
                  <a:pt x="4724986" y="2206748"/>
                  <a:pt x="4719691" y="2209455"/>
                  <a:pt x="4712500" y="2203088"/>
                </a:cubicBezTo>
                <a:cubicBezTo>
                  <a:pt x="4705309" y="2196721"/>
                  <a:pt x="4697583" y="2185507"/>
                  <a:pt x="4689322" y="2169446"/>
                </a:cubicBezTo>
                <a:cubicBezTo>
                  <a:pt x="4645427" y="2177519"/>
                  <a:pt x="4616467" y="2183969"/>
                  <a:pt x="4602442" y="2188794"/>
                </a:cubicBezTo>
                <a:cubicBezTo>
                  <a:pt x="4588417" y="2193620"/>
                  <a:pt x="4576802" y="2198574"/>
                  <a:pt x="4567595" y="2203658"/>
                </a:cubicBezTo>
                <a:cubicBezTo>
                  <a:pt x="4558389" y="2208741"/>
                  <a:pt x="4553786" y="2204507"/>
                  <a:pt x="4553786" y="2190956"/>
                </a:cubicBezTo>
                <a:cubicBezTo>
                  <a:pt x="4553786" y="2178150"/>
                  <a:pt x="4557454" y="2170525"/>
                  <a:pt x="4564789" y="2168080"/>
                </a:cubicBezTo>
                <a:cubicBezTo>
                  <a:pt x="4572124" y="2165635"/>
                  <a:pt x="4578097" y="2162734"/>
                  <a:pt x="4582707" y="2159379"/>
                </a:cubicBezTo>
                <a:cubicBezTo>
                  <a:pt x="4587317" y="2156023"/>
                  <a:pt x="4593781" y="2149308"/>
                  <a:pt x="4602098" y="2139234"/>
                </a:cubicBezTo>
                <a:cubicBezTo>
                  <a:pt x="4610416" y="2129160"/>
                  <a:pt x="4615463" y="2118982"/>
                  <a:pt x="4617241" y="2108700"/>
                </a:cubicBezTo>
                <a:cubicBezTo>
                  <a:pt x="4600922" y="2112214"/>
                  <a:pt x="4588396" y="2115118"/>
                  <a:pt x="4579663" y="2117412"/>
                </a:cubicBezTo>
                <a:cubicBezTo>
                  <a:pt x="4570930" y="2119706"/>
                  <a:pt x="4561960" y="2116781"/>
                  <a:pt x="4552753" y="2108636"/>
                </a:cubicBezTo>
                <a:cubicBezTo>
                  <a:pt x="4543547" y="2100491"/>
                  <a:pt x="4545719" y="2096418"/>
                  <a:pt x="4559271" y="2096418"/>
                </a:cubicBezTo>
                <a:cubicBezTo>
                  <a:pt x="4570643" y="2096418"/>
                  <a:pt x="4594010" y="2092625"/>
                  <a:pt x="4629373" y="2085039"/>
                </a:cubicBezTo>
                <a:lnTo>
                  <a:pt x="4629373" y="2046600"/>
                </a:lnTo>
                <a:cubicBezTo>
                  <a:pt x="4617356" y="2048407"/>
                  <a:pt x="4606479" y="2046743"/>
                  <a:pt x="4596742" y="2041610"/>
                </a:cubicBezTo>
                <a:cubicBezTo>
                  <a:pt x="4587005" y="2036476"/>
                  <a:pt x="4587141" y="2032651"/>
                  <a:pt x="4597151" y="2030134"/>
                </a:cubicBezTo>
                <a:cubicBezTo>
                  <a:pt x="4607160" y="2027617"/>
                  <a:pt x="4617901" y="2024832"/>
                  <a:pt x="4629373" y="2021777"/>
                </a:cubicBezTo>
                <a:cubicBezTo>
                  <a:pt x="4629373" y="2006907"/>
                  <a:pt x="4629158" y="1992659"/>
                  <a:pt x="4628728" y="1979036"/>
                </a:cubicBezTo>
                <a:cubicBezTo>
                  <a:pt x="4628298" y="1965413"/>
                  <a:pt x="4626050" y="1953894"/>
                  <a:pt x="4621985" y="1944480"/>
                </a:cubicBezTo>
                <a:cubicBezTo>
                  <a:pt x="4618935" y="1937419"/>
                  <a:pt x="4619877" y="1933541"/>
                  <a:pt x="4624810" y="1932844"/>
                </a:cubicBezTo>
                <a:close/>
                <a:moveTo>
                  <a:pt x="1948285" y="1932844"/>
                </a:moveTo>
                <a:cubicBezTo>
                  <a:pt x="1949929" y="1932612"/>
                  <a:pt x="1952017" y="1932734"/>
                  <a:pt x="1954548" y="1933209"/>
                </a:cubicBezTo>
                <a:cubicBezTo>
                  <a:pt x="1964672" y="1935109"/>
                  <a:pt x="1973695" y="1938891"/>
                  <a:pt x="1981618" y="1944555"/>
                </a:cubicBezTo>
                <a:cubicBezTo>
                  <a:pt x="1989541" y="1950220"/>
                  <a:pt x="1991463" y="1956476"/>
                  <a:pt x="1987383" y="1963323"/>
                </a:cubicBezTo>
                <a:cubicBezTo>
                  <a:pt x="1983303" y="1970170"/>
                  <a:pt x="1980847" y="1987533"/>
                  <a:pt x="1980016" y="2015410"/>
                </a:cubicBezTo>
                <a:cubicBezTo>
                  <a:pt x="1988849" y="2013761"/>
                  <a:pt x="1997740" y="2011549"/>
                  <a:pt x="2006689" y="2008774"/>
                </a:cubicBezTo>
                <a:cubicBezTo>
                  <a:pt x="2015637" y="2005999"/>
                  <a:pt x="2023553" y="2007842"/>
                  <a:pt x="2030436" y="2014302"/>
                </a:cubicBezTo>
                <a:cubicBezTo>
                  <a:pt x="2037319" y="2020763"/>
                  <a:pt x="2034358" y="2026406"/>
                  <a:pt x="2021552" y="2031231"/>
                </a:cubicBezTo>
                <a:cubicBezTo>
                  <a:pt x="2008746" y="2036056"/>
                  <a:pt x="1994844" y="2039652"/>
                  <a:pt x="1979844" y="2042018"/>
                </a:cubicBezTo>
                <a:lnTo>
                  <a:pt x="1978661" y="2081533"/>
                </a:lnTo>
                <a:cubicBezTo>
                  <a:pt x="2012332" y="2077087"/>
                  <a:pt x="2034960" y="2073728"/>
                  <a:pt x="2046547" y="2071455"/>
                </a:cubicBezTo>
                <a:cubicBezTo>
                  <a:pt x="2058134" y="2069182"/>
                  <a:pt x="2068226" y="2069523"/>
                  <a:pt x="2076823" y="2072477"/>
                </a:cubicBezTo>
                <a:cubicBezTo>
                  <a:pt x="2085420" y="2075431"/>
                  <a:pt x="2091457" y="2080633"/>
                  <a:pt x="2094935" y="2088083"/>
                </a:cubicBezTo>
                <a:cubicBezTo>
                  <a:pt x="2098412" y="2095533"/>
                  <a:pt x="2093848" y="2099032"/>
                  <a:pt x="2081243" y="2098580"/>
                </a:cubicBezTo>
                <a:cubicBezTo>
                  <a:pt x="2068638" y="2098128"/>
                  <a:pt x="2053165" y="2098576"/>
                  <a:pt x="2034824" y="2099924"/>
                </a:cubicBezTo>
                <a:cubicBezTo>
                  <a:pt x="2016483" y="2101272"/>
                  <a:pt x="1991911" y="2103466"/>
                  <a:pt x="1961108" y="2106506"/>
                </a:cubicBezTo>
                <a:cubicBezTo>
                  <a:pt x="1971017" y="2114795"/>
                  <a:pt x="1973925" y="2120682"/>
                  <a:pt x="1969831" y="2124166"/>
                </a:cubicBezTo>
                <a:cubicBezTo>
                  <a:pt x="1965736" y="2127651"/>
                  <a:pt x="1960441" y="2133075"/>
                  <a:pt x="1953945" y="2140439"/>
                </a:cubicBezTo>
                <a:cubicBezTo>
                  <a:pt x="1947449" y="2147803"/>
                  <a:pt x="1942297" y="2153101"/>
                  <a:pt x="1938490" y="2156335"/>
                </a:cubicBezTo>
                <a:cubicBezTo>
                  <a:pt x="1934683" y="2159569"/>
                  <a:pt x="1934866" y="2160978"/>
                  <a:pt x="1939039" y="2160562"/>
                </a:cubicBezTo>
                <a:cubicBezTo>
                  <a:pt x="1943212" y="2160146"/>
                  <a:pt x="1965812" y="2157866"/>
                  <a:pt x="2006839" y="2153722"/>
                </a:cubicBezTo>
                <a:cubicBezTo>
                  <a:pt x="2001447" y="2145820"/>
                  <a:pt x="1996726" y="2137438"/>
                  <a:pt x="1992675" y="2128576"/>
                </a:cubicBezTo>
                <a:cubicBezTo>
                  <a:pt x="1988623" y="2119714"/>
                  <a:pt x="1990868" y="2116742"/>
                  <a:pt x="1999407" y="2119660"/>
                </a:cubicBezTo>
                <a:cubicBezTo>
                  <a:pt x="2007947" y="2122578"/>
                  <a:pt x="2016418" y="2127773"/>
                  <a:pt x="2024822" y="2135244"/>
                </a:cubicBezTo>
                <a:cubicBezTo>
                  <a:pt x="2033225" y="2142715"/>
                  <a:pt x="2040682" y="2151592"/>
                  <a:pt x="2047192" y="2161874"/>
                </a:cubicBezTo>
                <a:cubicBezTo>
                  <a:pt x="2053703" y="2172156"/>
                  <a:pt x="2055259" y="2183187"/>
                  <a:pt x="2051860" y="2194968"/>
                </a:cubicBezTo>
                <a:cubicBezTo>
                  <a:pt x="2048462" y="2206748"/>
                  <a:pt x="2043167" y="2209455"/>
                  <a:pt x="2035975" y="2203088"/>
                </a:cubicBezTo>
                <a:cubicBezTo>
                  <a:pt x="2028783" y="2196721"/>
                  <a:pt x="2021057" y="2185507"/>
                  <a:pt x="2012797" y="2169446"/>
                </a:cubicBezTo>
                <a:cubicBezTo>
                  <a:pt x="1968902" y="2177519"/>
                  <a:pt x="1939942" y="2183969"/>
                  <a:pt x="1925917" y="2188794"/>
                </a:cubicBezTo>
                <a:cubicBezTo>
                  <a:pt x="1911893" y="2193620"/>
                  <a:pt x="1900277" y="2198574"/>
                  <a:pt x="1891071" y="2203658"/>
                </a:cubicBezTo>
                <a:cubicBezTo>
                  <a:pt x="1881864" y="2208741"/>
                  <a:pt x="1877261" y="2204507"/>
                  <a:pt x="1877261" y="2190956"/>
                </a:cubicBezTo>
                <a:cubicBezTo>
                  <a:pt x="1877261" y="2178150"/>
                  <a:pt x="1880929" y="2170525"/>
                  <a:pt x="1888264" y="2168080"/>
                </a:cubicBezTo>
                <a:cubicBezTo>
                  <a:pt x="1895599" y="2165635"/>
                  <a:pt x="1901571" y="2162734"/>
                  <a:pt x="1906182" y="2159379"/>
                </a:cubicBezTo>
                <a:cubicBezTo>
                  <a:pt x="1910792" y="2156023"/>
                  <a:pt x="1917256" y="2149308"/>
                  <a:pt x="1925573" y="2139234"/>
                </a:cubicBezTo>
                <a:cubicBezTo>
                  <a:pt x="1933890" y="2129160"/>
                  <a:pt x="1938938" y="2118982"/>
                  <a:pt x="1940716" y="2108700"/>
                </a:cubicBezTo>
                <a:cubicBezTo>
                  <a:pt x="1924397" y="2112214"/>
                  <a:pt x="1911871" y="2115118"/>
                  <a:pt x="1903138" y="2117412"/>
                </a:cubicBezTo>
                <a:cubicBezTo>
                  <a:pt x="1894405" y="2119706"/>
                  <a:pt x="1885435" y="2116781"/>
                  <a:pt x="1876228" y="2108636"/>
                </a:cubicBezTo>
                <a:cubicBezTo>
                  <a:pt x="1867022" y="2100491"/>
                  <a:pt x="1869195" y="2096418"/>
                  <a:pt x="1882746" y="2096418"/>
                </a:cubicBezTo>
                <a:cubicBezTo>
                  <a:pt x="1894118" y="2096418"/>
                  <a:pt x="1917485" y="2092625"/>
                  <a:pt x="1952848" y="2085039"/>
                </a:cubicBezTo>
                <a:lnTo>
                  <a:pt x="1952848" y="2046600"/>
                </a:lnTo>
                <a:cubicBezTo>
                  <a:pt x="1940831" y="2048407"/>
                  <a:pt x="1929954" y="2046743"/>
                  <a:pt x="1920217" y="2041610"/>
                </a:cubicBezTo>
                <a:cubicBezTo>
                  <a:pt x="1910480" y="2036476"/>
                  <a:pt x="1910616" y="2032651"/>
                  <a:pt x="1920626" y="2030134"/>
                </a:cubicBezTo>
                <a:cubicBezTo>
                  <a:pt x="1930635" y="2027617"/>
                  <a:pt x="1941376" y="2024832"/>
                  <a:pt x="1952848" y="2021777"/>
                </a:cubicBezTo>
                <a:cubicBezTo>
                  <a:pt x="1952848" y="2006907"/>
                  <a:pt x="1952633" y="1992659"/>
                  <a:pt x="1952203" y="1979036"/>
                </a:cubicBezTo>
                <a:cubicBezTo>
                  <a:pt x="1951773" y="1965413"/>
                  <a:pt x="1949525" y="1953894"/>
                  <a:pt x="1945459" y="1944480"/>
                </a:cubicBezTo>
                <a:cubicBezTo>
                  <a:pt x="1942410" y="1937419"/>
                  <a:pt x="1943352" y="1933541"/>
                  <a:pt x="1948285" y="1932844"/>
                </a:cubicBezTo>
                <a:close/>
                <a:moveTo>
                  <a:pt x="7179887" y="1927670"/>
                </a:moveTo>
                <a:cubicBezTo>
                  <a:pt x="7237061" y="1973960"/>
                  <a:pt x="7265648" y="2022831"/>
                  <a:pt x="7265648" y="2074284"/>
                </a:cubicBezTo>
                <a:cubicBezTo>
                  <a:pt x="7267455" y="2134556"/>
                  <a:pt x="7239291" y="2185170"/>
                  <a:pt x="7181155" y="2226125"/>
                </a:cubicBezTo>
                <a:lnTo>
                  <a:pt x="7162915" y="2204464"/>
                </a:lnTo>
                <a:cubicBezTo>
                  <a:pt x="7210611" y="2168700"/>
                  <a:pt x="7234903" y="2127271"/>
                  <a:pt x="7235791" y="2080178"/>
                </a:cubicBezTo>
                <a:cubicBezTo>
                  <a:pt x="7237599" y="2032124"/>
                  <a:pt x="7212855" y="1988874"/>
                  <a:pt x="7161559" y="1950428"/>
                </a:cubicBezTo>
                <a:close/>
                <a:moveTo>
                  <a:pt x="6524677" y="1927670"/>
                </a:moveTo>
                <a:lnTo>
                  <a:pt x="6543069" y="1950428"/>
                </a:lnTo>
                <a:cubicBezTo>
                  <a:pt x="6491775" y="1988874"/>
                  <a:pt x="6467009" y="2032138"/>
                  <a:pt x="6468772" y="2080221"/>
                </a:cubicBezTo>
                <a:cubicBezTo>
                  <a:pt x="6469661" y="2127300"/>
                  <a:pt x="6493975" y="2168707"/>
                  <a:pt x="6541713" y="2204443"/>
                </a:cubicBezTo>
                <a:lnTo>
                  <a:pt x="6523409" y="2226125"/>
                </a:lnTo>
                <a:cubicBezTo>
                  <a:pt x="6465317" y="2185184"/>
                  <a:pt x="6437173" y="2133868"/>
                  <a:pt x="6438981" y="2072176"/>
                </a:cubicBezTo>
                <a:cubicBezTo>
                  <a:pt x="6438981" y="2022086"/>
                  <a:pt x="6467546" y="1973917"/>
                  <a:pt x="6524677" y="1927670"/>
                </a:cubicBezTo>
                <a:close/>
                <a:moveTo>
                  <a:pt x="4141412" y="1927670"/>
                </a:moveTo>
                <a:cubicBezTo>
                  <a:pt x="4198586" y="1973960"/>
                  <a:pt x="4227173" y="2022831"/>
                  <a:pt x="4227173" y="2074284"/>
                </a:cubicBezTo>
                <a:cubicBezTo>
                  <a:pt x="4228980" y="2134556"/>
                  <a:pt x="4200816" y="2185170"/>
                  <a:pt x="4142681" y="2226125"/>
                </a:cubicBezTo>
                <a:lnTo>
                  <a:pt x="4124440" y="2204464"/>
                </a:lnTo>
                <a:cubicBezTo>
                  <a:pt x="4172136" y="2168700"/>
                  <a:pt x="4196428" y="2127271"/>
                  <a:pt x="4197317" y="2080178"/>
                </a:cubicBezTo>
                <a:cubicBezTo>
                  <a:pt x="4199124" y="2032124"/>
                  <a:pt x="4174380" y="1988874"/>
                  <a:pt x="4123085" y="1950428"/>
                </a:cubicBezTo>
                <a:close/>
                <a:moveTo>
                  <a:pt x="3486203" y="1927670"/>
                </a:moveTo>
                <a:lnTo>
                  <a:pt x="3504594" y="1950428"/>
                </a:lnTo>
                <a:cubicBezTo>
                  <a:pt x="3453299" y="1988874"/>
                  <a:pt x="3428534" y="2032138"/>
                  <a:pt x="3430298" y="2080221"/>
                </a:cubicBezTo>
                <a:cubicBezTo>
                  <a:pt x="3431186" y="2127300"/>
                  <a:pt x="3455500" y="2168707"/>
                  <a:pt x="3503239" y="2204443"/>
                </a:cubicBezTo>
                <a:lnTo>
                  <a:pt x="3484934" y="2226125"/>
                </a:lnTo>
                <a:cubicBezTo>
                  <a:pt x="3426841" y="2185184"/>
                  <a:pt x="3398699" y="2133868"/>
                  <a:pt x="3400506" y="2072176"/>
                </a:cubicBezTo>
                <a:cubicBezTo>
                  <a:pt x="3400506" y="2022086"/>
                  <a:pt x="3429072" y="1973917"/>
                  <a:pt x="3486203" y="1927670"/>
                </a:cubicBezTo>
                <a:close/>
                <a:moveTo>
                  <a:pt x="1455362" y="1927670"/>
                </a:moveTo>
                <a:cubicBezTo>
                  <a:pt x="1512536" y="1973960"/>
                  <a:pt x="1541124" y="2022831"/>
                  <a:pt x="1541124" y="2074284"/>
                </a:cubicBezTo>
                <a:cubicBezTo>
                  <a:pt x="1542930" y="2134556"/>
                  <a:pt x="1514766" y="2185170"/>
                  <a:pt x="1456631" y="2226125"/>
                </a:cubicBezTo>
                <a:lnTo>
                  <a:pt x="1438391" y="2204464"/>
                </a:lnTo>
                <a:cubicBezTo>
                  <a:pt x="1486086" y="2168700"/>
                  <a:pt x="1510378" y="2127271"/>
                  <a:pt x="1511268" y="2080178"/>
                </a:cubicBezTo>
                <a:cubicBezTo>
                  <a:pt x="1513075" y="2032124"/>
                  <a:pt x="1488330" y="1988874"/>
                  <a:pt x="1437035" y="1950428"/>
                </a:cubicBezTo>
                <a:close/>
                <a:moveTo>
                  <a:pt x="800154" y="1927670"/>
                </a:moveTo>
                <a:lnTo>
                  <a:pt x="818544" y="1950428"/>
                </a:lnTo>
                <a:cubicBezTo>
                  <a:pt x="767250" y="1988874"/>
                  <a:pt x="742484" y="2032138"/>
                  <a:pt x="744248" y="2080221"/>
                </a:cubicBezTo>
                <a:cubicBezTo>
                  <a:pt x="745137" y="2127300"/>
                  <a:pt x="769450" y="2168707"/>
                  <a:pt x="817189" y="2204443"/>
                </a:cubicBezTo>
                <a:lnTo>
                  <a:pt x="798884" y="2226125"/>
                </a:lnTo>
                <a:cubicBezTo>
                  <a:pt x="740792" y="2185184"/>
                  <a:pt x="712649" y="2133868"/>
                  <a:pt x="714456" y="2072176"/>
                </a:cubicBezTo>
                <a:cubicBezTo>
                  <a:pt x="714456" y="2022086"/>
                  <a:pt x="743022" y="1973917"/>
                  <a:pt x="800154" y="1927670"/>
                </a:cubicBezTo>
                <a:close/>
                <a:moveTo>
                  <a:pt x="6074121" y="1924051"/>
                </a:moveTo>
                <a:cubicBezTo>
                  <a:pt x="6077509" y="1924033"/>
                  <a:pt x="6082429" y="1925060"/>
                  <a:pt x="6088883" y="1927132"/>
                </a:cubicBezTo>
                <a:cubicBezTo>
                  <a:pt x="6101789" y="1931276"/>
                  <a:pt x="6106443" y="1936589"/>
                  <a:pt x="6102843" y="1943071"/>
                </a:cubicBezTo>
                <a:lnTo>
                  <a:pt x="6094733" y="1949266"/>
                </a:lnTo>
                <a:cubicBezTo>
                  <a:pt x="6101273" y="1949338"/>
                  <a:pt x="6111038" y="1947782"/>
                  <a:pt x="6124031" y="1944598"/>
                </a:cubicBezTo>
                <a:cubicBezTo>
                  <a:pt x="6137023" y="1941415"/>
                  <a:pt x="6146412" y="1943483"/>
                  <a:pt x="6152199" y="1950804"/>
                </a:cubicBezTo>
                <a:cubicBezTo>
                  <a:pt x="6157985" y="1958125"/>
                  <a:pt x="6151635" y="1963323"/>
                  <a:pt x="6133151" y="1966399"/>
                </a:cubicBezTo>
                <a:cubicBezTo>
                  <a:pt x="6114667" y="1969475"/>
                  <a:pt x="6100240" y="1970117"/>
                  <a:pt x="6089872" y="1968324"/>
                </a:cubicBezTo>
                <a:cubicBezTo>
                  <a:pt x="6082429" y="1980155"/>
                  <a:pt x="6072355" y="1990085"/>
                  <a:pt x="6059650" y="1998116"/>
                </a:cubicBezTo>
                <a:lnTo>
                  <a:pt x="6054248" y="2001011"/>
                </a:lnTo>
                <a:lnTo>
                  <a:pt x="6067341" y="1997998"/>
                </a:lnTo>
                <a:cubicBezTo>
                  <a:pt x="6072783" y="1995208"/>
                  <a:pt x="6078873" y="1995266"/>
                  <a:pt x="6085613" y="1998170"/>
                </a:cubicBezTo>
                <a:cubicBezTo>
                  <a:pt x="6092353" y="2001074"/>
                  <a:pt x="6098932" y="2004616"/>
                  <a:pt x="6105349" y="2008796"/>
                </a:cubicBezTo>
                <a:cubicBezTo>
                  <a:pt x="6111766" y="2012976"/>
                  <a:pt x="6113143" y="2018092"/>
                  <a:pt x="6109479" y="2024143"/>
                </a:cubicBezTo>
                <a:cubicBezTo>
                  <a:pt x="6105815" y="2030195"/>
                  <a:pt x="6102645" y="2042359"/>
                  <a:pt x="6099971" y="2060636"/>
                </a:cubicBezTo>
                <a:cubicBezTo>
                  <a:pt x="6097297" y="2078912"/>
                  <a:pt x="6093615" y="2093066"/>
                  <a:pt x="6088925" y="2103097"/>
                </a:cubicBezTo>
                <a:cubicBezTo>
                  <a:pt x="6087753" y="2105605"/>
                  <a:pt x="6086499" y="2107518"/>
                  <a:pt x="6085160" y="2108837"/>
                </a:cubicBezTo>
                <a:lnTo>
                  <a:pt x="6082816" y="2110032"/>
                </a:lnTo>
                <a:lnTo>
                  <a:pt x="6085366" y="2110798"/>
                </a:lnTo>
                <a:cubicBezTo>
                  <a:pt x="6090707" y="2113013"/>
                  <a:pt x="6093124" y="2115197"/>
                  <a:pt x="6092615" y="2117348"/>
                </a:cubicBezTo>
                <a:cubicBezTo>
                  <a:pt x="6092105" y="2119499"/>
                  <a:pt x="6091012" y="2121958"/>
                  <a:pt x="6089335" y="2124726"/>
                </a:cubicBezTo>
                <a:cubicBezTo>
                  <a:pt x="6117140" y="2122144"/>
                  <a:pt x="6137761" y="2119699"/>
                  <a:pt x="6151198" y="2117391"/>
                </a:cubicBezTo>
                <a:cubicBezTo>
                  <a:pt x="6164635" y="2115082"/>
                  <a:pt x="6175455" y="2116752"/>
                  <a:pt x="6183657" y="2122403"/>
                </a:cubicBezTo>
                <a:cubicBezTo>
                  <a:pt x="6191860" y="2128052"/>
                  <a:pt x="6195040" y="2133254"/>
                  <a:pt x="6193197" y="2138008"/>
                </a:cubicBezTo>
                <a:cubicBezTo>
                  <a:pt x="6191354" y="2142762"/>
                  <a:pt x="6184367" y="2144913"/>
                  <a:pt x="6172235" y="2144461"/>
                </a:cubicBezTo>
                <a:cubicBezTo>
                  <a:pt x="6160103" y="2144010"/>
                  <a:pt x="6149541" y="2143784"/>
                  <a:pt x="6140551" y="2143784"/>
                </a:cubicBezTo>
                <a:cubicBezTo>
                  <a:pt x="6132621" y="2143784"/>
                  <a:pt x="6115549" y="2144608"/>
                  <a:pt x="6089335" y="2146257"/>
                </a:cubicBezTo>
                <a:cubicBezTo>
                  <a:pt x="6089335" y="2185951"/>
                  <a:pt x="6089091" y="2207745"/>
                  <a:pt x="6088603" y="2211638"/>
                </a:cubicBezTo>
                <a:cubicBezTo>
                  <a:pt x="6088116" y="2215531"/>
                  <a:pt x="6086381" y="2222070"/>
                  <a:pt x="6083397" y="2231255"/>
                </a:cubicBezTo>
                <a:cubicBezTo>
                  <a:pt x="6080415" y="2240440"/>
                  <a:pt x="6077059" y="2243495"/>
                  <a:pt x="6073331" y="2240419"/>
                </a:cubicBezTo>
                <a:cubicBezTo>
                  <a:pt x="6069603" y="2237343"/>
                  <a:pt x="6067265" y="2232729"/>
                  <a:pt x="6066319" y="2226577"/>
                </a:cubicBezTo>
                <a:cubicBezTo>
                  <a:pt x="6065372" y="2220425"/>
                  <a:pt x="6064669" y="2211376"/>
                  <a:pt x="6064210" y="2199431"/>
                </a:cubicBezTo>
                <a:cubicBezTo>
                  <a:pt x="6063751" y="2187485"/>
                  <a:pt x="6063522" y="2170292"/>
                  <a:pt x="6063522" y="2147849"/>
                </a:cubicBezTo>
                <a:lnTo>
                  <a:pt x="6006283" y="2155550"/>
                </a:lnTo>
                <a:cubicBezTo>
                  <a:pt x="6002913" y="2172371"/>
                  <a:pt x="5994875" y="2187607"/>
                  <a:pt x="5982170" y="2201259"/>
                </a:cubicBezTo>
                <a:cubicBezTo>
                  <a:pt x="5969465" y="2214911"/>
                  <a:pt x="5953751" y="2223820"/>
                  <a:pt x="5935031" y="2227986"/>
                </a:cubicBezTo>
                <a:cubicBezTo>
                  <a:pt x="5916309" y="2232152"/>
                  <a:pt x="5913624" y="2229660"/>
                  <a:pt x="5926975" y="2220511"/>
                </a:cubicBezTo>
                <a:cubicBezTo>
                  <a:pt x="5940325" y="2211362"/>
                  <a:pt x="5951597" y="2201535"/>
                  <a:pt x="5960789" y="2191031"/>
                </a:cubicBezTo>
                <a:cubicBezTo>
                  <a:pt x="5969981" y="2180527"/>
                  <a:pt x="5976333" y="2169281"/>
                  <a:pt x="5979847" y="2157292"/>
                </a:cubicBezTo>
                <a:cubicBezTo>
                  <a:pt x="5949073" y="2162684"/>
                  <a:pt x="5929061" y="2166280"/>
                  <a:pt x="5919811" y="2168080"/>
                </a:cubicBezTo>
                <a:cubicBezTo>
                  <a:pt x="5910562" y="2169879"/>
                  <a:pt x="5901385" y="2166255"/>
                  <a:pt x="5892279" y="2157206"/>
                </a:cubicBezTo>
                <a:cubicBezTo>
                  <a:pt x="5883173" y="2148158"/>
                  <a:pt x="5886012" y="2144311"/>
                  <a:pt x="5900797" y="2145666"/>
                </a:cubicBezTo>
                <a:cubicBezTo>
                  <a:pt x="5915581" y="2147021"/>
                  <a:pt x="5942383" y="2145168"/>
                  <a:pt x="5981202" y="2140106"/>
                </a:cubicBezTo>
                <a:cubicBezTo>
                  <a:pt x="5981202" y="2133452"/>
                  <a:pt x="5980077" y="2127425"/>
                  <a:pt x="5977825" y="2122026"/>
                </a:cubicBezTo>
                <a:cubicBezTo>
                  <a:pt x="5975574" y="2116627"/>
                  <a:pt x="5977811" y="2114401"/>
                  <a:pt x="5984536" y="2115347"/>
                </a:cubicBezTo>
                <a:lnTo>
                  <a:pt x="5987847" y="2116193"/>
                </a:lnTo>
                <a:lnTo>
                  <a:pt x="5983493" y="2107332"/>
                </a:lnTo>
                <a:cubicBezTo>
                  <a:pt x="5982235" y="2103774"/>
                  <a:pt x="5981259" y="2099795"/>
                  <a:pt x="5980567" y="2095396"/>
                </a:cubicBezTo>
                <a:cubicBezTo>
                  <a:pt x="5979184" y="2086599"/>
                  <a:pt x="5977387" y="2074037"/>
                  <a:pt x="5975179" y="2057710"/>
                </a:cubicBezTo>
                <a:cubicBezTo>
                  <a:pt x="5972971" y="2041384"/>
                  <a:pt x="5969823" y="2029582"/>
                  <a:pt x="5965736" y="2022304"/>
                </a:cubicBezTo>
                <a:cubicBezTo>
                  <a:pt x="5961649" y="2015027"/>
                  <a:pt x="5963679" y="2011388"/>
                  <a:pt x="5971823" y="2011388"/>
                </a:cubicBezTo>
                <a:cubicBezTo>
                  <a:pt x="5977459" y="2011388"/>
                  <a:pt x="5982471" y="2011607"/>
                  <a:pt x="5986859" y="2012044"/>
                </a:cubicBezTo>
                <a:cubicBezTo>
                  <a:pt x="5989053" y="2012262"/>
                  <a:pt x="5993438" y="2011988"/>
                  <a:pt x="6000013" y="2011221"/>
                </a:cubicBezTo>
                <a:lnTo>
                  <a:pt x="6000485" y="2011153"/>
                </a:lnTo>
                <a:lnTo>
                  <a:pt x="5994560" y="2007667"/>
                </a:lnTo>
                <a:cubicBezTo>
                  <a:pt x="5985655" y="1996639"/>
                  <a:pt x="5983103" y="1989548"/>
                  <a:pt x="5986902" y="1986393"/>
                </a:cubicBezTo>
                <a:cubicBezTo>
                  <a:pt x="5990703" y="1983238"/>
                  <a:pt x="5997479" y="1983457"/>
                  <a:pt x="6007229" y="1987049"/>
                </a:cubicBezTo>
                <a:cubicBezTo>
                  <a:pt x="6016981" y="1990641"/>
                  <a:pt x="6020390" y="1997191"/>
                  <a:pt x="6017458" y="2006699"/>
                </a:cubicBezTo>
                <a:lnTo>
                  <a:pt x="6016208" y="2008893"/>
                </a:lnTo>
                <a:lnTo>
                  <a:pt x="6026309" y="2007441"/>
                </a:lnTo>
                <a:lnTo>
                  <a:pt x="6048078" y="2002431"/>
                </a:lnTo>
                <a:lnTo>
                  <a:pt x="6047912" y="1998906"/>
                </a:lnTo>
                <a:cubicBezTo>
                  <a:pt x="6048479" y="1997074"/>
                  <a:pt x="6049671" y="1994603"/>
                  <a:pt x="6051487" y="1991491"/>
                </a:cubicBezTo>
                <a:cubicBezTo>
                  <a:pt x="6058751" y="1979043"/>
                  <a:pt x="6063923" y="1968066"/>
                  <a:pt x="6067007" y="1958558"/>
                </a:cubicBezTo>
                <a:cubicBezTo>
                  <a:pt x="6070090" y="1949051"/>
                  <a:pt x="6070957" y="1942508"/>
                  <a:pt x="6069609" y="1938930"/>
                </a:cubicBezTo>
                <a:cubicBezTo>
                  <a:pt x="6068261" y="1935352"/>
                  <a:pt x="6067910" y="1931455"/>
                  <a:pt x="6068555" y="1927239"/>
                </a:cubicBezTo>
                <a:cubicBezTo>
                  <a:pt x="6068878" y="1925131"/>
                  <a:pt x="6070733" y="1924068"/>
                  <a:pt x="6074121" y="1924051"/>
                </a:cubicBezTo>
                <a:close/>
                <a:moveTo>
                  <a:pt x="3035646" y="1924051"/>
                </a:moveTo>
                <a:cubicBezTo>
                  <a:pt x="3039034" y="1924033"/>
                  <a:pt x="3043955" y="1925060"/>
                  <a:pt x="3050408" y="1927132"/>
                </a:cubicBezTo>
                <a:cubicBezTo>
                  <a:pt x="3063314" y="1931276"/>
                  <a:pt x="3067967" y="1936589"/>
                  <a:pt x="3064368" y="1943071"/>
                </a:cubicBezTo>
                <a:lnTo>
                  <a:pt x="3056259" y="1949266"/>
                </a:lnTo>
                <a:cubicBezTo>
                  <a:pt x="3062798" y="1949338"/>
                  <a:pt x="3072564" y="1947782"/>
                  <a:pt x="3085556" y="1944598"/>
                </a:cubicBezTo>
                <a:cubicBezTo>
                  <a:pt x="3098548" y="1941415"/>
                  <a:pt x="3107937" y="1943483"/>
                  <a:pt x="3113724" y="1950804"/>
                </a:cubicBezTo>
                <a:cubicBezTo>
                  <a:pt x="3119510" y="1958125"/>
                  <a:pt x="3113161" y="1963323"/>
                  <a:pt x="3094676" y="1966399"/>
                </a:cubicBezTo>
                <a:cubicBezTo>
                  <a:pt x="3076192" y="1969475"/>
                  <a:pt x="3061765" y="1970117"/>
                  <a:pt x="3051397" y="1968324"/>
                </a:cubicBezTo>
                <a:cubicBezTo>
                  <a:pt x="3043955" y="1980155"/>
                  <a:pt x="3033881" y="1990085"/>
                  <a:pt x="3021175" y="1998116"/>
                </a:cubicBezTo>
                <a:lnTo>
                  <a:pt x="3009962" y="2002348"/>
                </a:lnTo>
                <a:lnTo>
                  <a:pt x="3009623" y="2002426"/>
                </a:lnTo>
                <a:lnTo>
                  <a:pt x="3013012" y="1991491"/>
                </a:lnTo>
                <a:cubicBezTo>
                  <a:pt x="3020276" y="1979043"/>
                  <a:pt x="3025449" y="1968066"/>
                  <a:pt x="3028532" y="1958558"/>
                </a:cubicBezTo>
                <a:cubicBezTo>
                  <a:pt x="3031615" y="1949051"/>
                  <a:pt x="3032483" y="1942508"/>
                  <a:pt x="3031135" y="1938930"/>
                </a:cubicBezTo>
                <a:cubicBezTo>
                  <a:pt x="3029787" y="1935352"/>
                  <a:pt x="3029435" y="1931455"/>
                  <a:pt x="3030081" y="1927239"/>
                </a:cubicBezTo>
                <a:cubicBezTo>
                  <a:pt x="3030403" y="1925131"/>
                  <a:pt x="3032259" y="1924068"/>
                  <a:pt x="3035646" y="1924051"/>
                </a:cubicBezTo>
                <a:close/>
                <a:moveTo>
                  <a:pt x="5411500" y="1521771"/>
                </a:moveTo>
                <a:cubicBezTo>
                  <a:pt x="5415483" y="1521128"/>
                  <a:pt x="5419885" y="1521426"/>
                  <a:pt x="5424707" y="1522667"/>
                </a:cubicBezTo>
                <a:cubicBezTo>
                  <a:pt x="5434351" y="1525147"/>
                  <a:pt x="5440650" y="1530364"/>
                  <a:pt x="5443604" y="1538315"/>
                </a:cubicBezTo>
                <a:cubicBezTo>
                  <a:pt x="5446558" y="1546267"/>
                  <a:pt x="5446142" y="1556215"/>
                  <a:pt x="5442356" y="1568161"/>
                </a:cubicBezTo>
                <a:cubicBezTo>
                  <a:pt x="5438570" y="1580106"/>
                  <a:pt x="5431694" y="1591532"/>
                  <a:pt x="5421728" y="1602438"/>
                </a:cubicBezTo>
                <a:cubicBezTo>
                  <a:pt x="5411761" y="1613343"/>
                  <a:pt x="5402153" y="1619280"/>
                  <a:pt x="5392904" y="1620248"/>
                </a:cubicBezTo>
                <a:cubicBezTo>
                  <a:pt x="5383654" y="1621216"/>
                  <a:pt x="5381847" y="1618732"/>
                  <a:pt x="5387483" y="1612795"/>
                </a:cubicBezTo>
                <a:cubicBezTo>
                  <a:pt x="5393119" y="1606858"/>
                  <a:pt x="5398314" y="1600867"/>
                  <a:pt x="5403068" y="1594823"/>
                </a:cubicBezTo>
                <a:cubicBezTo>
                  <a:pt x="5407821" y="1588778"/>
                  <a:pt x="5411955" y="1581540"/>
                  <a:pt x="5415468" y="1573108"/>
                </a:cubicBezTo>
                <a:cubicBezTo>
                  <a:pt x="5409144" y="1573108"/>
                  <a:pt x="5403828" y="1571491"/>
                  <a:pt x="5399519" y="1568258"/>
                </a:cubicBezTo>
                <a:cubicBezTo>
                  <a:pt x="5395209" y="1565024"/>
                  <a:pt x="5392291" y="1560794"/>
                  <a:pt x="5390764" y="1555567"/>
                </a:cubicBezTo>
                <a:cubicBezTo>
                  <a:pt x="5389237" y="1550340"/>
                  <a:pt x="5388957" y="1545457"/>
                  <a:pt x="5389925" y="1540918"/>
                </a:cubicBezTo>
                <a:cubicBezTo>
                  <a:pt x="5390893" y="1536379"/>
                  <a:pt x="5394521" y="1531583"/>
                  <a:pt x="5400809" y="1526528"/>
                </a:cubicBezTo>
                <a:cubicBezTo>
                  <a:pt x="5403953" y="1524000"/>
                  <a:pt x="5407517" y="1522415"/>
                  <a:pt x="5411500" y="1521771"/>
                </a:cubicBezTo>
                <a:close/>
                <a:moveTo>
                  <a:pt x="2102121" y="1506835"/>
                </a:moveTo>
                <a:lnTo>
                  <a:pt x="2108381" y="1506835"/>
                </a:lnTo>
                <a:cubicBezTo>
                  <a:pt x="2124255" y="1508943"/>
                  <a:pt x="2133218" y="1516608"/>
                  <a:pt x="2135268" y="1529829"/>
                </a:cubicBezTo>
                <a:lnTo>
                  <a:pt x="2135268" y="1540068"/>
                </a:lnTo>
                <a:cubicBezTo>
                  <a:pt x="2127811" y="1556689"/>
                  <a:pt x="2116719" y="1563636"/>
                  <a:pt x="2101992" y="1560912"/>
                </a:cubicBezTo>
                <a:cubicBezTo>
                  <a:pt x="2088211" y="1559851"/>
                  <a:pt x="2080804" y="1550515"/>
                  <a:pt x="2079772" y="1532905"/>
                </a:cubicBezTo>
                <a:cubicBezTo>
                  <a:pt x="2079772" y="1519770"/>
                  <a:pt x="2087221" y="1511080"/>
                  <a:pt x="2102121" y="1506835"/>
                </a:cubicBezTo>
                <a:close/>
                <a:moveTo>
                  <a:pt x="6603125" y="1467688"/>
                </a:moveTo>
                <a:lnTo>
                  <a:pt x="6544519" y="1474311"/>
                </a:lnTo>
                <a:cubicBezTo>
                  <a:pt x="6543185" y="1476380"/>
                  <a:pt x="6541905" y="1478020"/>
                  <a:pt x="6540676" y="1479232"/>
                </a:cubicBezTo>
                <a:lnTo>
                  <a:pt x="6539245" y="1480185"/>
                </a:lnTo>
                <a:lnTo>
                  <a:pt x="6546433" y="1482023"/>
                </a:lnTo>
                <a:cubicBezTo>
                  <a:pt x="6552356" y="1484310"/>
                  <a:pt x="6554843" y="1486759"/>
                  <a:pt x="6553897" y="1489369"/>
                </a:cubicBezTo>
                <a:cubicBezTo>
                  <a:pt x="6552951" y="1491978"/>
                  <a:pt x="6552077" y="1494639"/>
                  <a:pt x="6551273" y="1497349"/>
                </a:cubicBezTo>
                <a:cubicBezTo>
                  <a:pt x="6564811" y="1496560"/>
                  <a:pt x="6583202" y="1494502"/>
                  <a:pt x="6606447" y="1491175"/>
                </a:cubicBezTo>
                <a:cubicBezTo>
                  <a:pt x="6606447" y="1484493"/>
                  <a:pt x="6605325" y="1478452"/>
                  <a:pt x="6603081" y="1473053"/>
                </a:cubicBezTo>
                <a:close/>
                <a:moveTo>
                  <a:pt x="1231026" y="1467688"/>
                </a:moveTo>
                <a:lnTo>
                  <a:pt x="1172419" y="1474311"/>
                </a:lnTo>
                <a:cubicBezTo>
                  <a:pt x="1171086" y="1476380"/>
                  <a:pt x="1169805" y="1478020"/>
                  <a:pt x="1168577" y="1479232"/>
                </a:cubicBezTo>
                <a:lnTo>
                  <a:pt x="1167146" y="1480185"/>
                </a:lnTo>
                <a:lnTo>
                  <a:pt x="1174334" y="1482023"/>
                </a:lnTo>
                <a:cubicBezTo>
                  <a:pt x="1180256" y="1484310"/>
                  <a:pt x="1182745" y="1486759"/>
                  <a:pt x="1181798" y="1489369"/>
                </a:cubicBezTo>
                <a:cubicBezTo>
                  <a:pt x="1180852" y="1491978"/>
                  <a:pt x="1179977" y="1494639"/>
                  <a:pt x="1179174" y="1497349"/>
                </a:cubicBezTo>
                <a:cubicBezTo>
                  <a:pt x="1192711" y="1496560"/>
                  <a:pt x="1211102" y="1494502"/>
                  <a:pt x="1234348" y="1491175"/>
                </a:cubicBezTo>
                <a:cubicBezTo>
                  <a:pt x="1234348" y="1484493"/>
                  <a:pt x="1233225" y="1478452"/>
                  <a:pt x="1230982" y="1473053"/>
                </a:cubicBezTo>
                <a:close/>
                <a:moveTo>
                  <a:pt x="6613803" y="1466482"/>
                </a:moveTo>
                <a:lnTo>
                  <a:pt x="6606119" y="1467350"/>
                </a:lnTo>
                <a:lnTo>
                  <a:pt x="6609996" y="1467127"/>
                </a:lnTo>
                <a:lnTo>
                  <a:pt x="6616587" y="1469107"/>
                </a:lnTo>
                <a:close/>
                <a:moveTo>
                  <a:pt x="1241704" y="1466482"/>
                </a:moveTo>
                <a:lnTo>
                  <a:pt x="1234020" y="1467350"/>
                </a:lnTo>
                <a:lnTo>
                  <a:pt x="1237897" y="1467127"/>
                </a:lnTo>
                <a:lnTo>
                  <a:pt x="1244487" y="1469107"/>
                </a:lnTo>
                <a:close/>
                <a:moveTo>
                  <a:pt x="1842522" y="1458318"/>
                </a:moveTo>
                <a:cubicBezTo>
                  <a:pt x="1831795" y="1459186"/>
                  <a:pt x="1822987" y="1462864"/>
                  <a:pt x="1816096" y="1469353"/>
                </a:cubicBezTo>
                <a:cubicBezTo>
                  <a:pt x="1809206" y="1475842"/>
                  <a:pt x="1805546" y="1484113"/>
                  <a:pt x="1805115" y="1494165"/>
                </a:cubicBezTo>
                <a:cubicBezTo>
                  <a:pt x="1804699" y="1504203"/>
                  <a:pt x="1806366" y="1512969"/>
                  <a:pt x="1810117" y="1520462"/>
                </a:cubicBezTo>
                <a:cubicBezTo>
                  <a:pt x="1813867" y="1527954"/>
                  <a:pt x="1820596" y="1532500"/>
                  <a:pt x="1830304" y="1534099"/>
                </a:cubicBezTo>
                <a:cubicBezTo>
                  <a:pt x="1840012" y="1535698"/>
                  <a:pt x="1850172" y="1535483"/>
                  <a:pt x="1860784" y="1533454"/>
                </a:cubicBezTo>
                <a:cubicBezTo>
                  <a:pt x="1871396" y="1531425"/>
                  <a:pt x="1878820" y="1525782"/>
                  <a:pt x="1883058" y="1516525"/>
                </a:cubicBezTo>
                <a:cubicBezTo>
                  <a:pt x="1887296" y="1507269"/>
                  <a:pt x="1888783" y="1498127"/>
                  <a:pt x="1887521" y="1489100"/>
                </a:cubicBezTo>
                <a:cubicBezTo>
                  <a:pt x="1886260" y="1480072"/>
                  <a:pt x="1881126" y="1472469"/>
                  <a:pt x="1872120" y="1466288"/>
                </a:cubicBezTo>
                <a:cubicBezTo>
                  <a:pt x="1863114" y="1460107"/>
                  <a:pt x="1853248" y="1457451"/>
                  <a:pt x="1842522" y="1458318"/>
                </a:cubicBezTo>
                <a:close/>
                <a:moveTo>
                  <a:pt x="1661547" y="1458318"/>
                </a:moveTo>
                <a:cubicBezTo>
                  <a:pt x="1650821" y="1459186"/>
                  <a:pt x="1642012" y="1462864"/>
                  <a:pt x="1635122" y="1469353"/>
                </a:cubicBezTo>
                <a:cubicBezTo>
                  <a:pt x="1628232" y="1475842"/>
                  <a:pt x="1624571" y="1484113"/>
                  <a:pt x="1624141" y="1494165"/>
                </a:cubicBezTo>
                <a:cubicBezTo>
                  <a:pt x="1623725" y="1504203"/>
                  <a:pt x="1625392" y="1512969"/>
                  <a:pt x="1629142" y="1520462"/>
                </a:cubicBezTo>
                <a:cubicBezTo>
                  <a:pt x="1632892" y="1527954"/>
                  <a:pt x="1639621" y="1532500"/>
                  <a:pt x="1649329" y="1534099"/>
                </a:cubicBezTo>
                <a:cubicBezTo>
                  <a:pt x="1659038" y="1535698"/>
                  <a:pt x="1669197" y="1535483"/>
                  <a:pt x="1679810" y="1533454"/>
                </a:cubicBezTo>
                <a:cubicBezTo>
                  <a:pt x="1690422" y="1531425"/>
                  <a:pt x="1697846" y="1525782"/>
                  <a:pt x="1702084" y="1516525"/>
                </a:cubicBezTo>
                <a:cubicBezTo>
                  <a:pt x="1706322" y="1507269"/>
                  <a:pt x="1707809" y="1498127"/>
                  <a:pt x="1706547" y="1489100"/>
                </a:cubicBezTo>
                <a:cubicBezTo>
                  <a:pt x="1705285" y="1480072"/>
                  <a:pt x="1700151" y="1472469"/>
                  <a:pt x="1691146" y="1466288"/>
                </a:cubicBezTo>
                <a:cubicBezTo>
                  <a:pt x="1682140" y="1460107"/>
                  <a:pt x="1672274" y="1457451"/>
                  <a:pt x="1661547" y="1458318"/>
                </a:cubicBezTo>
                <a:close/>
                <a:moveTo>
                  <a:pt x="1480572" y="1458318"/>
                </a:moveTo>
                <a:cubicBezTo>
                  <a:pt x="1469846" y="1459186"/>
                  <a:pt x="1461038" y="1462864"/>
                  <a:pt x="1454147" y="1469353"/>
                </a:cubicBezTo>
                <a:cubicBezTo>
                  <a:pt x="1447257" y="1475842"/>
                  <a:pt x="1443596" y="1484113"/>
                  <a:pt x="1443166" y="1494165"/>
                </a:cubicBezTo>
                <a:cubicBezTo>
                  <a:pt x="1442750" y="1504203"/>
                  <a:pt x="1444417" y="1512969"/>
                  <a:pt x="1448167" y="1520462"/>
                </a:cubicBezTo>
                <a:cubicBezTo>
                  <a:pt x="1451917" y="1527954"/>
                  <a:pt x="1458646" y="1532500"/>
                  <a:pt x="1468354" y="1534099"/>
                </a:cubicBezTo>
                <a:cubicBezTo>
                  <a:pt x="1478063" y="1535698"/>
                  <a:pt x="1488223" y="1535483"/>
                  <a:pt x="1498834" y="1533454"/>
                </a:cubicBezTo>
                <a:cubicBezTo>
                  <a:pt x="1509446" y="1531425"/>
                  <a:pt x="1516871" y="1525782"/>
                  <a:pt x="1521109" y="1516525"/>
                </a:cubicBezTo>
                <a:cubicBezTo>
                  <a:pt x="1525346" y="1507269"/>
                  <a:pt x="1526834" y="1498127"/>
                  <a:pt x="1525572" y="1489100"/>
                </a:cubicBezTo>
                <a:cubicBezTo>
                  <a:pt x="1524310" y="1480072"/>
                  <a:pt x="1519176" y="1472469"/>
                  <a:pt x="1510171" y="1466288"/>
                </a:cubicBezTo>
                <a:cubicBezTo>
                  <a:pt x="1501165" y="1460107"/>
                  <a:pt x="1491299" y="1457451"/>
                  <a:pt x="1480572" y="1458318"/>
                </a:cubicBezTo>
                <a:close/>
                <a:moveTo>
                  <a:pt x="5141852" y="1446709"/>
                </a:moveTo>
                <a:cubicBezTo>
                  <a:pt x="5144334" y="1446255"/>
                  <a:pt x="5147552" y="1446325"/>
                  <a:pt x="5151509" y="1446918"/>
                </a:cubicBezTo>
                <a:cubicBezTo>
                  <a:pt x="5167333" y="1449291"/>
                  <a:pt x="5177482" y="1454242"/>
                  <a:pt x="5181956" y="1461771"/>
                </a:cubicBezTo>
                <a:cubicBezTo>
                  <a:pt x="5186430" y="1469299"/>
                  <a:pt x="5187477" y="1477140"/>
                  <a:pt x="5185097" y="1485292"/>
                </a:cubicBezTo>
                <a:cubicBezTo>
                  <a:pt x="5182717" y="1493445"/>
                  <a:pt x="5176608" y="1494420"/>
                  <a:pt x="5166770" y="1488218"/>
                </a:cubicBezTo>
                <a:cubicBezTo>
                  <a:pt x="5156933" y="1482016"/>
                  <a:pt x="5147819" y="1474254"/>
                  <a:pt x="5139430" y="1464933"/>
                </a:cubicBezTo>
                <a:cubicBezTo>
                  <a:pt x="5133601" y="1454145"/>
                  <a:pt x="5134409" y="1448071"/>
                  <a:pt x="5141852" y="1446709"/>
                </a:cubicBezTo>
                <a:close/>
                <a:moveTo>
                  <a:pt x="5812912" y="1446611"/>
                </a:moveTo>
                <a:cubicBezTo>
                  <a:pt x="5815412" y="1445762"/>
                  <a:pt x="5820321" y="1447345"/>
                  <a:pt x="5827638" y="1451360"/>
                </a:cubicBezTo>
                <a:cubicBezTo>
                  <a:pt x="5842272" y="1459390"/>
                  <a:pt x="5852648" y="1468199"/>
                  <a:pt x="5858764" y="1477785"/>
                </a:cubicBezTo>
                <a:cubicBezTo>
                  <a:pt x="5864880" y="1487372"/>
                  <a:pt x="5865364" y="1497331"/>
                  <a:pt x="5860215" y="1507663"/>
                </a:cubicBezTo>
                <a:cubicBezTo>
                  <a:pt x="5855067" y="1517995"/>
                  <a:pt x="5848822" y="1518770"/>
                  <a:pt x="5841480" y="1509986"/>
                </a:cubicBezTo>
                <a:cubicBezTo>
                  <a:pt x="5834138" y="1501203"/>
                  <a:pt x="5828732" y="1493334"/>
                  <a:pt x="5825261" y="1486379"/>
                </a:cubicBezTo>
                <a:cubicBezTo>
                  <a:pt x="5821475" y="1477861"/>
                  <a:pt x="5817267" y="1467887"/>
                  <a:pt x="5812635" y="1456458"/>
                </a:cubicBezTo>
                <a:cubicBezTo>
                  <a:pt x="5810319" y="1450743"/>
                  <a:pt x="5810411" y="1447461"/>
                  <a:pt x="5812912" y="1446611"/>
                </a:cubicBezTo>
                <a:close/>
                <a:moveTo>
                  <a:pt x="3023890" y="1429893"/>
                </a:moveTo>
                <a:lnTo>
                  <a:pt x="3186014" y="1429893"/>
                </a:lnTo>
                <a:lnTo>
                  <a:pt x="3186014" y="1458372"/>
                </a:lnTo>
                <a:lnTo>
                  <a:pt x="3023890" y="1458372"/>
                </a:lnTo>
                <a:close/>
                <a:moveTo>
                  <a:pt x="1983922" y="1429893"/>
                </a:moveTo>
                <a:lnTo>
                  <a:pt x="2227053" y="1429893"/>
                </a:lnTo>
                <a:lnTo>
                  <a:pt x="2227053" y="1459727"/>
                </a:lnTo>
                <a:lnTo>
                  <a:pt x="1983922" y="1459727"/>
                </a:lnTo>
                <a:close/>
                <a:moveTo>
                  <a:pt x="5862687" y="1417360"/>
                </a:moveTo>
                <a:cubicBezTo>
                  <a:pt x="5865571" y="1417147"/>
                  <a:pt x="5870354" y="1419066"/>
                  <a:pt x="5877036" y="1423117"/>
                </a:cubicBezTo>
                <a:cubicBezTo>
                  <a:pt x="5890402" y="1431219"/>
                  <a:pt x="5898977" y="1439368"/>
                  <a:pt x="5902763" y="1447563"/>
                </a:cubicBezTo>
                <a:cubicBezTo>
                  <a:pt x="5906549" y="1455759"/>
                  <a:pt x="5906079" y="1464782"/>
                  <a:pt x="5901354" y="1474634"/>
                </a:cubicBezTo>
                <a:cubicBezTo>
                  <a:pt x="5896629" y="1484486"/>
                  <a:pt x="5890843" y="1485034"/>
                  <a:pt x="5883995" y="1476280"/>
                </a:cubicBezTo>
                <a:cubicBezTo>
                  <a:pt x="5877148" y="1467525"/>
                  <a:pt x="5871852" y="1458939"/>
                  <a:pt x="5868110" y="1450521"/>
                </a:cubicBezTo>
                <a:cubicBezTo>
                  <a:pt x="5864353" y="1442060"/>
                  <a:pt x="5861560" y="1433352"/>
                  <a:pt x="5859732" y="1424397"/>
                </a:cubicBezTo>
                <a:cubicBezTo>
                  <a:pt x="5858817" y="1419919"/>
                  <a:pt x="5859803" y="1417573"/>
                  <a:pt x="5862687" y="1417360"/>
                </a:cubicBezTo>
                <a:close/>
                <a:moveTo>
                  <a:pt x="5940891" y="1390677"/>
                </a:moveTo>
                <a:cubicBezTo>
                  <a:pt x="5942066" y="1390367"/>
                  <a:pt x="5943475" y="1390453"/>
                  <a:pt x="5945117" y="1390937"/>
                </a:cubicBezTo>
                <a:cubicBezTo>
                  <a:pt x="5951685" y="1392873"/>
                  <a:pt x="5959812" y="1397172"/>
                  <a:pt x="5969499" y="1403833"/>
                </a:cubicBezTo>
                <a:cubicBezTo>
                  <a:pt x="5979185" y="1410494"/>
                  <a:pt x="5981831" y="1416298"/>
                  <a:pt x="5977436" y="1421245"/>
                </a:cubicBezTo>
                <a:cubicBezTo>
                  <a:pt x="5973041" y="1426193"/>
                  <a:pt x="5968950" y="1431821"/>
                  <a:pt x="5965164" y="1438131"/>
                </a:cubicBezTo>
                <a:cubicBezTo>
                  <a:pt x="5961378" y="1444441"/>
                  <a:pt x="5954488" y="1457594"/>
                  <a:pt x="5944493" y="1477592"/>
                </a:cubicBezTo>
                <a:cubicBezTo>
                  <a:pt x="5934498" y="1497589"/>
                  <a:pt x="5919777" y="1519927"/>
                  <a:pt x="5900332" y="1544607"/>
                </a:cubicBezTo>
                <a:cubicBezTo>
                  <a:pt x="5928439" y="1542872"/>
                  <a:pt x="5950369" y="1540638"/>
                  <a:pt x="5966121" y="1537907"/>
                </a:cubicBezTo>
                <a:cubicBezTo>
                  <a:pt x="5981874" y="1535175"/>
                  <a:pt x="5993971" y="1538903"/>
                  <a:pt x="6002409" y="1549092"/>
                </a:cubicBezTo>
                <a:cubicBezTo>
                  <a:pt x="6010849" y="1559281"/>
                  <a:pt x="6011479" y="1564705"/>
                  <a:pt x="6004303" y="1565365"/>
                </a:cubicBezTo>
                <a:cubicBezTo>
                  <a:pt x="5997125" y="1566024"/>
                  <a:pt x="5988521" y="1566128"/>
                  <a:pt x="5978490" y="1565676"/>
                </a:cubicBezTo>
                <a:cubicBezTo>
                  <a:pt x="5968459" y="1565225"/>
                  <a:pt x="5953259" y="1565221"/>
                  <a:pt x="5932888" y="1565666"/>
                </a:cubicBezTo>
                <a:cubicBezTo>
                  <a:pt x="5912518" y="1566110"/>
                  <a:pt x="5889133" y="1568362"/>
                  <a:pt x="5862732" y="1572420"/>
                </a:cubicBezTo>
                <a:cubicBezTo>
                  <a:pt x="5836332" y="1576478"/>
                  <a:pt x="5819611" y="1579181"/>
                  <a:pt x="5812570" y="1580529"/>
                </a:cubicBezTo>
                <a:cubicBezTo>
                  <a:pt x="5805529" y="1581877"/>
                  <a:pt x="5797001" y="1577984"/>
                  <a:pt x="5786984" y="1568849"/>
                </a:cubicBezTo>
                <a:cubicBezTo>
                  <a:pt x="5776967" y="1559714"/>
                  <a:pt x="5774393" y="1554742"/>
                  <a:pt x="5779262" y="1553932"/>
                </a:cubicBezTo>
                <a:cubicBezTo>
                  <a:pt x="5784130" y="1553122"/>
                  <a:pt x="5790185" y="1552946"/>
                  <a:pt x="5797427" y="1553405"/>
                </a:cubicBezTo>
                <a:cubicBezTo>
                  <a:pt x="5804669" y="1553864"/>
                  <a:pt x="5832976" y="1551497"/>
                  <a:pt x="5882350" y="1546306"/>
                </a:cubicBezTo>
                <a:cubicBezTo>
                  <a:pt x="5904233" y="1506025"/>
                  <a:pt x="5918975" y="1474964"/>
                  <a:pt x="5926575" y="1453124"/>
                </a:cubicBezTo>
                <a:cubicBezTo>
                  <a:pt x="5934175" y="1431283"/>
                  <a:pt x="5937523" y="1414975"/>
                  <a:pt x="5936620" y="1404198"/>
                </a:cubicBezTo>
                <a:cubicBezTo>
                  <a:pt x="5935943" y="1396116"/>
                  <a:pt x="5937366" y="1391609"/>
                  <a:pt x="5940891" y="1390677"/>
                </a:cubicBezTo>
                <a:close/>
                <a:moveTo>
                  <a:pt x="782811" y="1388703"/>
                </a:moveTo>
                <a:cubicBezTo>
                  <a:pt x="786212" y="1388343"/>
                  <a:pt x="790547" y="1389109"/>
                  <a:pt x="795817" y="1391002"/>
                </a:cubicBezTo>
                <a:cubicBezTo>
                  <a:pt x="810142" y="1395663"/>
                  <a:pt x="814746" y="1400785"/>
                  <a:pt x="809626" y="1406371"/>
                </a:cubicBezTo>
                <a:cubicBezTo>
                  <a:pt x="804507" y="1411956"/>
                  <a:pt x="800886" y="1418352"/>
                  <a:pt x="798764" y="1425558"/>
                </a:cubicBezTo>
                <a:cubicBezTo>
                  <a:pt x="796642" y="1432764"/>
                  <a:pt x="793372" y="1456694"/>
                  <a:pt x="788955" y="1497349"/>
                </a:cubicBezTo>
                <a:cubicBezTo>
                  <a:pt x="800556" y="1490695"/>
                  <a:pt x="812230" y="1484758"/>
                  <a:pt x="823974" y="1479538"/>
                </a:cubicBezTo>
                <a:cubicBezTo>
                  <a:pt x="835718" y="1474318"/>
                  <a:pt x="839117" y="1474207"/>
                  <a:pt x="834170" y="1479205"/>
                </a:cubicBezTo>
                <a:cubicBezTo>
                  <a:pt x="829223" y="1484202"/>
                  <a:pt x="819844" y="1493663"/>
                  <a:pt x="806034" y="1507588"/>
                </a:cubicBezTo>
                <a:cubicBezTo>
                  <a:pt x="792225" y="1521512"/>
                  <a:pt x="781806" y="1533440"/>
                  <a:pt x="774780" y="1543370"/>
                </a:cubicBezTo>
                <a:cubicBezTo>
                  <a:pt x="767753" y="1553301"/>
                  <a:pt x="760909" y="1552362"/>
                  <a:pt x="754248" y="1540552"/>
                </a:cubicBezTo>
                <a:cubicBezTo>
                  <a:pt x="747587" y="1528743"/>
                  <a:pt x="746777" y="1520444"/>
                  <a:pt x="751817" y="1515654"/>
                </a:cubicBezTo>
                <a:cubicBezTo>
                  <a:pt x="756858" y="1510864"/>
                  <a:pt x="760905" y="1503669"/>
                  <a:pt x="763960" y="1494069"/>
                </a:cubicBezTo>
                <a:cubicBezTo>
                  <a:pt x="767014" y="1484468"/>
                  <a:pt x="769219" y="1472253"/>
                  <a:pt x="770575" y="1457426"/>
                </a:cubicBezTo>
                <a:cubicBezTo>
                  <a:pt x="771930" y="1442598"/>
                  <a:pt x="772829" y="1432524"/>
                  <a:pt x="773274" y="1427204"/>
                </a:cubicBezTo>
                <a:cubicBezTo>
                  <a:pt x="773718" y="1421883"/>
                  <a:pt x="770377" y="1420539"/>
                  <a:pt x="763250" y="1423171"/>
                </a:cubicBezTo>
                <a:cubicBezTo>
                  <a:pt x="756123" y="1425802"/>
                  <a:pt x="749157" y="1428727"/>
                  <a:pt x="742353" y="1431947"/>
                </a:cubicBezTo>
                <a:cubicBezTo>
                  <a:pt x="735549" y="1435166"/>
                  <a:pt x="727192" y="1433632"/>
                  <a:pt x="717283" y="1427344"/>
                </a:cubicBezTo>
                <a:cubicBezTo>
                  <a:pt x="707374" y="1421055"/>
                  <a:pt x="707857" y="1417004"/>
                  <a:pt x="718735" y="1415190"/>
                </a:cubicBezTo>
                <a:cubicBezTo>
                  <a:pt x="729612" y="1413376"/>
                  <a:pt x="741012" y="1410558"/>
                  <a:pt x="752936" y="1406737"/>
                </a:cubicBezTo>
                <a:cubicBezTo>
                  <a:pt x="764860" y="1402915"/>
                  <a:pt x="772353" y="1398391"/>
                  <a:pt x="775415" y="1393164"/>
                </a:cubicBezTo>
                <a:cubicBezTo>
                  <a:pt x="776945" y="1390550"/>
                  <a:pt x="779410" y="1389063"/>
                  <a:pt x="782811" y="1388703"/>
                </a:cubicBezTo>
                <a:close/>
                <a:moveTo>
                  <a:pt x="3658518" y="1384140"/>
                </a:moveTo>
                <a:lnTo>
                  <a:pt x="3591191" y="1483883"/>
                </a:lnTo>
                <a:lnTo>
                  <a:pt x="3658518" y="1483883"/>
                </a:lnTo>
                <a:close/>
                <a:moveTo>
                  <a:pt x="6604054" y="1380077"/>
                </a:moveTo>
                <a:cubicBezTo>
                  <a:pt x="6599820" y="1380312"/>
                  <a:pt x="6594093" y="1380992"/>
                  <a:pt x="6586873" y="1382118"/>
                </a:cubicBezTo>
                <a:cubicBezTo>
                  <a:pt x="6572432" y="1384370"/>
                  <a:pt x="6556515" y="1386678"/>
                  <a:pt x="6539119" y="1389044"/>
                </a:cubicBezTo>
                <a:cubicBezTo>
                  <a:pt x="6539119" y="1395526"/>
                  <a:pt x="6539306" y="1399233"/>
                  <a:pt x="6539679" y="1400165"/>
                </a:cubicBezTo>
                <a:cubicBezTo>
                  <a:pt x="6549187" y="1399377"/>
                  <a:pt x="6559526" y="1396931"/>
                  <a:pt x="6570697" y="1392830"/>
                </a:cubicBezTo>
                <a:cubicBezTo>
                  <a:pt x="6581868" y="1388729"/>
                  <a:pt x="6590421" y="1390055"/>
                  <a:pt x="6596359" y="1396810"/>
                </a:cubicBezTo>
                <a:cubicBezTo>
                  <a:pt x="6602295" y="1403564"/>
                  <a:pt x="6597911" y="1408536"/>
                  <a:pt x="6583205" y="1411727"/>
                </a:cubicBezTo>
                <a:cubicBezTo>
                  <a:pt x="6568499" y="1414918"/>
                  <a:pt x="6554707" y="1416879"/>
                  <a:pt x="6541830" y="1417610"/>
                </a:cubicBezTo>
                <a:cubicBezTo>
                  <a:pt x="6542733" y="1421339"/>
                  <a:pt x="6543185" y="1424522"/>
                  <a:pt x="6543185" y="1427161"/>
                </a:cubicBezTo>
                <a:cubicBezTo>
                  <a:pt x="6553969" y="1424795"/>
                  <a:pt x="6564499" y="1422181"/>
                  <a:pt x="6574773" y="1419320"/>
                </a:cubicBezTo>
                <a:cubicBezTo>
                  <a:pt x="6585048" y="1416459"/>
                  <a:pt x="6593150" y="1418141"/>
                  <a:pt x="6599080" y="1424364"/>
                </a:cubicBezTo>
                <a:cubicBezTo>
                  <a:pt x="6605010" y="1430588"/>
                  <a:pt x="6601564" y="1435335"/>
                  <a:pt x="6588744" y="1438604"/>
                </a:cubicBezTo>
                <a:cubicBezTo>
                  <a:pt x="6575924" y="1441874"/>
                  <a:pt x="6561182" y="1443896"/>
                  <a:pt x="6544519" y="1444670"/>
                </a:cubicBezTo>
                <a:lnTo>
                  <a:pt x="6545529" y="1458222"/>
                </a:lnTo>
                <a:cubicBezTo>
                  <a:pt x="6546548" y="1457447"/>
                  <a:pt x="6555331" y="1455683"/>
                  <a:pt x="6571880" y="1452930"/>
                </a:cubicBezTo>
                <a:cubicBezTo>
                  <a:pt x="6588429" y="1450177"/>
                  <a:pt x="6598631" y="1448800"/>
                  <a:pt x="6602489" y="1448800"/>
                </a:cubicBezTo>
                <a:cubicBezTo>
                  <a:pt x="6607251" y="1448800"/>
                  <a:pt x="6610929" y="1448786"/>
                  <a:pt x="6613524" y="1448757"/>
                </a:cubicBezTo>
                <a:cubicBezTo>
                  <a:pt x="6616005" y="1424450"/>
                  <a:pt x="6617041" y="1407360"/>
                  <a:pt x="6616633" y="1397487"/>
                </a:cubicBezTo>
                <a:cubicBezTo>
                  <a:pt x="6616223" y="1387614"/>
                  <a:pt x="6614771" y="1382021"/>
                  <a:pt x="6612276" y="1380709"/>
                </a:cubicBezTo>
                <a:cubicBezTo>
                  <a:pt x="6611029" y="1380053"/>
                  <a:pt x="6608288" y="1379843"/>
                  <a:pt x="6604054" y="1380077"/>
                </a:cubicBezTo>
                <a:close/>
                <a:moveTo>
                  <a:pt x="1231955" y="1380077"/>
                </a:moveTo>
                <a:cubicBezTo>
                  <a:pt x="1227721" y="1380312"/>
                  <a:pt x="1221993" y="1380992"/>
                  <a:pt x="1214774" y="1382118"/>
                </a:cubicBezTo>
                <a:cubicBezTo>
                  <a:pt x="1200332" y="1384370"/>
                  <a:pt x="1184415" y="1386678"/>
                  <a:pt x="1167021" y="1389044"/>
                </a:cubicBezTo>
                <a:cubicBezTo>
                  <a:pt x="1167021" y="1395526"/>
                  <a:pt x="1167207" y="1399233"/>
                  <a:pt x="1167580" y="1400165"/>
                </a:cubicBezTo>
                <a:cubicBezTo>
                  <a:pt x="1177087" y="1399377"/>
                  <a:pt x="1187427" y="1396931"/>
                  <a:pt x="1198598" y="1392830"/>
                </a:cubicBezTo>
                <a:cubicBezTo>
                  <a:pt x="1209769" y="1388729"/>
                  <a:pt x="1218322" y="1390055"/>
                  <a:pt x="1224260" y="1396810"/>
                </a:cubicBezTo>
                <a:cubicBezTo>
                  <a:pt x="1230197" y="1403564"/>
                  <a:pt x="1225812" y="1408536"/>
                  <a:pt x="1211106" y="1411727"/>
                </a:cubicBezTo>
                <a:cubicBezTo>
                  <a:pt x="1196400" y="1414918"/>
                  <a:pt x="1182608" y="1416879"/>
                  <a:pt x="1169731" y="1417610"/>
                </a:cubicBezTo>
                <a:cubicBezTo>
                  <a:pt x="1170634" y="1421339"/>
                  <a:pt x="1171086" y="1424522"/>
                  <a:pt x="1171086" y="1427161"/>
                </a:cubicBezTo>
                <a:cubicBezTo>
                  <a:pt x="1181870" y="1424795"/>
                  <a:pt x="1192399" y="1422181"/>
                  <a:pt x="1202674" y="1419320"/>
                </a:cubicBezTo>
                <a:cubicBezTo>
                  <a:pt x="1212949" y="1416459"/>
                  <a:pt x="1221051" y="1418141"/>
                  <a:pt x="1226981" y="1424364"/>
                </a:cubicBezTo>
                <a:cubicBezTo>
                  <a:pt x="1232910" y="1430588"/>
                  <a:pt x="1229465" y="1435335"/>
                  <a:pt x="1216645" y="1438604"/>
                </a:cubicBezTo>
                <a:cubicBezTo>
                  <a:pt x="1203825" y="1441874"/>
                  <a:pt x="1189083" y="1443896"/>
                  <a:pt x="1172419" y="1444670"/>
                </a:cubicBezTo>
                <a:lnTo>
                  <a:pt x="1173431" y="1458222"/>
                </a:lnTo>
                <a:cubicBezTo>
                  <a:pt x="1174449" y="1457447"/>
                  <a:pt x="1183232" y="1455683"/>
                  <a:pt x="1199781" y="1452930"/>
                </a:cubicBezTo>
                <a:cubicBezTo>
                  <a:pt x="1216329" y="1450177"/>
                  <a:pt x="1226532" y="1448800"/>
                  <a:pt x="1230390" y="1448800"/>
                </a:cubicBezTo>
                <a:cubicBezTo>
                  <a:pt x="1235151" y="1448800"/>
                  <a:pt x="1238829" y="1448786"/>
                  <a:pt x="1241425" y="1448757"/>
                </a:cubicBezTo>
                <a:cubicBezTo>
                  <a:pt x="1243906" y="1424450"/>
                  <a:pt x="1244941" y="1407360"/>
                  <a:pt x="1244533" y="1397487"/>
                </a:cubicBezTo>
                <a:cubicBezTo>
                  <a:pt x="1244124" y="1387614"/>
                  <a:pt x="1242672" y="1382021"/>
                  <a:pt x="1240177" y="1380709"/>
                </a:cubicBezTo>
                <a:cubicBezTo>
                  <a:pt x="1238929" y="1380053"/>
                  <a:pt x="1236189" y="1379843"/>
                  <a:pt x="1231955" y="1380077"/>
                </a:cubicBezTo>
                <a:close/>
                <a:moveTo>
                  <a:pt x="5074432" y="1363767"/>
                </a:moveTo>
                <a:cubicBezTo>
                  <a:pt x="5068886" y="1364407"/>
                  <a:pt x="5061068" y="1366358"/>
                  <a:pt x="5050980" y="1369621"/>
                </a:cubicBezTo>
                <a:lnTo>
                  <a:pt x="5050980" y="1429871"/>
                </a:lnTo>
                <a:cubicBezTo>
                  <a:pt x="5053275" y="1428322"/>
                  <a:pt x="5058422" y="1426361"/>
                  <a:pt x="5066424" y="1423988"/>
                </a:cubicBezTo>
                <a:cubicBezTo>
                  <a:pt x="5074426" y="1421615"/>
                  <a:pt x="5080378" y="1423554"/>
                  <a:pt x="5084278" y="1429806"/>
                </a:cubicBezTo>
                <a:cubicBezTo>
                  <a:pt x="5088179" y="1436059"/>
                  <a:pt x="5085497" y="1440583"/>
                  <a:pt x="5076233" y="1443380"/>
                </a:cubicBezTo>
                <a:cubicBezTo>
                  <a:pt x="5066970" y="1446176"/>
                  <a:pt x="5058107" y="1447574"/>
                  <a:pt x="5049646" y="1447574"/>
                </a:cubicBezTo>
                <a:lnTo>
                  <a:pt x="5049646" y="1512213"/>
                </a:lnTo>
                <a:cubicBezTo>
                  <a:pt x="5061850" y="1510420"/>
                  <a:pt x="5072942" y="1509524"/>
                  <a:pt x="5082923" y="1509524"/>
                </a:cubicBezTo>
                <a:cubicBezTo>
                  <a:pt x="5085820" y="1503013"/>
                  <a:pt x="5087268" y="1492237"/>
                  <a:pt x="5087268" y="1477194"/>
                </a:cubicBezTo>
                <a:lnTo>
                  <a:pt x="5087268" y="1412405"/>
                </a:lnTo>
                <a:cubicBezTo>
                  <a:pt x="5087268" y="1385287"/>
                  <a:pt x="5086264" y="1369746"/>
                  <a:pt x="5084256" y="1365781"/>
                </a:cubicBezTo>
                <a:cubicBezTo>
                  <a:pt x="5083253" y="1363798"/>
                  <a:pt x="5079978" y="1363127"/>
                  <a:pt x="5074432" y="1363767"/>
                </a:cubicBezTo>
                <a:close/>
                <a:moveTo>
                  <a:pt x="3985385" y="1363748"/>
                </a:moveTo>
                <a:lnTo>
                  <a:pt x="4016575" y="1363748"/>
                </a:lnTo>
                <a:lnTo>
                  <a:pt x="4016575" y="1429893"/>
                </a:lnTo>
                <a:lnTo>
                  <a:pt x="4082719" y="1429893"/>
                </a:lnTo>
                <a:lnTo>
                  <a:pt x="4082719" y="1458372"/>
                </a:lnTo>
                <a:lnTo>
                  <a:pt x="4016575" y="1458372"/>
                </a:lnTo>
                <a:lnTo>
                  <a:pt x="4016575" y="1524516"/>
                </a:lnTo>
                <a:lnTo>
                  <a:pt x="3985385" y="1524516"/>
                </a:lnTo>
                <a:lnTo>
                  <a:pt x="3985385" y="1458372"/>
                </a:lnTo>
                <a:lnTo>
                  <a:pt x="3919241" y="1458372"/>
                </a:lnTo>
                <a:lnTo>
                  <a:pt x="3919241" y="1429893"/>
                </a:lnTo>
                <a:lnTo>
                  <a:pt x="3985385" y="1429893"/>
                </a:lnTo>
                <a:close/>
                <a:moveTo>
                  <a:pt x="1841963" y="1357091"/>
                </a:moveTo>
                <a:cubicBezTo>
                  <a:pt x="1830003" y="1357958"/>
                  <a:pt x="1821675" y="1361325"/>
                  <a:pt x="1816978" y="1367190"/>
                </a:cubicBezTo>
                <a:cubicBezTo>
                  <a:pt x="1812282" y="1373055"/>
                  <a:pt x="1809934" y="1380175"/>
                  <a:pt x="1809934" y="1388550"/>
                </a:cubicBezTo>
                <a:cubicBezTo>
                  <a:pt x="1809934" y="1396910"/>
                  <a:pt x="1812795" y="1404765"/>
                  <a:pt x="1818516" y="1412114"/>
                </a:cubicBezTo>
                <a:cubicBezTo>
                  <a:pt x="1824238" y="1419464"/>
                  <a:pt x="1833047" y="1423138"/>
                  <a:pt x="1844942" y="1423138"/>
                </a:cubicBezTo>
                <a:cubicBezTo>
                  <a:pt x="1856837" y="1423138"/>
                  <a:pt x="1865875" y="1419442"/>
                  <a:pt x="1872055" y="1412050"/>
                </a:cubicBezTo>
                <a:cubicBezTo>
                  <a:pt x="1878236" y="1404657"/>
                  <a:pt x="1881115" y="1395820"/>
                  <a:pt x="1880692" y="1385538"/>
                </a:cubicBezTo>
                <a:cubicBezTo>
                  <a:pt x="1880269" y="1375256"/>
                  <a:pt x="1876698" y="1367728"/>
                  <a:pt x="1869980" y="1362952"/>
                </a:cubicBezTo>
                <a:cubicBezTo>
                  <a:pt x="1863261" y="1358177"/>
                  <a:pt x="1853922" y="1356223"/>
                  <a:pt x="1841963" y="1357091"/>
                </a:cubicBezTo>
                <a:close/>
                <a:moveTo>
                  <a:pt x="1660988" y="1357091"/>
                </a:moveTo>
                <a:cubicBezTo>
                  <a:pt x="1649028" y="1357958"/>
                  <a:pt x="1640700" y="1361325"/>
                  <a:pt x="1636004" y="1367190"/>
                </a:cubicBezTo>
                <a:cubicBezTo>
                  <a:pt x="1631308" y="1373055"/>
                  <a:pt x="1628959" y="1380175"/>
                  <a:pt x="1628959" y="1388550"/>
                </a:cubicBezTo>
                <a:cubicBezTo>
                  <a:pt x="1628959" y="1396910"/>
                  <a:pt x="1631820" y="1404765"/>
                  <a:pt x="1637542" y="1412114"/>
                </a:cubicBezTo>
                <a:cubicBezTo>
                  <a:pt x="1643264" y="1419464"/>
                  <a:pt x="1652073" y="1423138"/>
                  <a:pt x="1663967" y="1423138"/>
                </a:cubicBezTo>
                <a:cubicBezTo>
                  <a:pt x="1675862" y="1423138"/>
                  <a:pt x="1684901" y="1419442"/>
                  <a:pt x="1691081" y="1412050"/>
                </a:cubicBezTo>
                <a:cubicBezTo>
                  <a:pt x="1697262" y="1404657"/>
                  <a:pt x="1700140" y="1395820"/>
                  <a:pt x="1699718" y="1385538"/>
                </a:cubicBezTo>
                <a:cubicBezTo>
                  <a:pt x="1699295" y="1375256"/>
                  <a:pt x="1695724" y="1367728"/>
                  <a:pt x="1689005" y="1362952"/>
                </a:cubicBezTo>
                <a:cubicBezTo>
                  <a:pt x="1682287" y="1358177"/>
                  <a:pt x="1672948" y="1356223"/>
                  <a:pt x="1660988" y="1357091"/>
                </a:cubicBezTo>
                <a:close/>
                <a:moveTo>
                  <a:pt x="1480013" y="1357091"/>
                </a:moveTo>
                <a:cubicBezTo>
                  <a:pt x="1468053" y="1357958"/>
                  <a:pt x="1459725" y="1361325"/>
                  <a:pt x="1455029" y="1367190"/>
                </a:cubicBezTo>
                <a:cubicBezTo>
                  <a:pt x="1450332" y="1373055"/>
                  <a:pt x="1447984" y="1380175"/>
                  <a:pt x="1447984" y="1388550"/>
                </a:cubicBezTo>
                <a:cubicBezTo>
                  <a:pt x="1447984" y="1396910"/>
                  <a:pt x="1450845" y="1404765"/>
                  <a:pt x="1456567" y="1412114"/>
                </a:cubicBezTo>
                <a:cubicBezTo>
                  <a:pt x="1462289" y="1419464"/>
                  <a:pt x="1471097" y="1423138"/>
                  <a:pt x="1482992" y="1423138"/>
                </a:cubicBezTo>
                <a:cubicBezTo>
                  <a:pt x="1494887" y="1423138"/>
                  <a:pt x="1503925" y="1419442"/>
                  <a:pt x="1510106" y="1412050"/>
                </a:cubicBezTo>
                <a:cubicBezTo>
                  <a:pt x="1516287" y="1404657"/>
                  <a:pt x="1519166" y="1395820"/>
                  <a:pt x="1518743" y="1385538"/>
                </a:cubicBezTo>
                <a:cubicBezTo>
                  <a:pt x="1518320" y="1375256"/>
                  <a:pt x="1514749" y="1367728"/>
                  <a:pt x="1508030" y="1362952"/>
                </a:cubicBezTo>
                <a:cubicBezTo>
                  <a:pt x="1501312" y="1358177"/>
                  <a:pt x="1491973" y="1356223"/>
                  <a:pt x="1480013" y="1357091"/>
                </a:cubicBezTo>
                <a:close/>
                <a:moveTo>
                  <a:pt x="4355868" y="1356424"/>
                </a:moveTo>
                <a:cubicBezTo>
                  <a:pt x="4346109" y="1356001"/>
                  <a:pt x="4337279" y="1361214"/>
                  <a:pt x="4329377" y="1372062"/>
                </a:cubicBezTo>
                <a:cubicBezTo>
                  <a:pt x="4321476" y="1382910"/>
                  <a:pt x="4316199" y="1400431"/>
                  <a:pt x="4313546" y="1424623"/>
                </a:cubicBezTo>
                <a:cubicBezTo>
                  <a:pt x="4310908" y="1448800"/>
                  <a:pt x="4311804" y="1470400"/>
                  <a:pt x="4316235" y="1489422"/>
                </a:cubicBezTo>
                <a:cubicBezTo>
                  <a:pt x="4320666" y="1508445"/>
                  <a:pt x="4327517" y="1521498"/>
                  <a:pt x="4336788" y="1528582"/>
                </a:cubicBezTo>
                <a:cubicBezTo>
                  <a:pt x="4346059" y="1535666"/>
                  <a:pt x="4355366" y="1537154"/>
                  <a:pt x="4364708" y="1533045"/>
                </a:cubicBezTo>
                <a:cubicBezTo>
                  <a:pt x="4374051" y="1528937"/>
                  <a:pt x="4381124" y="1519684"/>
                  <a:pt x="4385928" y="1505286"/>
                </a:cubicBezTo>
                <a:cubicBezTo>
                  <a:pt x="4390732" y="1490889"/>
                  <a:pt x="4393134" y="1475021"/>
                  <a:pt x="4393134" y="1457684"/>
                </a:cubicBezTo>
                <a:cubicBezTo>
                  <a:pt x="4393134" y="1440347"/>
                  <a:pt x="4392475" y="1424633"/>
                  <a:pt x="4391155" y="1410544"/>
                </a:cubicBezTo>
                <a:cubicBezTo>
                  <a:pt x="4389836" y="1396455"/>
                  <a:pt x="4386065" y="1384018"/>
                  <a:pt x="4379841" y="1373234"/>
                </a:cubicBezTo>
                <a:cubicBezTo>
                  <a:pt x="4373617" y="1362451"/>
                  <a:pt x="4365626" y="1356847"/>
                  <a:pt x="4355868" y="1356424"/>
                </a:cubicBezTo>
                <a:close/>
                <a:moveTo>
                  <a:pt x="3822468" y="1356424"/>
                </a:moveTo>
                <a:cubicBezTo>
                  <a:pt x="3812709" y="1356001"/>
                  <a:pt x="3803879" y="1361214"/>
                  <a:pt x="3795978" y="1372062"/>
                </a:cubicBezTo>
                <a:cubicBezTo>
                  <a:pt x="3788076" y="1382910"/>
                  <a:pt x="3782799" y="1400431"/>
                  <a:pt x="3780146" y="1424623"/>
                </a:cubicBezTo>
                <a:cubicBezTo>
                  <a:pt x="3777507" y="1448800"/>
                  <a:pt x="3778404" y="1470400"/>
                  <a:pt x="3782835" y="1489422"/>
                </a:cubicBezTo>
                <a:cubicBezTo>
                  <a:pt x="3787266" y="1508445"/>
                  <a:pt x="3794117" y="1521498"/>
                  <a:pt x="3803388" y="1528582"/>
                </a:cubicBezTo>
                <a:cubicBezTo>
                  <a:pt x="3812659" y="1535666"/>
                  <a:pt x="3821966" y="1537154"/>
                  <a:pt x="3831308" y="1533045"/>
                </a:cubicBezTo>
                <a:cubicBezTo>
                  <a:pt x="3840651" y="1528937"/>
                  <a:pt x="3847724" y="1519684"/>
                  <a:pt x="3852528" y="1505286"/>
                </a:cubicBezTo>
                <a:cubicBezTo>
                  <a:pt x="3857332" y="1490889"/>
                  <a:pt x="3859734" y="1475021"/>
                  <a:pt x="3859734" y="1457684"/>
                </a:cubicBezTo>
                <a:cubicBezTo>
                  <a:pt x="3859734" y="1440347"/>
                  <a:pt x="3859075" y="1424633"/>
                  <a:pt x="3857755" y="1410544"/>
                </a:cubicBezTo>
                <a:cubicBezTo>
                  <a:pt x="3856436" y="1396455"/>
                  <a:pt x="3852665" y="1384018"/>
                  <a:pt x="3846441" y="1373234"/>
                </a:cubicBezTo>
                <a:cubicBezTo>
                  <a:pt x="3840217" y="1362451"/>
                  <a:pt x="3832226" y="1356847"/>
                  <a:pt x="3822468" y="1356424"/>
                </a:cubicBezTo>
                <a:close/>
                <a:moveTo>
                  <a:pt x="2927118" y="1356424"/>
                </a:moveTo>
                <a:cubicBezTo>
                  <a:pt x="2917359" y="1356001"/>
                  <a:pt x="2908529" y="1361214"/>
                  <a:pt x="2900628" y="1372062"/>
                </a:cubicBezTo>
                <a:cubicBezTo>
                  <a:pt x="2892726" y="1382910"/>
                  <a:pt x="2887449" y="1400431"/>
                  <a:pt x="2884796" y="1424623"/>
                </a:cubicBezTo>
                <a:cubicBezTo>
                  <a:pt x="2882157" y="1448800"/>
                  <a:pt x="2883054" y="1470400"/>
                  <a:pt x="2887485" y="1489422"/>
                </a:cubicBezTo>
                <a:cubicBezTo>
                  <a:pt x="2891916" y="1508445"/>
                  <a:pt x="2898767" y="1521498"/>
                  <a:pt x="2908038" y="1528582"/>
                </a:cubicBezTo>
                <a:cubicBezTo>
                  <a:pt x="2917309" y="1535666"/>
                  <a:pt x="2926616" y="1537154"/>
                  <a:pt x="2935958" y="1533045"/>
                </a:cubicBezTo>
                <a:cubicBezTo>
                  <a:pt x="2945301" y="1528937"/>
                  <a:pt x="2952374" y="1519684"/>
                  <a:pt x="2957178" y="1505286"/>
                </a:cubicBezTo>
                <a:cubicBezTo>
                  <a:pt x="2961982" y="1490889"/>
                  <a:pt x="2964384" y="1475021"/>
                  <a:pt x="2964384" y="1457684"/>
                </a:cubicBezTo>
                <a:cubicBezTo>
                  <a:pt x="2964384" y="1440347"/>
                  <a:pt x="2963724" y="1424633"/>
                  <a:pt x="2962405" y="1410544"/>
                </a:cubicBezTo>
                <a:cubicBezTo>
                  <a:pt x="2961086" y="1396455"/>
                  <a:pt x="2957314" y="1384018"/>
                  <a:pt x="2951091" y="1373234"/>
                </a:cubicBezTo>
                <a:cubicBezTo>
                  <a:pt x="2944867" y="1362451"/>
                  <a:pt x="2936876" y="1356847"/>
                  <a:pt x="2927118" y="1356424"/>
                </a:cubicBezTo>
                <a:close/>
                <a:moveTo>
                  <a:pt x="2746143" y="1356424"/>
                </a:moveTo>
                <a:cubicBezTo>
                  <a:pt x="2736384" y="1356001"/>
                  <a:pt x="2727554" y="1361214"/>
                  <a:pt x="2719653" y="1372062"/>
                </a:cubicBezTo>
                <a:cubicBezTo>
                  <a:pt x="2711751" y="1382910"/>
                  <a:pt x="2706474" y="1400431"/>
                  <a:pt x="2703821" y="1424623"/>
                </a:cubicBezTo>
                <a:cubicBezTo>
                  <a:pt x="2701183" y="1448800"/>
                  <a:pt x="2702079" y="1470400"/>
                  <a:pt x="2706510" y="1489422"/>
                </a:cubicBezTo>
                <a:cubicBezTo>
                  <a:pt x="2710941" y="1508445"/>
                  <a:pt x="2717792" y="1521498"/>
                  <a:pt x="2727063" y="1528582"/>
                </a:cubicBezTo>
                <a:cubicBezTo>
                  <a:pt x="2736334" y="1535666"/>
                  <a:pt x="2745641" y="1537154"/>
                  <a:pt x="2754983" y="1533045"/>
                </a:cubicBezTo>
                <a:cubicBezTo>
                  <a:pt x="2764326" y="1528937"/>
                  <a:pt x="2771399" y="1519684"/>
                  <a:pt x="2776203" y="1505286"/>
                </a:cubicBezTo>
                <a:cubicBezTo>
                  <a:pt x="2781007" y="1490889"/>
                  <a:pt x="2783409" y="1475021"/>
                  <a:pt x="2783409" y="1457684"/>
                </a:cubicBezTo>
                <a:cubicBezTo>
                  <a:pt x="2783409" y="1440347"/>
                  <a:pt x="2782750" y="1424633"/>
                  <a:pt x="2781430" y="1410544"/>
                </a:cubicBezTo>
                <a:cubicBezTo>
                  <a:pt x="2780111" y="1396455"/>
                  <a:pt x="2776340" y="1384018"/>
                  <a:pt x="2770116" y="1373234"/>
                </a:cubicBezTo>
                <a:cubicBezTo>
                  <a:pt x="2763892" y="1362451"/>
                  <a:pt x="2755901" y="1356847"/>
                  <a:pt x="2746143" y="1356424"/>
                </a:cubicBezTo>
                <a:close/>
                <a:moveTo>
                  <a:pt x="6537759" y="1346016"/>
                </a:moveTo>
                <a:cubicBezTo>
                  <a:pt x="6541147" y="1346125"/>
                  <a:pt x="6545279" y="1347078"/>
                  <a:pt x="6550155" y="1348874"/>
                </a:cubicBezTo>
                <a:cubicBezTo>
                  <a:pt x="6559906" y="1352466"/>
                  <a:pt x="6563315" y="1359016"/>
                  <a:pt x="6560383" y="1368524"/>
                </a:cubicBezTo>
                <a:lnTo>
                  <a:pt x="6559133" y="1370718"/>
                </a:lnTo>
                <a:lnTo>
                  <a:pt x="6569234" y="1369266"/>
                </a:lnTo>
                <a:lnTo>
                  <a:pt x="6591023" y="1364251"/>
                </a:lnTo>
                <a:lnTo>
                  <a:pt x="6591006" y="1364307"/>
                </a:lnTo>
                <a:lnTo>
                  <a:pt x="6591362" y="1364173"/>
                </a:lnTo>
                <a:lnTo>
                  <a:pt x="6610265" y="1359823"/>
                </a:lnTo>
                <a:cubicBezTo>
                  <a:pt x="6615707" y="1357033"/>
                  <a:pt x="6621799" y="1357091"/>
                  <a:pt x="6628538" y="1359995"/>
                </a:cubicBezTo>
                <a:cubicBezTo>
                  <a:pt x="6635279" y="1362899"/>
                  <a:pt x="6641857" y="1366441"/>
                  <a:pt x="6648274" y="1370621"/>
                </a:cubicBezTo>
                <a:cubicBezTo>
                  <a:pt x="6654691" y="1374801"/>
                  <a:pt x="6656067" y="1379917"/>
                  <a:pt x="6652404" y="1385968"/>
                </a:cubicBezTo>
                <a:cubicBezTo>
                  <a:pt x="6648741" y="1392020"/>
                  <a:pt x="6645571" y="1404184"/>
                  <a:pt x="6642897" y="1422461"/>
                </a:cubicBezTo>
                <a:cubicBezTo>
                  <a:pt x="6640222" y="1440737"/>
                  <a:pt x="6636540" y="1454891"/>
                  <a:pt x="6631851" y="1464922"/>
                </a:cubicBezTo>
                <a:cubicBezTo>
                  <a:pt x="6630679" y="1467430"/>
                  <a:pt x="6629423" y="1469343"/>
                  <a:pt x="6628085" y="1470662"/>
                </a:cubicBezTo>
                <a:lnTo>
                  <a:pt x="6625741" y="1471857"/>
                </a:lnTo>
                <a:lnTo>
                  <a:pt x="6628291" y="1472623"/>
                </a:lnTo>
                <a:cubicBezTo>
                  <a:pt x="6633633" y="1474838"/>
                  <a:pt x="6636049" y="1477022"/>
                  <a:pt x="6635540" y="1479173"/>
                </a:cubicBezTo>
                <a:cubicBezTo>
                  <a:pt x="6635031" y="1481324"/>
                  <a:pt x="6633937" y="1483783"/>
                  <a:pt x="6632259" y="1486551"/>
                </a:cubicBezTo>
                <a:cubicBezTo>
                  <a:pt x="6660065" y="1483969"/>
                  <a:pt x="6680687" y="1481524"/>
                  <a:pt x="6694123" y="1479216"/>
                </a:cubicBezTo>
                <a:cubicBezTo>
                  <a:pt x="6707560" y="1476907"/>
                  <a:pt x="6718379" y="1478578"/>
                  <a:pt x="6726582" y="1484228"/>
                </a:cubicBezTo>
                <a:cubicBezTo>
                  <a:pt x="6734785" y="1489878"/>
                  <a:pt x="6737965" y="1495080"/>
                  <a:pt x="6736122" y="1499833"/>
                </a:cubicBezTo>
                <a:cubicBezTo>
                  <a:pt x="6734279" y="1504587"/>
                  <a:pt x="6727292" y="1506738"/>
                  <a:pt x="6715160" y="1506286"/>
                </a:cubicBezTo>
                <a:cubicBezTo>
                  <a:pt x="6703028" y="1505835"/>
                  <a:pt x="6692467" y="1505609"/>
                  <a:pt x="6683475" y="1505609"/>
                </a:cubicBezTo>
                <a:cubicBezTo>
                  <a:pt x="6675545" y="1505609"/>
                  <a:pt x="6658473" y="1506433"/>
                  <a:pt x="6632259" y="1508083"/>
                </a:cubicBezTo>
                <a:cubicBezTo>
                  <a:pt x="6632259" y="1547776"/>
                  <a:pt x="6632015" y="1569570"/>
                  <a:pt x="6631528" y="1573463"/>
                </a:cubicBezTo>
                <a:cubicBezTo>
                  <a:pt x="6631041" y="1577357"/>
                  <a:pt x="6629305" y="1583896"/>
                  <a:pt x="6626323" y="1593081"/>
                </a:cubicBezTo>
                <a:cubicBezTo>
                  <a:pt x="6623340" y="1602265"/>
                  <a:pt x="6619985" y="1605320"/>
                  <a:pt x="6616255" y="1602244"/>
                </a:cubicBezTo>
                <a:cubicBezTo>
                  <a:pt x="6612527" y="1599168"/>
                  <a:pt x="6610189" y="1594554"/>
                  <a:pt x="6609243" y="1588402"/>
                </a:cubicBezTo>
                <a:cubicBezTo>
                  <a:pt x="6608297" y="1582250"/>
                  <a:pt x="6607595" y="1573201"/>
                  <a:pt x="6607135" y="1561256"/>
                </a:cubicBezTo>
                <a:cubicBezTo>
                  <a:pt x="6606677" y="1549311"/>
                  <a:pt x="6606447" y="1532117"/>
                  <a:pt x="6606447" y="1509674"/>
                </a:cubicBezTo>
                <a:lnTo>
                  <a:pt x="6549208" y="1517375"/>
                </a:lnTo>
                <a:cubicBezTo>
                  <a:pt x="6545839" y="1534196"/>
                  <a:pt x="6537801" y="1549432"/>
                  <a:pt x="6525095" y="1563084"/>
                </a:cubicBezTo>
                <a:cubicBezTo>
                  <a:pt x="6512390" y="1576736"/>
                  <a:pt x="6496677" y="1585645"/>
                  <a:pt x="6477955" y="1589811"/>
                </a:cubicBezTo>
                <a:cubicBezTo>
                  <a:pt x="6459235" y="1593977"/>
                  <a:pt x="6456549" y="1591485"/>
                  <a:pt x="6469899" y="1582336"/>
                </a:cubicBezTo>
                <a:cubicBezTo>
                  <a:pt x="6483251" y="1573187"/>
                  <a:pt x="6494522" y="1563360"/>
                  <a:pt x="6503713" y="1552856"/>
                </a:cubicBezTo>
                <a:cubicBezTo>
                  <a:pt x="6512906" y="1542352"/>
                  <a:pt x="6519259" y="1531106"/>
                  <a:pt x="6522772" y="1519117"/>
                </a:cubicBezTo>
                <a:cubicBezTo>
                  <a:pt x="6491998" y="1524509"/>
                  <a:pt x="6471986" y="1528105"/>
                  <a:pt x="6462737" y="1529905"/>
                </a:cubicBezTo>
                <a:cubicBezTo>
                  <a:pt x="6453487" y="1531704"/>
                  <a:pt x="6444309" y="1528080"/>
                  <a:pt x="6435203" y="1519031"/>
                </a:cubicBezTo>
                <a:cubicBezTo>
                  <a:pt x="6426097" y="1509983"/>
                  <a:pt x="6428937" y="1506136"/>
                  <a:pt x="6443721" y="1507491"/>
                </a:cubicBezTo>
                <a:cubicBezTo>
                  <a:pt x="6458507" y="1508846"/>
                  <a:pt x="6485309" y="1506993"/>
                  <a:pt x="6524127" y="1501931"/>
                </a:cubicBezTo>
                <a:cubicBezTo>
                  <a:pt x="6524127" y="1495277"/>
                  <a:pt x="6523001" y="1489250"/>
                  <a:pt x="6520750" y="1483851"/>
                </a:cubicBezTo>
                <a:cubicBezTo>
                  <a:pt x="6518499" y="1478452"/>
                  <a:pt x="6520736" y="1476226"/>
                  <a:pt x="6527461" y="1477172"/>
                </a:cubicBezTo>
                <a:lnTo>
                  <a:pt x="6530772" y="1478019"/>
                </a:lnTo>
                <a:lnTo>
                  <a:pt x="6526418" y="1469157"/>
                </a:lnTo>
                <a:cubicBezTo>
                  <a:pt x="6525159" y="1465599"/>
                  <a:pt x="6524185" y="1461620"/>
                  <a:pt x="6523493" y="1457221"/>
                </a:cubicBezTo>
                <a:cubicBezTo>
                  <a:pt x="6522109" y="1448424"/>
                  <a:pt x="6520313" y="1435862"/>
                  <a:pt x="6518104" y="1419535"/>
                </a:cubicBezTo>
                <a:cubicBezTo>
                  <a:pt x="6515896" y="1403209"/>
                  <a:pt x="6512748" y="1391407"/>
                  <a:pt x="6508661" y="1384129"/>
                </a:cubicBezTo>
                <a:cubicBezTo>
                  <a:pt x="6504574" y="1376852"/>
                  <a:pt x="6506603" y="1373213"/>
                  <a:pt x="6514749" y="1373213"/>
                </a:cubicBezTo>
                <a:cubicBezTo>
                  <a:pt x="6520384" y="1373213"/>
                  <a:pt x="6525396" y="1373432"/>
                  <a:pt x="6529784" y="1373869"/>
                </a:cubicBezTo>
                <a:cubicBezTo>
                  <a:pt x="6531978" y="1374088"/>
                  <a:pt x="6536363" y="1373813"/>
                  <a:pt x="6542938" y="1373046"/>
                </a:cubicBezTo>
                <a:lnTo>
                  <a:pt x="6543410" y="1372978"/>
                </a:lnTo>
                <a:lnTo>
                  <a:pt x="6537485" y="1369492"/>
                </a:lnTo>
                <a:cubicBezTo>
                  <a:pt x="6528579" y="1358464"/>
                  <a:pt x="6526027" y="1351373"/>
                  <a:pt x="6529827" y="1348218"/>
                </a:cubicBezTo>
                <a:cubicBezTo>
                  <a:pt x="6531727" y="1346640"/>
                  <a:pt x="6534371" y="1345906"/>
                  <a:pt x="6537759" y="1346016"/>
                </a:cubicBezTo>
                <a:close/>
                <a:moveTo>
                  <a:pt x="1165660" y="1346016"/>
                </a:moveTo>
                <a:cubicBezTo>
                  <a:pt x="1169048" y="1346125"/>
                  <a:pt x="1173179" y="1347078"/>
                  <a:pt x="1178056" y="1348874"/>
                </a:cubicBezTo>
                <a:cubicBezTo>
                  <a:pt x="1187807" y="1352466"/>
                  <a:pt x="1191216" y="1359016"/>
                  <a:pt x="1188284" y="1368524"/>
                </a:cubicBezTo>
                <a:lnTo>
                  <a:pt x="1187033" y="1370718"/>
                </a:lnTo>
                <a:lnTo>
                  <a:pt x="1197136" y="1369266"/>
                </a:lnTo>
                <a:lnTo>
                  <a:pt x="1218924" y="1364251"/>
                </a:lnTo>
                <a:lnTo>
                  <a:pt x="1218906" y="1364308"/>
                </a:lnTo>
                <a:lnTo>
                  <a:pt x="1219262" y="1364173"/>
                </a:lnTo>
                <a:lnTo>
                  <a:pt x="1238166" y="1359823"/>
                </a:lnTo>
                <a:cubicBezTo>
                  <a:pt x="1243608" y="1357033"/>
                  <a:pt x="1249699" y="1357091"/>
                  <a:pt x="1256439" y="1359995"/>
                </a:cubicBezTo>
                <a:cubicBezTo>
                  <a:pt x="1263179" y="1362899"/>
                  <a:pt x="1269757" y="1366441"/>
                  <a:pt x="1276174" y="1370621"/>
                </a:cubicBezTo>
                <a:cubicBezTo>
                  <a:pt x="1282592" y="1374801"/>
                  <a:pt x="1283969" y="1379917"/>
                  <a:pt x="1280304" y="1385968"/>
                </a:cubicBezTo>
                <a:cubicBezTo>
                  <a:pt x="1276641" y="1392020"/>
                  <a:pt x="1273472" y="1404184"/>
                  <a:pt x="1270797" y="1422461"/>
                </a:cubicBezTo>
                <a:cubicBezTo>
                  <a:pt x="1268123" y="1440737"/>
                  <a:pt x="1264441" y="1454891"/>
                  <a:pt x="1259752" y="1464922"/>
                </a:cubicBezTo>
                <a:cubicBezTo>
                  <a:pt x="1258579" y="1467430"/>
                  <a:pt x="1257324" y="1469343"/>
                  <a:pt x="1255986" y="1470662"/>
                </a:cubicBezTo>
                <a:lnTo>
                  <a:pt x="1253642" y="1471857"/>
                </a:lnTo>
                <a:lnTo>
                  <a:pt x="1256191" y="1472623"/>
                </a:lnTo>
                <a:cubicBezTo>
                  <a:pt x="1261533" y="1474838"/>
                  <a:pt x="1263950" y="1477022"/>
                  <a:pt x="1263441" y="1479173"/>
                </a:cubicBezTo>
                <a:cubicBezTo>
                  <a:pt x="1262932" y="1481324"/>
                  <a:pt x="1261838" y="1483783"/>
                  <a:pt x="1260160" y="1486551"/>
                </a:cubicBezTo>
                <a:cubicBezTo>
                  <a:pt x="1287966" y="1483969"/>
                  <a:pt x="1308587" y="1481524"/>
                  <a:pt x="1322024" y="1479216"/>
                </a:cubicBezTo>
                <a:cubicBezTo>
                  <a:pt x="1335461" y="1476907"/>
                  <a:pt x="1346280" y="1478578"/>
                  <a:pt x="1354483" y="1484228"/>
                </a:cubicBezTo>
                <a:cubicBezTo>
                  <a:pt x="1362686" y="1489878"/>
                  <a:pt x="1365866" y="1495080"/>
                  <a:pt x="1364023" y="1499833"/>
                </a:cubicBezTo>
                <a:cubicBezTo>
                  <a:pt x="1362180" y="1504587"/>
                  <a:pt x="1355193" y="1506738"/>
                  <a:pt x="1343061" y="1506286"/>
                </a:cubicBezTo>
                <a:cubicBezTo>
                  <a:pt x="1330929" y="1505835"/>
                  <a:pt x="1320368" y="1505609"/>
                  <a:pt x="1311376" y="1505609"/>
                </a:cubicBezTo>
                <a:cubicBezTo>
                  <a:pt x="1303446" y="1505609"/>
                  <a:pt x="1286374" y="1506433"/>
                  <a:pt x="1260160" y="1508083"/>
                </a:cubicBezTo>
                <a:cubicBezTo>
                  <a:pt x="1260160" y="1547776"/>
                  <a:pt x="1259917" y="1569570"/>
                  <a:pt x="1259429" y="1573463"/>
                </a:cubicBezTo>
                <a:cubicBezTo>
                  <a:pt x="1258941" y="1577357"/>
                  <a:pt x="1257207" y="1583896"/>
                  <a:pt x="1254223" y="1593081"/>
                </a:cubicBezTo>
                <a:cubicBezTo>
                  <a:pt x="1251241" y="1602265"/>
                  <a:pt x="1247885" y="1605320"/>
                  <a:pt x="1244157" y="1602244"/>
                </a:cubicBezTo>
                <a:cubicBezTo>
                  <a:pt x="1240428" y="1599168"/>
                  <a:pt x="1238091" y="1594554"/>
                  <a:pt x="1237145" y="1588402"/>
                </a:cubicBezTo>
                <a:cubicBezTo>
                  <a:pt x="1236198" y="1582250"/>
                  <a:pt x="1235495" y="1573201"/>
                  <a:pt x="1235036" y="1561256"/>
                </a:cubicBezTo>
                <a:cubicBezTo>
                  <a:pt x="1234577" y="1549311"/>
                  <a:pt x="1234348" y="1532117"/>
                  <a:pt x="1234348" y="1509674"/>
                </a:cubicBezTo>
                <a:lnTo>
                  <a:pt x="1177109" y="1517375"/>
                </a:lnTo>
                <a:cubicBezTo>
                  <a:pt x="1173739" y="1534196"/>
                  <a:pt x="1165701" y="1549432"/>
                  <a:pt x="1152996" y="1563084"/>
                </a:cubicBezTo>
                <a:cubicBezTo>
                  <a:pt x="1140291" y="1576736"/>
                  <a:pt x="1124577" y="1585645"/>
                  <a:pt x="1105856" y="1589811"/>
                </a:cubicBezTo>
                <a:cubicBezTo>
                  <a:pt x="1087135" y="1593977"/>
                  <a:pt x="1084450" y="1591485"/>
                  <a:pt x="1097800" y="1582336"/>
                </a:cubicBezTo>
                <a:cubicBezTo>
                  <a:pt x="1111151" y="1573187"/>
                  <a:pt x="1122422" y="1563360"/>
                  <a:pt x="1131614" y="1552856"/>
                </a:cubicBezTo>
                <a:cubicBezTo>
                  <a:pt x="1140806" y="1542352"/>
                  <a:pt x="1147159" y="1531106"/>
                  <a:pt x="1150673" y="1519117"/>
                </a:cubicBezTo>
                <a:cubicBezTo>
                  <a:pt x="1119899" y="1524509"/>
                  <a:pt x="1099887" y="1528105"/>
                  <a:pt x="1090637" y="1529905"/>
                </a:cubicBezTo>
                <a:cubicBezTo>
                  <a:pt x="1081388" y="1531704"/>
                  <a:pt x="1072211" y="1528080"/>
                  <a:pt x="1063104" y="1519031"/>
                </a:cubicBezTo>
                <a:cubicBezTo>
                  <a:pt x="1053998" y="1509983"/>
                  <a:pt x="1056837" y="1506136"/>
                  <a:pt x="1071622" y="1507491"/>
                </a:cubicBezTo>
                <a:cubicBezTo>
                  <a:pt x="1086407" y="1508846"/>
                  <a:pt x="1113209" y="1506993"/>
                  <a:pt x="1152028" y="1501931"/>
                </a:cubicBezTo>
                <a:cubicBezTo>
                  <a:pt x="1152028" y="1495277"/>
                  <a:pt x="1150902" y="1489250"/>
                  <a:pt x="1148650" y="1483851"/>
                </a:cubicBezTo>
                <a:cubicBezTo>
                  <a:pt x="1146399" y="1478452"/>
                  <a:pt x="1148636" y="1476226"/>
                  <a:pt x="1155362" y="1477172"/>
                </a:cubicBezTo>
                <a:lnTo>
                  <a:pt x="1158673" y="1478019"/>
                </a:lnTo>
                <a:lnTo>
                  <a:pt x="1154319" y="1469157"/>
                </a:lnTo>
                <a:cubicBezTo>
                  <a:pt x="1153060" y="1465599"/>
                  <a:pt x="1152085" y="1461620"/>
                  <a:pt x="1151393" y="1457221"/>
                </a:cubicBezTo>
                <a:cubicBezTo>
                  <a:pt x="1150009" y="1448424"/>
                  <a:pt x="1148213" y="1435862"/>
                  <a:pt x="1146005" y="1419535"/>
                </a:cubicBezTo>
                <a:cubicBezTo>
                  <a:pt x="1143797" y="1403209"/>
                  <a:pt x="1140649" y="1391407"/>
                  <a:pt x="1136562" y="1384129"/>
                </a:cubicBezTo>
                <a:cubicBezTo>
                  <a:pt x="1132475" y="1376852"/>
                  <a:pt x="1134504" y="1373213"/>
                  <a:pt x="1142649" y="1373213"/>
                </a:cubicBezTo>
                <a:cubicBezTo>
                  <a:pt x="1148286" y="1373213"/>
                  <a:pt x="1153298" y="1373432"/>
                  <a:pt x="1157685" y="1373869"/>
                </a:cubicBezTo>
                <a:cubicBezTo>
                  <a:pt x="1159879" y="1374088"/>
                  <a:pt x="1164263" y="1373813"/>
                  <a:pt x="1170839" y="1373046"/>
                </a:cubicBezTo>
                <a:lnTo>
                  <a:pt x="1171311" y="1372978"/>
                </a:lnTo>
                <a:lnTo>
                  <a:pt x="1165386" y="1369492"/>
                </a:lnTo>
                <a:cubicBezTo>
                  <a:pt x="1156481" y="1358464"/>
                  <a:pt x="1153927" y="1351373"/>
                  <a:pt x="1157728" y="1348218"/>
                </a:cubicBezTo>
                <a:cubicBezTo>
                  <a:pt x="1159628" y="1346640"/>
                  <a:pt x="1162272" y="1345906"/>
                  <a:pt x="1165660" y="1346016"/>
                </a:cubicBezTo>
                <a:close/>
                <a:moveTo>
                  <a:pt x="5091283" y="1341587"/>
                </a:moveTo>
                <a:cubicBezTo>
                  <a:pt x="5095511" y="1342304"/>
                  <a:pt x="5100841" y="1344188"/>
                  <a:pt x="5107272" y="1347239"/>
                </a:cubicBezTo>
                <a:cubicBezTo>
                  <a:pt x="5120136" y="1353341"/>
                  <a:pt x="5124925" y="1358855"/>
                  <a:pt x="5121641" y="1363781"/>
                </a:cubicBezTo>
                <a:cubicBezTo>
                  <a:pt x="5118358" y="1368706"/>
                  <a:pt x="5115429" y="1375457"/>
                  <a:pt x="5112855" y="1384033"/>
                </a:cubicBezTo>
                <a:cubicBezTo>
                  <a:pt x="5110280" y="1392608"/>
                  <a:pt x="5109668" y="1416682"/>
                  <a:pt x="5111015" y="1456253"/>
                </a:cubicBezTo>
                <a:cubicBezTo>
                  <a:pt x="5112363" y="1495825"/>
                  <a:pt x="5110922" y="1522494"/>
                  <a:pt x="5106692" y="1536261"/>
                </a:cubicBezTo>
                <a:cubicBezTo>
                  <a:pt x="5102462" y="1550028"/>
                  <a:pt x="5097984" y="1555466"/>
                  <a:pt x="5093259" y="1552577"/>
                </a:cubicBezTo>
                <a:cubicBezTo>
                  <a:pt x="5088533" y="1549687"/>
                  <a:pt x="5084945" y="1541230"/>
                  <a:pt x="5082493" y="1527205"/>
                </a:cubicBezTo>
                <a:cubicBezTo>
                  <a:pt x="5072584" y="1528094"/>
                  <a:pt x="5061520" y="1529686"/>
                  <a:pt x="5049302" y="1531980"/>
                </a:cubicBezTo>
                <a:cubicBezTo>
                  <a:pt x="5046850" y="1552200"/>
                  <a:pt x="5041318" y="1555886"/>
                  <a:pt x="5032707" y="1543037"/>
                </a:cubicBezTo>
                <a:cubicBezTo>
                  <a:pt x="5024096" y="1530188"/>
                  <a:pt x="5021138" y="1518658"/>
                  <a:pt x="5023834" y="1508448"/>
                </a:cubicBezTo>
                <a:cubicBezTo>
                  <a:pt x="5026530" y="1498238"/>
                  <a:pt x="5028104" y="1474007"/>
                  <a:pt x="5028556" y="1435754"/>
                </a:cubicBezTo>
                <a:cubicBezTo>
                  <a:pt x="5029007" y="1397501"/>
                  <a:pt x="5026759" y="1372560"/>
                  <a:pt x="5021812" y="1360930"/>
                </a:cubicBezTo>
                <a:cubicBezTo>
                  <a:pt x="5016865" y="1349301"/>
                  <a:pt x="5018557" y="1344834"/>
                  <a:pt x="5026888" y="1347530"/>
                </a:cubicBezTo>
                <a:cubicBezTo>
                  <a:pt x="5035220" y="1350225"/>
                  <a:pt x="5045459" y="1350943"/>
                  <a:pt x="5057605" y="1349681"/>
                </a:cubicBezTo>
                <a:cubicBezTo>
                  <a:pt x="5069751" y="1348419"/>
                  <a:pt x="5077850" y="1346171"/>
                  <a:pt x="5081901" y="1342937"/>
                </a:cubicBezTo>
                <a:cubicBezTo>
                  <a:pt x="5083927" y="1341320"/>
                  <a:pt x="5087054" y="1340870"/>
                  <a:pt x="5091283" y="1341587"/>
                </a:cubicBezTo>
                <a:close/>
                <a:moveTo>
                  <a:pt x="5953903" y="1341275"/>
                </a:moveTo>
                <a:cubicBezTo>
                  <a:pt x="5957933" y="1342258"/>
                  <a:pt x="5962023" y="1344303"/>
                  <a:pt x="5966175" y="1347411"/>
                </a:cubicBezTo>
                <a:cubicBezTo>
                  <a:pt x="5974478" y="1353628"/>
                  <a:pt x="5974299" y="1359038"/>
                  <a:pt x="5965637" y="1363641"/>
                </a:cubicBezTo>
                <a:cubicBezTo>
                  <a:pt x="5956976" y="1368244"/>
                  <a:pt x="5940961" y="1372123"/>
                  <a:pt x="5917594" y="1375278"/>
                </a:cubicBezTo>
                <a:cubicBezTo>
                  <a:pt x="5894227" y="1378433"/>
                  <a:pt x="5874051" y="1380924"/>
                  <a:pt x="5857064" y="1382753"/>
                </a:cubicBezTo>
                <a:cubicBezTo>
                  <a:pt x="5840078" y="1384581"/>
                  <a:pt x="5826050" y="1385044"/>
                  <a:pt x="5814979" y="1384140"/>
                </a:cubicBezTo>
                <a:cubicBezTo>
                  <a:pt x="5812441" y="1425038"/>
                  <a:pt x="5807971" y="1457379"/>
                  <a:pt x="5801568" y="1481162"/>
                </a:cubicBezTo>
                <a:cubicBezTo>
                  <a:pt x="5795165" y="1504946"/>
                  <a:pt x="5786668" y="1524667"/>
                  <a:pt x="5776078" y="1540326"/>
                </a:cubicBezTo>
                <a:cubicBezTo>
                  <a:pt x="5765488" y="1555986"/>
                  <a:pt x="5750230" y="1570538"/>
                  <a:pt x="5730304" y="1583982"/>
                </a:cubicBezTo>
                <a:cubicBezTo>
                  <a:pt x="5710379" y="1597426"/>
                  <a:pt x="5707675" y="1595400"/>
                  <a:pt x="5722195" y="1577905"/>
                </a:cubicBezTo>
                <a:cubicBezTo>
                  <a:pt x="5736714" y="1560410"/>
                  <a:pt x="5749086" y="1540778"/>
                  <a:pt x="5759311" y="1519010"/>
                </a:cubicBezTo>
                <a:cubicBezTo>
                  <a:pt x="5769535" y="1497241"/>
                  <a:pt x="5776673" y="1474193"/>
                  <a:pt x="5780724" y="1449865"/>
                </a:cubicBezTo>
                <a:cubicBezTo>
                  <a:pt x="5784775" y="1425537"/>
                  <a:pt x="5786801" y="1407651"/>
                  <a:pt x="5786801" y="1396207"/>
                </a:cubicBezTo>
                <a:cubicBezTo>
                  <a:pt x="5786801" y="1385022"/>
                  <a:pt x="5785675" y="1375238"/>
                  <a:pt x="5783424" y="1366857"/>
                </a:cubicBezTo>
                <a:cubicBezTo>
                  <a:pt x="5781173" y="1358475"/>
                  <a:pt x="5783585" y="1355266"/>
                  <a:pt x="5790662" y="1357231"/>
                </a:cubicBezTo>
                <a:cubicBezTo>
                  <a:pt x="5797739" y="1359195"/>
                  <a:pt x="5805013" y="1362264"/>
                  <a:pt x="5812484" y="1366437"/>
                </a:cubicBezTo>
                <a:cubicBezTo>
                  <a:pt x="5843215" y="1363841"/>
                  <a:pt x="5870530" y="1359611"/>
                  <a:pt x="5894428" y="1353746"/>
                </a:cubicBezTo>
                <a:cubicBezTo>
                  <a:pt x="5918325" y="1347881"/>
                  <a:pt x="5934182" y="1343805"/>
                  <a:pt x="5941997" y="1341517"/>
                </a:cubicBezTo>
                <a:cubicBezTo>
                  <a:pt x="5945905" y="1340374"/>
                  <a:pt x="5949874" y="1340293"/>
                  <a:pt x="5953903" y="1341275"/>
                </a:cubicBezTo>
                <a:close/>
                <a:moveTo>
                  <a:pt x="6631759" y="1333741"/>
                </a:moveTo>
                <a:cubicBezTo>
                  <a:pt x="6634487" y="1333032"/>
                  <a:pt x="6639803" y="1334021"/>
                  <a:pt x="6647703" y="1336710"/>
                </a:cubicBezTo>
                <a:cubicBezTo>
                  <a:pt x="6663507" y="1342087"/>
                  <a:pt x="6670225" y="1349985"/>
                  <a:pt x="6667859" y="1360403"/>
                </a:cubicBezTo>
                <a:cubicBezTo>
                  <a:pt x="6665493" y="1370822"/>
                  <a:pt x="6658846" y="1371980"/>
                  <a:pt x="6647919" y="1363877"/>
                </a:cubicBezTo>
                <a:cubicBezTo>
                  <a:pt x="6641753" y="1356822"/>
                  <a:pt x="6636225" y="1349186"/>
                  <a:pt x="6631335" y="1340969"/>
                </a:cubicBezTo>
                <a:cubicBezTo>
                  <a:pt x="6628889" y="1336860"/>
                  <a:pt x="6629031" y="1334451"/>
                  <a:pt x="6631759" y="1333741"/>
                </a:cubicBezTo>
                <a:close/>
                <a:moveTo>
                  <a:pt x="1259660" y="1333741"/>
                </a:moveTo>
                <a:cubicBezTo>
                  <a:pt x="1262389" y="1333032"/>
                  <a:pt x="1267703" y="1334021"/>
                  <a:pt x="1275605" y="1336710"/>
                </a:cubicBezTo>
                <a:cubicBezTo>
                  <a:pt x="1291407" y="1342087"/>
                  <a:pt x="1298126" y="1349985"/>
                  <a:pt x="1295759" y="1360403"/>
                </a:cubicBezTo>
                <a:cubicBezTo>
                  <a:pt x="1293394" y="1370822"/>
                  <a:pt x="1286747" y="1371980"/>
                  <a:pt x="1275820" y="1363877"/>
                </a:cubicBezTo>
                <a:cubicBezTo>
                  <a:pt x="1269653" y="1356822"/>
                  <a:pt x="1264125" y="1349186"/>
                  <a:pt x="1259235" y="1340969"/>
                </a:cubicBezTo>
                <a:cubicBezTo>
                  <a:pt x="1256790" y="1336860"/>
                  <a:pt x="1256932" y="1334451"/>
                  <a:pt x="1259660" y="1333741"/>
                </a:cubicBezTo>
                <a:close/>
                <a:moveTo>
                  <a:pt x="4122268" y="1330020"/>
                </a:moveTo>
                <a:lnTo>
                  <a:pt x="4236616" y="1330020"/>
                </a:lnTo>
                <a:lnTo>
                  <a:pt x="4236616" y="1361189"/>
                </a:lnTo>
                <a:lnTo>
                  <a:pt x="4149478" y="1361189"/>
                </a:lnTo>
                <a:cubicBezTo>
                  <a:pt x="4145334" y="1383703"/>
                  <a:pt x="4141089" y="1400294"/>
                  <a:pt x="4136744" y="1410963"/>
                </a:cubicBezTo>
                <a:cubicBezTo>
                  <a:pt x="4146667" y="1405586"/>
                  <a:pt x="4157903" y="1403137"/>
                  <a:pt x="4170451" y="1403618"/>
                </a:cubicBezTo>
                <a:cubicBezTo>
                  <a:pt x="4182999" y="1404098"/>
                  <a:pt x="4195012" y="1406970"/>
                  <a:pt x="4206491" y="1412233"/>
                </a:cubicBezTo>
                <a:cubicBezTo>
                  <a:pt x="4217971" y="1417495"/>
                  <a:pt x="4226277" y="1424561"/>
                  <a:pt x="4231411" y="1433431"/>
                </a:cubicBezTo>
                <a:cubicBezTo>
                  <a:pt x="4236545" y="1442300"/>
                  <a:pt x="4240266" y="1451112"/>
                  <a:pt x="4242575" y="1459867"/>
                </a:cubicBezTo>
                <a:cubicBezTo>
                  <a:pt x="4244884" y="1468622"/>
                  <a:pt x="4245801" y="1478137"/>
                  <a:pt x="4245328" y="1488411"/>
                </a:cubicBezTo>
                <a:cubicBezTo>
                  <a:pt x="4244855" y="1498686"/>
                  <a:pt x="4242743" y="1509212"/>
                  <a:pt x="4238993" y="1519988"/>
                </a:cubicBezTo>
                <a:cubicBezTo>
                  <a:pt x="4235244" y="1530765"/>
                  <a:pt x="4229532" y="1539753"/>
                  <a:pt x="4221860" y="1546952"/>
                </a:cubicBezTo>
                <a:cubicBezTo>
                  <a:pt x="4214189" y="1554150"/>
                  <a:pt x="4204932" y="1559858"/>
                  <a:pt x="4194091" y="1564074"/>
                </a:cubicBezTo>
                <a:cubicBezTo>
                  <a:pt x="4183249" y="1568290"/>
                  <a:pt x="4170702" y="1569935"/>
                  <a:pt x="4156448" y="1569011"/>
                </a:cubicBezTo>
                <a:cubicBezTo>
                  <a:pt x="4142193" y="1568086"/>
                  <a:pt x="4128635" y="1562859"/>
                  <a:pt x="4115772" y="1553329"/>
                </a:cubicBezTo>
                <a:cubicBezTo>
                  <a:pt x="4102908" y="1543800"/>
                  <a:pt x="4094096" y="1526861"/>
                  <a:pt x="4089335" y="1502511"/>
                </a:cubicBezTo>
                <a:lnTo>
                  <a:pt x="4120891" y="1493305"/>
                </a:lnTo>
                <a:cubicBezTo>
                  <a:pt x="4127473" y="1518873"/>
                  <a:pt x="4137644" y="1532690"/>
                  <a:pt x="4151403" y="1534755"/>
                </a:cubicBezTo>
                <a:cubicBezTo>
                  <a:pt x="4165163" y="1536820"/>
                  <a:pt x="4176334" y="1535379"/>
                  <a:pt x="4184916" y="1530432"/>
                </a:cubicBezTo>
                <a:cubicBezTo>
                  <a:pt x="4193499" y="1525484"/>
                  <a:pt x="4199737" y="1518479"/>
                  <a:pt x="4203630" y="1509416"/>
                </a:cubicBezTo>
                <a:cubicBezTo>
                  <a:pt x="4207524" y="1500353"/>
                  <a:pt x="4209252" y="1490258"/>
                  <a:pt x="4208814" y="1479130"/>
                </a:cubicBezTo>
                <a:cubicBezTo>
                  <a:pt x="4208377" y="1468002"/>
                  <a:pt x="4205495" y="1458749"/>
                  <a:pt x="4200167" y="1451371"/>
                </a:cubicBezTo>
                <a:cubicBezTo>
                  <a:pt x="4194840" y="1443993"/>
                  <a:pt x="4188068" y="1439042"/>
                  <a:pt x="4179851" y="1436518"/>
                </a:cubicBezTo>
                <a:cubicBezTo>
                  <a:pt x="4171634" y="1433994"/>
                  <a:pt x="4162331" y="1434008"/>
                  <a:pt x="4151941" y="1436561"/>
                </a:cubicBezTo>
                <a:cubicBezTo>
                  <a:pt x="4141552" y="1439113"/>
                  <a:pt x="4132578" y="1445488"/>
                  <a:pt x="4125021" y="1455683"/>
                </a:cubicBezTo>
                <a:lnTo>
                  <a:pt x="4096090" y="1452392"/>
                </a:lnTo>
                <a:cubicBezTo>
                  <a:pt x="4097897" y="1444376"/>
                  <a:pt x="4106622" y="1403585"/>
                  <a:pt x="4122268" y="1330020"/>
                </a:cubicBezTo>
                <a:close/>
                <a:moveTo>
                  <a:pt x="3665466" y="1325955"/>
                </a:moveTo>
                <a:lnTo>
                  <a:pt x="3692418" y="1325955"/>
                </a:lnTo>
                <a:lnTo>
                  <a:pt x="3692418" y="1483883"/>
                </a:lnTo>
                <a:lnTo>
                  <a:pt x="3724813" y="1483883"/>
                </a:lnTo>
                <a:lnTo>
                  <a:pt x="3724813" y="1513718"/>
                </a:lnTo>
                <a:lnTo>
                  <a:pt x="3692418" y="1513718"/>
                </a:lnTo>
                <a:lnTo>
                  <a:pt x="3692418" y="1564999"/>
                </a:lnTo>
                <a:lnTo>
                  <a:pt x="3658518" y="1564999"/>
                </a:lnTo>
                <a:lnTo>
                  <a:pt x="3658518" y="1513718"/>
                </a:lnTo>
                <a:lnTo>
                  <a:pt x="3554580" y="1513718"/>
                </a:lnTo>
                <a:lnTo>
                  <a:pt x="3554580" y="1486121"/>
                </a:lnTo>
                <a:close/>
                <a:moveTo>
                  <a:pt x="2103498" y="1325955"/>
                </a:moveTo>
                <a:lnTo>
                  <a:pt x="2108381" y="1325955"/>
                </a:lnTo>
                <a:cubicBezTo>
                  <a:pt x="2124255" y="1328077"/>
                  <a:pt x="2133218" y="1335297"/>
                  <a:pt x="2135268" y="1347616"/>
                </a:cubicBezTo>
                <a:lnTo>
                  <a:pt x="2135268" y="1359038"/>
                </a:lnTo>
                <a:cubicBezTo>
                  <a:pt x="2128873" y="1375773"/>
                  <a:pt x="2117838" y="1383237"/>
                  <a:pt x="2102164" y="1381430"/>
                </a:cubicBezTo>
                <a:cubicBezTo>
                  <a:pt x="2088254" y="1379293"/>
                  <a:pt x="2080790" y="1369492"/>
                  <a:pt x="2079772" y="1352025"/>
                </a:cubicBezTo>
                <a:cubicBezTo>
                  <a:pt x="2079772" y="1338875"/>
                  <a:pt x="2087680" y="1330185"/>
                  <a:pt x="2103498" y="1325955"/>
                </a:cubicBezTo>
                <a:close/>
                <a:moveTo>
                  <a:pt x="1844877" y="1325955"/>
                </a:moveTo>
                <a:cubicBezTo>
                  <a:pt x="1854349" y="1325955"/>
                  <a:pt x="1862939" y="1326919"/>
                  <a:pt x="1870647" y="1328848"/>
                </a:cubicBezTo>
                <a:cubicBezTo>
                  <a:pt x="1878355" y="1330777"/>
                  <a:pt x="1886525" y="1334860"/>
                  <a:pt x="1895158" y="1341098"/>
                </a:cubicBezTo>
                <a:cubicBezTo>
                  <a:pt x="1903790" y="1347336"/>
                  <a:pt x="1909967" y="1356084"/>
                  <a:pt x="1913689" y="1367341"/>
                </a:cubicBezTo>
                <a:cubicBezTo>
                  <a:pt x="1917410" y="1378598"/>
                  <a:pt x="1917127" y="1391887"/>
                  <a:pt x="1912839" y="1407210"/>
                </a:cubicBezTo>
                <a:cubicBezTo>
                  <a:pt x="1908551" y="1422532"/>
                  <a:pt x="1898097" y="1433234"/>
                  <a:pt x="1881477" y="1439314"/>
                </a:cubicBezTo>
                <a:cubicBezTo>
                  <a:pt x="1896061" y="1442498"/>
                  <a:pt x="1906680" y="1449080"/>
                  <a:pt x="1913334" y="1459061"/>
                </a:cubicBezTo>
                <a:cubicBezTo>
                  <a:pt x="1919988" y="1469041"/>
                  <a:pt x="1923315" y="1481019"/>
                  <a:pt x="1923315" y="1494994"/>
                </a:cubicBezTo>
                <a:cubicBezTo>
                  <a:pt x="1923315" y="1508968"/>
                  <a:pt x="1921174" y="1520247"/>
                  <a:pt x="1916894" y="1528829"/>
                </a:cubicBezTo>
                <a:cubicBezTo>
                  <a:pt x="1912613" y="1537412"/>
                  <a:pt x="1907813" y="1544596"/>
                  <a:pt x="1902493" y="1550383"/>
                </a:cubicBezTo>
                <a:cubicBezTo>
                  <a:pt x="1897172" y="1556169"/>
                  <a:pt x="1889999" y="1560729"/>
                  <a:pt x="1880972" y="1564063"/>
                </a:cubicBezTo>
                <a:cubicBezTo>
                  <a:pt x="1871944" y="1567397"/>
                  <a:pt x="1860630" y="1569064"/>
                  <a:pt x="1847028" y="1569064"/>
                </a:cubicBezTo>
                <a:cubicBezTo>
                  <a:pt x="1833426" y="1569064"/>
                  <a:pt x="1821646" y="1567401"/>
                  <a:pt x="1811687" y="1564074"/>
                </a:cubicBezTo>
                <a:cubicBezTo>
                  <a:pt x="1801728" y="1560747"/>
                  <a:pt x="1793367" y="1555706"/>
                  <a:pt x="1786606" y="1548952"/>
                </a:cubicBezTo>
                <a:cubicBezTo>
                  <a:pt x="1779844" y="1542198"/>
                  <a:pt x="1775266" y="1534271"/>
                  <a:pt x="1772871" y="1525172"/>
                </a:cubicBezTo>
                <a:cubicBezTo>
                  <a:pt x="1770477" y="1516074"/>
                  <a:pt x="1769279" y="1505967"/>
                  <a:pt x="1769279" y="1494854"/>
                </a:cubicBezTo>
                <a:cubicBezTo>
                  <a:pt x="1769279" y="1483726"/>
                  <a:pt x="1772090" y="1472773"/>
                  <a:pt x="1777711" y="1461997"/>
                </a:cubicBezTo>
                <a:cubicBezTo>
                  <a:pt x="1783333" y="1451220"/>
                  <a:pt x="1792223" y="1443372"/>
                  <a:pt x="1804384" y="1438454"/>
                </a:cubicBezTo>
                <a:cubicBezTo>
                  <a:pt x="1794217" y="1433879"/>
                  <a:pt x="1787183" y="1427444"/>
                  <a:pt x="1783282" y="1419148"/>
                </a:cubicBezTo>
                <a:cubicBezTo>
                  <a:pt x="1779382" y="1410852"/>
                  <a:pt x="1777198" y="1401535"/>
                  <a:pt x="1776733" y="1391195"/>
                </a:cubicBezTo>
                <a:cubicBezTo>
                  <a:pt x="1776267" y="1380856"/>
                  <a:pt x="1777661" y="1371951"/>
                  <a:pt x="1780916" y="1364480"/>
                </a:cubicBezTo>
                <a:cubicBezTo>
                  <a:pt x="1784172" y="1357008"/>
                  <a:pt x="1789133" y="1349939"/>
                  <a:pt x="1795801" y="1343271"/>
                </a:cubicBezTo>
                <a:cubicBezTo>
                  <a:pt x="1802470" y="1336602"/>
                  <a:pt x="1809948" y="1332049"/>
                  <a:pt x="1818237" y="1329611"/>
                </a:cubicBezTo>
                <a:cubicBezTo>
                  <a:pt x="1826525" y="1327174"/>
                  <a:pt x="1835405" y="1325955"/>
                  <a:pt x="1844877" y="1325955"/>
                </a:cubicBezTo>
                <a:close/>
                <a:moveTo>
                  <a:pt x="1663903" y="1325955"/>
                </a:moveTo>
                <a:cubicBezTo>
                  <a:pt x="1673375" y="1325955"/>
                  <a:pt x="1681964" y="1326919"/>
                  <a:pt x="1689672" y="1328848"/>
                </a:cubicBezTo>
                <a:cubicBezTo>
                  <a:pt x="1697380" y="1330777"/>
                  <a:pt x="1705550" y="1334860"/>
                  <a:pt x="1714184" y="1341098"/>
                </a:cubicBezTo>
                <a:cubicBezTo>
                  <a:pt x="1722815" y="1347336"/>
                  <a:pt x="1728992" y="1356084"/>
                  <a:pt x="1732714" y="1367341"/>
                </a:cubicBezTo>
                <a:cubicBezTo>
                  <a:pt x="1736435" y="1378598"/>
                  <a:pt x="1736152" y="1391887"/>
                  <a:pt x="1731864" y="1407210"/>
                </a:cubicBezTo>
                <a:cubicBezTo>
                  <a:pt x="1727576" y="1422532"/>
                  <a:pt x="1717123" y="1433234"/>
                  <a:pt x="1700503" y="1439314"/>
                </a:cubicBezTo>
                <a:cubicBezTo>
                  <a:pt x="1715087" y="1442498"/>
                  <a:pt x="1725705" y="1449080"/>
                  <a:pt x="1732359" y="1459061"/>
                </a:cubicBezTo>
                <a:cubicBezTo>
                  <a:pt x="1739013" y="1469041"/>
                  <a:pt x="1742340" y="1481019"/>
                  <a:pt x="1742340" y="1494994"/>
                </a:cubicBezTo>
                <a:cubicBezTo>
                  <a:pt x="1742340" y="1508968"/>
                  <a:pt x="1740199" y="1520247"/>
                  <a:pt x="1735919" y="1528829"/>
                </a:cubicBezTo>
                <a:cubicBezTo>
                  <a:pt x="1731638" y="1537412"/>
                  <a:pt x="1726838" y="1544596"/>
                  <a:pt x="1721518" y="1550383"/>
                </a:cubicBezTo>
                <a:cubicBezTo>
                  <a:pt x="1716198" y="1556169"/>
                  <a:pt x="1709024" y="1560729"/>
                  <a:pt x="1699997" y="1564063"/>
                </a:cubicBezTo>
                <a:cubicBezTo>
                  <a:pt x="1690970" y="1567397"/>
                  <a:pt x="1679655" y="1569064"/>
                  <a:pt x="1666054" y="1569064"/>
                </a:cubicBezTo>
                <a:cubicBezTo>
                  <a:pt x="1652452" y="1569064"/>
                  <a:pt x="1640672" y="1567401"/>
                  <a:pt x="1630713" y="1564074"/>
                </a:cubicBezTo>
                <a:cubicBezTo>
                  <a:pt x="1620753" y="1560747"/>
                  <a:pt x="1612392" y="1555706"/>
                  <a:pt x="1605632" y="1548952"/>
                </a:cubicBezTo>
                <a:cubicBezTo>
                  <a:pt x="1598870" y="1542198"/>
                  <a:pt x="1594291" y="1534271"/>
                  <a:pt x="1591897" y="1525172"/>
                </a:cubicBezTo>
                <a:cubicBezTo>
                  <a:pt x="1589502" y="1516074"/>
                  <a:pt x="1588305" y="1505967"/>
                  <a:pt x="1588305" y="1494854"/>
                </a:cubicBezTo>
                <a:cubicBezTo>
                  <a:pt x="1588305" y="1483726"/>
                  <a:pt x="1591115" y="1472773"/>
                  <a:pt x="1596737" y="1461997"/>
                </a:cubicBezTo>
                <a:cubicBezTo>
                  <a:pt x="1602358" y="1451220"/>
                  <a:pt x="1611249" y="1443372"/>
                  <a:pt x="1623409" y="1438454"/>
                </a:cubicBezTo>
                <a:cubicBezTo>
                  <a:pt x="1613243" y="1433879"/>
                  <a:pt x="1606209" y="1427444"/>
                  <a:pt x="1602308" y="1419148"/>
                </a:cubicBezTo>
                <a:cubicBezTo>
                  <a:pt x="1598408" y="1410852"/>
                  <a:pt x="1596224" y="1401535"/>
                  <a:pt x="1595758" y="1391195"/>
                </a:cubicBezTo>
                <a:cubicBezTo>
                  <a:pt x="1595292" y="1380856"/>
                  <a:pt x="1596686" y="1371951"/>
                  <a:pt x="1599942" y="1364480"/>
                </a:cubicBezTo>
                <a:cubicBezTo>
                  <a:pt x="1603197" y="1357008"/>
                  <a:pt x="1608159" y="1349939"/>
                  <a:pt x="1614827" y="1343271"/>
                </a:cubicBezTo>
                <a:cubicBezTo>
                  <a:pt x="1621496" y="1336602"/>
                  <a:pt x="1628973" y="1332049"/>
                  <a:pt x="1637262" y="1329611"/>
                </a:cubicBezTo>
                <a:cubicBezTo>
                  <a:pt x="1645551" y="1327174"/>
                  <a:pt x="1654431" y="1325955"/>
                  <a:pt x="1663903" y="1325955"/>
                </a:cubicBezTo>
                <a:close/>
                <a:moveTo>
                  <a:pt x="1482928" y="1325955"/>
                </a:moveTo>
                <a:cubicBezTo>
                  <a:pt x="1492399" y="1325955"/>
                  <a:pt x="1500989" y="1326919"/>
                  <a:pt x="1508697" y="1328848"/>
                </a:cubicBezTo>
                <a:cubicBezTo>
                  <a:pt x="1516405" y="1330777"/>
                  <a:pt x="1524575" y="1334860"/>
                  <a:pt x="1533208" y="1341098"/>
                </a:cubicBezTo>
                <a:cubicBezTo>
                  <a:pt x="1541841" y="1347336"/>
                  <a:pt x="1548018" y="1356084"/>
                  <a:pt x="1551739" y="1367341"/>
                </a:cubicBezTo>
                <a:cubicBezTo>
                  <a:pt x="1555460" y="1378598"/>
                  <a:pt x="1555177" y="1391887"/>
                  <a:pt x="1550890" y="1407210"/>
                </a:cubicBezTo>
                <a:cubicBezTo>
                  <a:pt x="1546602" y="1422532"/>
                  <a:pt x="1536148" y="1433234"/>
                  <a:pt x="1519528" y="1439314"/>
                </a:cubicBezTo>
                <a:cubicBezTo>
                  <a:pt x="1534112" y="1442498"/>
                  <a:pt x="1544731" y="1449080"/>
                  <a:pt x="1551384" y="1459061"/>
                </a:cubicBezTo>
                <a:cubicBezTo>
                  <a:pt x="1558038" y="1469041"/>
                  <a:pt x="1561365" y="1481019"/>
                  <a:pt x="1561365" y="1494994"/>
                </a:cubicBezTo>
                <a:cubicBezTo>
                  <a:pt x="1561365" y="1508968"/>
                  <a:pt x="1559226" y="1520247"/>
                  <a:pt x="1554944" y="1528829"/>
                </a:cubicBezTo>
                <a:cubicBezTo>
                  <a:pt x="1550663" y="1537412"/>
                  <a:pt x="1545864" y="1544596"/>
                  <a:pt x="1540543" y="1550383"/>
                </a:cubicBezTo>
                <a:cubicBezTo>
                  <a:pt x="1535223" y="1556169"/>
                  <a:pt x="1528049" y="1560729"/>
                  <a:pt x="1519022" y="1564063"/>
                </a:cubicBezTo>
                <a:cubicBezTo>
                  <a:pt x="1509995" y="1567397"/>
                  <a:pt x="1498680" y="1569064"/>
                  <a:pt x="1485079" y="1569064"/>
                </a:cubicBezTo>
                <a:cubicBezTo>
                  <a:pt x="1471477" y="1569064"/>
                  <a:pt x="1459697" y="1567401"/>
                  <a:pt x="1449737" y="1564074"/>
                </a:cubicBezTo>
                <a:cubicBezTo>
                  <a:pt x="1439778" y="1560747"/>
                  <a:pt x="1431418" y="1555706"/>
                  <a:pt x="1424656" y="1548952"/>
                </a:cubicBezTo>
                <a:cubicBezTo>
                  <a:pt x="1417895" y="1542198"/>
                  <a:pt x="1413317" y="1534271"/>
                  <a:pt x="1410922" y="1525172"/>
                </a:cubicBezTo>
                <a:cubicBezTo>
                  <a:pt x="1408527" y="1516074"/>
                  <a:pt x="1407329" y="1505967"/>
                  <a:pt x="1407329" y="1494854"/>
                </a:cubicBezTo>
                <a:cubicBezTo>
                  <a:pt x="1407329" y="1483726"/>
                  <a:pt x="1410140" y="1472773"/>
                  <a:pt x="1415762" y="1461997"/>
                </a:cubicBezTo>
                <a:cubicBezTo>
                  <a:pt x="1421383" y="1451220"/>
                  <a:pt x="1430274" y="1443372"/>
                  <a:pt x="1442435" y="1438454"/>
                </a:cubicBezTo>
                <a:cubicBezTo>
                  <a:pt x="1432267" y="1433879"/>
                  <a:pt x="1425233" y="1427444"/>
                  <a:pt x="1421333" y="1419148"/>
                </a:cubicBezTo>
                <a:cubicBezTo>
                  <a:pt x="1417432" y="1410852"/>
                  <a:pt x="1415249" y="1401535"/>
                  <a:pt x="1414783" y="1391195"/>
                </a:cubicBezTo>
                <a:cubicBezTo>
                  <a:pt x="1414317" y="1380856"/>
                  <a:pt x="1415712" y="1371951"/>
                  <a:pt x="1418967" y="1364480"/>
                </a:cubicBezTo>
                <a:cubicBezTo>
                  <a:pt x="1422222" y="1357008"/>
                  <a:pt x="1427184" y="1349939"/>
                  <a:pt x="1433852" y="1343271"/>
                </a:cubicBezTo>
                <a:cubicBezTo>
                  <a:pt x="1440520" y="1336602"/>
                  <a:pt x="1447999" y="1332049"/>
                  <a:pt x="1456288" y="1329611"/>
                </a:cubicBezTo>
                <a:cubicBezTo>
                  <a:pt x="1464576" y="1327174"/>
                  <a:pt x="1473456" y="1325955"/>
                  <a:pt x="1482928" y="1325955"/>
                </a:cubicBezTo>
                <a:close/>
                <a:moveTo>
                  <a:pt x="231593" y="1324707"/>
                </a:moveTo>
                <a:cubicBezTo>
                  <a:pt x="241344" y="1322829"/>
                  <a:pt x="250113" y="1322846"/>
                  <a:pt x="257900" y="1324761"/>
                </a:cubicBezTo>
                <a:cubicBezTo>
                  <a:pt x="265687" y="1326675"/>
                  <a:pt x="273677" y="1330285"/>
                  <a:pt x="281873" y="1335591"/>
                </a:cubicBezTo>
                <a:cubicBezTo>
                  <a:pt x="290069" y="1340897"/>
                  <a:pt x="296730" y="1348680"/>
                  <a:pt x="301856" y="1358941"/>
                </a:cubicBezTo>
                <a:cubicBezTo>
                  <a:pt x="306983" y="1369201"/>
                  <a:pt x="308848" y="1381584"/>
                  <a:pt x="307449" y="1396089"/>
                </a:cubicBezTo>
                <a:cubicBezTo>
                  <a:pt x="306051" y="1410594"/>
                  <a:pt x="298921" y="1427720"/>
                  <a:pt x="286057" y="1447466"/>
                </a:cubicBezTo>
                <a:cubicBezTo>
                  <a:pt x="273194" y="1467213"/>
                  <a:pt x="249081" y="1496001"/>
                  <a:pt x="213718" y="1533830"/>
                </a:cubicBezTo>
                <a:lnTo>
                  <a:pt x="310901" y="1533830"/>
                </a:lnTo>
                <a:lnTo>
                  <a:pt x="310901" y="1564999"/>
                </a:lnTo>
                <a:lnTo>
                  <a:pt x="166309" y="1564999"/>
                </a:lnTo>
                <a:lnTo>
                  <a:pt x="166309" y="1555298"/>
                </a:lnTo>
                <a:cubicBezTo>
                  <a:pt x="167242" y="1541330"/>
                  <a:pt x="173655" y="1528854"/>
                  <a:pt x="185550" y="1517870"/>
                </a:cubicBezTo>
                <a:cubicBezTo>
                  <a:pt x="197446" y="1506885"/>
                  <a:pt x="212330" y="1490003"/>
                  <a:pt x="230206" y="1467224"/>
                </a:cubicBezTo>
                <a:cubicBezTo>
                  <a:pt x="248081" y="1444444"/>
                  <a:pt x="259671" y="1426903"/>
                  <a:pt x="264977" y="1414599"/>
                </a:cubicBezTo>
                <a:cubicBezTo>
                  <a:pt x="270283" y="1402295"/>
                  <a:pt x="272301" y="1392024"/>
                  <a:pt x="271032" y="1383785"/>
                </a:cubicBezTo>
                <a:cubicBezTo>
                  <a:pt x="269763" y="1375547"/>
                  <a:pt x="265956" y="1368821"/>
                  <a:pt x="259610" y="1363609"/>
                </a:cubicBezTo>
                <a:cubicBezTo>
                  <a:pt x="253265" y="1358396"/>
                  <a:pt x="245836" y="1356223"/>
                  <a:pt x="237325" y="1357091"/>
                </a:cubicBezTo>
                <a:cubicBezTo>
                  <a:pt x="228815" y="1357958"/>
                  <a:pt x="220616" y="1361296"/>
                  <a:pt x="212729" y="1367104"/>
                </a:cubicBezTo>
                <a:cubicBezTo>
                  <a:pt x="204841" y="1372912"/>
                  <a:pt x="198396" y="1382641"/>
                  <a:pt x="193391" y="1396293"/>
                </a:cubicBezTo>
                <a:lnTo>
                  <a:pt x="160910" y="1391475"/>
                </a:lnTo>
                <a:cubicBezTo>
                  <a:pt x="168281" y="1367771"/>
                  <a:pt x="177882" y="1350950"/>
                  <a:pt x="189713" y="1341012"/>
                </a:cubicBezTo>
                <a:cubicBezTo>
                  <a:pt x="201543" y="1331074"/>
                  <a:pt x="215503" y="1325639"/>
                  <a:pt x="231593" y="1324707"/>
                </a:cubicBezTo>
                <a:close/>
                <a:moveTo>
                  <a:pt x="4356255" y="1324621"/>
                </a:moveTo>
                <a:cubicBezTo>
                  <a:pt x="4373370" y="1324621"/>
                  <a:pt x="4388065" y="1331468"/>
                  <a:pt x="4400340" y="1345163"/>
                </a:cubicBezTo>
                <a:cubicBezTo>
                  <a:pt x="4412615" y="1358858"/>
                  <a:pt x="4420578" y="1375733"/>
                  <a:pt x="4424227" y="1395788"/>
                </a:cubicBezTo>
                <a:cubicBezTo>
                  <a:pt x="4427877" y="1415843"/>
                  <a:pt x="4429017" y="1438880"/>
                  <a:pt x="4427648" y="1464901"/>
                </a:cubicBezTo>
                <a:cubicBezTo>
                  <a:pt x="4426278" y="1490921"/>
                  <a:pt x="4421596" y="1512392"/>
                  <a:pt x="4413601" y="1529313"/>
                </a:cubicBezTo>
                <a:cubicBezTo>
                  <a:pt x="4405606" y="1546235"/>
                  <a:pt x="4393435" y="1557990"/>
                  <a:pt x="4377087" y="1564579"/>
                </a:cubicBezTo>
                <a:cubicBezTo>
                  <a:pt x="4360739" y="1571169"/>
                  <a:pt x="4344424" y="1570466"/>
                  <a:pt x="4328141" y="1562471"/>
                </a:cubicBezTo>
                <a:cubicBezTo>
                  <a:pt x="4311858" y="1554477"/>
                  <a:pt x="4300432" y="1543908"/>
                  <a:pt x="4293864" y="1530765"/>
                </a:cubicBezTo>
                <a:cubicBezTo>
                  <a:pt x="4287296" y="1517622"/>
                  <a:pt x="4282629" y="1503899"/>
                  <a:pt x="4279861" y="1489594"/>
                </a:cubicBezTo>
                <a:cubicBezTo>
                  <a:pt x="4277093" y="1475290"/>
                  <a:pt x="4276161" y="1456071"/>
                  <a:pt x="4277064" y="1431936"/>
                </a:cubicBezTo>
                <a:cubicBezTo>
                  <a:pt x="4277982" y="1407801"/>
                  <a:pt x="4281409" y="1388654"/>
                  <a:pt x="4287346" y="1374493"/>
                </a:cubicBezTo>
                <a:cubicBezTo>
                  <a:pt x="4293283" y="1360332"/>
                  <a:pt x="4301973" y="1348480"/>
                  <a:pt x="4313417" y="1338936"/>
                </a:cubicBezTo>
                <a:cubicBezTo>
                  <a:pt x="4324860" y="1329393"/>
                  <a:pt x="4339140" y="1324621"/>
                  <a:pt x="4356255" y="1324621"/>
                </a:cubicBezTo>
                <a:close/>
                <a:moveTo>
                  <a:pt x="3822855" y="1324621"/>
                </a:moveTo>
                <a:cubicBezTo>
                  <a:pt x="3839970" y="1324621"/>
                  <a:pt x="3854665" y="1331468"/>
                  <a:pt x="3866940" y="1345163"/>
                </a:cubicBezTo>
                <a:cubicBezTo>
                  <a:pt x="3879215" y="1358858"/>
                  <a:pt x="3887178" y="1375733"/>
                  <a:pt x="3890827" y="1395788"/>
                </a:cubicBezTo>
                <a:cubicBezTo>
                  <a:pt x="3894477" y="1415843"/>
                  <a:pt x="3895617" y="1438880"/>
                  <a:pt x="3894248" y="1464901"/>
                </a:cubicBezTo>
                <a:cubicBezTo>
                  <a:pt x="3892878" y="1490921"/>
                  <a:pt x="3888196" y="1512392"/>
                  <a:pt x="3880201" y="1529313"/>
                </a:cubicBezTo>
                <a:cubicBezTo>
                  <a:pt x="3872207" y="1546235"/>
                  <a:pt x="3860035" y="1557990"/>
                  <a:pt x="3843688" y="1564579"/>
                </a:cubicBezTo>
                <a:cubicBezTo>
                  <a:pt x="3827340" y="1571169"/>
                  <a:pt x="3811024" y="1570466"/>
                  <a:pt x="3794741" y="1562471"/>
                </a:cubicBezTo>
                <a:cubicBezTo>
                  <a:pt x="3778458" y="1554477"/>
                  <a:pt x="3767032" y="1543908"/>
                  <a:pt x="3760464" y="1530765"/>
                </a:cubicBezTo>
                <a:cubicBezTo>
                  <a:pt x="3753896" y="1517622"/>
                  <a:pt x="3749229" y="1503899"/>
                  <a:pt x="3746461" y="1489594"/>
                </a:cubicBezTo>
                <a:cubicBezTo>
                  <a:pt x="3743693" y="1475290"/>
                  <a:pt x="3742761" y="1456071"/>
                  <a:pt x="3743665" y="1431936"/>
                </a:cubicBezTo>
                <a:cubicBezTo>
                  <a:pt x="3744582" y="1407801"/>
                  <a:pt x="3748010" y="1388654"/>
                  <a:pt x="3753947" y="1374493"/>
                </a:cubicBezTo>
                <a:cubicBezTo>
                  <a:pt x="3759883" y="1360332"/>
                  <a:pt x="3768574" y="1348480"/>
                  <a:pt x="3780017" y="1338936"/>
                </a:cubicBezTo>
                <a:cubicBezTo>
                  <a:pt x="3791461" y="1329393"/>
                  <a:pt x="3805740" y="1324621"/>
                  <a:pt x="3822855" y="1324621"/>
                </a:cubicBezTo>
                <a:close/>
                <a:moveTo>
                  <a:pt x="2927505" y="1324621"/>
                </a:moveTo>
                <a:cubicBezTo>
                  <a:pt x="2944620" y="1324621"/>
                  <a:pt x="2959315" y="1331468"/>
                  <a:pt x="2971590" y="1345163"/>
                </a:cubicBezTo>
                <a:cubicBezTo>
                  <a:pt x="2983865" y="1358858"/>
                  <a:pt x="2991828" y="1375733"/>
                  <a:pt x="2995477" y="1395788"/>
                </a:cubicBezTo>
                <a:cubicBezTo>
                  <a:pt x="2999127" y="1415843"/>
                  <a:pt x="3000267" y="1438880"/>
                  <a:pt x="2998897" y="1464901"/>
                </a:cubicBezTo>
                <a:cubicBezTo>
                  <a:pt x="2997528" y="1490921"/>
                  <a:pt x="2992846" y="1512392"/>
                  <a:pt x="2984851" y="1529313"/>
                </a:cubicBezTo>
                <a:cubicBezTo>
                  <a:pt x="2976856" y="1546235"/>
                  <a:pt x="2964685" y="1557990"/>
                  <a:pt x="2948337" y="1564579"/>
                </a:cubicBezTo>
                <a:cubicBezTo>
                  <a:pt x="2931990" y="1571169"/>
                  <a:pt x="2915674" y="1570466"/>
                  <a:pt x="2899391" y="1562471"/>
                </a:cubicBezTo>
                <a:cubicBezTo>
                  <a:pt x="2883107" y="1554477"/>
                  <a:pt x="2871682" y="1543908"/>
                  <a:pt x="2865114" y="1530765"/>
                </a:cubicBezTo>
                <a:cubicBezTo>
                  <a:pt x="2858546" y="1517622"/>
                  <a:pt x="2853878" y="1503899"/>
                  <a:pt x="2851111" y="1489594"/>
                </a:cubicBezTo>
                <a:cubicBezTo>
                  <a:pt x="2848343" y="1475290"/>
                  <a:pt x="2847411" y="1456071"/>
                  <a:pt x="2848315" y="1431936"/>
                </a:cubicBezTo>
                <a:cubicBezTo>
                  <a:pt x="2849232" y="1407801"/>
                  <a:pt x="2852660" y="1388654"/>
                  <a:pt x="2858596" y="1374493"/>
                </a:cubicBezTo>
                <a:cubicBezTo>
                  <a:pt x="2864533" y="1360332"/>
                  <a:pt x="2873223" y="1348480"/>
                  <a:pt x="2884667" y="1338936"/>
                </a:cubicBezTo>
                <a:cubicBezTo>
                  <a:pt x="2896110" y="1329393"/>
                  <a:pt x="2910390" y="1324621"/>
                  <a:pt x="2927505" y="1324621"/>
                </a:cubicBezTo>
                <a:close/>
                <a:moveTo>
                  <a:pt x="2746530" y="1324621"/>
                </a:moveTo>
                <a:cubicBezTo>
                  <a:pt x="2763645" y="1324621"/>
                  <a:pt x="2778340" y="1331468"/>
                  <a:pt x="2790615" y="1345163"/>
                </a:cubicBezTo>
                <a:cubicBezTo>
                  <a:pt x="2802890" y="1358858"/>
                  <a:pt x="2810853" y="1375733"/>
                  <a:pt x="2814502" y="1395788"/>
                </a:cubicBezTo>
                <a:cubicBezTo>
                  <a:pt x="2818152" y="1415843"/>
                  <a:pt x="2819292" y="1438880"/>
                  <a:pt x="2817922" y="1464901"/>
                </a:cubicBezTo>
                <a:cubicBezTo>
                  <a:pt x="2816553" y="1490921"/>
                  <a:pt x="2811871" y="1512392"/>
                  <a:pt x="2803876" y="1529313"/>
                </a:cubicBezTo>
                <a:cubicBezTo>
                  <a:pt x="2795882" y="1546235"/>
                  <a:pt x="2783710" y="1557990"/>
                  <a:pt x="2767362" y="1564579"/>
                </a:cubicBezTo>
                <a:cubicBezTo>
                  <a:pt x="2751015" y="1571169"/>
                  <a:pt x="2734699" y="1570466"/>
                  <a:pt x="2718416" y="1562471"/>
                </a:cubicBezTo>
                <a:cubicBezTo>
                  <a:pt x="2702132" y="1554477"/>
                  <a:pt x="2690707" y="1543908"/>
                  <a:pt x="2684139" y="1530765"/>
                </a:cubicBezTo>
                <a:cubicBezTo>
                  <a:pt x="2677571" y="1517622"/>
                  <a:pt x="2672903" y="1503899"/>
                  <a:pt x="2670136" y="1489594"/>
                </a:cubicBezTo>
                <a:cubicBezTo>
                  <a:pt x="2667368" y="1475290"/>
                  <a:pt x="2666436" y="1456071"/>
                  <a:pt x="2667340" y="1431936"/>
                </a:cubicBezTo>
                <a:cubicBezTo>
                  <a:pt x="2668257" y="1407801"/>
                  <a:pt x="2671685" y="1388654"/>
                  <a:pt x="2677621" y="1374493"/>
                </a:cubicBezTo>
                <a:cubicBezTo>
                  <a:pt x="2683558" y="1360332"/>
                  <a:pt x="2692248" y="1348480"/>
                  <a:pt x="2703692" y="1338936"/>
                </a:cubicBezTo>
                <a:cubicBezTo>
                  <a:pt x="2715135" y="1329393"/>
                  <a:pt x="2729415" y="1324621"/>
                  <a:pt x="2746530" y="1324621"/>
                </a:cubicBezTo>
                <a:close/>
                <a:moveTo>
                  <a:pt x="2569582" y="1323312"/>
                </a:moveTo>
                <a:cubicBezTo>
                  <a:pt x="2573967" y="1323321"/>
                  <a:pt x="2578106" y="1323804"/>
                  <a:pt x="2581999" y="1324761"/>
                </a:cubicBezTo>
                <a:cubicBezTo>
                  <a:pt x="2589786" y="1326675"/>
                  <a:pt x="2597777" y="1330285"/>
                  <a:pt x="2605973" y="1335591"/>
                </a:cubicBezTo>
                <a:cubicBezTo>
                  <a:pt x="2614168" y="1340897"/>
                  <a:pt x="2620829" y="1348680"/>
                  <a:pt x="2625956" y="1358941"/>
                </a:cubicBezTo>
                <a:cubicBezTo>
                  <a:pt x="2631082" y="1369201"/>
                  <a:pt x="2632947" y="1381584"/>
                  <a:pt x="2631548" y="1396089"/>
                </a:cubicBezTo>
                <a:cubicBezTo>
                  <a:pt x="2630150" y="1410594"/>
                  <a:pt x="2623020" y="1427720"/>
                  <a:pt x="2610156" y="1447466"/>
                </a:cubicBezTo>
                <a:cubicBezTo>
                  <a:pt x="2597293" y="1467213"/>
                  <a:pt x="2573180" y="1496001"/>
                  <a:pt x="2537817" y="1533830"/>
                </a:cubicBezTo>
                <a:lnTo>
                  <a:pt x="2635001" y="1533830"/>
                </a:lnTo>
                <a:lnTo>
                  <a:pt x="2635001" y="1564999"/>
                </a:lnTo>
                <a:lnTo>
                  <a:pt x="2490408" y="1564999"/>
                </a:lnTo>
                <a:lnTo>
                  <a:pt x="2490408" y="1555298"/>
                </a:lnTo>
                <a:cubicBezTo>
                  <a:pt x="2491340" y="1541330"/>
                  <a:pt x="2497754" y="1528854"/>
                  <a:pt x="2509649" y="1517870"/>
                </a:cubicBezTo>
                <a:cubicBezTo>
                  <a:pt x="2521545" y="1506885"/>
                  <a:pt x="2536430" y="1490003"/>
                  <a:pt x="2554305" y="1467224"/>
                </a:cubicBezTo>
                <a:cubicBezTo>
                  <a:pt x="2572180" y="1444444"/>
                  <a:pt x="2583770" y="1426903"/>
                  <a:pt x="2589076" y="1414599"/>
                </a:cubicBezTo>
                <a:cubicBezTo>
                  <a:pt x="2594382" y="1402295"/>
                  <a:pt x="2596401" y="1392024"/>
                  <a:pt x="2595131" y="1383785"/>
                </a:cubicBezTo>
                <a:cubicBezTo>
                  <a:pt x="2593862" y="1375547"/>
                  <a:pt x="2590055" y="1368821"/>
                  <a:pt x="2583709" y="1363609"/>
                </a:cubicBezTo>
                <a:cubicBezTo>
                  <a:pt x="2577364" y="1358396"/>
                  <a:pt x="2569936" y="1356223"/>
                  <a:pt x="2561425" y="1357091"/>
                </a:cubicBezTo>
                <a:cubicBezTo>
                  <a:pt x="2552914" y="1357958"/>
                  <a:pt x="2544715" y="1361296"/>
                  <a:pt x="2536828" y="1367104"/>
                </a:cubicBezTo>
                <a:cubicBezTo>
                  <a:pt x="2528940" y="1372912"/>
                  <a:pt x="2522495" y="1382641"/>
                  <a:pt x="2517490" y="1396293"/>
                </a:cubicBezTo>
                <a:lnTo>
                  <a:pt x="2485009" y="1391475"/>
                </a:lnTo>
                <a:cubicBezTo>
                  <a:pt x="2492380" y="1367771"/>
                  <a:pt x="2501981" y="1350950"/>
                  <a:pt x="2513812" y="1341012"/>
                </a:cubicBezTo>
                <a:cubicBezTo>
                  <a:pt x="2525642" y="1331074"/>
                  <a:pt x="2539603" y="1325639"/>
                  <a:pt x="2555692" y="1324707"/>
                </a:cubicBezTo>
                <a:cubicBezTo>
                  <a:pt x="2560568" y="1323768"/>
                  <a:pt x="2565198" y="1323303"/>
                  <a:pt x="2569582" y="1323312"/>
                </a:cubicBezTo>
                <a:close/>
                <a:moveTo>
                  <a:pt x="777223" y="1304950"/>
                </a:moveTo>
                <a:cubicBezTo>
                  <a:pt x="781094" y="1304803"/>
                  <a:pt x="785987" y="1305072"/>
                  <a:pt x="791903" y="1305757"/>
                </a:cubicBezTo>
                <a:cubicBezTo>
                  <a:pt x="803948" y="1306775"/>
                  <a:pt x="812767" y="1309854"/>
                  <a:pt x="818360" y="1314995"/>
                </a:cubicBezTo>
                <a:cubicBezTo>
                  <a:pt x="823953" y="1320136"/>
                  <a:pt x="825626" y="1327546"/>
                  <a:pt x="823382" y="1337226"/>
                </a:cubicBezTo>
                <a:cubicBezTo>
                  <a:pt x="821138" y="1346906"/>
                  <a:pt x="813940" y="1348680"/>
                  <a:pt x="801786" y="1342550"/>
                </a:cubicBezTo>
                <a:cubicBezTo>
                  <a:pt x="789633" y="1336419"/>
                  <a:pt x="779032" y="1328070"/>
                  <a:pt x="769983" y="1317501"/>
                </a:cubicBezTo>
                <a:cubicBezTo>
                  <a:pt x="763197" y="1309575"/>
                  <a:pt x="765610" y="1305391"/>
                  <a:pt x="777223" y="1304950"/>
                </a:cubicBezTo>
                <a:close/>
                <a:moveTo>
                  <a:pt x="5198137" y="1297587"/>
                </a:moveTo>
                <a:cubicBezTo>
                  <a:pt x="5199453" y="1297211"/>
                  <a:pt x="5201251" y="1297260"/>
                  <a:pt x="5203531" y="1297733"/>
                </a:cubicBezTo>
                <a:cubicBezTo>
                  <a:pt x="5212651" y="1299626"/>
                  <a:pt x="5221453" y="1302365"/>
                  <a:pt x="5229935" y="1305950"/>
                </a:cubicBezTo>
                <a:cubicBezTo>
                  <a:pt x="5238417" y="1309535"/>
                  <a:pt x="5241078" y="1315949"/>
                  <a:pt x="5237916" y="1325191"/>
                </a:cubicBezTo>
                <a:cubicBezTo>
                  <a:pt x="5234754" y="1334433"/>
                  <a:pt x="5233589" y="1355825"/>
                  <a:pt x="5234420" y="1389367"/>
                </a:cubicBezTo>
                <a:cubicBezTo>
                  <a:pt x="5249147" y="1388550"/>
                  <a:pt x="5262301" y="1386771"/>
                  <a:pt x="5273881" y="1384033"/>
                </a:cubicBezTo>
                <a:cubicBezTo>
                  <a:pt x="5285460" y="1381294"/>
                  <a:pt x="5295975" y="1385126"/>
                  <a:pt x="5305425" y="1395530"/>
                </a:cubicBezTo>
                <a:cubicBezTo>
                  <a:pt x="5314876" y="1405934"/>
                  <a:pt x="5311524" y="1410910"/>
                  <a:pt x="5295370" y="1410458"/>
                </a:cubicBezTo>
                <a:cubicBezTo>
                  <a:pt x="5279215" y="1410006"/>
                  <a:pt x="5258942" y="1411006"/>
                  <a:pt x="5234549" y="1413459"/>
                </a:cubicBezTo>
                <a:cubicBezTo>
                  <a:pt x="5234549" y="1446757"/>
                  <a:pt x="5235449" y="1480044"/>
                  <a:pt x="5237249" y="1513320"/>
                </a:cubicBezTo>
                <a:cubicBezTo>
                  <a:pt x="5239049" y="1546597"/>
                  <a:pt x="5235083" y="1570954"/>
                  <a:pt x="5225354" y="1586391"/>
                </a:cubicBezTo>
                <a:cubicBezTo>
                  <a:pt x="5215624" y="1601828"/>
                  <a:pt x="5208274" y="1603861"/>
                  <a:pt x="5203305" y="1592489"/>
                </a:cubicBezTo>
                <a:cubicBezTo>
                  <a:pt x="5198337" y="1581117"/>
                  <a:pt x="5190805" y="1569394"/>
                  <a:pt x="5180709" y="1557320"/>
                </a:cubicBezTo>
                <a:cubicBezTo>
                  <a:pt x="5170613" y="1545245"/>
                  <a:pt x="5169190" y="1540373"/>
                  <a:pt x="5176439" y="1542703"/>
                </a:cubicBezTo>
                <a:cubicBezTo>
                  <a:pt x="5183688" y="1545034"/>
                  <a:pt x="5190213" y="1547281"/>
                  <a:pt x="5196013" y="1549447"/>
                </a:cubicBezTo>
                <a:cubicBezTo>
                  <a:pt x="5201814" y="1551612"/>
                  <a:pt x="5205392" y="1550841"/>
                  <a:pt x="5206747" y="1547135"/>
                </a:cubicBezTo>
                <a:cubicBezTo>
                  <a:pt x="5208102" y="1543427"/>
                  <a:pt x="5208999" y="1535569"/>
                  <a:pt x="5209436" y="1523559"/>
                </a:cubicBezTo>
                <a:cubicBezTo>
                  <a:pt x="5209873" y="1511549"/>
                  <a:pt x="5210092" y="1475423"/>
                  <a:pt x="5210092" y="1415179"/>
                </a:cubicBezTo>
                <a:cubicBezTo>
                  <a:pt x="5178501" y="1420586"/>
                  <a:pt x="5158051" y="1424189"/>
                  <a:pt x="5148744" y="1425988"/>
                </a:cubicBezTo>
                <a:cubicBezTo>
                  <a:pt x="5139438" y="1427788"/>
                  <a:pt x="5130238" y="1423934"/>
                  <a:pt x="5121147" y="1414427"/>
                </a:cubicBezTo>
                <a:cubicBezTo>
                  <a:pt x="5112055" y="1404919"/>
                  <a:pt x="5112234" y="1400624"/>
                  <a:pt x="5121684" y="1401542"/>
                </a:cubicBezTo>
                <a:cubicBezTo>
                  <a:pt x="5131135" y="1402460"/>
                  <a:pt x="5143338" y="1402259"/>
                  <a:pt x="5158295" y="1400940"/>
                </a:cubicBezTo>
                <a:cubicBezTo>
                  <a:pt x="5173252" y="1399620"/>
                  <a:pt x="5190073" y="1397742"/>
                  <a:pt x="5208758" y="1395304"/>
                </a:cubicBezTo>
                <a:cubicBezTo>
                  <a:pt x="5208758" y="1351738"/>
                  <a:pt x="5205607" y="1324112"/>
                  <a:pt x="5199305" y="1312425"/>
                </a:cubicBezTo>
                <a:cubicBezTo>
                  <a:pt x="5194578" y="1303659"/>
                  <a:pt x="5194189" y="1298713"/>
                  <a:pt x="5198137" y="1297587"/>
                </a:cubicBezTo>
                <a:close/>
                <a:moveTo>
                  <a:pt x="6518077" y="1296897"/>
                </a:moveTo>
                <a:cubicBezTo>
                  <a:pt x="6519902" y="1296268"/>
                  <a:pt x="6522865" y="1296306"/>
                  <a:pt x="6526967" y="1297013"/>
                </a:cubicBezTo>
                <a:cubicBezTo>
                  <a:pt x="6535169" y="1298425"/>
                  <a:pt x="6541945" y="1300608"/>
                  <a:pt x="6547293" y="1303562"/>
                </a:cubicBezTo>
                <a:cubicBezTo>
                  <a:pt x="6552643" y="1306516"/>
                  <a:pt x="6554087" y="1309800"/>
                  <a:pt x="6551628" y="1313414"/>
                </a:cubicBezTo>
                <a:cubicBezTo>
                  <a:pt x="6549169" y="1317028"/>
                  <a:pt x="6546355" y="1320764"/>
                  <a:pt x="6543185" y="1324621"/>
                </a:cubicBezTo>
                <a:cubicBezTo>
                  <a:pt x="6546111" y="1324621"/>
                  <a:pt x="6553119" y="1322592"/>
                  <a:pt x="6564211" y="1318534"/>
                </a:cubicBezTo>
                <a:cubicBezTo>
                  <a:pt x="6575304" y="1314475"/>
                  <a:pt x="6583571" y="1315759"/>
                  <a:pt x="6589013" y="1322384"/>
                </a:cubicBezTo>
                <a:cubicBezTo>
                  <a:pt x="6594455" y="1329009"/>
                  <a:pt x="6592821" y="1333749"/>
                  <a:pt x="6584109" y="1336602"/>
                </a:cubicBezTo>
                <a:cubicBezTo>
                  <a:pt x="6575397" y="1339456"/>
                  <a:pt x="6566313" y="1341342"/>
                  <a:pt x="6556855" y="1342260"/>
                </a:cubicBezTo>
                <a:cubicBezTo>
                  <a:pt x="6547397" y="1343177"/>
                  <a:pt x="6540245" y="1342740"/>
                  <a:pt x="6535399" y="1340947"/>
                </a:cubicBezTo>
                <a:cubicBezTo>
                  <a:pt x="6525417" y="1356377"/>
                  <a:pt x="6511819" y="1369008"/>
                  <a:pt x="6494605" y="1378838"/>
                </a:cubicBezTo>
                <a:cubicBezTo>
                  <a:pt x="6477389" y="1388668"/>
                  <a:pt x="6472679" y="1388657"/>
                  <a:pt x="6480472" y="1378806"/>
                </a:cubicBezTo>
                <a:cubicBezTo>
                  <a:pt x="6488266" y="1368954"/>
                  <a:pt x="6494605" y="1360475"/>
                  <a:pt x="6499487" y="1353370"/>
                </a:cubicBezTo>
                <a:cubicBezTo>
                  <a:pt x="6504370" y="1346264"/>
                  <a:pt x="6508571" y="1338976"/>
                  <a:pt x="6512092" y="1331504"/>
                </a:cubicBezTo>
                <a:cubicBezTo>
                  <a:pt x="6515613" y="1324033"/>
                  <a:pt x="6517373" y="1318154"/>
                  <a:pt x="6517373" y="1313866"/>
                </a:cubicBezTo>
                <a:cubicBezTo>
                  <a:pt x="6517373" y="1309076"/>
                  <a:pt x="6516921" y="1304717"/>
                  <a:pt x="6516017" y="1300788"/>
                </a:cubicBezTo>
                <a:cubicBezTo>
                  <a:pt x="6515566" y="1298823"/>
                  <a:pt x="6516253" y="1297526"/>
                  <a:pt x="6518077" y="1296897"/>
                </a:cubicBezTo>
                <a:close/>
                <a:moveTo>
                  <a:pt x="1145978" y="1296897"/>
                </a:moveTo>
                <a:cubicBezTo>
                  <a:pt x="1147803" y="1296268"/>
                  <a:pt x="1150766" y="1296306"/>
                  <a:pt x="1154867" y="1297013"/>
                </a:cubicBezTo>
                <a:cubicBezTo>
                  <a:pt x="1163070" y="1298425"/>
                  <a:pt x="1169846" y="1300608"/>
                  <a:pt x="1175195" y="1303562"/>
                </a:cubicBezTo>
                <a:cubicBezTo>
                  <a:pt x="1180543" y="1306516"/>
                  <a:pt x="1181988" y="1309800"/>
                  <a:pt x="1179529" y="1313414"/>
                </a:cubicBezTo>
                <a:cubicBezTo>
                  <a:pt x="1177069" y="1317028"/>
                  <a:pt x="1174255" y="1320764"/>
                  <a:pt x="1171086" y="1324621"/>
                </a:cubicBezTo>
                <a:cubicBezTo>
                  <a:pt x="1174011" y="1324621"/>
                  <a:pt x="1181020" y="1322592"/>
                  <a:pt x="1192112" y="1318534"/>
                </a:cubicBezTo>
                <a:cubicBezTo>
                  <a:pt x="1203204" y="1314475"/>
                  <a:pt x="1211472" y="1315759"/>
                  <a:pt x="1216914" y="1322384"/>
                </a:cubicBezTo>
                <a:cubicBezTo>
                  <a:pt x="1222356" y="1329009"/>
                  <a:pt x="1220721" y="1333749"/>
                  <a:pt x="1212010" y="1336602"/>
                </a:cubicBezTo>
                <a:cubicBezTo>
                  <a:pt x="1203298" y="1339456"/>
                  <a:pt x="1194213" y="1341342"/>
                  <a:pt x="1184756" y="1342260"/>
                </a:cubicBezTo>
                <a:cubicBezTo>
                  <a:pt x="1175298" y="1343177"/>
                  <a:pt x="1168146" y="1342740"/>
                  <a:pt x="1163299" y="1340947"/>
                </a:cubicBezTo>
                <a:cubicBezTo>
                  <a:pt x="1153319" y="1356377"/>
                  <a:pt x="1139720" y="1369008"/>
                  <a:pt x="1122505" y="1378838"/>
                </a:cubicBezTo>
                <a:cubicBezTo>
                  <a:pt x="1105289" y="1388668"/>
                  <a:pt x="1100579" y="1388657"/>
                  <a:pt x="1108373" y="1378806"/>
                </a:cubicBezTo>
                <a:cubicBezTo>
                  <a:pt x="1116167" y="1368954"/>
                  <a:pt x="1122505" y="1360475"/>
                  <a:pt x="1127388" y="1353370"/>
                </a:cubicBezTo>
                <a:cubicBezTo>
                  <a:pt x="1132271" y="1346264"/>
                  <a:pt x="1136472" y="1338976"/>
                  <a:pt x="1139993" y="1331504"/>
                </a:cubicBezTo>
                <a:cubicBezTo>
                  <a:pt x="1143513" y="1324033"/>
                  <a:pt x="1145273" y="1318154"/>
                  <a:pt x="1145273" y="1313866"/>
                </a:cubicBezTo>
                <a:cubicBezTo>
                  <a:pt x="1145273" y="1309076"/>
                  <a:pt x="1144822" y="1304717"/>
                  <a:pt x="1143919" y="1300788"/>
                </a:cubicBezTo>
                <a:cubicBezTo>
                  <a:pt x="1143466" y="1298823"/>
                  <a:pt x="1144153" y="1297526"/>
                  <a:pt x="1145978" y="1296897"/>
                </a:cubicBezTo>
                <a:close/>
                <a:moveTo>
                  <a:pt x="5861872" y="1295657"/>
                </a:moveTo>
                <a:cubicBezTo>
                  <a:pt x="5874133" y="1297070"/>
                  <a:pt x="5884285" y="1300038"/>
                  <a:pt x="5892330" y="1304563"/>
                </a:cubicBezTo>
                <a:cubicBezTo>
                  <a:pt x="5900375" y="1309087"/>
                  <a:pt x="5904398" y="1316239"/>
                  <a:pt x="5904398" y="1326019"/>
                </a:cubicBezTo>
                <a:cubicBezTo>
                  <a:pt x="5904398" y="1336875"/>
                  <a:pt x="5900942" y="1341811"/>
                  <a:pt x="5894030" y="1340829"/>
                </a:cubicBezTo>
                <a:cubicBezTo>
                  <a:pt x="5887118" y="1339847"/>
                  <a:pt x="5878743" y="1335419"/>
                  <a:pt x="5868906" y="1327546"/>
                </a:cubicBezTo>
                <a:cubicBezTo>
                  <a:pt x="5860675" y="1320233"/>
                  <a:pt x="5854379" y="1312737"/>
                  <a:pt x="5850019" y="1305057"/>
                </a:cubicBezTo>
                <a:cubicBezTo>
                  <a:pt x="5845660" y="1297378"/>
                  <a:pt x="5849611" y="1294245"/>
                  <a:pt x="5861872" y="1295657"/>
                </a:cubicBezTo>
                <a:close/>
                <a:moveTo>
                  <a:pt x="4824033" y="1293560"/>
                </a:moveTo>
                <a:lnTo>
                  <a:pt x="4917324" y="1293560"/>
                </a:lnTo>
                <a:lnTo>
                  <a:pt x="4917324" y="1601459"/>
                </a:lnTo>
                <a:lnTo>
                  <a:pt x="4824033" y="1601459"/>
                </a:lnTo>
                <a:lnTo>
                  <a:pt x="4824033" y="1572979"/>
                </a:lnTo>
                <a:lnTo>
                  <a:pt x="4886134" y="1572979"/>
                </a:lnTo>
                <a:lnTo>
                  <a:pt x="4886134" y="1322040"/>
                </a:lnTo>
                <a:lnTo>
                  <a:pt x="4824033" y="1322040"/>
                </a:lnTo>
                <a:close/>
                <a:moveTo>
                  <a:pt x="2360736" y="1293560"/>
                </a:moveTo>
                <a:lnTo>
                  <a:pt x="2454026" y="1293560"/>
                </a:lnTo>
                <a:lnTo>
                  <a:pt x="2454026" y="1322040"/>
                </a:lnTo>
                <a:lnTo>
                  <a:pt x="2391926" y="1322040"/>
                </a:lnTo>
                <a:lnTo>
                  <a:pt x="2391926" y="1572979"/>
                </a:lnTo>
                <a:lnTo>
                  <a:pt x="2454026" y="1572979"/>
                </a:lnTo>
                <a:lnTo>
                  <a:pt x="2454026" y="1601459"/>
                </a:lnTo>
                <a:lnTo>
                  <a:pt x="2360736" y="1601459"/>
                </a:lnTo>
                <a:close/>
                <a:moveTo>
                  <a:pt x="892298" y="1292912"/>
                </a:moveTo>
                <a:cubicBezTo>
                  <a:pt x="893926" y="1292774"/>
                  <a:pt x="896014" y="1293062"/>
                  <a:pt x="898561" y="1293775"/>
                </a:cubicBezTo>
                <a:cubicBezTo>
                  <a:pt x="908749" y="1296629"/>
                  <a:pt x="917999" y="1300605"/>
                  <a:pt x="926309" y="1305703"/>
                </a:cubicBezTo>
                <a:cubicBezTo>
                  <a:pt x="934620" y="1310801"/>
                  <a:pt x="936294" y="1317465"/>
                  <a:pt x="931332" y="1325697"/>
                </a:cubicBezTo>
                <a:cubicBezTo>
                  <a:pt x="926370" y="1333928"/>
                  <a:pt x="924312" y="1360106"/>
                  <a:pt x="925159" y="1404231"/>
                </a:cubicBezTo>
                <a:cubicBezTo>
                  <a:pt x="945278" y="1401606"/>
                  <a:pt x="959633" y="1399151"/>
                  <a:pt x="968222" y="1396863"/>
                </a:cubicBezTo>
                <a:cubicBezTo>
                  <a:pt x="976812" y="1394576"/>
                  <a:pt x="986201" y="1396394"/>
                  <a:pt x="996390" y="1402316"/>
                </a:cubicBezTo>
                <a:cubicBezTo>
                  <a:pt x="1006579" y="1408239"/>
                  <a:pt x="1006826" y="1412756"/>
                  <a:pt x="997132" y="1415868"/>
                </a:cubicBezTo>
                <a:cubicBezTo>
                  <a:pt x="987438" y="1418980"/>
                  <a:pt x="963490" y="1422235"/>
                  <a:pt x="925288" y="1425633"/>
                </a:cubicBezTo>
                <a:cubicBezTo>
                  <a:pt x="925288" y="1477516"/>
                  <a:pt x="924807" y="1519963"/>
                  <a:pt x="923846" y="1552975"/>
                </a:cubicBezTo>
                <a:cubicBezTo>
                  <a:pt x="922886" y="1585986"/>
                  <a:pt x="918358" y="1602767"/>
                  <a:pt x="910263" y="1603319"/>
                </a:cubicBezTo>
                <a:cubicBezTo>
                  <a:pt x="902168" y="1603871"/>
                  <a:pt x="898120" y="1587477"/>
                  <a:pt x="898120" y="1554136"/>
                </a:cubicBezTo>
                <a:lnTo>
                  <a:pt x="898120" y="1428688"/>
                </a:lnTo>
                <a:cubicBezTo>
                  <a:pt x="878402" y="1433062"/>
                  <a:pt x="863449" y="1436403"/>
                  <a:pt x="853260" y="1438712"/>
                </a:cubicBezTo>
                <a:cubicBezTo>
                  <a:pt x="843072" y="1441020"/>
                  <a:pt x="833155" y="1438196"/>
                  <a:pt x="823511" y="1430237"/>
                </a:cubicBezTo>
                <a:cubicBezTo>
                  <a:pt x="813868" y="1422278"/>
                  <a:pt x="814169" y="1417990"/>
                  <a:pt x="824415" y="1417374"/>
                </a:cubicBezTo>
                <a:cubicBezTo>
                  <a:pt x="834661" y="1416757"/>
                  <a:pt x="844631" y="1416004"/>
                  <a:pt x="854325" y="1415115"/>
                </a:cubicBezTo>
                <a:cubicBezTo>
                  <a:pt x="864019" y="1414226"/>
                  <a:pt x="878617" y="1412154"/>
                  <a:pt x="898120" y="1408898"/>
                </a:cubicBezTo>
                <a:cubicBezTo>
                  <a:pt x="898120" y="1377164"/>
                  <a:pt x="897905" y="1354714"/>
                  <a:pt x="897475" y="1341550"/>
                </a:cubicBezTo>
                <a:cubicBezTo>
                  <a:pt x="897044" y="1328385"/>
                  <a:pt x="894571" y="1316419"/>
                  <a:pt x="890053" y="1305649"/>
                </a:cubicBezTo>
                <a:cubicBezTo>
                  <a:pt x="886666" y="1297572"/>
                  <a:pt x="887413" y="1293326"/>
                  <a:pt x="892298" y="1292912"/>
                </a:cubicBezTo>
                <a:close/>
                <a:moveTo>
                  <a:pt x="6219041" y="1290075"/>
                </a:moveTo>
                <a:cubicBezTo>
                  <a:pt x="6223103" y="1290620"/>
                  <a:pt x="6228661" y="1292262"/>
                  <a:pt x="6235717" y="1295001"/>
                </a:cubicBezTo>
                <a:cubicBezTo>
                  <a:pt x="6249827" y="1300479"/>
                  <a:pt x="6255287" y="1307004"/>
                  <a:pt x="6252097" y="1314576"/>
                </a:cubicBezTo>
                <a:cubicBezTo>
                  <a:pt x="6248907" y="1322147"/>
                  <a:pt x="6246458" y="1338983"/>
                  <a:pt x="6244751" y="1365082"/>
                </a:cubicBezTo>
                <a:cubicBezTo>
                  <a:pt x="6250129" y="1364308"/>
                  <a:pt x="6258765" y="1361863"/>
                  <a:pt x="6270661" y="1357747"/>
                </a:cubicBezTo>
                <a:cubicBezTo>
                  <a:pt x="6282555" y="1353631"/>
                  <a:pt x="6292909" y="1354796"/>
                  <a:pt x="6301721" y="1361242"/>
                </a:cubicBezTo>
                <a:cubicBezTo>
                  <a:pt x="6310533" y="1367688"/>
                  <a:pt x="6306733" y="1373561"/>
                  <a:pt x="6290321" y="1378859"/>
                </a:cubicBezTo>
                <a:cubicBezTo>
                  <a:pt x="6273909" y="1384158"/>
                  <a:pt x="6258173" y="1388005"/>
                  <a:pt x="6243116" y="1390400"/>
                </a:cubicBezTo>
                <a:cubicBezTo>
                  <a:pt x="6242399" y="1401915"/>
                  <a:pt x="6242041" y="1412369"/>
                  <a:pt x="6242041" y="1421762"/>
                </a:cubicBezTo>
                <a:cubicBezTo>
                  <a:pt x="6272887" y="1417345"/>
                  <a:pt x="6294523" y="1413319"/>
                  <a:pt x="6306949" y="1409684"/>
                </a:cubicBezTo>
                <a:cubicBezTo>
                  <a:pt x="6319375" y="1406048"/>
                  <a:pt x="6330111" y="1409103"/>
                  <a:pt x="6339159" y="1418847"/>
                </a:cubicBezTo>
                <a:cubicBezTo>
                  <a:pt x="6348209" y="1428591"/>
                  <a:pt x="6345911" y="1434004"/>
                  <a:pt x="6332266" y="1435087"/>
                </a:cubicBezTo>
                <a:cubicBezTo>
                  <a:pt x="6318621" y="1436170"/>
                  <a:pt x="6292597" y="1438697"/>
                  <a:pt x="6254194" y="1442670"/>
                </a:cubicBezTo>
                <a:cubicBezTo>
                  <a:pt x="6262297" y="1448549"/>
                  <a:pt x="6265419" y="1453296"/>
                  <a:pt x="6263562" y="1456909"/>
                </a:cubicBezTo>
                <a:cubicBezTo>
                  <a:pt x="6261705" y="1460523"/>
                  <a:pt x="6259453" y="1472874"/>
                  <a:pt x="6256808" y="1493961"/>
                </a:cubicBezTo>
                <a:cubicBezTo>
                  <a:pt x="6254162" y="1515048"/>
                  <a:pt x="6255123" y="1530564"/>
                  <a:pt x="6259690" y="1540509"/>
                </a:cubicBezTo>
                <a:cubicBezTo>
                  <a:pt x="6264257" y="1550454"/>
                  <a:pt x="6278594" y="1555427"/>
                  <a:pt x="6302700" y="1555427"/>
                </a:cubicBezTo>
                <a:cubicBezTo>
                  <a:pt x="6328441" y="1555427"/>
                  <a:pt x="6343875" y="1553258"/>
                  <a:pt x="6349001" y="1548920"/>
                </a:cubicBezTo>
                <a:cubicBezTo>
                  <a:pt x="6354127" y="1544582"/>
                  <a:pt x="6358824" y="1532203"/>
                  <a:pt x="6363091" y="1511782"/>
                </a:cubicBezTo>
                <a:cubicBezTo>
                  <a:pt x="6367357" y="1491362"/>
                  <a:pt x="6370723" y="1488461"/>
                  <a:pt x="6373189" y="1503081"/>
                </a:cubicBezTo>
                <a:cubicBezTo>
                  <a:pt x="6375656" y="1517701"/>
                  <a:pt x="6377348" y="1527962"/>
                  <a:pt x="6378265" y="1533863"/>
                </a:cubicBezTo>
                <a:cubicBezTo>
                  <a:pt x="6379183" y="1539764"/>
                  <a:pt x="6381905" y="1546012"/>
                  <a:pt x="6386429" y="1552609"/>
                </a:cubicBezTo>
                <a:cubicBezTo>
                  <a:pt x="6390953" y="1559205"/>
                  <a:pt x="6387077" y="1565841"/>
                  <a:pt x="6374803" y="1572517"/>
                </a:cubicBezTo>
                <a:cubicBezTo>
                  <a:pt x="6362527" y="1579192"/>
                  <a:pt x="6342261" y="1582985"/>
                  <a:pt x="6314003" y="1583896"/>
                </a:cubicBezTo>
                <a:cubicBezTo>
                  <a:pt x="6285746" y="1584806"/>
                  <a:pt x="6265086" y="1580418"/>
                  <a:pt x="6252021" y="1570731"/>
                </a:cubicBezTo>
                <a:cubicBezTo>
                  <a:pt x="6238957" y="1561044"/>
                  <a:pt x="6233103" y="1544367"/>
                  <a:pt x="6234459" y="1520698"/>
                </a:cubicBezTo>
                <a:cubicBezTo>
                  <a:pt x="6235813" y="1497030"/>
                  <a:pt x="6236713" y="1479384"/>
                  <a:pt x="6237158" y="1467761"/>
                </a:cubicBezTo>
                <a:cubicBezTo>
                  <a:pt x="6237603" y="1456139"/>
                  <a:pt x="6236383" y="1448513"/>
                  <a:pt x="6233501" y="1444885"/>
                </a:cubicBezTo>
                <a:cubicBezTo>
                  <a:pt x="6222445" y="1446678"/>
                  <a:pt x="6215397" y="1447624"/>
                  <a:pt x="6212357" y="1447725"/>
                </a:cubicBezTo>
                <a:cubicBezTo>
                  <a:pt x="6219555" y="1453188"/>
                  <a:pt x="6221875" y="1457659"/>
                  <a:pt x="6219315" y="1461136"/>
                </a:cubicBezTo>
                <a:cubicBezTo>
                  <a:pt x="6216755" y="1464614"/>
                  <a:pt x="6209621" y="1476032"/>
                  <a:pt x="6197913" y="1495391"/>
                </a:cubicBezTo>
                <a:cubicBezTo>
                  <a:pt x="6186204" y="1514751"/>
                  <a:pt x="6171114" y="1531819"/>
                  <a:pt x="6152644" y="1546597"/>
                </a:cubicBezTo>
                <a:cubicBezTo>
                  <a:pt x="6134174" y="1561374"/>
                  <a:pt x="6116309" y="1571061"/>
                  <a:pt x="6099051" y="1575657"/>
                </a:cubicBezTo>
                <a:cubicBezTo>
                  <a:pt x="6081793" y="1580253"/>
                  <a:pt x="6077774" y="1578687"/>
                  <a:pt x="6086995" y="1570957"/>
                </a:cubicBezTo>
                <a:cubicBezTo>
                  <a:pt x="6096215" y="1563228"/>
                  <a:pt x="6107821" y="1554176"/>
                  <a:pt x="6121809" y="1543800"/>
                </a:cubicBezTo>
                <a:cubicBezTo>
                  <a:pt x="6135797" y="1533425"/>
                  <a:pt x="6149862" y="1518963"/>
                  <a:pt x="6164001" y="1500414"/>
                </a:cubicBezTo>
                <a:cubicBezTo>
                  <a:pt x="6178141" y="1481865"/>
                  <a:pt x="6185655" y="1465155"/>
                  <a:pt x="6186544" y="1450284"/>
                </a:cubicBezTo>
                <a:cubicBezTo>
                  <a:pt x="6161979" y="1456537"/>
                  <a:pt x="6145349" y="1460573"/>
                  <a:pt x="6136651" y="1462395"/>
                </a:cubicBezTo>
                <a:cubicBezTo>
                  <a:pt x="6127954" y="1464216"/>
                  <a:pt x="6118571" y="1460828"/>
                  <a:pt x="6108505" y="1452231"/>
                </a:cubicBezTo>
                <a:cubicBezTo>
                  <a:pt x="6098438" y="1443634"/>
                  <a:pt x="6098833" y="1439336"/>
                  <a:pt x="6109687" y="1439336"/>
                </a:cubicBezTo>
                <a:cubicBezTo>
                  <a:pt x="6117633" y="1439336"/>
                  <a:pt x="6130320" y="1438221"/>
                  <a:pt x="6147751" y="1435991"/>
                </a:cubicBezTo>
                <a:cubicBezTo>
                  <a:pt x="6165181" y="1433761"/>
                  <a:pt x="6188910" y="1430559"/>
                  <a:pt x="6218939" y="1426386"/>
                </a:cubicBezTo>
                <a:lnTo>
                  <a:pt x="6218939" y="1393583"/>
                </a:lnTo>
                <a:cubicBezTo>
                  <a:pt x="6206191" y="1396236"/>
                  <a:pt x="6197342" y="1397799"/>
                  <a:pt x="6192395" y="1398272"/>
                </a:cubicBezTo>
                <a:cubicBezTo>
                  <a:pt x="6187447" y="1398746"/>
                  <a:pt x="6181589" y="1398086"/>
                  <a:pt x="6174821" y="1396293"/>
                </a:cubicBezTo>
                <a:cubicBezTo>
                  <a:pt x="6164754" y="1410060"/>
                  <a:pt x="6153619" y="1420023"/>
                  <a:pt x="6141415" y="1426182"/>
                </a:cubicBezTo>
                <a:cubicBezTo>
                  <a:pt x="6129212" y="1432341"/>
                  <a:pt x="6126089" y="1430961"/>
                  <a:pt x="6132048" y="1422041"/>
                </a:cubicBezTo>
                <a:cubicBezTo>
                  <a:pt x="6138007" y="1413122"/>
                  <a:pt x="6143871" y="1403112"/>
                  <a:pt x="6149643" y="1392013"/>
                </a:cubicBezTo>
                <a:cubicBezTo>
                  <a:pt x="6155415" y="1380914"/>
                  <a:pt x="6159183" y="1372105"/>
                  <a:pt x="6160947" y="1365587"/>
                </a:cubicBezTo>
                <a:cubicBezTo>
                  <a:pt x="6162711" y="1359070"/>
                  <a:pt x="6162919" y="1351731"/>
                  <a:pt x="6161571" y="1343572"/>
                </a:cubicBezTo>
                <a:cubicBezTo>
                  <a:pt x="6160223" y="1335412"/>
                  <a:pt x="6164055" y="1332791"/>
                  <a:pt x="6173068" y="1335710"/>
                </a:cubicBezTo>
                <a:cubicBezTo>
                  <a:pt x="6182081" y="1338628"/>
                  <a:pt x="6189531" y="1343027"/>
                  <a:pt x="6195417" y="1348906"/>
                </a:cubicBezTo>
                <a:cubicBezTo>
                  <a:pt x="6201304" y="1354786"/>
                  <a:pt x="6202706" y="1359231"/>
                  <a:pt x="6199623" y="1362243"/>
                </a:cubicBezTo>
                <a:cubicBezTo>
                  <a:pt x="6196539" y="1365254"/>
                  <a:pt x="6191334" y="1370252"/>
                  <a:pt x="6184006" y="1377235"/>
                </a:cubicBezTo>
                <a:cubicBezTo>
                  <a:pt x="6194101" y="1376404"/>
                  <a:pt x="6205746" y="1374439"/>
                  <a:pt x="6218939" y="1371341"/>
                </a:cubicBezTo>
                <a:cubicBezTo>
                  <a:pt x="6218939" y="1355653"/>
                  <a:pt x="6218720" y="1341718"/>
                  <a:pt x="6218283" y="1329536"/>
                </a:cubicBezTo>
                <a:cubicBezTo>
                  <a:pt x="6217845" y="1317354"/>
                  <a:pt x="6216045" y="1308832"/>
                  <a:pt x="6212883" y="1303971"/>
                </a:cubicBezTo>
                <a:cubicBezTo>
                  <a:pt x="6209721" y="1299110"/>
                  <a:pt x="6209209" y="1295030"/>
                  <a:pt x="6211345" y="1291732"/>
                </a:cubicBezTo>
                <a:cubicBezTo>
                  <a:pt x="6212414" y="1290083"/>
                  <a:pt x="6214979" y="1289531"/>
                  <a:pt x="6219041" y="1290075"/>
                </a:cubicBezTo>
                <a:close/>
                <a:moveTo>
                  <a:pt x="4503362" y="1289495"/>
                </a:moveTo>
                <a:cubicBezTo>
                  <a:pt x="4560536" y="1335785"/>
                  <a:pt x="4589123" y="1384656"/>
                  <a:pt x="4589123" y="1436109"/>
                </a:cubicBezTo>
                <a:cubicBezTo>
                  <a:pt x="4590930" y="1496381"/>
                  <a:pt x="4562766" y="1546995"/>
                  <a:pt x="4504631" y="1587950"/>
                </a:cubicBezTo>
                <a:lnTo>
                  <a:pt x="4486390" y="1566289"/>
                </a:lnTo>
                <a:cubicBezTo>
                  <a:pt x="4534086" y="1530525"/>
                  <a:pt x="4558378" y="1489096"/>
                  <a:pt x="4559267" y="1442003"/>
                </a:cubicBezTo>
                <a:cubicBezTo>
                  <a:pt x="4561074" y="1393949"/>
                  <a:pt x="4536330" y="1350699"/>
                  <a:pt x="4485035" y="1312253"/>
                </a:cubicBezTo>
                <a:close/>
                <a:moveTo>
                  <a:pt x="3486203" y="1289495"/>
                </a:moveTo>
                <a:lnTo>
                  <a:pt x="3504594" y="1312253"/>
                </a:lnTo>
                <a:cubicBezTo>
                  <a:pt x="3453299" y="1350699"/>
                  <a:pt x="3428534" y="1393963"/>
                  <a:pt x="3430298" y="1442046"/>
                </a:cubicBezTo>
                <a:cubicBezTo>
                  <a:pt x="3431186" y="1489125"/>
                  <a:pt x="3455500" y="1530532"/>
                  <a:pt x="3503239" y="1566268"/>
                </a:cubicBezTo>
                <a:lnTo>
                  <a:pt x="3484934" y="1587950"/>
                </a:lnTo>
                <a:cubicBezTo>
                  <a:pt x="3426841" y="1547009"/>
                  <a:pt x="3398699" y="1495693"/>
                  <a:pt x="3400506" y="1434001"/>
                </a:cubicBezTo>
                <a:cubicBezTo>
                  <a:pt x="3400506" y="1383911"/>
                  <a:pt x="3429072" y="1335742"/>
                  <a:pt x="3486203" y="1289495"/>
                </a:cubicBezTo>
                <a:close/>
                <a:moveTo>
                  <a:pt x="379038" y="1289495"/>
                </a:moveTo>
                <a:cubicBezTo>
                  <a:pt x="436211" y="1335785"/>
                  <a:pt x="464798" y="1384656"/>
                  <a:pt x="464798" y="1436109"/>
                </a:cubicBezTo>
                <a:cubicBezTo>
                  <a:pt x="466606" y="1496381"/>
                  <a:pt x="438441" y="1546995"/>
                  <a:pt x="380306" y="1587950"/>
                </a:cubicBezTo>
                <a:lnTo>
                  <a:pt x="362066" y="1566289"/>
                </a:lnTo>
                <a:cubicBezTo>
                  <a:pt x="409761" y="1530525"/>
                  <a:pt x="434053" y="1489096"/>
                  <a:pt x="434942" y="1442003"/>
                </a:cubicBezTo>
                <a:cubicBezTo>
                  <a:pt x="436750" y="1393949"/>
                  <a:pt x="412005" y="1350699"/>
                  <a:pt x="360711" y="1312253"/>
                </a:cubicBezTo>
                <a:close/>
                <a:moveTo>
                  <a:pt x="85779" y="1289495"/>
                </a:moveTo>
                <a:lnTo>
                  <a:pt x="104171" y="1312253"/>
                </a:lnTo>
                <a:cubicBezTo>
                  <a:pt x="52875" y="1350699"/>
                  <a:pt x="28110" y="1393963"/>
                  <a:pt x="29874" y="1442046"/>
                </a:cubicBezTo>
                <a:cubicBezTo>
                  <a:pt x="30763" y="1489125"/>
                  <a:pt x="55077" y="1530532"/>
                  <a:pt x="102815" y="1566268"/>
                </a:cubicBezTo>
                <a:lnTo>
                  <a:pt x="84510" y="1587950"/>
                </a:lnTo>
                <a:cubicBezTo>
                  <a:pt x="26418" y="1547009"/>
                  <a:pt x="-1725" y="1495693"/>
                  <a:pt x="82" y="1434001"/>
                </a:cubicBezTo>
                <a:cubicBezTo>
                  <a:pt x="82" y="1383911"/>
                  <a:pt x="28648" y="1335742"/>
                  <a:pt x="85779" y="1289495"/>
                </a:cubicBezTo>
                <a:close/>
                <a:moveTo>
                  <a:pt x="6617047" y="1285876"/>
                </a:moveTo>
                <a:cubicBezTo>
                  <a:pt x="6620435" y="1285858"/>
                  <a:pt x="6625355" y="1286885"/>
                  <a:pt x="6631807" y="1288957"/>
                </a:cubicBezTo>
                <a:cubicBezTo>
                  <a:pt x="6644714" y="1293101"/>
                  <a:pt x="6649367" y="1298414"/>
                  <a:pt x="6645768" y="1304896"/>
                </a:cubicBezTo>
                <a:lnTo>
                  <a:pt x="6637659" y="1311091"/>
                </a:lnTo>
                <a:cubicBezTo>
                  <a:pt x="6644197" y="1311163"/>
                  <a:pt x="6653963" y="1309607"/>
                  <a:pt x="6666955" y="1306423"/>
                </a:cubicBezTo>
                <a:cubicBezTo>
                  <a:pt x="6679947" y="1303240"/>
                  <a:pt x="6689337" y="1305308"/>
                  <a:pt x="6695123" y="1312629"/>
                </a:cubicBezTo>
                <a:cubicBezTo>
                  <a:pt x="6700910" y="1319950"/>
                  <a:pt x="6694561" y="1325148"/>
                  <a:pt x="6676076" y="1328224"/>
                </a:cubicBezTo>
                <a:cubicBezTo>
                  <a:pt x="6657591" y="1331300"/>
                  <a:pt x="6643165" y="1331942"/>
                  <a:pt x="6632797" y="1330149"/>
                </a:cubicBezTo>
                <a:cubicBezTo>
                  <a:pt x="6625355" y="1341980"/>
                  <a:pt x="6615281" y="1351911"/>
                  <a:pt x="6602575" y="1359941"/>
                </a:cubicBezTo>
                <a:lnTo>
                  <a:pt x="6591362" y="1364173"/>
                </a:lnTo>
                <a:lnTo>
                  <a:pt x="6591023" y="1364251"/>
                </a:lnTo>
                <a:lnTo>
                  <a:pt x="6594412" y="1353316"/>
                </a:lnTo>
                <a:cubicBezTo>
                  <a:pt x="6601675" y="1340868"/>
                  <a:pt x="6606849" y="1329891"/>
                  <a:pt x="6609931" y="1320384"/>
                </a:cubicBezTo>
                <a:cubicBezTo>
                  <a:pt x="6613015" y="1310876"/>
                  <a:pt x="6613883" y="1304333"/>
                  <a:pt x="6612535" y="1300755"/>
                </a:cubicBezTo>
                <a:cubicBezTo>
                  <a:pt x="6611187" y="1297178"/>
                  <a:pt x="6610835" y="1293281"/>
                  <a:pt x="6611481" y="1289065"/>
                </a:cubicBezTo>
                <a:cubicBezTo>
                  <a:pt x="6611803" y="1286956"/>
                  <a:pt x="6613659" y="1285893"/>
                  <a:pt x="6617047" y="1285876"/>
                </a:cubicBezTo>
                <a:close/>
                <a:moveTo>
                  <a:pt x="1244947" y="1285876"/>
                </a:moveTo>
                <a:cubicBezTo>
                  <a:pt x="1248335" y="1285858"/>
                  <a:pt x="1253256" y="1286885"/>
                  <a:pt x="1259708" y="1288957"/>
                </a:cubicBezTo>
                <a:cubicBezTo>
                  <a:pt x="1272615" y="1293101"/>
                  <a:pt x="1277268" y="1298414"/>
                  <a:pt x="1273669" y="1304896"/>
                </a:cubicBezTo>
                <a:lnTo>
                  <a:pt x="1265559" y="1311091"/>
                </a:lnTo>
                <a:cubicBezTo>
                  <a:pt x="1272099" y="1311163"/>
                  <a:pt x="1281864" y="1309607"/>
                  <a:pt x="1294857" y="1306423"/>
                </a:cubicBezTo>
                <a:cubicBezTo>
                  <a:pt x="1307849" y="1303240"/>
                  <a:pt x="1317238" y="1305308"/>
                  <a:pt x="1323024" y="1312629"/>
                </a:cubicBezTo>
                <a:cubicBezTo>
                  <a:pt x="1328810" y="1319950"/>
                  <a:pt x="1322461" y="1325148"/>
                  <a:pt x="1303976" y="1328224"/>
                </a:cubicBezTo>
                <a:cubicBezTo>
                  <a:pt x="1285492" y="1331300"/>
                  <a:pt x="1271066" y="1331942"/>
                  <a:pt x="1260698" y="1330149"/>
                </a:cubicBezTo>
                <a:cubicBezTo>
                  <a:pt x="1253256" y="1341980"/>
                  <a:pt x="1243181" y="1351911"/>
                  <a:pt x="1230476" y="1359941"/>
                </a:cubicBezTo>
                <a:lnTo>
                  <a:pt x="1219262" y="1364173"/>
                </a:lnTo>
                <a:lnTo>
                  <a:pt x="1218924" y="1364251"/>
                </a:lnTo>
                <a:lnTo>
                  <a:pt x="1222313" y="1353316"/>
                </a:lnTo>
                <a:cubicBezTo>
                  <a:pt x="1229576" y="1340868"/>
                  <a:pt x="1234749" y="1329891"/>
                  <a:pt x="1237833" y="1320384"/>
                </a:cubicBezTo>
                <a:cubicBezTo>
                  <a:pt x="1240916" y="1310876"/>
                  <a:pt x="1241783" y="1304333"/>
                  <a:pt x="1240435" y="1300755"/>
                </a:cubicBezTo>
                <a:cubicBezTo>
                  <a:pt x="1239087" y="1297178"/>
                  <a:pt x="1238736" y="1293281"/>
                  <a:pt x="1239382" y="1289065"/>
                </a:cubicBezTo>
                <a:cubicBezTo>
                  <a:pt x="1239704" y="1286956"/>
                  <a:pt x="1241559" y="1285893"/>
                  <a:pt x="1244947" y="1285876"/>
                </a:cubicBezTo>
                <a:close/>
                <a:moveTo>
                  <a:pt x="4154200" y="883596"/>
                </a:moveTo>
                <a:cubicBezTo>
                  <a:pt x="4158183" y="882953"/>
                  <a:pt x="4162585" y="883251"/>
                  <a:pt x="4167407" y="884492"/>
                </a:cubicBezTo>
                <a:cubicBezTo>
                  <a:pt x="4177051" y="886972"/>
                  <a:pt x="4183350" y="892189"/>
                  <a:pt x="4186304" y="900140"/>
                </a:cubicBezTo>
                <a:cubicBezTo>
                  <a:pt x="4189258" y="908092"/>
                  <a:pt x="4188842" y="918040"/>
                  <a:pt x="4185056" y="929986"/>
                </a:cubicBezTo>
                <a:cubicBezTo>
                  <a:pt x="4181270" y="941931"/>
                  <a:pt x="4174394" y="953357"/>
                  <a:pt x="4164428" y="964263"/>
                </a:cubicBezTo>
                <a:cubicBezTo>
                  <a:pt x="4154461" y="975168"/>
                  <a:pt x="4144854" y="981105"/>
                  <a:pt x="4135604" y="982073"/>
                </a:cubicBezTo>
                <a:cubicBezTo>
                  <a:pt x="4126355" y="983041"/>
                  <a:pt x="4124548" y="980557"/>
                  <a:pt x="4130183" y="974620"/>
                </a:cubicBezTo>
                <a:cubicBezTo>
                  <a:pt x="4135819" y="968683"/>
                  <a:pt x="4141014" y="962692"/>
                  <a:pt x="4145768" y="956648"/>
                </a:cubicBezTo>
                <a:cubicBezTo>
                  <a:pt x="4150521" y="950603"/>
                  <a:pt x="4154655" y="943365"/>
                  <a:pt x="4158168" y="934933"/>
                </a:cubicBezTo>
                <a:cubicBezTo>
                  <a:pt x="4151844" y="934933"/>
                  <a:pt x="4146528" y="933316"/>
                  <a:pt x="4142219" y="930083"/>
                </a:cubicBezTo>
                <a:cubicBezTo>
                  <a:pt x="4137909" y="926849"/>
                  <a:pt x="4134991" y="922619"/>
                  <a:pt x="4133464" y="917392"/>
                </a:cubicBezTo>
                <a:cubicBezTo>
                  <a:pt x="4131937" y="912165"/>
                  <a:pt x="4131657" y="907282"/>
                  <a:pt x="4132625" y="902743"/>
                </a:cubicBezTo>
                <a:cubicBezTo>
                  <a:pt x="4133593" y="898204"/>
                  <a:pt x="4137221" y="893408"/>
                  <a:pt x="4143509" y="888353"/>
                </a:cubicBezTo>
                <a:cubicBezTo>
                  <a:pt x="4146653" y="885825"/>
                  <a:pt x="4150217" y="884240"/>
                  <a:pt x="4154200" y="883596"/>
                </a:cubicBezTo>
                <a:close/>
                <a:moveTo>
                  <a:pt x="7210816" y="873414"/>
                </a:moveTo>
                <a:cubicBezTo>
                  <a:pt x="7207444" y="873604"/>
                  <a:pt x="7204165" y="874884"/>
                  <a:pt x="7200977" y="877253"/>
                </a:cubicBezTo>
                <a:cubicBezTo>
                  <a:pt x="7194603" y="881993"/>
                  <a:pt x="7191416" y="888310"/>
                  <a:pt x="7191416" y="896204"/>
                </a:cubicBezTo>
                <a:cubicBezTo>
                  <a:pt x="7191416" y="904098"/>
                  <a:pt x="7194965" y="910024"/>
                  <a:pt x="7202063" y="913982"/>
                </a:cubicBezTo>
                <a:cubicBezTo>
                  <a:pt x="7209162" y="917940"/>
                  <a:pt x="7216109" y="917739"/>
                  <a:pt x="7222907" y="913380"/>
                </a:cubicBezTo>
                <a:cubicBezTo>
                  <a:pt x="7229704" y="909006"/>
                  <a:pt x="7232899" y="902696"/>
                  <a:pt x="7232490" y="894451"/>
                </a:cubicBezTo>
                <a:cubicBezTo>
                  <a:pt x="7232081" y="886205"/>
                  <a:pt x="7228321" y="880093"/>
                  <a:pt x="7221207" y="876113"/>
                </a:cubicBezTo>
                <a:cubicBezTo>
                  <a:pt x="7217651" y="874124"/>
                  <a:pt x="7214187" y="873224"/>
                  <a:pt x="7210816" y="873414"/>
                </a:cubicBezTo>
                <a:close/>
                <a:moveTo>
                  <a:pt x="7213297" y="850494"/>
                </a:moveTo>
                <a:cubicBezTo>
                  <a:pt x="7218819" y="850616"/>
                  <a:pt x="7224463" y="851889"/>
                  <a:pt x="7230231" y="854313"/>
                </a:cubicBezTo>
                <a:cubicBezTo>
                  <a:pt x="7241768" y="859159"/>
                  <a:pt x="7249429" y="866839"/>
                  <a:pt x="7253215" y="877350"/>
                </a:cubicBezTo>
                <a:cubicBezTo>
                  <a:pt x="7257001" y="887861"/>
                  <a:pt x="7257445" y="898258"/>
                  <a:pt x="7254549" y="908540"/>
                </a:cubicBezTo>
                <a:cubicBezTo>
                  <a:pt x="7251653" y="918822"/>
                  <a:pt x="7246231" y="926691"/>
                  <a:pt x="7238287" y="932148"/>
                </a:cubicBezTo>
                <a:cubicBezTo>
                  <a:pt x="7230343" y="937604"/>
                  <a:pt x="7220903" y="940332"/>
                  <a:pt x="7209969" y="940332"/>
                </a:cubicBezTo>
                <a:cubicBezTo>
                  <a:pt x="7199035" y="940332"/>
                  <a:pt x="7189133" y="935894"/>
                  <a:pt x="7180263" y="927017"/>
                </a:cubicBezTo>
                <a:cubicBezTo>
                  <a:pt x="7171394" y="918141"/>
                  <a:pt x="7166959" y="908597"/>
                  <a:pt x="7166959" y="898387"/>
                </a:cubicBezTo>
                <a:cubicBezTo>
                  <a:pt x="7166959" y="888177"/>
                  <a:pt x="7169347" y="879247"/>
                  <a:pt x="7174121" y="871596"/>
                </a:cubicBezTo>
                <a:cubicBezTo>
                  <a:pt x="7178897" y="863946"/>
                  <a:pt x="7186559" y="857941"/>
                  <a:pt x="7197105" y="853581"/>
                </a:cubicBezTo>
                <a:cubicBezTo>
                  <a:pt x="7202379" y="851401"/>
                  <a:pt x="7207777" y="850373"/>
                  <a:pt x="7213297" y="850494"/>
                </a:cubicBezTo>
                <a:close/>
                <a:moveTo>
                  <a:pt x="5038000" y="850398"/>
                </a:moveTo>
                <a:cubicBezTo>
                  <a:pt x="5034014" y="850068"/>
                  <a:pt x="5026002" y="850577"/>
                  <a:pt x="5013963" y="851925"/>
                </a:cubicBezTo>
                <a:cubicBezTo>
                  <a:pt x="5001924" y="853273"/>
                  <a:pt x="4978238" y="856041"/>
                  <a:pt x="4942903" y="860228"/>
                </a:cubicBezTo>
                <a:cubicBezTo>
                  <a:pt x="4945499" y="882340"/>
                  <a:pt x="4947607" y="898638"/>
                  <a:pt x="4949227" y="909121"/>
                </a:cubicBezTo>
                <a:cubicBezTo>
                  <a:pt x="4973448" y="908275"/>
                  <a:pt x="5002444" y="906160"/>
                  <a:pt x="5036215" y="902775"/>
                </a:cubicBezTo>
                <a:cubicBezTo>
                  <a:pt x="5038710" y="888636"/>
                  <a:pt x="5040629" y="876454"/>
                  <a:pt x="5041969" y="866229"/>
                </a:cubicBezTo>
                <a:cubicBezTo>
                  <a:pt x="5043310" y="856005"/>
                  <a:pt x="5041987" y="850727"/>
                  <a:pt x="5038000" y="850398"/>
                </a:cubicBezTo>
                <a:close/>
                <a:moveTo>
                  <a:pt x="5345825" y="829513"/>
                </a:moveTo>
                <a:lnTo>
                  <a:pt x="5287219" y="836136"/>
                </a:lnTo>
                <a:cubicBezTo>
                  <a:pt x="5285885" y="838205"/>
                  <a:pt x="5284605" y="839845"/>
                  <a:pt x="5283376" y="841057"/>
                </a:cubicBezTo>
                <a:lnTo>
                  <a:pt x="5281945" y="842010"/>
                </a:lnTo>
                <a:lnTo>
                  <a:pt x="5289133" y="843848"/>
                </a:lnTo>
                <a:cubicBezTo>
                  <a:pt x="5295056" y="846135"/>
                  <a:pt x="5297544" y="848584"/>
                  <a:pt x="5296597" y="851194"/>
                </a:cubicBezTo>
                <a:cubicBezTo>
                  <a:pt x="5295651" y="853803"/>
                  <a:pt x="5294777" y="856464"/>
                  <a:pt x="5293973" y="859174"/>
                </a:cubicBezTo>
                <a:cubicBezTo>
                  <a:pt x="5307511" y="858385"/>
                  <a:pt x="5325902" y="856327"/>
                  <a:pt x="5349147" y="853000"/>
                </a:cubicBezTo>
                <a:cubicBezTo>
                  <a:pt x="5349147" y="846318"/>
                  <a:pt x="5348025" y="840277"/>
                  <a:pt x="5345781" y="834878"/>
                </a:cubicBezTo>
                <a:close/>
                <a:moveTo>
                  <a:pt x="5356504" y="828307"/>
                </a:moveTo>
                <a:lnTo>
                  <a:pt x="5348820" y="829175"/>
                </a:lnTo>
                <a:lnTo>
                  <a:pt x="5352696" y="828952"/>
                </a:lnTo>
                <a:lnTo>
                  <a:pt x="5359287" y="830932"/>
                </a:lnTo>
                <a:close/>
                <a:moveTo>
                  <a:pt x="6873892" y="802255"/>
                </a:moveTo>
                <a:cubicBezTo>
                  <a:pt x="6876458" y="802967"/>
                  <a:pt x="6872319" y="815780"/>
                  <a:pt x="6861473" y="840697"/>
                </a:cubicBezTo>
                <a:cubicBezTo>
                  <a:pt x="6849040" y="869104"/>
                  <a:pt x="6841483" y="891013"/>
                  <a:pt x="6838801" y="906421"/>
                </a:cubicBezTo>
                <a:cubicBezTo>
                  <a:pt x="6836120" y="921830"/>
                  <a:pt x="6830567" y="925612"/>
                  <a:pt x="6822142" y="917768"/>
                </a:cubicBezTo>
                <a:cubicBezTo>
                  <a:pt x="6813717" y="909924"/>
                  <a:pt x="6807855" y="901133"/>
                  <a:pt x="6804557" y="891396"/>
                </a:cubicBezTo>
                <a:cubicBezTo>
                  <a:pt x="6801259" y="881659"/>
                  <a:pt x="6802507" y="875780"/>
                  <a:pt x="6808299" y="873758"/>
                </a:cubicBezTo>
                <a:cubicBezTo>
                  <a:pt x="6814093" y="871736"/>
                  <a:pt x="6820253" y="866803"/>
                  <a:pt x="6826777" y="858959"/>
                </a:cubicBezTo>
                <a:cubicBezTo>
                  <a:pt x="6833303" y="851115"/>
                  <a:pt x="6845054" y="836143"/>
                  <a:pt x="6862033" y="814045"/>
                </a:cubicBezTo>
                <a:cubicBezTo>
                  <a:pt x="6868399" y="805758"/>
                  <a:pt x="6872353" y="801828"/>
                  <a:pt x="6873892" y="802255"/>
                </a:cubicBezTo>
                <a:close/>
                <a:moveTo>
                  <a:pt x="3835417" y="802255"/>
                </a:moveTo>
                <a:cubicBezTo>
                  <a:pt x="3837983" y="802967"/>
                  <a:pt x="3833843" y="815780"/>
                  <a:pt x="3822999" y="840697"/>
                </a:cubicBezTo>
                <a:cubicBezTo>
                  <a:pt x="3810566" y="869104"/>
                  <a:pt x="3803008" y="891013"/>
                  <a:pt x="3800327" y="906421"/>
                </a:cubicBezTo>
                <a:cubicBezTo>
                  <a:pt x="3797645" y="921830"/>
                  <a:pt x="3792092" y="925612"/>
                  <a:pt x="3783667" y="917768"/>
                </a:cubicBezTo>
                <a:cubicBezTo>
                  <a:pt x="3775242" y="909924"/>
                  <a:pt x="3769381" y="901133"/>
                  <a:pt x="3766082" y="891396"/>
                </a:cubicBezTo>
                <a:cubicBezTo>
                  <a:pt x="3762784" y="881659"/>
                  <a:pt x="3764032" y="875780"/>
                  <a:pt x="3769825" y="873758"/>
                </a:cubicBezTo>
                <a:cubicBezTo>
                  <a:pt x="3775619" y="871736"/>
                  <a:pt x="3781778" y="866803"/>
                  <a:pt x="3788303" y="858959"/>
                </a:cubicBezTo>
                <a:cubicBezTo>
                  <a:pt x="3794828" y="851115"/>
                  <a:pt x="3806579" y="836143"/>
                  <a:pt x="3823558" y="814045"/>
                </a:cubicBezTo>
                <a:cubicBezTo>
                  <a:pt x="3829925" y="805758"/>
                  <a:pt x="3833878" y="801828"/>
                  <a:pt x="3835417" y="802255"/>
                </a:cubicBezTo>
                <a:close/>
                <a:moveTo>
                  <a:pt x="1873267" y="802255"/>
                </a:moveTo>
                <a:cubicBezTo>
                  <a:pt x="1875833" y="802967"/>
                  <a:pt x="1871693" y="815780"/>
                  <a:pt x="1860849" y="840697"/>
                </a:cubicBezTo>
                <a:cubicBezTo>
                  <a:pt x="1848416" y="869104"/>
                  <a:pt x="1840858" y="891013"/>
                  <a:pt x="1838177" y="906421"/>
                </a:cubicBezTo>
                <a:cubicBezTo>
                  <a:pt x="1835495" y="921830"/>
                  <a:pt x="1829942" y="925612"/>
                  <a:pt x="1821517" y="917768"/>
                </a:cubicBezTo>
                <a:cubicBezTo>
                  <a:pt x="1813092" y="909924"/>
                  <a:pt x="1807231" y="901133"/>
                  <a:pt x="1803932" y="891396"/>
                </a:cubicBezTo>
                <a:cubicBezTo>
                  <a:pt x="1800634" y="881659"/>
                  <a:pt x="1801882" y="875780"/>
                  <a:pt x="1807675" y="873758"/>
                </a:cubicBezTo>
                <a:cubicBezTo>
                  <a:pt x="1813469" y="871736"/>
                  <a:pt x="1819628" y="866803"/>
                  <a:pt x="1826152" y="858959"/>
                </a:cubicBezTo>
                <a:cubicBezTo>
                  <a:pt x="1832677" y="851115"/>
                  <a:pt x="1844429" y="836143"/>
                  <a:pt x="1861408" y="814045"/>
                </a:cubicBezTo>
                <a:cubicBezTo>
                  <a:pt x="1867775" y="805758"/>
                  <a:pt x="1871728" y="801828"/>
                  <a:pt x="1873267" y="802255"/>
                </a:cubicBezTo>
                <a:close/>
                <a:moveTo>
                  <a:pt x="4674874" y="799174"/>
                </a:moveTo>
                <a:cubicBezTo>
                  <a:pt x="4679274" y="798605"/>
                  <a:pt x="4684854" y="800902"/>
                  <a:pt x="4691613" y="806065"/>
                </a:cubicBezTo>
                <a:cubicBezTo>
                  <a:pt x="4700626" y="812948"/>
                  <a:pt x="4703405" y="818136"/>
                  <a:pt x="4699948" y="821628"/>
                </a:cubicBezTo>
                <a:cubicBezTo>
                  <a:pt x="4696493" y="825119"/>
                  <a:pt x="4693753" y="828683"/>
                  <a:pt x="4691731" y="832318"/>
                </a:cubicBezTo>
                <a:cubicBezTo>
                  <a:pt x="4689710" y="835954"/>
                  <a:pt x="4687372" y="843066"/>
                  <a:pt x="4684719" y="853656"/>
                </a:cubicBezTo>
                <a:cubicBezTo>
                  <a:pt x="4682066" y="864247"/>
                  <a:pt x="4679421" y="873206"/>
                  <a:pt x="4676782" y="880534"/>
                </a:cubicBezTo>
                <a:cubicBezTo>
                  <a:pt x="4686878" y="891246"/>
                  <a:pt x="4699529" y="900298"/>
                  <a:pt x="4714737" y="907690"/>
                </a:cubicBezTo>
                <a:cubicBezTo>
                  <a:pt x="4729945" y="915083"/>
                  <a:pt x="4744070" y="919880"/>
                  <a:pt x="4757112" y="922081"/>
                </a:cubicBezTo>
                <a:cubicBezTo>
                  <a:pt x="4770155" y="924282"/>
                  <a:pt x="4774199" y="927634"/>
                  <a:pt x="4769244" y="932137"/>
                </a:cubicBezTo>
                <a:cubicBezTo>
                  <a:pt x="4764290" y="936640"/>
                  <a:pt x="4751885" y="939579"/>
                  <a:pt x="4732031" y="940956"/>
                </a:cubicBezTo>
                <a:cubicBezTo>
                  <a:pt x="4712177" y="942333"/>
                  <a:pt x="4698819" y="940099"/>
                  <a:pt x="4691958" y="934256"/>
                </a:cubicBezTo>
                <a:cubicBezTo>
                  <a:pt x="4685096" y="928412"/>
                  <a:pt x="4674624" y="917388"/>
                  <a:pt x="4660542" y="901184"/>
                </a:cubicBezTo>
                <a:cubicBezTo>
                  <a:pt x="4654906" y="908856"/>
                  <a:pt x="4647825" y="914588"/>
                  <a:pt x="4639300" y="918381"/>
                </a:cubicBezTo>
                <a:cubicBezTo>
                  <a:pt x="4630775" y="922174"/>
                  <a:pt x="4621590" y="924529"/>
                  <a:pt x="4611746" y="925447"/>
                </a:cubicBezTo>
                <a:cubicBezTo>
                  <a:pt x="4601901" y="926365"/>
                  <a:pt x="4600843" y="923981"/>
                  <a:pt x="4608573" y="918295"/>
                </a:cubicBezTo>
                <a:cubicBezTo>
                  <a:pt x="4616302" y="912609"/>
                  <a:pt x="4623354" y="907432"/>
                  <a:pt x="4629728" y="902765"/>
                </a:cubicBezTo>
                <a:cubicBezTo>
                  <a:pt x="4636102" y="898097"/>
                  <a:pt x="4641835" y="891468"/>
                  <a:pt x="4646925" y="882878"/>
                </a:cubicBezTo>
                <a:cubicBezTo>
                  <a:pt x="4642050" y="876898"/>
                  <a:pt x="4636544" y="869735"/>
                  <a:pt x="4630406" y="861389"/>
                </a:cubicBezTo>
                <a:cubicBezTo>
                  <a:pt x="4624268" y="853043"/>
                  <a:pt x="4618740" y="846544"/>
                  <a:pt x="4613821" y="841890"/>
                </a:cubicBezTo>
                <a:cubicBezTo>
                  <a:pt x="4608903" y="837237"/>
                  <a:pt x="4610968" y="834910"/>
                  <a:pt x="4620016" y="834910"/>
                </a:cubicBezTo>
                <a:cubicBezTo>
                  <a:pt x="4628749" y="834910"/>
                  <a:pt x="4635654" y="837958"/>
                  <a:pt x="4640731" y="844052"/>
                </a:cubicBezTo>
                <a:lnTo>
                  <a:pt x="4655960" y="865928"/>
                </a:lnTo>
                <a:cubicBezTo>
                  <a:pt x="4658957" y="853983"/>
                  <a:pt x="4660900" y="844274"/>
                  <a:pt x="4661789" y="836803"/>
                </a:cubicBezTo>
                <a:cubicBezTo>
                  <a:pt x="4662679" y="829332"/>
                  <a:pt x="4662700" y="825596"/>
                  <a:pt x="4661854" y="825596"/>
                </a:cubicBezTo>
                <a:cubicBezTo>
                  <a:pt x="4658857" y="825596"/>
                  <a:pt x="4653082" y="827170"/>
                  <a:pt x="4644527" y="830318"/>
                </a:cubicBezTo>
                <a:cubicBezTo>
                  <a:pt x="4635973" y="833465"/>
                  <a:pt x="4629603" y="835039"/>
                  <a:pt x="4625415" y="835039"/>
                </a:cubicBezTo>
                <a:cubicBezTo>
                  <a:pt x="4621758" y="835039"/>
                  <a:pt x="4617231" y="832196"/>
                  <a:pt x="4611832" y="826510"/>
                </a:cubicBezTo>
                <a:cubicBezTo>
                  <a:pt x="4606433" y="820825"/>
                  <a:pt x="4607619" y="817673"/>
                  <a:pt x="4615391" y="817057"/>
                </a:cubicBezTo>
                <a:cubicBezTo>
                  <a:pt x="4623164" y="816440"/>
                  <a:pt x="4633148" y="814386"/>
                  <a:pt x="4645345" y="810894"/>
                </a:cubicBezTo>
                <a:cubicBezTo>
                  <a:pt x="4657541" y="807402"/>
                  <a:pt x="4666048" y="804003"/>
                  <a:pt x="4670866" y="800698"/>
                </a:cubicBezTo>
                <a:cubicBezTo>
                  <a:pt x="4672071" y="799872"/>
                  <a:pt x="4673407" y="799364"/>
                  <a:pt x="4674874" y="799174"/>
                </a:cubicBezTo>
                <a:close/>
                <a:moveTo>
                  <a:pt x="4574006" y="797246"/>
                </a:moveTo>
                <a:cubicBezTo>
                  <a:pt x="4560555" y="799884"/>
                  <a:pt x="4547125" y="801770"/>
                  <a:pt x="4533717" y="802903"/>
                </a:cubicBezTo>
                <a:cubicBezTo>
                  <a:pt x="4542708" y="806717"/>
                  <a:pt x="4546756" y="810188"/>
                  <a:pt x="4545860" y="813314"/>
                </a:cubicBezTo>
                <a:cubicBezTo>
                  <a:pt x="4544963" y="816440"/>
                  <a:pt x="4544515" y="819581"/>
                  <a:pt x="4544515" y="822735"/>
                </a:cubicBezTo>
                <a:cubicBezTo>
                  <a:pt x="4547943" y="821101"/>
                  <a:pt x="4552323" y="819118"/>
                  <a:pt x="4557658" y="816788"/>
                </a:cubicBezTo>
                <a:cubicBezTo>
                  <a:pt x="4562993" y="814458"/>
                  <a:pt x="4568209" y="816046"/>
                  <a:pt x="4573307" y="821552"/>
                </a:cubicBezTo>
                <a:cubicBezTo>
                  <a:pt x="4578405" y="827059"/>
                  <a:pt x="4577258" y="831583"/>
                  <a:pt x="4569865" y="835125"/>
                </a:cubicBezTo>
                <a:cubicBezTo>
                  <a:pt x="4562473" y="838667"/>
                  <a:pt x="4554023" y="840438"/>
                  <a:pt x="4544515" y="840438"/>
                </a:cubicBezTo>
                <a:lnTo>
                  <a:pt x="4544515" y="853775"/>
                </a:lnTo>
                <a:lnTo>
                  <a:pt x="4555227" y="849924"/>
                </a:lnTo>
                <a:cubicBezTo>
                  <a:pt x="4562139" y="847099"/>
                  <a:pt x="4567929" y="847899"/>
                  <a:pt x="4572597" y="852323"/>
                </a:cubicBezTo>
                <a:cubicBezTo>
                  <a:pt x="4577265" y="856747"/>
                  <a:pt x="4576171" y="861049"/>
                  <a:pt x="4569316" y="865229"/>
                </a:cubicBezTo>
                <a:cubicBezTo>
                  <a:pt x="4562462" y="869409"/>
                  <a:pt x="4554195" y="871499"/>
                  <a:pt x="4544515" y="871499"/>
                </a:cubicBezTo>
                <a:lnTo>
                  <a:pt x="4544515" y="895634"/>
                </a:lnTo>
                <a:cubicBezTo>
                  <a:pt x="4551527" y="893985"/>
                  <a:pt x="4562268" y="890349"/>
                  <a:pt x="4576737" y="884728"/>
                </a:cubicBezTo>
                <a:lnTo>
                  <a:pt x="4576737" y="825510"/>
                </a:lnTo>
                <a:cubicBezTo>
                  <a:pt x="4576737" y="812532"/>
                  <a:pt x="4575827" y="803111"/>
                  <a:pt x="4574006" y="797246"/>
                </a:cubicBezTo>
                <a:close/>
                <a:moveTo>
                  <a:pt x="2388728" y="790295"/>
                </a:moveTo>
                <a:cubicBezTo>
                  <a:pt x="2385067" y="790437"/>
                  <a:pt x="2380194" y="790957"/>
                  <a:pt x="2374106" y="791857"/>
                </a:cubicBezTo>
                <a:cubicBezTo>
                  <a:pt x="2361931" y="793657"/>
                  <a:pt x="2347140" y="795740"/>
                  <a:pt x="2329730" y="798106"/>
                </a:cubicBezTo>
                <a:cubicBezTo>
                  <a:pt x="2331494" y="824363"/>
                  <a:pt x="2332763" y="842475"/>
                  <a:pt x="2333538" y="852441"/>
                </a:cubicBezTo>
                <a:cubicBezTo>
                  <a:pt x="2350058" y="851624"/>
                  <a:pt x="2369532" y="849552"/>
                  <a:pt x="2391960" y="846225"/>
                </a:cubicBezTo>
                <a:cubicBezTo>
                  <a:pt x="2393609" y="836316"/>
                  <a:pt x="2395323" y="824944"/>
                  <a:pt x="2397101" y="812109"/>
                </a:cubicBezTo>
                <a:cubicBezTo>
                  <a:pt x="2398879" y="799275"/>
                  <a:pt x="2398535" y="792241"/>
                  <a:pt x="2396068" y="791008"/>
                </a:cubicBezTo>
                <a:cubicBezTo>
                  <a:pt x="2394835" y="790391"/>
                  <a:pt x="2392388" y="790154"/>
                  <a:pt x="2388728" y="790295"/>
                </a:cubicBezTo>
                <a:close/>
                <a:moveTo>
                  <a:pt x="2403608" y="761283"/>
                </a:moveTo>
                <a:cubicBezTo>
                  <a:pt x="2407820" y="761425"/>
                  <a:pt x="2412545" y="762679"/>
                  <a:pt x="2417783" y="765045"/>
                </a:cubicBezTo>
                <a:cubicBezTo>
                  <a:pt x="2428258" y="769777"/>
                  <a:pt x="2436898" y="774814"/>
                  <a:pt x="2443703" y="780156"/>
                </a:cubicBezTo>
                <a:cubicBezTo>
                  <a:pt x="2450507" y="785497"/>
                  <a:pt x="2449970" y="791445"/>
                  <a:pt x="2442090" y="797999"/>
                </a:cubicBezTo>
                <a:cubicBezTo>
                  <a:pt x="2434210" y="804552"/>
                  <a:pt x="2425107" y="820771"/>
                  <a:pt x="2414782" y="846655"/>
                </a:cubicBezTo>
                <a:cubicBezTo>
                  <a:pt x="2428276" y="860163"/>
                  <a:pt x="2430305" y="867230"/>
                  <a:pt x="2420870" y="867853"/>
                </a:cubicBezTo>
                <a:cubicBezTo>
                  <a:pt x="2411434" y="868477"/>
                  <a:pt x="2400238" y="869015"/>
                  <a:pt x="2387281" y="869467"/>
                </a:cubicBezTo>
                <a:cubicBezTo>
                  <a:pt x="2374325" y="869918"/>
                  <a:pt x="2356396" y="871370"/>
                  <a:pt x="2333495" y="873822"/>
                </a:cubicBezTo>
                <a:cubicBezTo>
                  <a:pt x="2332634" y="886686"/>
                  <a:pt x="2329408" y="894013"/>
                  <a:pt x="2323815" y="895806"/>
                </a:cubicBezTo>
                <a:cubicBezTo>
                  <a:pt x="2318222" y="897598"/>
                  <a:pt x="2314200" y="889235"/>
                  <a:pt x="2311748" y="870714"/>
                </a:cubicBezTo>
                <a:cubicBezTo>
                  <a:pt x="2309296" y="852194"/>
                  <a:pt x="2306722" y="835305"/>
                  <a:pt x="2304026" y="820047"/>
                </a:cubicBezTo>
                <a:cubicBezTo>
                  <a:pt x="2301330" y="804789"/>
                  <a:pt x="2298164" y="792875"/>
                  <a:pt x="2294529" y="784307"/>
                </a:cubicBezTo>
                <a:cubicBezTo>
                  <a:pt x="2290894" y="775739"/>
                  <a:pt x="2293403" y="772165"/>
                  <a:pt x="2302057" y="773584"/>
                </a:cubicBezTo>
                <a:cubicBezTo>
                  <a:pt x="2310712" y="775004"/>
                  <a:pt x="2316720" y="776352"/>
                  <a:pt x="2320083" y="777628"/>
                </a:cubicBezTo>
                <a:cubicBezTo>
                  <a:pt x="2323446" y="778904"/>
                  <a:pt x="2333982" y="778682"/>
                  <a:pt x="2351692" y="776961"/>
                </a:cubicBezTo>
                <a:cubicBezTo>
                  <a:pt x="2372529" y="772616"/>
                  <a:pt x="2386134" y="768361"/>
                  <a:pt x="2392508" y="764195"/>
                </a:cubicBezTo>
                <a:cubicBezTo>
                  <a:pt x="2395695" y="762112"/>
                  <a:pt x="2399395" y="761141"/>
                  <a:pt x="2403608" y="761283"/>
                </a:cubicBezTo>
                <a:close/>
                <a:moveTo>
                  <a:pt x="6812713" y="754787"/>
                </a:moveTo>
                <a:cubicBezTo>
                  <a:pt x="6815119" y="754918"/>
                  <a:pt x="6818030" y="755404"/>
                  <a:pt x="6821443" y="756247"/>
                </a:cubicBezTo>
                <a:cubicBezTo>
                  <a:pt x="6835095" y="759617"/>
                  <a:pt x="6843893" y="764851"/>
                  <a:pt x="6847835" y="771950"/>
                </a:cubicBezTo>
                <a:cubicBezTo>
                  <a:pt x="6851779" y="779048"/>
                  <a:pt x="6851690" y="786390"/>
                  <a:pt x="6847567" y="793976"/>
                </a:cubicBezTo>
                <a:cubicBezTo>
                  <a:pt x="6843444" y="801562"/>
                  <a:pt x="6833567" y="798974"/>
                  <a:pt x="6817937" y="786211"/>
                </a:cubicBezTo>
                <a:cubicBezTo>
                  <a:pt x="6811513" y="778897"/>
                  <a:pt x="6807077" y="771232"/>
                  <a:pt x="6804633" y="763216"/>
                </a:cubicBezTo>
                <a:cubicBezTo>
                  <a:pt x="6802799" y="757204"/>
                  <a:pt x="6805493" y="754394"/>
                  <a:pt x="6812713" y="754787"/>
                </a:cubicBezTo>
                <a:close/>
                <a:moveTo>
                  <a:pt x="3774238" y="754787"/>
                </a:moveTo>
                <a:cubicBezTo>
                  <a:pt x="3776645" y="754918"/>
                  <a:pt x="3779555" y="755404"/>
                  <a:pt x="3782968" y="756247"/>
                </a:cubicBezTo>
                <a:cubicBezTo>
                  <a:pt x="3796620" y="759617"/>
                  <a:pt x="3805418" y="764851"/>
                  <a:pt x="3809361" y="771950"/>
                </a:cubicBezTo>
                <a:cubicBezTo>
                  <a:pt x="3813305" y="779048"/>
                  <a:pt x="3813215" y="786390"/>
                  <a:pt x="3809092" y="793976"/>
                </a:cubicBezTo>
                <a:cubicBezTo>
                  <a:pt x="3804970" y="801562"/>
                  <a:pt x="3795093" y="798974"/>
                  <a:pt x="3779462" y="786211"/>
                </a:cubicBezTo>
                <a:cubicBezTo>
                  <a:pt x="3773038" y="778897"/>
                  <a:pt x="3768603" y="771232"/>
                  <a:pt x="3766158" y="763216"/>
                </a:cubicBezTo>
                <a:cubicBezTo>
                  <a:pt x="3764324" y="757204"/>
                  <a:pt x="3767018" y="754394"/>
                  <a:pt x="3774238" y="754787"/>
                </a:cubicBezTo>
                <a:close/>
                <a:moveTo>
                  <a:pt x="1812088" y="754787"/>
                </a:moveTo>
                <a:cubicBezTo>
                  <a:pt x="1814495" y="754918"/>
                  <a:pt x="1817405" y="755404"/>
                  <a:pt x="1820818" y="756247"/>
                </a:cubicBezTo>
                <a:cubicBezTo>
                  <a:pt x="1834470" y="759617"/>
                  <a:pt x="1843267" y="764851"/>
                  <a:pt x="1847211" y="771950"/>
                </a:cubicBezTo>
                <a:cubicBezTo>
                  <a:pt x="1851155" y="779048"/>
                  <a:pt x="1851065" y="786390"/>
                  <a:pt x="1846942" y="793976"/>
                </a:cubicBezTo>
                <a:cubicBezTo>
                  <a:pt x="1842819" y="801562"/>
                  <a:pt x="1832942" y="798974"/>
                  <a:pt x="1817312" y="786211"/>
                </a:cubicBezTo>
                <a:cubicBezTo>
                  <a:pt x="1810887" y="778897"/>
                  <a:pt x="1806453" y="771232"/>
                  <a:pt x="1804008" y="763216"/>
                </a:cubicBezTo>
                <a:cubicBezTo>
                  <a:pt x="1802174" y="757204"/>
                  <a:pt x="1804867" y="754394"/>
                  <a:pt x="1812088" y="754787"/>
                </a:cubicBezTo>
                <a:close/>
                <a:moveTo>
                  <a:pt x="4714732" y="751966"/>
                </a:moveTo>
                <a:cubicBezTo>
                  <a:pt x="4719266" y="752877"/>
                  <a:pt x="4723610" y="754942"/>
                  <a:pt x="4727761" y="758161"/>
                </a:cubicBezTo>
                <a:cubicBezTo>
                  <a:pt x="4736064" y="764600"/>
                  <a:pt x="4736090" y="769340"/>
                  <a:pt x="4727837" y="772380"/>
                </a:cubicBezTo>
                <a:cubicBezTo>
                  <a:pt x="4719584" y="775420"/>
                  <a:pt x="4709087" y="777850"/>
                  <a:pt x="4696346" y="779672"/>
                </a:cubicBezTo>
                <a:cubicBezTo>
                  <a:pt x="4683605" y="781493"/>
                  <a:pt x="4667550" y="783755"/>
                  <a:pt x="4648184" y="786458"/>
                </a:cubicBezTo>
                <a:cubicBezTo>
                  <a:pt x="4628818" y="789161"/>
                  <a:pt x="4613154" y="791216"/>
                  <a:pt x="4601195" y="792621"/>
                </a:cubicBezTo>
                <a:cubicBezTo>
                  <a:pt x="4603891" y="800279"/>
                  <a:pt x="4604565" y="807061"/>
                  <a:pt x="4603217" y="812970"/>
                </a:cubicBezTo>
                <a:cubicBezTo>
                  <a:pt x="4601869" y="818878"/>
                  <a:pt x="4601195" y="839678"/>
                  <a:pt x="4601195" y="875371"/>
                </a:cubicBezTo>
                <a:cubicBezTo>
                  <a:pt x="4608135" y="871772"/>
                  <a:pt x="4615044" y="871281"/>
                  <a:pt x="4621920" y="873898"/>
                </a:cubicBezTo>
                <a:cubicBezTo>
                  <a:pt x="4628796" y="876515"/>
                  <a:pt x="4621887" y="883753"/>
                  <a:pt x="4601195" y="895612"/>
                </a:cubicBezTo>
                <a:cubicBezTo>
                  <a:pt x="4601195" y="910842"/>
                  <a:pt x="4601414" y="922877"/>
                  <a:pt x="4601851" y="931717"/>
                </a:cubicBezTo>
                <a:cubicBezTo>
                  <a:pt x="4602288" y="940558"/>
                  <a:pt x="4599961" y="950951"/>
                  <a:pt x="4594871" y="962897"/>
                </a:cubicBezTo>
                <a:cubicBezTo>
                  <a:pt x="4589780" y="974842"/>
                  <a:pt x="4585037" y="974570"/>
                  <a:pt x="4580642" y="962079"/>
                </a:cubicBezTo>
                <a:cubicBezTo>
                  <a:pt x="4576247" y="949589"/>
                  <a:pt x="4574497" y="939622"/>
                  <a:pt x="4575393" y="932180"/>
                </a:cubicBezTo>
                <a:cubicBezTo>
                  <a:pt x="4576290" y="924737"/>
                  <a:pt x="4576737" y="915309"/>
                  <a:pt x="4576737" y="903894"/>
                </a:cubicBezTo>
                <a:cubicBezTo>
                  <a:pt x="4562125" y="911064"/>
                  <a:pt x="4549767" y="916402"/>
                  <a:pt x="4539665" y="919908"/>
                </a:cubicBezTo>
                <a:cubicBezTo>
                  <a:pt x="4529562" y="923414"/>
                  <a:pt x="4521108" y="927243"/>
                  <a:pt x="4514304" y="931395"/>
                </a:cubicBezTo>
                <a:cubicBezTo>
                  <a:pt x="4507500" y="935546"/>
                  <a:pt x="4501813" y="936586"/>
                  <a:pt x="4497246" y="934514"/>
                </a:cubicBezTo>
                <a:cubicBezTo>
                  <a:pt x="4492679" y="932442"/>
                  <a:pt x="4487914" y="927541"/>
                  <a:pt x="4482952" y="919811"/>
                </a:cubicBezTo>
                <a:cubicBezTo>
                  <a:pt x="4477991" y="912082"/>
                  <a:pt x="4480321" y="907938"/>
                  <a:pt x="4489943" y="907379"/>
                </a:cubicBezTo>
                <a:cubicBezTo>
                  <a:pt x="4499566" y="906819"/>
                  <a:pt x="4510048" y="905027"/>
                  <a:pt x="4521392" y="902001"/>
                </a:cubicBezTo>
                <a:cubicBezTo>
                  <a:pt x="4521392" y="887173"/>
                  <a:pt x="4520729" y="868681"/>
                  <a:pt x="4519402" y="846526"/>
                </a:cubicBezTo>
                <a:cubicBezTo>
                  <a:pt x="4518075" y="824370"/>
                  <a:pt x="4516207" y="811098"/>
                  <a:pt x="4513799" y="806710"/>
                </a:cubicBezTo>
                <a:cubicBezTo>
                  <a:pt x="4506829" y="807585"/>
                  <a:pt x="4501512" y="808478"/>
                  <a:pt x="4497849" y="809388"/>
                </a:cubicBezTo>
                <a:cubicBezTo>
                  <a:pt x="4494185" y="810299"/>
                  <a:pt x="4488194" y="807133"/>
                  <a:pt x="4479876" y="799891"/>
                </a:cubicBezTo>
                <a:cubicBezTo>
                  <a:pt x="4471559" y="792650"/>
                  <a:pt x="4470132" y="789029"/>
                  <a:pt x="4475596" y="789029"/>
                </a:cubicBezTo>
                <a:cubicBezTo>
                  <a:pt x="4479110" y="789029"/>
                  <a:pt x="4486738" y="788376"/>
                  <a:pt x="4498483" y="787071"/>
                </a:cubicBezTo>
                <a:cubicBezTo>
                  <a:pt x="4510228" y="785766"/>
                  <a:pt x="4528873" y="783289"/>
                  <a:pt x="4554421" y="779639"/>
                </a:cubicBezTo>
                <a:cubicBezTo>
                  <a:pt x="4579968" y="775990"/>
                  <a:pt x="4608250" y="771286"/>
                  <a:pt x="4639268" y="765529"/>
                </a:cubicBezTo>
                <a:cubicBezTo>
                  <a:pt x="4670286" y="759771"/>
                  <a:pt x="4690714" y="755494"/>
                  <a:pt x="4700551" y="752698"/>
                </a:cubicBezTo>
                <a:cubicBezTo>
                  <a:pt x="4705470" y="751300"/>
                  <a:pt x="4710197" y="751056"/>
                  <a:pt x="4714732" y="751966"/>
                </a:cubicBezTo>
                <a:close/>
                <a:moveTo>
                  <a:pt x="5346754" y="741902"/>
                </a:moveTo>
                <a:cubicBezTo>
                  <a:pt x="5342520" y="742137"/>
                  <a:pt x="5336793" y="742817"/>
                  <a:pt x="5329573" y="743943"/>
                </a:cubicBezTo>
                <a:cubicBezTo>
                  <a:pt x="5315132" y="746194"/>
                  <a:pt x="5299215" y="748503"/>
                  <a:pt x="5281820" y="750869"/>
                </a:cubicBezTo>
                <a:cubicBezTo>
                  <a:pt x="5281820" y="757351"/>
                  <a:pt x="5282006" y="761058"/>
                  <a:pt x="5282379" y="761990"/>
                </a:cubicBezTo>
                <a:cubicBezTo>
                  <a:pt x="5291887" y="761201"/>
                  <a:pt x="5302226" y="758757"/>
                  <a:pt x="5313397" y="754655"/>
                </a:cubicBezTo>
                <a:cubicBezTo>
                  <a:pt x="5324568" y="750554"/>
                  <a:pt x="5333122" y="751880"/>
                  <a:pt x="5339059" y="758635"/>
                </a:cubicBezTo>
                <a:cubicBezTo>
                  <a:pt x="5344996" y="765389"/>
                  <a:pt x="5340612" y="770361"/>
                  <a:pt x="5325906" y="773552"/>
                </a:cubicBezTo>
                <a:cubicBezTo>
                  <a:pt x="5311199" y="776743"/>
                  <a:pt x="5297408" y="778704"/>
                  <a:pt x="5284530" y="779435"/>
                </a:cubicBezTo>
                <a:cubicBezTo>
                  <a:pt x="5285434" y="783164"/>
                  <a:pt x="5285885" y="786347"/>
                  <a:pt x="5285885" y="788986"/>
                </a:cubicBezTo>
                <a:cubicBezTo>
                  <a:pt x="5296670" y="786620"/>
                  <a:pt x="5307199" y="784006"/>
                  <a:pt x="5317474" y="781145"/>
                </a:cubicBezTo>
                <a:cubicBezTo>
                  <a:pt x="5327748" y="778284"/>
                  <a:pt x="5335850" y="779966"/>
                  <a:pt x="5341780" y="786189"/>
                </a:cubicBezTo>
                <a:cubicBezTo>
                  <a:pt x="5347710" y="792413"/>
                  <a:pt x="5344264" y="797160"/>
                  <a:pt x="5331444" y="800429"/>
                </a:cubicBezTo>
                <a:cubicBezTo>
                  <a:pt x="5318624" y="803699"/>
                  <a:pt x="5303882" y="805721"/>
                  <a:pt x="5287219" y="806495"/>
                </a:cubicBezTo>
                <a:lnTo>
                  <a:pt x="5288230" y="820047"/>
                </a:lnTo>
                <a:cubicBezTo>
                  <a:pt x="5289248" y="819272"/>
                  <a:pt x="5298032" y="817508"/>
                  <a:pt x="5314580" y="814755"/>
                </a:cubicBezTo>
                <a:cubicBezTo>
                  <a:pt x="5331129" y="812002"/>
                  <a:pt x="5341332" y="810625"/>
                  <a:pt x="5345189" y="810625"/>
                </a:cubicBezTo>
                <a:cubicBezTo>
                  <a:pt x="5349951" y="810625"/>
                  <a:pt x="5353629" y="810611"/>
                  <a:pt x="5356224" y="810582"/>
                </a:cubicBezTo>
                <a:cubicBezTo>
                  <a:pt x="5358705" y="786275"/>
                  <a:pt x="5359741" y="769185"/>
                  <a:pt x="5359333" y="759312"/>
                </a:cubicBezTo>
                <a:cubicBezTo>
                  <a:pt x="5358924" y="749439"/>
                  <a:pt x="5357472" y="743846"/>
                  <a:pt x="5354976" y="742534"/>
                </a:cubicBezTo>
                <a:cubicBezTo>
                  <a:pt x="5353729" y="741878"/>
                  <a:pt x="5350988" y="741667"/>
                  <a:pt x="5346754" y="741902"/>
                </a:cubicBezTo>
                <a:close/>
                <a:moveTo>
                  <a:pt x="5374460" y="695566"/>
                </a:moveTo>
                <a:cubicBezTo>
                  <a:pt x="5377188" y="694857"/>
                  <a:pt x="5382503" y="695846"/>
                  <a:pt x="5390404" y="698535"/>
                </a:cubicBezTo>
                <a:cubicBezTo>
                  <a:pt x="5406207" y="703912"/>
                  <a:pt x="5412925" y="711810"/>
                  <a:pt x="5410559" y="722228"/>
                </a:cubicBezTo>
                <a:cubicBezTo>
                  <a:pt x="5408193" y="732647"/>
                  <a:pt x="5401546" y="733805"/>
                  <a:pt x="5390619" y="725702"/>
                </a:cubicBezTo>
                <a:cubicBezTo>
                  <a:pt x="5384453" y="718647"/>
                  <a:pt x="5378925" y="711011"/>
                  <a:pt x="5374035" y="702794"/>
                </a:cubicBezTo>
                <a:cubicBezTo>
                  <a:pt x="5371590" y="698685"/>
                  <a:pt x="5371731" y="696276"/>
                  <a:pt x="5374460" y="695566"/>
                </a:cubicBezTo>
                <a:close/>
                <a:moveTo>
                  <a:pt x="6853343" y="691899"/>
                </a:moveTo>
                <a:cubicBezTo>
                  <a:pt x="6863065" y="692852"/>
                  <a:pt x="6871863" y="696792"/>
                  <a:pt x="6879735" y="703719"/>
                </a:cubicBezTo>
                <a:cubicBezTo>
                  <a:pt x="6887608" y="710645"/>
                  <a:pt x="6890673" y="719866"/>
                  <a:pt x="6888931" y="731381"/>
                </a:cubicBezTo>
                <a:cubicBezTo>
                  <a:pt x="6887189" y="742896"/>
                  <a:pt x="6878409" y="742337"/>
                  <a:pt x="6862591" y="729703"/>
                </a:cubicBezTo>
                <a:cubicBezTo>
                  <a:pt x="6853457" y="722390"/>
                  <a:pt x="6847201" y="714022"/>
                  <a:pt x="6843825" y="704601"/>
                </a:cubicBezTo>
                <a:cubicBezTo>
                  <a:pt x="6840447" y="695179"/>
                  <a:pt x="6843619" y="690945"/>
                  <a:pt x="6853343" y="691899"/>
                </a:cubicBezTo>
                <a:close/>
                <a:moveTo>
                  <a:pt x="3814868" y="691899"/>
                </a:moveTo>
                <a:cubicBezTo>
                  <a:pt x="3824591" y="692852"/>
                  <a:pt x="3833388" y="696792"/>
                  <a:pt x="3841261" y="703719"/>
                </a:cubicBezTo>
                <a:cubicBezTo>
                  <a:pt x="3849134" y="710645"/>
                  <a:pt x="3852199" y="719866"/>
                  <a:pt x="3850457" y="731381"/>
                </a:cubicBezTo>
                <a:cubicBezTo>
                  <a:pt x="3848714" y="742896"/>
                  <a:pt x="3839935" y="742337"/>
                  <a:pt x="3824117" y="729703"/>
                </a:cubicBezTo>
                <a:cubicBezTo>
                  <a:pt x="3814983" y="722390"/>
                  <a:pt x="3808727" y="714022"/>
                  <a:pt x="3805350" y="704601"/>
                </a:cubicBezTo>
                <a:cubicBezTo>
                  <a:pt x="3801972" y="695179"/>
                  <a:pt x="3805145" y="690945"/>
                  <a:pt x="3814868" y="691899"/>
                </a:cubicBezTo>
                <a:close/>
                <a:moveTo>
                  <a:pt x="1852718" y="691899"/>
                </a:moveTo>
                <a:cubicBezTo>
                  <a:pt x="1862440" y="692852"/>
                  <a:pt x="1871238" y="696792"/>
                  <a:pt x="1879111" y="703719"/>
                </a:cubicBezTo>
                <a:cubicBezTo>
                  <a:pt x="1886984" y="710645"/>
                  <a:pt x="1890049" y="719866"/>
                  <a:pt x="1888307" y="731381"/>
                </a:cubicBezTo>
                <a:cubicBezTo>
                  <a:pt x="1886564" y="742896"/>
                  <a:pt x="1877785" y="742337"/>
                  <a:pt x="1861967" y="729703"/>
                </a:cubicBezTo>
                <a:cubicBezTo>
                  <a:pt x="1852833" y="722390"/>
                  <a:pt x="1846577" y="714022"/>
                  <a:pt x="1843199" y="704601"/>
                </a:cubicBezTo>
                <a:cubicBezTo>
                  <a:pt x="1839822" y="695179"/>
                  <a:pt x="1842995" y="690945"/>
                  <a:pt x="1852718" y="691899"/>
                </a:cubicBezTo>
                <a:close/>
                <a:moveTo>
                  <a:pt x="4650744" y="680488"/>
                </a:moveTo>
                <a:cubicBezTo>
                  <a:pt x="4643394" y="680932"/>
                  <a:pt x="4617428" y="684976"/>
                  <a:pt x="4572845" y="692619"/>
                </a:cubicBezTo>
                <a:cubicBezTo>
                  <a:pt x="4573704" y="695459"/>
                  <a:pt x="4574472" y="699245"/>
                  <a:pt x="4575146" y="703977"/>
                </a:cubicBezTo>
                <a:cubicBezTo>
                  <a:pt x="4583836" y="703977"/>
                  <a:pt x="4595297" y="701725"/>
                  <a:pt x="4609530" y="697223"/>
                </a:cubicBezTo>
                <a:cubicBezTo>
                  <a:pt x="4623763" y="692720"/>
                  <a:pt x="4633582" y="693849"/>
                  <a:pt x="4638988" y="700611"/>
                </a:cubicBezTo>
                <a:cubicBezTo>
                  <a:pt x="4644395" y="707372"/>
                  <a:pt x="4638773" y="712570"/>
                  <a:pt x="4622124" y="716206"/>
                </a:cubicBezTo>
                <a:cubicBezTo>
                  <a:pt x="4605475" y="719841"/>
                  <a:pt x="4590404" y="720762"/>
                  <a:pt x="4576909" y="718970"/>
                </a:cubicBezTo>
                <a:cubicBezTo>
                  <a:pt x="4577756" y="726842"/>
                  <a:pt x="4578874" y="733539"/>
                  <a:pt x="4580265" y="739060"/>
                </a:cubicBezTo>
                <a:cubicBezTo>
                  <a:pt x="4587020" y="739161"/>
                  <a:pt x="4598062" y="737856"/>
                  <a:pt x="4613391" y="735145"/>
                </a:cubicBezTo>
                <a:cubicBezTo>
                  <a:pt x="4628721" y="732435"/>
                  <a:pt x="4641491" y="730693"/>
                  <a:pt x="4651701" y="729918"/>
                </a:cubicBezTo>
                <a:cubicBezTo>
                  <a:pt x="4658412" y="708939"/>
                  <a:pt x="4661768" y="694914"/>
                  <a:pt x="4661768" y="687844"/>
                </a:cubicBezTo>
                <a:cubicBezTo>
                  <a:pt x="4661768" y="682495"/>
                  <a:pt x="4658093" y="680043"/>
                  <a:pt x="4650744" y="680488"/>
                </a:cubicBezTo>
                <a:close/>
                <a:moveTo>
                  <a:pt x="5016023" y="664610"/>
                </a:moveTo>
                <a:cubicBezTo>
                  <a:pt x="5019192" y="664257"/>
                  <a:pt x="5023273" y="665638"/>
                  <a:pt x="5028267" y="668754"/>
                </a:cubicBezTo>
                <a:cubicBezTo>
                  <a:pt x="5038255" y="674985"/>
                  <a:pt x="5045422" y="681323"/>
                  <a:pt x="5049767" y="687769"/>
                </a:cubicBezTo>
                <a:cubicBezTo>
                  <a:pt x="5054112" y="694215"/>
                  <a:pt x="5052412" y="698302"/>
                  <a:pt x="5044669" y="700030"/>
                </a:cubicBezTo>
                <a:cubicBezTo>
                  <a:pt x="5036925" y="701758"/>
                  <a:pt x="5022804" y="706020"/>
                  <a:pt x="5002304" y="712818"/>
                </a:cubicBezTo>
                <a:cubicBezTo>
                  <a:pt x="4981805" y="719615"/>
                  <a:pt x="4956527" y="727638"/>
                  <a:pt x="4926469" y="736888"/>
                </a:cubicBezTo>
                <a:cubicBezTo>
                  <a:pt x="4925652" y="750697"/>
                  <a:pt x="4924383" y="764478"/>
                  <a:pt x="4922662" y="778231"/>
                </a:cubicBezTo>
                <a:cubicBezTo>
                  <a:pt x="4930521" y="778231"/>
                  <a:pt x="4942327" y="777137"/>
                  <a:pt x="4958079" y="774950"/>
                </a:cubicBezTo>
                <a:cubicBezTo>
                  <a:pt x="4973832" y="772763"/>
                  <a:pt x="4991445" y="770085"/>
                  <a:pt x="5010919" y="766916"/>
                </a:cubicBezTo>
                <a:cubicBezTo>
                  <a:pt x="5030393" y="763747"/>
                  <a:pt x="5046260" y="760112"/>
                  <a:pt x="5058521" y="756010"/>
                </a:cubicBezTo>
                <a:cubicBezTo>
                  <a:pt x="5070782" y="751909"/>
                  <a:pt x="5081800" y="752762"/>
                  <a:pt x="5091572" y="758570"/>
                </a:cubicBezTo>
                <a:cubicBezTo>
                  <a:pt x="5101345" y="764378"/>
                  <a:pt x="5104055" y="769781"/>
                  <a:pt x="5099703" y="774778"/>
                </a:cubicBezTo>
                <a:cubicBezTo>
                  <a:pt x="5095351" y="779776"/>
                  <a:pt x="5086940" y="782741"/>
                  <a:pt x="5074471" y="783673"/>
                </a:cubicBezTo>
                <a:cubicBezTo>
                  <a:pt x="5062002" y="784605"/>
                  <a:pt x="5045128" y="786426"/>
                  <a:pt x="5023847" y="789136"/>
                </a:cubicBezTo>
                <a:cubicBezTo>
                  <a:pt x="5002566" y="791847"/>
                  <a:pt x="4985171" y="794102"/>
                  <a:pt x="4971663" y="795901"/>
                </a:cubicBezTo>
                <a:cubicBezTo>
                  <a:pt x="4958154" y="797701"/>
                  <a:pt x="4946740" y="798601"/>
                  <a:pt x="4937418" y="798601"/>
                </a:cubicBezTo>
                <a:cubicBezTo>
                  <a:pt x="4928112" y="798601"/>
                  <a:pt x="4922598" y="796349"/>
                  <a:pt x="4920877" y="791847"/>
                </a:cubicBezTo>
                <a:lnTo>
                  <a:pt x="4910442" y="835589"/>
                </a:lnTo>
                <a:lnTo>
                  <a:pt x="4912327" y="835642"/>
                </a:lnTo>
                <a:cubicBezTo>
                  <a:pt x="4920852" y="837047"/>
                  <a:pt x="4927707" y="838398"/>
                  <a:pt x="4932891" y="839696"/>
                </a:cubicBezTo>
                <a:cubicBezTo>
                  <a:pt x="4938075" y="840994"/>
                  <a:pt x="4949948" y="840750"/>
                  <a:pt x="4968512" y="838965"/>
                </a:cubicBezTo>
                <a:cubicBezTo>
                  <a:pt x="4987075" y="837180"/>
                  <a:pt x="5002168" y="835211"/>
                  <a:pt x="5013791" y="833060"/>
                </a:cubicBezTo>
                <a:cubicBezTo>
                  <a:pt x="5025413" y="830909"/>
                  <a:pt x="5034645" y="827525"/>
                  <a:pt x="5041485" y="822907"/>
                </a:cubicBezTo>
                <a:cubicBezTo>
                  <a:pt x="5048325" y="818290"/>
                  <a:pt x="5056546" y="818365"/>
                  <a:pt x="5066147" y="823133"/>
                </a:cubicBezTo>
                <a:cubicBezTo>
                  <a:pt x="5075748" y="827901"/>
                  <a:pt x="5083929" y="833469"/>
                  <a:pt x="5090690" y="839836"/>
                </a:cubicBezTo>
                <a:cubicBezTo>
                  <a:pt x="5097451" y="846203"/>
                  <a:pt x="5096649" y="852395"/>
                  <a:pt x="5088281" y="858410"/>
                </a:cubicBezTo>
                <a:cubicBezTo>
                  <a:pt x="5079914" y="864426"/>
                  <a:pt x="5070596" y="879451"/>
                  <a:pt x="5060328" y="903485"/>
                </a:cubicBezTo>
                <a:cubicBezTo>
                  <a:pt x="5072030" y="917252"/>
                  <a:pt x="5071105" y="924135"/>
                  <a:pt x="5057553" y="924135"/>
                </a:cubicBezTo>
                <a:cubicBezTo>
                  <a:pt x="5047831" y="924135"/>
                  <a:pt x="5033724" y="924809"/>
                  <a:pt x="5015232" y="926157"/>
                </a:cubicBezTo>
                <a:cubicBezTo>
                  <a:pt x="4996740" y="927505"/>
                  <a:pt x="4974610" y="928595"/>
                  <a:pt x="4948840" y="929427"/>
                </a:cubicBezTo>
                <a:cubicBezTo>
                  <a:pt x="4942014" y="949288"/>
                  <a:pt x="4935282" y="945997"/>
                  <a:pt x="4928642" y="919553"/>
                </a:cubicBezTo>
                <a:cubicBezTo>
                  <a:pt x="4922003" y="893110"/>
                  <a:pt x="4918016" y="876314"/>
                  <a:pt x="4916682" y="869165"/>
                </a:cubicBezTo>
                <a:cubicBezTo>
                  <a:pt x="4915349" y="862017"/>
                  <a:pt x="4912158" y="854291"/>
                  <a:pt x="4907110" y="845988"/>
                </a:cubicBezTo>
                <a:lnTo>
                  <a:pt x="4906339" y="844356"/>
                </a:lnTo>
                <a:lnTo>
                  <a:pt x="4886127" y="885266"/>
                </a:lnTo>
                <a:cubicBezTo>
                  <a:pt x="4874619" y="902302"/>
                  <a:pt x="4858680" y="916865"/>
                  <a:pt x="4838310" y="928953"/>
                </a:cubicBezTo>
                <a:cubicBezTo>
                  <a:pt x="4817939" y="941042"/>
                  <a:pt x="4815455" y="938127"/>
                  <a:pt x="4830856" y="920209"/>
                </a:cubicBezTo>
                <a:cubicBezTo>
                  <a:pt x="4846258" y="902291"/>
                  <a:pt x="4858644" y="884635"/>
                  <a:pt x="4868015" y="867240"/>
                </a:cubicBezTo>
                <a:cubicBezTo>
                  <a:pt x="4877387" y="849846"/>
                  <a:pt x="4884084" y="831978"/>
                  <a:pt x="4888106" y="813637"/>
                </a:cubicBezTo>
                <a:cubicBezTo>
                  <a:pt x="4892129" y="795295"/>
                  <a:pt x="4894366" y="777779"/>
                  <a:pt x="4894817" y="761087"/>
                </a:cubicBezTo>
                <a:cubicBezTo>
                  <a:pt x="4895269" y="744395"/>
                  <a:pt x="4893695" y="731152"/>
                  <a:pt x="4890096" y="721357"/>
                </a:cubicBezTo>
                <a:cubicBezTo>
                  <a:pt x="4886496" y="711563"/>
                  <a:pt x="4889060" y="707849"/>
                  <a:pt x="4897786" y="710215"/>
                </a:cubicBezTo>
                <a:cubicBezTo>
                  <a:pt x="4906512" y="712581"/>
                  <a:pt x="4913098" y="714381"/>
                  <a:pt x="4917543" y="715614"/>
                </a:cubicBezTo>
                <a:cubicBezTo>
                  <a:pt x="4921988" y="716847"/>
                  <a:pt x="4928564" y="716618"/>
                  <a:pt x="4937268" y="714926"/>
                </a:cubicBezTo>
                <a:cubicBezTo>
                  <a:pt x="4945972" y="713233"/>
                  <a:pt x="4959474" y="707379"/>
                  <a:pt x="4977772" y="697363"/>
                </a:cubicBezTo>
                <a:cubicBezTo>
                  <a:pt x="4996070" y="687346"/>
                  <a:pt x="5006563" y="678516"/>
                  <a:pt x="5009252" y="670873"/>
                </a:cubicBezTo>
                <a:cubicBezTo>
                  <a:pt x="5010596" y="667051"/>
                  <a:pt x="5012853" y="664963"/>
                  <a:pt x="5016023" y="664610"/>
                </a:cubicBezTo>
                <a:close/>
                <a:moveTo>
                  <a:pt x="2265100" y="663935"/>
                </a:moveTo>
                <a:cubicBezTo>
                  <a:pt x="2268013" y="663509"/>
                  <a:pt x="2271961" y="664140"/>
                  <a:pt x="2276944" y="665828"/>
                </a:cubicBezTo>
                <a:cubicBezTo>
                  <a:pt x="2286911" y="669206"/>
                  <a:pt x="2294601" y="674113"/>
                  <a:pt x="2300014" y="680552"/>
                </a:cubicBezTo>
                <a:cubicBezTo>
                  <a:pt x="2305427" y="686991"/>
                  <a:pt x="2304320" y="691361"/>
                  <a:pt x="2296691" y="693663"/>
                </a:cubicBezTo>
                <a:cubicBezTo>
                  <a:pt x="2289062" y="695964"/>
                  <a:pt x="2279622" y="699363"/>
                  <a:pt x="2268372" y="703859"/>
                </a:cubicBezTo>
                <a:cubicBezTo>
                  <a:pt x="2257122" y="708354"/>
                  <a:pt x="2246536" y="711850"/>
                  <a:pt x="2236612" y="714345"/>
                </a:cubicBezTo>
                <a:cubicBezTo>
                  <a:pt x="2251010" y="719350"/>
                  <a:pt x="2257309" y="724408"/>
                  <a:pt x="2255509" y="729520"/>
                </a:cubicBezTo>
                <a:cubicBezTo>
                  <a:pt x="2253710" y="734633"/>
                  <a:pt x="2252810" y="743212"/>
                  <a:pt x="2252810" y="755258"/>
                </a:cubicBezTo>
                <a:cubicBezTo>
                  <a:pt x="2261615" y="753608"/>
                  <a:pt x="2269828" y="751171"/>
                  <a:pt x="2277450" y="747944"/>
                </a:cubicBezTo>
                <a:cubicBezTo>
                  <a:pt x="2285072" y="744717"/>
                  <a:pt x="2292091" y="746714"/>
                  <a:pt x="2298508" y="753935"/>
                </a:cubicBezTo>
                <a:cubicBezTo>
                  <a:pt x="2304926" y="761155"/>
                  <a:pt x="2303043" y="765858"/>
                  <a:pt x="2292862" y="768045"/>
                </a:cubicBezTo>
                <a:cubicBezTo>
                  <a:pt x="2282680" y="770232"/>
                  <a:pt x="2269774" y="772968"/>
                  <a:pt x="2254143" y="776252"/>
                </a:cubicBezTo>
                <a:lnTo>
                  <a:pt x="2254143" y="812841"/>
                </a:lnTo>
                <a:cubicBezTo>
                  <a:pt x="2267021" y="816053"/>
                  <a:pt x="2277188" y="819645"/>
                  <a:pt x="2284645" y="823617"/>
                </a:cubicBezTo>
                <a:cubicBezTo>
                  <a:pt x="2292102" y="827590"/>
                  <a:pt x="2296307" y="834763"/>
                  <a:pt x="2297261" y="845138"/>
                </a:cubicBezTo>
                <a:cubicBezTo>
                  <a:pt x="2298214" y="855514"/>
                  <a:pt x="2293536" y="859020"/>
                  <a:pt x="2283225" y="855657"/>
                </a:cubicBezTo>
                <a:cubicBezTo>
                  <a:pt x="2272914" y="852294"/>
                  <a:pt x="2263221" y="842726"/>
                  <a:pt x="2254143" y="826951"/>
                </a:cubicBezTo>
                <a:lnTo>
                  <a:pt x="2254143" y="883567"/>
                </a:lnTo>
                <a:cubicBezTo>
                  <a:pt x="2254143" y="906195"/>
                  <a:pt x="2252404" y="924687"/>
                  <a:pt x="2248927" y="939042"/>
                </a:cubicBezTo>
                <a:cubicBezTo>
                  <a:pt x="2245450" y="953396"/>
                  <a:pt x="2239799" y="954830"/>
                  <a:pt x="2231977" y="943344"/>
                </a:cubicBezTo>
                <a:cubicBezTo>
                  <a:pt x="2224154" y="931857"/>
                  <a:pt x="2221143" y="922586"/>
                  <a:pt x="2222943" y="915531"/>
                </a:cubicBezTo>
                <a:cubicBezTo>
                  <a:pt x="2224742" y="908476"/>
                  <a:pt x="2226316" y="897064"/>
                  <a:pt x="2227664" y="881297"/>
                </a:cubicBezTo>
                <a:cubicBezTo>
                  <a:pt x="2229012" y="865530"/>
                  <a:pt x="2229686" y="842912"/>
                  <a:pt x="2229686" y="813443"/>
                </a:cubicBezTo>
                <a:cubicBezTo>
                  <a:pt x="2228467" y="824786"/>
                  <a:pt x="2220759" y="839162"/>
                  <a:pt x="2206562" y="856571"/>
                </a:cubicBezTo>
                <a:cubicBezTo>
                  <a:pt x="2192366" y="873980"/>
                  <a:pt x="2175573" y="888019"/>
                  <a:pt x="2156185" y="898688"/>
                </a:cubicBezTo>
                <a:cubicBezTo>
                  <a:pt x="2136797" y="909357"/>
                  <a:pt x="2133273" y="907931"/>
                  <a:pt x="2145613" y="894408"/>
                </a:cubicBezTo>
                <a:cubicBezTo>
                  <a:pt x="2157953" y="880885"/>
                  <a:pt x="2172383" y="862956"/>
                  <a:pt x="2188902" y="840621"/>
                </a:cubicBezTo>
                <a:cubicBezTo>
                  <a:pt x="2205422" y="818286"/>
                  <a:pt x="2216773" y="799332"/>
                  <a:pt x="2222953" y="783759"/>
                </a:cubicBezTo>
                <a:cubicBezTo>
                  <a:pt x="2214837" y="787243"/>
                  <a:pt x="2206168" y="790828"/>
                  <a:pt x="2196947" y="794514"/>
                </a:cubicBezTo>
                <a:lnTo>
                  <a:pt x="2170188" y="803871"/>
                </a:lnTo>
                <a:cubicBezTo>
                  <a:pt x="2159964" y="806653"/>
                  <a:pt x="2149553" y="803831"/>
                  <a:pt x="2138955" y="795407"/>
                </a:cubicBezTo>
                <a:cubicBezTo>
                  <a:pt x="2128358" y="786982"/>
                  <a:pt x="2128985" y="782475"/>
                  <a:pt x="2140838" y="781887"/>
                </a:cubicBezTo>
                <a:cubicBezTo>
                  <a:pt x="2152690" y="781299"/>
                  <a:pt x="2165334" y="779439"/>
                  <a:pt x="2178771" y="776305"/>
                </a:cubicBezTo>
                <a:cubicBezTo>
                  <a:pt x="2192208" y="773172"/>
                  <a:pt x="2208735" y="768744"/>
                  <a:pt x="2228352" y="763023"/>
                </a:cubicBezTo>
                <a:cubicBezTo>
                  <a:pt x="2228352" y="754677"/>
                  <a:pt x="2227911" y="747191"/>
                  <a:pt x="2227029" y="740566"/>
                </a:cubicBezTo>
                <a:cubicBezTo>
                  <a:pt x="2226148" y="733941"/>
                  <a:pt x="2224853" y="728090"/>
                  <a:pt x="2223147" y="723014"/>
                </a:cubicBezTo>
                <a:cubicBezTo>
                  <a:pt x="2214528" y="725709"/>
                  <a:pt x="2206390" y="727058"/>
                  <a:pt x="2198733" y="727058"/>
                </a:cubicBezTo>
                <a:cubicBezTo>
                  <a:pt x="2189684" y="727058"/>
                  <a:pt x="2190129" y="723781"/>
                  <a:pt x="2200066" y="717227"/>
                </a:cubicBezTo>
                <a:cubicBezTo>
                  <a:pt x="2210004" y="710674"/>
                  <a:pt x="2219608" y="704525"/>
                  <a:pt x="2228879" y="698782"/>
                </a:cubicBezTo>
                <a:cubicBezTo>
                  <a:pt x="2238150" y="693039"/>
                  <a:pt x="2245145" y="687808"/>
                  <a:pt x="2249863" y="683090"/>
                </a:cubicBezTo>
                <a:cubicBezTo>
                  <a:pt x="2254581" y="678372"/>
                  <a:pt x="2257782" y="673472"/>
                  <a:pt x="2259467" y="668388"/>
                </a:cubicBezTo>
                <a:cubicBezTo>
                  <a:pt x="2260309" y="665846"/>
                  <a:pt x="2262187" y="664362"/>
                  <a:pt x="2265100" y="663935"/>
                </a:cubicBezTo>
                <a:close/>
                <a:moveTo>
                  <a:pt x="5260778" y="658722"/>
                </a:moveTo>
                <a:cubicBezTo>
                  <a:pt x="5262602" y="658093"/>
                  <a:pt x="5265566" y="658131"/>
                  <a:pt x="5269667" y="658838"/>
                </a:cubicBezTo>
                <a:cubicBezTo>
                  <a:pt x="5277870" y="660250"/>
                  <a:pt x="5284645" y="662433"/>
                  <a:pt x="5289994" y="665387"/>
                </a:cubicBezTo>
                <a:cubicBezTo>
                  <a:pt x="5295343" y="668341"/>
                  <a:pt x="5296788" y="671625"/>
                  <a:pt x="5294328" y="675239"/>
                </a:cubicBezTo>
                <a:cubicBezTo>
                  <a:pt x="5291869" y="678853"/>
                  <a:pt x="5289055" y="682588"/>
                  <a:pt x="5285885" y="686446"/>
                </a:cubicBezTo>
                <a:cubicBezTo>
                  <a:pt x="5288811" y="686446"/>
                  <a:pt x="5295820" y="684417"/>
                  <a:pt x="5306912" y="680359"/>
                </a:cubicBezTo>
                <a:cubicBezTo>
                  <a:pt x="5318004" y="676300"/>
                  <a:pt x="5326271" y="677584"/>
                  <a:pt x="5331713" y="684209"/>
                </a:cubicBezTo>
                <a:cubicBezTo>
                  <a:pt x="5337155" y="690834"/>
                  <a:pt x="5335521" y="695574"/>
                  <a:pt x="5326809" y="698427"/>
                </a:cubicBezTo>
                <a:cubicBezTo>
                  <a:pt x="5318097" y="701281"/>
                  <a:pt x="5309013" y="703167"/>
                  <a:pt x="5299555" y="704084"/>
                </a:cubicBezTo>
                <a:cubicBezTo>
                  <a:pt x="5290098" y="705002"/>
                  <a:pt x="5282946" y="704565"/>
                  <a:pt x="5278099" y="702772"/>
                </a:cubicBezTo>
                <a:cubicBezTo>
                  <a:pt x="5268118" y="718202"/>
                  <a:pt x="5254520" y="730833"/>
                  <a:pt x="5237305" y="740663"/>
                </a:cubicBezTo>
                <a:cubicBezTo>
                  <a:pt x="5220089" y="750493"/>
                  <a:pt x="5215379" y="750482"/>
                  <a:pt x="5223172" y="740631"/>
                </a:cubicBezTo>
                <a:cubicBezTo>
                  <a:pt x="5230966" y="730779"/>
                  <a:pt x="5237305" y="722300"/>
                  <a:pt x="5242187" y="715195"/>
                </a:cubicBezTo>
                <a:cubicBezTo>
                  <a:pt x="5247070" y="708089"/>
                  <a:pt x="5251272" y="700801"/>
                  <a:pt x="5254792" y="693329"/>
                </a:cubicBezTo>
                <a:cubicBezTo>
                  <a:pt x="5258313" y="685858"/>
                  <a:pt x="5260073" y="679979"/>
                  <a:pt x="5260073" y="675691"/>
                </a:cubicBezTo>
                <a:cubicBezTo>
                  <a:pt x="5260073" y="670901"/>
                  <a:pt x="5259621" y="666542"/>
                  <a:pt x="5258718" y="662613"/>
                </a:cubicBezTo>
                <a:cubicBezTo>
                  <a:pt x="5258266" y="660648"/>
                  <a:pt x="5258953" y="659351"/>
                  <a:pt x="5260778" y="658722"/>
                </a:cubicBezTo>
                <a:close/>
                <a:moveTo>
                  <a:pt x="4667932" y="657839"/>
                </a:moveTo>
                <a:cubicBezTo>
                  <a:pt x="4673169" y="658594"/>
                  <a:pt x="4680944" y="662580"/>
                  <a:pt x="4691258" y="669797"/>
                </a:cubicBezTo>
                <a:cubicBezTo>
                  <a:pt x="4705011" y="679419"/>
                  <a:pt x="4709227" y="686439"/>
                  <a:pt x="4703906" y="690856"/>
                </a:cubicBezTo>
                <a:cubicBezTo>
                  <a:pt x="4698586" y="695272"/>
                  <a:pt x="4694736" y="699467"/>
                  <a:pt x="4692355" y="703439"/>
                </a:cubicBezTo>
                <a:cubicBezTo>
                  <a:pt x="4689975" y="707411"/>
                  <a:pt x="4685056" y="715922"/>
                  <a:pt x="4677599" y="728972"/>
                </a:cubicBezTo>
                <a:cubicBezTo>
                  <a:pt x="4670143" y="742021"/>
                  <a:pt x="4664005" y="750364"/>
                  <a:pt x="4659186" y="753999"/>
                </a:cubicBezTo>
                <a:cubicBezTo>
                  <a:pt x="4654368" y="757634"/>
                  <a:pt x="4650253" y="755408"/>
                  <a:pt x="4646839" y="747320"/>
                </a:cubicBezTo>
                <a:cubicBezTo>
                  <a:pt x="4616654" y="751809"/>
                  <a:pt x="4594763" y="754856"/>
                  <a:pt x="4581168" y="756462"/>
                </a:cubicBezTo>
                <a:cubicBezTo>
                  <a:pt x="4575633" y="766558"/>
                  <a:pt x="4570385" y="766385"/>
                  <a:pt x="4565423" y="755946"/>
                </a:cubicBezTo>
                <a:cubicBezTo>
                  <a:pt x="4560462" y="745506"/>
                  <a:pt x="4555769" y="732550"/>
                  <a:pt x="4551345" y="717077"/>
                </a:cubicBezTo>
                <a:cubicBezTo>
                  <a:pt x="4546921" y="701604"/>
                  <a:pt x="4542174" y="689701"/>
                  <a:pt x="4537105" y="681370"/>
                </a:cubicBezTo>
                <a:cubicBezTo>
                  <a:pt x="4532035" y="673038"/>
                  <a:pt x="4534825" y="669790"/>
                  <a:pt x="4545472" y="671625"/>
                </a:cubicBezTo>
                <a:cubicBezTo>
                  <a:pt x="4556120" y="673461"/>
                  <a:pt x="4563538" y="674361"/>
                  <a:pt x="4567725" y="674325"/>
                </a:cubicBezTo>
                <a:cubicBezTo>
                  <a:pt x="4571912" y="674289"/>
                  <a:pt x="4582374" y="673396"/>
                  <a:pt x="4599108" y="671647"/>
                </a:cubicBezTo>
                <a:cubicBezTo>
                  <a:pt x="4615843" y="669897"/>
                  <a:pt x="4629585" y="667678"/>
                  <a:pt x="4640333" y="664989"/>
                </a:cubicBezTo>
                <a:cubicBezTo>
                  <a:pt x="4651081" y="662301"/>
                  <a:pt x="4658817" y="660024"/>
                  <a:pt x="4663542" y="658160"/>
                </a:cubicBezTo>
                <a:cubicBezTo>
                  <a:pt x="4664724" y="657694"/>
                  <a:pt x="4666187" y="657587"/>
                  <a:pt x="4667932" y="657839"/>
                </a:cubicBezTo>
                <a:close/>
                <a:moveTo>
                  <a:pt x="6948909" y="656494"/>
                </a:moveTo>
                <a:cubicBezTo>
                  <a:pt x="6950554" y="656262"/>
                  <a:pt x="6952641" y="656384"/>
                  <a:pt x="6955172" y="656859"/>
                </a:cubicBezTo>
                <a:cubicBezTo>
                  <a:pt x="6965297" y="658759"/>
                  <a:pt x="6974321" y="662541"/>
                  <a:pt x="6982243" y="668205"/>
                </a:cubicBezTo>
                <a:cubicBezTo>
                  <a:pt x="6990166" y="673870"/>
                  <a:pt x="6992088" y="680126"/>
                  <a:pt x="6988008" y="686973"/>
                </a:cubicBezTo>
                <a:cubicBezTo>
                  <a:pt x="6983928" y="693820"/>
                  <a:pt x="6981473" y="711183"/>
                  <a:pt x="6980641" y="739060"/>
                </a:cubicBezTo>
                <a:cubicBezTo>
                  <a:pt x="6989474" y="737411"/>
                  <a:pt x="6998365" y="735199"/>
                  <a:pt x="7007313" y="732424"/>
                </a:cubicBezTo>
                <a:cubicBezTo>
                  <a:pt x="7016261" y="729649"/>
                  <a:pt x="7024177" y="731492"/>
                  <a:pt x="7031061" y="737952"/>
                </a:cubicBezTo>
                <a:cubicBezTo>
                  <a:pt x="7037944" y="744413"/>
                  <a:pt x="7034983" y="750056"/>
                  <a:pt x="7022177" y="754881"/>
                </a:cubicBezTo>
                <a:cubicBezTo>
                  <a:pt x="7009371" y="759707"/>
                  <a:pt x="6995469" y="763302"/>
                  <a:pt x="6980469" y="765669"/>
                </a:cubicBezTo>
                <a:lnTo>
                  <a:pt x="6979285" y="805183"/>
                </a:lnTo>
                <a:cubicBezTo>
                  <a:pt x="7012957" y="800737"/>
                  <a:pt x="7035585" y="797378"/>
                  <a:pt x="7047172" y="795105"/>
                </a:cubicBezTo>
                <a:cubicBezTo>
                  <a:pt x="7058759" y="792832"/>
                  <a:pt x="7068851" y="793173"/>
                  <a:pt x="7077448" y="796127"/>
                </a:cubicBezTo>
                <a:cubicBezTo>
                  <a:pt x="7086045" y="799081"/>
                  <a:pt x="7092082" y="804283"/>
                  <a:pt x="7095559" y="811733"/>
                </a:cubicBezTo>
                <a:cubicBezTo>
                  <a:pt x="7099037" y="819183"/>
                  <a:pt x="7094473" y="822682"/>
                  <a:pt x="7081868" y="822230"/>
                </a:cubicBezTo>
                <a:cubicBezTo>
                  <a:pt x="7069263" y="821778"/>
                  <a:pt x="7053790" y="822226"/>
                  <a:pt x="7035449" y="823574"/>
                </a:cubicBezTo>
                <a:cubicBezTo>
                  <a:pt x="7017108" y="824922"/>
                  <a:pt x="6992535" y="827116"/>
                  <a:pt x="6961733" y="830156"/>
                </a:cubicBezTo>
                <a:cubicBezTo>
                  <a:pt x="6971642" y="838445"/>
                  <a:pt x="6974549" y="844332"/>
                  <a:pt x="6970455" y="847816"/>
                </a:cubicBezTo>
                <a:cubicBezTo>
                  <a:pt x="6966361" y="851301"/>
                  <a:pt x="6961066" y="856725"/>
                  <a:pt x="6954570" y="864089"/>
                </a:cubicBezTo>
                <a:cubicBezTo>
                  <a:pt x="6948073" y="871453"/>
                  <a:pt x="6942923" y="876751"/>
                  <a:pt x="6939115" y="879985"/>
                </a:cubicBezTo>
                <a:cubicBezTo>
                  <a:pt x="6935307" y="883219"/>
                  <a:pt x="6935490" y="884628"/>
                  <a:pt x="6939663" y="884212"/>
                </a:cubicBezTo>
                <a:cubicBezTo>
                  <a:pt x="6943836" y="883796"/>
                  <a:pt x="6966437" y="881516"/>
                  <a:pt x="7007463" y="877372"/>
                </a:cubicBezTo>
                <a:cubicBezTo>
                  <a:pt x="7002072" y="869470"/>
                  <a:pt x="6997351" y="861088"/>
                  <a:pt x="6993299" y="852226"/>
                </a:cubicBezTo>
                <a:cubicBezTo>
                  <a:pt x="6989249" y="843364"/>
                  <a:pt x="6991493" y="840392"/>
                  <a:pt x="7000032" y="843310"/>
                </a:cubicBezTo>
                <a:cubicBezTo>
                  <a:pt x="7008572" y="846228"/>
                  <a:pt x="7017043" y="851423"/>
                  <a:pt x="7025447" y="858894"/>
                </a:cubicBezTo>
                <a:cubicBezTo>
                  <a:pt x="7033850" y="866365"/>
                  <a:pt x="7041307" y="875242"/>
                  <a:pt x="7047817" y="885524"/>
                </a:cubicBezTo>
                <a:cubicBezTo>
                  <a:pt x="7054327" y="895806"/>
                  <a:pt x="7055883" y="906837"/>
                  <a:pt x="7052485" y="918618"/>
                </a:cubicBezTo>
                <a:cubicBezTo>
                  <a:pt x="7049086" y="930398"/>
                  <a:pt x="7043791" y="933105"/>
                  <a:pt x="7036599" y="926738"/>
                </a:cubicBezTo>
                <a:cubicBezTo>
                  <a:pt x="7029409" y="920371"/>
                  <a:pt x="7021682" y="909157"/>
                  <a:pt x="7013422" y="893096"/>
                </a:cubicBezTo>
                <a:cubicBezTo>
                  <a:pt x="6969527" y="901169"/>
                  <a:pt x="6940567" y="907619"/>
                  <a:pt x="6926542" y="912444"/>
                </a:cubicBezTo>
                <a:cubicBezTo>
                  <a:pt x="6912517" y="917270"/>
                  <a:pt x="6900901" y="922224"/>
                  <a:pt x="6891695" y="927308"/>
                </a:cubicBezTo>
                <a:cubicBezTo>
                  <a:pt x="6882489" y="932391"/>
                  <a:pt x="6877885" y="928157"/>
                  <a:pt x="6877885" y="914606"/>
                </a:cubicBezTo>
                <a:cubicBezTo>
                  <a:pt x="6877885" y="901800"/>
                  <a:pt x="6881553" y="894175"/>
                  <a:pt x="6888889" y="891730"/>
                </a:cubicBezTo>
                <a:cubicBezTo>
                  <a:pt x="6896223" y="889285"/>
                  <a:pt x="6902197" y="886384"/>
                  <a:pt x="6906807" y="883029"/>
                </a:cubicBezTo>
                <a:cubicBezTo>
                  <a:pt x="6911417" y="879673"/>
                  <a:pt x="6917881" y="872958"/>
                  <a:pt x="6926197" y="862884"/>
                </a:cubicBezTo>
                <a:cubicBezTo>
                  <a:pt x="6934515" y="852810"/>
                  <a:pt x="6939563" y="842632"/>
                  <a:pt x="6941341" y="832351"/>
                </a:cubicBezTo>
                <a:cubicBezTo>
                  <a:pt x="6925022" y="835864"/>
                  <a:pt x="6912495" y="838768"/>
                  <a:pt x="6903763" y="841062"/>
                </a:cubicBezTo>
                <a:cubicBezTo>
                  <a:pt x="6895029" y="843357"/>
                  <a:pt x="6886059" y="840431"/>
                  <a:pt x="6876853" y="832286"/>
                </a:cubicBezTo>
                <a:cubicBezTo>
                  <a:pt x="6867647" y="824141"/>
                  <a:pt x="6869819" y="820068"/>
                  <a:pt x="6883371" y="820068"/>
                </a:cubicBezTo>
                <a:cubicBezTo>
                  <a:pt x="6894743" y="820068"/>
                  <a:pt x="6918110" y="816275"/>
                  <a:pt x="6953473" y="808689"/>
                </a:cubicBezTo>
                <a:lnTo>
                  <a:pt x="6953473" y="770250"/>
                </a:lnTo>
                <a:cubicBezTo>
                  <a:pt x="6941456" y="772057"/>
                  <a:pt x="6930579" y="770394"/>
                  <a:pt x="6920841" y="765260"/>
                </a:cubicBezTo>
                <a:cubicBezTo>
                  <a:pt x="6911105" y="760126"/>
                  <a:pt x="6911241" y="756301"/>
                  <a:pt x="6921251" y="753784"/>
                </a:cubicBezTo>
                <a:cubicBezTo>
                  <a:pt x="6931260" y="751267"/>
                  <a:pt x="6942001" y="748482"/>
                  <a:pt x="6953473" y="745427"/>
                </a:cubicBezTo>
                <a:cubicBezTo>
                  <a:pt x="6953473" y="730556"/>
                  <a:pt x="6953257" y="716309"/>
                  <a:pt x="6952827" y="702686"/>
                </a:cubicBezTo>
                <a:cubicBezTo>
                  <a:pt x="6952397" y="689063"/>
                  <a:pt x="6950150" y="677544"/>
                  <a:pt x="6946085" y="668130"/>
                </a:cubicBezTo>
                <a:cubicBezTo>
                  <a:pt x="6943035" y="661069"/>
                  <a:pt x="6943977" y="657191"/>
                  <a:pt x="6948909" y="656494"/>
                </a:cubicBezTo>
                <a:close/>
                <a:moveTo>
                  <a:pt x="3910435" y="656494"/>
                </a:moveTo>
                <a:cubicBezTo>
                  <a:pt x="3912079" y="656262"/>
                  <a:pt x="3914167" y="656384"/>
                  <a:pt x="3916698" y="656859"/>
                </a:cubicBezTo>
                <a:cubicBezTo>
                  <a:pt x="3926822" y="658759"/>
                  <a:pt x="3935845" y="662541"/>
                  <a:pt x="3943768" y="668205"/>
                </a:cubicBezTo>
                <a:cubicBezTo>
                  <a:pt x="3951691" y="673870"/>
                  <a:pt x="3953613" y="680126"/>
                  <a:pt x="3949533" y="686973"/>
                </a:cubicBezTo>
                <a:cubicBezTo>
                  <a:pt x="3945453" y="693820"/>
                  <a:pt x="3942998" y="711183"/>
                  <a:pt x="3942166" y="739060"/>
                </a:cubicBezTo>
                <a:cubicBezTo>
                  <a:pt x="3950999" y="737411"/>
                  <a:pt x="3959890" y="735199"/>
                  <a:pt x="3968839" y="732424"/>
                </a:cubicBezTo>
                <a:cubicBezTo>
                  <a:pt x="3977787" y="729649"/>
                  <a:pt x="3985703" y="731492"/>
                  <a:pt x="3992586" y="737952"/>
                </a:cubicBezTo>
                <a:cubicBezTo>
                  <a:pt x="3999469" y="744413"/>
                  <a:pt x="3996508" y="750056"/>
                  <a:pt x="3983702" y="754881"/>
                </a:cubicBezTo>
                <a:cubicBezTo>
                  <a:pt x="3970896" y="759707"/>
                  <a:pt x="3956994" y="763302"/>
                  <a:pt x="3941994" y="765669"/>
                </a:cubicBezTo>
                <a:lnTo>
                  <a:pt x="3940811" y="805183"/>
                </a:lnTo>
                <a:cubicBezTo>
                  <a:pt x="3974482" y="800737"/>
                  <a:pt x="3997110" y="797378"/>
                  <a:pt x="4008697" y="795105"/>
                </a:cubicBezTo>
                <a:cubicBezTo>
                  <a:pt x="4020284" y="792832"/>
                  <a:pt x="4030376" y="793173"/>
                  <a:pt x="4038973" y="796127"/>
                </a:cubicBezTo>
                <a:cubicBezTo>
                  <a:pt x="4047570" y="799081"/>
                  <a:pt x="4053607" y="804283"/>
                  <a:pt x="4057085" y="811733"/>
                </a:cubicBezTo>
                <a:cubicBezTo>
                  <a:pt x="4060562" y="819183"/>
                  <a:pt x="4055998" y="822682"/>
                  <a:pt x="4043393" y="822230"/>
                </a:cubicBezTo>
                <a:cubicBezTo>
                  <a:pt x="4030788" y="821778"/>
                  <a:pt x="4015315" y="822226"/>
                  <a:pt x="3996974" y="823574"/>
                </a:cubicBezTo>
                <a:cubicBezTo>
                  <a:pt x="3978633" y="824922"/>
                  <a:pt x="3954061" y="827116"/>
                  <a:pt x="3923258" y="830156"/>
                </a:cubicBezTo>
                <a:cubicBezTo>
                  <a:pt x="3933167" y="838445"/>
                  <a:pt x="3936075" y="844332"/>
                  <a:pt x="3931981" y="847816"/>
                </a:cubicBezTo>
                <a:cubicBezTo>
                  <a:pt x="3927887" y="851301"/>
                  <a:pt x="3922592" y="856725"/>
                  <a:pt x="3916095" y="864089"/>
                </a:cubicBezTo>
                <a:cubicBezTo>
                  <a:pt x="3909599" y="871453"/>
                  <a:pt x="3904448" y="876751"/>
                  <a:pt x="3900640" y="879985"/>
                </a:cubicBezTo>
                <a:cubicBezTo>
                  <a:pt x="3896833" y="883219"/>
                  <a:pt x="3897016" y="884628"/>
                  <a:pt x="3901189" y="884212"/>
                </a:cubicBezTo>
                <a:cubicBezTo>
                  <a:pt x="3905362" y="883796"/>
                  <a:pt x="3927962" y="881516"/>
                  <a:pt x="3968989" y="877372"/>
                </a:cubicBezTo>
                <a:cubicBezTo>
                  <a:pt x="3963597" y="869470"/>
                  <a:pt x="3958876" y="861088"/>
                  <a:pt x="3954825" y="852226"/>
                </a:cubicBezTo>
                <a:cubicBezTo>
                  <a:pt x="3950774" y="843364"/>
                  <a:pt x="3953018" y="840392"/>
                  <a:pt x="3961557" y="843310"/>
                </a:cubicBezTo>
                <a:cubicBezTo>
                  <a:pt x="3970097" y="846228"/>
                  <a:pt x="3978569" y="851423"/>
                  <a:pt x="3986972" y="858894"/>
                </a:cubicBezTo>
                <a:cubicBezTo>
                  <a:pt x="3995375" y="866365"/>
                  <a:pt x="4002832" y="875242"/>
                  <a:pt x="4009343" y="885524"/>
                </a:cubicBezTo>
                <a:cubicBezTo>
                  <a:pt x="4015853" y="895806"/>
                  <a:pt x="4017409" y="906837"/>
                  <a:pt x="4014010" y="918618"/>
                </a:cubicBezTo>
                <a:cubicBezTo>
                  <a:pt x="4010612" y="930398"/>
                  <a:pt x="4005316" y="933105"/>
                  <a:pt x="3998125" y="926738"/>
                </a:cubicBezTo>
                <a:cubicBezTo>
                  <a:pt x="3990934" y="920371"/>
                  <a:pt x="3983208" y="909157"/>
                  <a:pt x="3974948" y="893096"/>
                </a:cubicBezTo>
                <a:cubicBezTo>
                  <a:pt x="3931052" y="901169"/>
                  <a:pt x="3902092" y="907619"/>
                  <a:pt x="3888067" y="912444"/>
                </a:cubicBezTo>
                <a:cubicBezTo>
                  <a:pt x="3874043" y="917270"/>
                  <a:pt x="3862427" y="922224"/>
                  <a:pt x="3853221" y="927308"/>
                </a:cubicBezTo>
                <a:cubicBezTo>
                  <a:pt x="3844014" y="932391"/>
                  <a:pt x="3839411" y="928157"/>
                  <a:pt x="3839411" y="914606"/>
                </a:cubicBezTo>
                <a:cubicBezTo>
                  <a:pt x="3839411" y="901800"/>
                  <a:pt x="3843079" y="894175"/>
                  <a:pt x="3850414" y="891730"/>
                </a:cubicBezTo>
                <a:cubicBezTo>
                  <a:pt x="3857749" y="889285"/>
                  <a:pt x="3863721" y="886384"/>
                  <a:pt x="3868332" y="883029"/>
                </a:cubicBezTo>
                <a:cubicBezTo>
                  <a:pt x="3872942" y="879673"/>
                  <a:pt x="3879406" y="872958"/>
                  <a:pt x="3887723" y="862884"/>
                </a:cubicBezTo>
                <a:cubicBezTo>
                  <a:pt x="3896041" y="852810"/>
                  <a:pt x="3901088" y="842632"/>
                  <a:pt x="3902867" y="832351"/>
                </a:cubicBezTo>
                <a:cubicBezTo>
                  <a:pt x="3886547" y="835864"/>
                  <a:pt x="3874021" y="838768"/>
                  <a:pt x="3865288" y="841062"/>
                </a:cubicBezTo>
                <a:cubicBezTo>
                  <a:pt x="3856555" y="843357"/>
                  <a:pt x="3847585" y="840431"/>
                  <a:pt x="3838379" y="832286"/>
                </a:cubicBezTo>
                <a:cubicBezTo>
                  <a:pt x="3829172" y="824141"/>
                  <a:pt x="3831345" y="820068"/>
                  <a:pt x="3844896" y="820068"/>
                </a:cubicBezTo>
                <a:cubicBezTo>
                  <a:pt x="3856268" y="820068"/>
                  <a:pt x="3879635" y="816275"/>
                  <a:pt x="3914998" y="808689"/>
                </a:cubicBezTo>
                <a:lnTo>
                  <a:pt x="3914998" y="770250"/>
                </a:lnTo>
                <a:cubicBezTo>
                  <a:pt x="3902981" y="772057"/>
                  <a:pt x="3892104" y="770394"/>
                  <a:pt x="3882367" y="765260"/>
                </a:cubicBezTo>
                <a:cubicBezTo>
                  <a:pt x="3872630" y="760126"/>
                  <a:pt x="3872766" y="756301"/>
                  <a:pt x="3882776" y="753784"/>
                </a:cubicBezTo>
                <a:cubicBezTo>
                  <a:pt x="3892785" y="751267"/>
                  <a:pt x="3903526" y="748482"/>
                  <a:pt x="3914998" y="745427"/>
                </a:cubicBezTo>
                <a:cubicBezTo>
                  <a:pt x="3914998" y="730556"/>
                  <a:pt x="3914783" y="716309"/>
                  <a:pt x="3914353" y="702686"/>
                </a:cubicBezTo>
                <a:cubicBezTo>
                  <a:pt x="3913923" y="689063"/>
                  <a:pt x="3911675" y="677544"/>
                  <a:pt x="3907610" y="668130"/>
                </a:cubicBezTo>
                <a:cubicBezTo>
                  <a:pt x="3904560" y="661069"/>
                  <a:pt x="3905502" y="657191"/>
                  <a:pt x="3910435" y="656494"/>
                </a:cubicBezTo>
                <a:close/>
                <a:moveTo>
                  <a:pt x="1948285" y="656494"/>
                </a:moveTo>
                <a:cubicBezTo>
                  <a:pt x="1949929" y="656262"/>
                  <a:pt x="1952017" y="656384"/>
                  <a:pt x="1954548" y="656859"/>
                </a:cubicBezTo>
                <a:cubicBezTo>
                  <a:pt x="1964672" y="658759"/>
                  <a:pt x="1973695" y="662541"/>
                  <a:pt x="1981618" y="668205"/>
                </a:cubicBezTo>
                <a:cubicBezTo>
                  <a:pt x="1989541" y="673870"/>
                  <a:pt x="1991463" y="680126"/>
                  <a:pt x="1987383" y="686973"/>
                </a:cubicBezTo>
                <a:cubicBezTo>
                  <a:pt x="1983303" y="693820"/>
                  <a:pt x="1980847" y="711183"/>
                  <a:pt x="1980016" y="739060"/>
                </a:cubicBezTo>
                <a:cubicBezTo>
                  <a:pt x="1988849" y="737411"/>
                  <a:pt x="1997740" y="735199"/>
                  <a:pt x="2006689" y="732424"/>
                </a:cubicBezTo>
                <a:cubicBezTo>
                  <a:pt x="2015637" y="729649"/>
                  <a:pt x="2023553" y="731492"/>
                  <a:pt x="2030436" y="737952"/>
                </a:cubicBezTo>
                <a:cubicBezTo>
                  <a:pt x="2037319" y="744413"/>
                  <a:pt x="2034358" y="750056"/>
                  <a:pt x="2021552" y="754881"/>
                </a:cubicBezTo>
                <a:cubicBezTo>
                  <a:pt x="2008746" y="759707"/>
                  <a:pt x="1994844" y="763302"/>
                  <a:pt x="1979844" y="765669"/>
                </a:cubicBezTo>
                <a:lnTo>
                  <a:pt x="1978661" y="805183"/>
                </a:lnTo>
                <a:cubicBezTo>
                  <a:pt x="2012332" y="800737"/>
                  <a:pt x="2034960" y="797378"/>
                  <a:pt x="2046547" y="795105"/>
                </a:cubicBezTo>
                <a:cubicBezTo>
                  <a:pt x="2058134" y="792832"/>
                  <a:pt x="2068226" y="793173"/>
                  <a:pt x="2076823" y="796127"/>
                </a:cubicBezTo>
                <a:cubicBezTo>
                  <a:pt x="2085420" y="799081"/>
                  <a:pt x="2091457" y="804283"/>
                  <a:pt x="2094935" y="811733"/>
                </a:cubicBezTo>
                <a:cubicBezTo>
                  <a:pt x="2098412" y="819183"/>
                  <a:pt x="2093848" y="822682"/>
                  <a:pt x="2081243" y="822230"/>
                </a:cubicBezTo>
                <a:cubicBezTo>
                  <a:pt x="2068638" y="821778"/>
                  <a:pt x="2053165" y="822226"/>
                  <a:pt x="2034824" y="823574"/>
                </a:cubicBezTo>
                <a:cubicBezTo>
                  <a:pt x="2016483" y="824922"/>
                  <a:pt x="1991911" y="827116"/>
                  <a:pt x="1961108" y="830156"/>
                </a:cubicBezTo>
                <a:cubicBezTo>
                  <a:pt x="1971017" y="838445"/>
                  <a:pt x="1973925" y="844332"/>
                  <a:pt x="1969831" y="847816"/>
                </a:cubicBezTo>
                <a:cubicBezTo>
                  <a:pt x="1965736" y="851301"/>
                  <a:pt x="1960441" y="856725"/>
                  <a:pt x="1953945" y="864089"/>
                </a:cubicBezTo>
                <a:cubicBezTo>
                  <a:pt x="1947449" y="871453"/>
                  <a:pt x="1942297" y="876751"/>
                  <a:pt x="1938490" y="879985"/>
                </a:cubicBezTo>
                <a:cubicBezTo>
                  <a:pt x="1934683" y="883219"/>
                  <a:pt x="1934866" y="884628"/>
                  <a:pt x="1939039" y="884212"/>
                </a:cubicBezTo>
                <a:cubicBezTo>
                  <a:pt x="1943212" y="883796"/>
                  <a:pt x="1965812" y="881516"/>
                  <a:pt x="2006839" y="877372"/>
                </a:cubicBezTo>
                <a:cubicBezTo>
                  <a:pt x="2001447" y="869470"/>
                  <a:pt x="1996726" y="861088"/>
                  <a:pt x="1992675" y="852226"/>
                </a:cubicBezTo>
                <a:cubicBezTo>
                  <a:pt x="1988623" y="843364"/>
                  <a:pt x="1990868" y="840392"/>
                  <a:pt x="1999407" y="843310"/>
                </a:cubicBezTo>
                <a:cubicBezTo>
                  <a:pt x="2007947" y="846228"/>
                  <a:pt x="2016418" y="851423"/>
                  <a:pt x="2024822" y="858894"/>
                </a:cubicBezTo>
                <a:cubicBezTo>
                  <a:pt x="2033225" y="866365"/>
                  <a:pt x="2040682" y="875242"/>
                  <a:pt x="2047192" y="885524"/>
                </a:cubicBezTo>
                <a:cubicBezTo>
                  <a:pt x="2053703" y="895806"/>
                  <a:pt x="2055259" y="906837"/>
                  <a:pt x="2051860" y="918618"/>
                </a:cubicBezTo>
                <a:cubicBezTo>
                  <a:pt x="2048462" y="930398"/>
                  <a:pt x="2043167" y="933105"/>
                  <a:pt x="2035975" y="926738"/>
                </a:cubicBezTo>
                <a:cubicBezTo>
                  <a:pt x="2028783" y="920371"/>
                  <a:pt x="2021057" y="909157"/>
                  <a:pt x="2012797" y="893096"/>
                </a:cubicBezTo>
                <a:cubicBezTo>
                  <a:pt x="1968902" y="901169"/>
                  <a:pt x="1939942" y="907619"/>
                  <a:pt x="1925917" y="912444"/>
                </a:cubicBezTo>
                <a:cubicBezTo>
                  <a:pt x="1911893" y="917270"/>
                  <a:pt x="1900277" y="922224"/>
                  <a:pt x="1891071" y="927308"/>
                </a:cubicBezTo>
                <a:cubicBezTo>
                  <a:pt x="1881864" y="932391"/>
                  <a:pt x="1877261" y="928157"/>
                  <a:pt x="1877261" y="914606"/>
                </a:cubicBezTo>
                <a:cubicBezTo>
                  <a:pt x="1877261" y="901800"/>
                  <a:pt x="1880929" y="894175"/>
                  <a:pt x="1888264" y="891730"/>
                </a:cubicBezTo>
                <a:cubicBezTo>
                  <a:pt x="1895599" y="889285"/>
                  <a:pt x="1901571" y="886384"/>
                  <a:pt x="1906182" y="883029"/>
                </a:cubicBezTo>
                <a:cubicBezTo>
                  <a:pt x="1910792" y="879673"/>
                  <a:pt x="1917256" y="872958"/>
                  <a:pt x="1925573" y="862884"/>
                </a:cubicBezTo>
                <a:cubicBezTo>
                  <a:pt x="1933890" y="852810"/>
                  <a:pt x="1938938" y="842632"/>
                  <a:pt x="1940716" y="832351"/>
                </a:cubicBezTo>
                <a:cubicBezTo>
                  <a:pt x="1924397" y="835864"/>
                  <a:pt x="1911871" y="838768"/>
                  <a:pt x="1903138" y="841062"/>
                </a:cubicBezTo>
                <a:cubicBezTo>
                  <a:pt x="1894405" y="843357"/>
                  <a:pt x="1885435" y="840431"/>
                  <a:pt x="1876228" y="832286"/>
                </a:cubicBezTo>
                <a:cubicBezTo>
                  <a:pt x="1867022" y="824141"/>
                  <a:pt x="1869195" y="820068"/>
                  <a:pt x="1882746" y="820068"/>
                </a:cubicBezTo>
                <a:cubicBezTo>
                  <a:pt x="1894118" y="820068"/>
                  <a:pt x="1917485" y="816275"/>
                  <a:pt x="1952848" y="808689"/>
                </a:cubicBezTo>
                <a:lnTo>
                  <a:pt x="1952848" y="770250"/>
                </a:lnTo>
                <a:cubicBezTo>
                  <a:pt x="1940831" y="772057"/>
                  <a:pt x="1929954" y="770394"/>
                  <a:pt x="1920217" y="765260"/>
                </a:cubicBezTo>
                <a:cubicBezTo>
                  <a:pt x="1910480" y="760126"/>
                  <a:pt x="1910616" y="756301"/>
                  <a:pt x="1920626" y="753784"/>
                </a:cubicBezTo>
                <a:cubicBezTo>
                  <a:pt x="1930635" y="751267"/>
                  <a:pt x="1941376" y="748482"/>
                  <a:pt x="1952848" y="745427"/>
                </a:cubicBezTo>
                <a:cubicBezTo>
                  <a:pt x="1952848" y="730556"/>
                  <a:pt x="1952633" y="716309"/>
                  <a:pt x="1952203" y="702686"/>
                </a:cubicBezTo>
                <a:cubicBezTo>
                  <a:pt x="1951773" y="689063"/>
                  <a:pt x="1949525" y="677544"/>
                  <a:pt x="1945459" y="668130"/>
                </a:cubicBezTo>
                <a:cubicBezTo>
                  <a:pt x="1942410" y="661069"/>
                  <a:pt x="1943352" y="657191"/>
                  <a:pt x="1948285" y="656494"/>
                </a:cubicBezTo>
                <a:close/>
                <a:moveTo>
                  <a:pt x="6465511" y="651320"/>
                </a:moveTo>
                <a:cubicBezTo>
                  <a:pt x="6522685" y="697610"/>
                  <a:pt x="6551273" y="746481"/>
                  <a:pt x="6551273" y="797934"/>
                </a:cubicBezTo>
                <a:cubicBezTo>
                  <a:pt x="6553080" y="858206"/>
                  <a:pt x="6524916" y="908820"/>
                  <a:pt x="6466781" y="949775"/>
                </a:cubicBezTo>
                <a:lnTo>
                  <a:pt x="6448539" y="928114"/>
                </a:lnTo>
                <a:cubicBezTo>
                  <a:pt x="6496235" y="892350"/>
                  <a:pt x="6520527" y="850921"/>
                  <a:pt x="6521417" y="803828"/>
                </a:cubicBezTo>
                <a:cubicBezTo>
                  <a:pt x="6523223" y="755774"/>
                  <a:pt x="6498479" y="712524"/>
                  <a:pt x="6447185" y="674078"/>
                </a:cubicBezTo>
                <a:close/>
                <a:moveTo>
                  <a:pt x="5810303" y="651320"/>
                </a:moveTo>
                <a:lnTo>
                  <a:pt x="5828694" y="674078"/>
                </a:lnTo>
                <a:cubicBezTo>
                  <a:pt x="5777400" y="712524"/>
                  <a:pt x="5752634" y="755788"/>
                  <a:pt x="5754397" y="803871"/>
                </a:cubicBezTo>
                <a:cubicBezTo>
                  <a:pt x="5755287" y="850950"/>
                  <a:pt x="5779601" y="892357"/>
                  <a:pt x="5827339" y="928093"/>
                </a:cubicBezTo>
                <a:lnTo>
                  <a:pt x="5809034" y="949775"/>
                </a:lnTo>
                <a:cubicBezTo>
                  <a:pt x="5750942" y="908834"/>
                  <a:pt x="5722799" y="857518"/>
                  <a:pt x="5724606" y="795826"/>
                </a:cubicBezTo>
                <a:cubicBezTo>
                  <a:pt x="5724606" y="745736"/>
                  <a:pt x="5753171" y="697567"/>
                  <a:pt x="5810303" y="651320"/>
                </a:cubicBezTo>
                <a:close/>
                <a:moveTo>
                  <a:pt x="3427037" y="651320"/>
                </a:moveTo>
                <a:cubicBezTo>
                  <a:pt x="3484211" y="697610"/>
                  <a:pt x="3512798" y="746481"/>
                  <a:pt x="3512798" y="797934"/>
                </a:cubicBezTo>
                <a:cubicBezTo>
                  <a:pt x="3514605" y="858206"/>
                  <a:pt x="3486441" y="908820"/>
                  <a:pt x="3428306" y="949775"/>
                </a:cubicBezTo>
                <a:lnTo>
                  <a:pt x="3410065" y="928114"/>
                </a:lnTo>
                <a:cubicBezTo>
                  <a:pt x="3457761" y="892350"/>
                  <a:pt x="3482053" y="850921"/>
                  <a:pt x="3482942" y="803828"/>
                </a:cubicBezTo>
                <a:cubicBezTo>
                  <a:pt x="3484749" y="755774"/>
                  <a:pt x="3460005" y="712524"/>
                  <a:pt x="3408710" y="674078"/>
                </a:cubicBezTo>
                <a:close/>
                <a:moveTo>
                  <a:pt x="2771828" y="651320"/>
                </a:moveTo>
                <a:lnTo>
                  <a:pt x="2790219" y="674078"/>
                </a:lnTo>
                <a:cubicBezTo>
                  <a:pt x="2738924" y="712524"/>
                  <a:pt x="2714159" y="755788"/>
                  <a:pt x="2715923" y="803871"/>
                </a:cubicBezTo>
                <a:cubicBezTo>
                  <a:pt x="2716811" y="850950"/>
                  <a:pt x="2741125" y="892357"/>
                  <a:pt x="2788864" y="928093"/>
                </a:cubicBezTo>
                <a:lnTo>
                  <a:pt x="2770559" y="949775"/>
                </a:lnTo>
                <a:cubicBezTo>
                  <a:pt x="2712466" y="908834"/>
                  <a:pt x="2684324" y="857518"/>
                  <a:pt x="2686131" y="795826"/>
                </a:cubicBezTo>
                <a:cubicBezTo>
                  <a:pt x="2686131" y="745736"/>
                  <a:pt x="2714697" y="697567"/>
                  <a:pt x="2771828" y="651320"/>
                </a:cubicBezTo>
                <a:close/>
                <a:moveTo>
                  <a:pt x="1455362" y="651320"/>
                </a:moveTo>
                <a:cubicBezTo>
                  <a:pt x="1512537" y="697610"/>
                  <a:pt x="1541125" y="746481"/>
                  <a:pt x="1541125" y="797934"/>
                </a:cubicBezTo>
                <a:cubicBezTo>
                  <a:pt x="1542931" y="858206"/>
                  <a:pt x="1514767" y="908820"/>
                  <a:pt x="1456631" y="949775"/>
                </a:cubicBezTo>
                <a:lnTo>
                  <a:pt x="1438391" y="928114"/>
                </a:lnTo>
                <a:cubicBezTo>
                  <a:pt x="1486087" y="892350"/>
                  <a:pt x="1510379" y="850921"/>
                  <a:pt x="1511268" y="803828"/>
                </a:cubicBezTo>
                <a:cubicBezTo>
                  <a:pt x="1513075" y="755774"/>
                  <a:pt x="1488331" y="712524"/>
                  <a:pt x="1437036" y="674078"/>
                </a:cubicBezTo>
                <a:close/>
                <a:moveTo>
                  <a:pt x="800154" y="651320"/>
                </a:moveTo>
                <a:lnTo>
                  <a:pt x="818545" y="674078"/>
                </a:lnTo>
                <a:cubicBezTo>
                  <a:pt x="767250" y="712524"/>
                  <a:pt x="742484" y="755788"/>
                  <a:pt x="744249" y="803871"/>
                </a:cubicBezTo>
                <a:cubicBezTo>
                  <a:pt x="745137" y="850950"/>
                  <a:pt x="769451" y="892357"/>
                  <a:pt x="817190" y="928093"/>
                </a:cubicBezTo>
                <a:lnTo>
                  <a:pt x="798884" y="949775"/>
                </a:lnTo>
                <a:cubicBezTo>
                  <a:pt x="740792" y="908834"/>
                  <a:pt x="712649" y="857518"/>
                  <a:pt x="714456" y="795826"/>
                </a:cubicBezTo>
                <a:cubicBezTo>
                  <a:pt x="714456" y="745736"/>
                  <a:pt x="743022" y="697567"/>
                  <a:pt x="800154" y="651320"/>
                </a:cubicBezTo>
                <a:close/>
                <a:moveTo>
                  <a:pt x="5359747" y="647701"/>
                </a:moveTo>
                <a:cubicBezTo>
                  <a:pt x="5363135" y="647683"/>
                  <a:pt x="5368055" y="648710"/>
                  <a:pt x="5374508" y="650782"/>
                </a:cubicBezTo>
                <a:cubicBezTo>
                  <a:pt x="5387414" y="654926"/>
                  <a:pt x="5392068" y="660239"/>
                  <a:pt x="5388468" y="666721"/>
                </a:cubicBezTo>
                <a:lnTo>
                  <a:pt x="5380359" y="672916"/>
                </a:lnTo>
                <a:cubicBezTo>
                  <a:pt x="5386898" y="672988"/>
                  <a:pt x="5396663" y="671432"/>
                  <a:pt x="5409656" y="668248"/>
                </a:cubicBezTo>
                <a:cubicBezTo>
                  <a:pt x="5422648" y="665065"/>
                  <a:pt x="5432037" y="667133"/>
                  <a:pt x="5437824" y="674454"/>
                </a:cubicBezTo>
                <a:cubicBezTo>
                  <a:pt x="5443610" y="681775"/>
                  <a:pt x="5437261" y="686973"/>
                  <a:pt x="5418776" y="690049"/>
                </a:cubicBezTo>
                <a:cubicBezTo>
                  <a:pt x="5400292" y="693125"/>
                  <a:pt x="5385865" y="693767"/>
                  <a:pt x="5375497" y="691974"/>
                </a:cubicBezTo>
                <a:cubicBezTo>
                  <a:pt x="5368055" y="703805"/>
                  <a:pt x="5357981" y="713735"/>
                  <a:pt x="5345275" y="721766"/>
                </a:cubicBezTo>
                <a:lnTo>
                  <a:pt x="5339873" y="724661"/>
                </a:lnTo>
                <a:lnTo>
                  <a:pt x="5352966" y="721648"/>
                </a:lnTo>
                <a:cubicBezTo>
                  <a:pt x="5358408" y="718858"/>
                  <a:pt x="5364499" y="718916"/>
                  <a:pt x="5371238" y="721820"/>
                </a:cubicBezTo>
                <a:cubicBezTo>
                  <a:pt x="5377979" y="724724"/>
                  <a:pt x="5384557" y="728266"/>
                  <a:pt x="5390974" y="732446"/>
                </a:cubicBezTo>
                <a:cubicBezTo>
                  <a:pt x="5397391" y="736626"/>
                  <a:pt x="5398768" y="741742"/>
                  <a:pt x="5395104" y="747793"/>
                </a:cubicBezTo>
                <a:cubicBezTo>
                  <a:pt x="5391441" y="753845"/>
                  <a:pt x="5388271" y="766009"/>
                  <a:pt x="5385597" y="784286"/>
                </a:cubicBezTo>
                <a:cubicBezTo>
                  <a:pt x="5382922" y="802562"/>
                  <a:pt x="5379240" y="816716"/>
                  <a:pt x="5374551" y="826747"/>
                </a:cubicBezTo>
                <a:cubicBezTo>
                  <a:pt x="5373379" y="829255"/>
                  <a:pt x="5372124" y="831168"/>
                  <a:pt x="5370785" y="832487"/>
                </a:cubicBezTo>
                <a:lnTo>
                  <a:pt x="5368441" y="833682"/>
                </a:lnTo>
                <a:lnTo>
                  <a:pt x="5370991" y="834448"/>
                </a:lnTo>
                <a:cubicBezTo>
                  <a:pt x="5376333" y="836663"/>
                  <a:pt x="5378749" y="838847"/>
                  <a:pt x="5378240" y="840998"/>
                </a:cubicBezTo>
                <a:cubicBezTo>
                  <a:pt x="5377731" y="843149"/>
                  <a:pt x="5376637" y="845608"/>
                  <a:pt x="5374960" y="848376"/>
                </a:cubicBezTo>
                <a:cubicBezTo>
                  <a:pt x="5402765" y="845794"/>
                  <a:pt x="5423387" y="843349"/>
                  <a:pt x="5436823" y="841041"/>
                </a:cubicBezTo>
                <a:cubicBezTo>
                  <a:pt x="5450260" y="838732"/>
                  <a:pt x="5461080" y="840403"/>
                  <a:pt x="5469282" y="846053"/>
                </a:cubicBezTo>
                <a:cubicBezTo>
                  <a:pt x="5477485" y="851703"/>
                  <a:pt x="5480665" y="856905"/>
                  <a:pt x="5478822" y="861658"/>
                </a:cubicBezTo>
                <a:cubicBezTo>
                  <a:pt x="5476979" y="866412"/>
                  <a:pt x="5469992" y="868563"/>
                  <a:pt x="5457860" y="868111"/>
                </a:cubicBezTo>
                <a:cubicBezTo>
                  <a:pt x="5445728" y="867660"/>
                  <a:pt x="5435167" y="867434"/>
                  <a:pt x="5426176" y="867434"/>
                </a:cubicBezTo>
                <a:cubicBezTo>
                  <a:pt x="5418246" y="867434"/>
                  <a:pt x="5401174" y="868258"/>
                  <a:pt x="5374960" y="869908"/>
                </a:cubicBezTo>
                <a:cubicBezTo>
                  <a:pt x="5374960" y="909601"/>
                  <a:pt x="5374716" y="931395"/>
                  <a:pt x="5374228" y="935288"/>
                </a:cubicBezTo>
                <a:cubicBezTo>
                  <a:pt x="5373741" y="939182"/>
                  <a:pt x="5372006" y="945721"/>
                  <a:pt x="5369023" y="954906"/>
                </a:cubicBezTo>
                <a:cubicBezTo>
                  <a:pt x="5366040" y="964090"/>
                  <a:pt x="5362685" y="967145"/>
                  <a:pt x="5358956" y="964069"/>
                </a:cubicBezTo>
                <a:cubicBezTo>
                  <a:pt x="5355228" y="960993"/>
                  <a:pt x="5352890" y="956379"/>
                  <a:pt x="5351944" y="950227"/>
                </a:cubicBezTo>
                <a:cubicBezTo>
                  <a:pt x="5350997" y="944075"/>
                  <a:pt x="5350295" y="935026"/>
                  <a:pt x="5349835" y="923081"/>
                </a:cubicBezTo>
                <a:cubicBezTo>
                  <a:pt x="5349377" y="911136"/>
                  <a:pt x="5349147" y="893942"/>
                  <a:pt x="5349147" y="871499"/>
                </a:cubicBezTo>
                <a:lnTo>
                  <a:pt x="5291908" y="879200"/>
                </a:lnTo>
                <a:cubicBezTo>
                  <a:pt x="5288539" y="896021"/>
                  <a:pt x="5280501" y="911257"/>
                  <a:pt x="5267795" y="924909"/>
                </a:cubicBezTo>
                <a:cubicBezTo>
                  <a:pt x="5255090" y="938561"/>
                  <a:pt x="5239377" y="947470"/>
                  <a:pt x="5220656" y="951636"/>
                </a:cubicBezTo>
                <a:cubicBezTo>
                  <a:pt x="5201935" y="955802"/>
                  <a:pt x="5199249" y="953310"/>
                  <a:pt x="5212600" y="944161"/>
                </a:cubicBezTo>
                <a:cubicBezTo>
                  <a:pt x="5225951" y="935012"/>
                  <a:pt x="5237222" y="925185"/>
                  <a:pt x="5246414" y="914681"/>
                </a:cubicBezTo>
                <a:cubicBezTo>
                  <a:pt x="5255606" y="904177"/>
                  <a:pt x="5261959" y="892931"/>
                  <a:pt x="5265472" y="880942"/>
                </a:cubicBezTo>
                <a:cubicBezTo>
                  <a:pt x="5234698" y="886334"/>
                  <a:pt x="5214686" y="889930"/>
                  <a:pt x="5205437" y="891730"/>
                </a:cubicBezTo>
                <a:cubicBezTo>
                  <a:pt x="5196187" y="893529"/>
                  <a:pt x="5187010" y="889905"/>
                  <a:pt x="5177904" y="880856"/>
                </a:cubicBezTo>
                <a:cubicBezTo>
                  <a:pt x="5168798" y="871808"/>
                  <a:pt x="5171637" y="867961"/>
                  <a:pt x="5186422" y="869316"/>
                </a:cubicBezTo>
                <a:cubicBezTo>
                  <a:pt x="5201207" y="870671"/>
                  <a:pt x="5228009" y="868818"/>
                  <a:pt x="5266827" y="863756"/>
                </a:cubicBezTo>
                <a:cubicBezTo>
                  <a:pt x="5266827" y="857102"/>
                  <a:pt x="5265702" y="851075"/>
                  <a:pt x="5263450" y="845676"/>
                </a:cubicBezTo>
                <a:cubicBezTo>
                  <a:pt x="5261199" y="840277"/>
                  <a:pt x="5263436" y="838051"/>
                  <a:pt x="5270161" y="838997"/>
                </a:cubicBezTo>
                <a:lnTo>
                  <a:pt x="5273472" y="839844"/>
                </a:lnTo>
                <a:lnTo>
                  <a:pt x="5269118" y="830982"/>
                </a:lnTo>
                <a:cubicBezTo>
                  <a:pt x="5267860" y="827424"/>
                  <a:pt x="5266885" y="823445"/>
                  <a:pt x="5266193" y="819046"/>
                </a:cubicBezTo>
                <a:cubicBezTo>
                  <a:pt x="5264809" y="810249"/>
                  <a:pt x="5263013" y="797687"/>
                  <a:pt x="5260804" y="781360"/>
                </a:cubicBezTo>
                <a:cubicBezTo>
                  <a:pt x="5258596" y="765034"/>
                  <a:pt x="5255448" y="753232"/>
                  <a:pt x="5251361" y="745954"/>
                </a:cubicBezTo>
                <a:cubicBezTo>
                  <a:pt x="5247274" y="738677"/>
                  <a:pt x="5249304" y="735038"/>
                  <a:pt x="5257449" y="735038"/>
                </a:cubicBezTo>
                <a:cubicBezTo>
                  <a:pt x="5263084" y="735038"/>
                  <a:pt x="5268096" y="735256"/>
                  <a:pt x="5272484" y="735694"/>
                </a:cubicBezTo>
                <a:cubicBezTo>
                  <a:pt x="5274678" y="735913"/>
                  <a:pt x="5279063" y="735638"/>
                  <a:pt x="5285638" y="734871"/>
                </a:cubicBezTo>
                <a:lnTo>
                  <a:pt x="5286110" y="734803"/>
                </a:lnTo>
                <a:lnTo>
                  <a:pt x="5280185" y="731317"/>
                </a:lnTo>
                <a:cubicBezTo>
                  <a:pt x="5271280" y="720289"/>
                  <a:pt x="5268728" y="713198"/>
                  <a:pt x="5272527" y="710043"/>
                </a:cubicBezTo>
                <a:cubicBezTo>
                  <a:pt x="5276328" y="706888"/>
                  <a:pt x="5283104" y="707107"/>
                  <a:pt x="5292855" y="710699"/>
                </a:cubicBezTo>
                <a:cubicBezTo>
                  <a:pt x="5302606" y="714291"/>
                  <a:pt x="5306015" y="720841"/>
                  <a:pt x="5303083" y="730349"/>
                </a:cubicBezTo>
                <a:lnTo>
                  <a:pt x="5301833" y="732543"/>
                </a:lnTo>
                <a:lnTo>
                  <a:pt x="5311934" y="731091"/>
                </a:lnTo>
                <a:lnTo>
                  <a:pt x="5333703" y="726081"/>
                </a:lnTo>
                <a:lnTo>
                  <a:pt x="5333537" y="722556"/>
                </a:lnTo>
                <a:cubicBezTo>
                  <a:pt x="5334104" y="720724"/>
                  <a:pt x="5335296" y="718253"/>
                  <a:pt x="5337112" y="715141"/>
                </a:cubicBezTo>
                <a:cubicBezTo>
                  <a:pt x="5344376" y="702693"/>
                  <a:pt x="5349549" y="691716"/>
                  <a:pt x="5352632" y="682208"/>
                </a:cubicBezTo>
                <a:cubicBezTo>
                  <a:pt x="5355715" y="672701"/>
                  <a:pt x="5356583" y="666158"/>
                  <a:pt x="5355235" y="662580"/>
                </a:cubicBezTo>
                <a:cubicBezTo>
                  <a:pt x="5353887" y="659002"/>
                  <a:pt x="5353535" y="655105"/>
                  <a:pt x="5354181" y="650889"/>
                </a:cubicBezTo>
                <a:cubicBezTo>
                  <a:pt x="5354503" y="648781"/>
                  <a:pt x="5356359" y="647718"/>
                  <a:pt x="5359747" y="647701"/>
                </a:cubicBezTo>
                <a:close/>
                <a:moveTo>
                  <a:pt x="5763925" y="235896"/>
                </a:moveTo>
                <a:cubicBezTo>
                  <a:pt x="5767908" y="235253"/>
                  <a:pt x="5772310" y="235551"/>
                  <a:pt x="5777132" y="236791"/>
                </a:cubicBezTo>
                <a:cubicBezTo>
                  <a:pt x="5786776" y="239272"/>
                  <a:pt x="5793075" y="244489"/>
                  <a:pt x="5796029" y="252440"/>
                </a:cubicBezTo>
                <a:cubicBezTo>
                  <a:pt x="5798983" y="260392"/>
                  <a:pt x="5798567" y="270340"/>
                  <a:pt x="5794781" y="282286"/>
                </a:cubicBezTo>
                <a:cubicBezTo>
                  <a:pt x="5790995" y="294231"/>
                  <a:pt x="5784119" y="305657"/>
                  <a:pt x="5774153" y="316562"/>
                </a:cubicBezTo>
                <a:cubicBezTo>
                  <a:pt x="5764186" y="327468"/>
                  <a:pt x="5754578" y="333405"/>
                  <a:pt x="5745329" y="334373"/>
                </a:cubicBezTo>
                <a:cubicBezTo>
                  <a:pt x="5736079" y="335341"/>
                  <a:pt x="5734273" y="332857"/>
                  <a:pt x="5739908" y="326920"/>
                </a:cubicBezTo>
                <a:cubicBezTo>
                  <a:pt x="5745544" y="320983"/>
                  <a:pt x="5750739" y="314992"/>
                  <a:pt x="5755493" y="308948"/>
                </a:cubicBezTo>
                <a:cubicBezTo>
                  <a:pt x="5760246" y="302903"/>
                  <a:pt x="5764380" y="295665"/>
                  <a:pt x="5767893" y="287233"/>
                </a:cubicBezTo>
                <a:cubicBezTo>
                  <a:pt x="5761569" y="287233"/>
                  <a:pt x="5756253" y="285616"/>
                  <a:pt x="5751944" y="282383"/>
                </a:cubicBezTo>
                <a:cubicBezTo>
                  <a:pt x="5747634" y="279149"/>
                  <a:pt x="5744716" y="274918"/>
                  <a:pt x="5743189" y="269691"/>
                </a:cubicBezTo>
                <a:cubicBezTo>
                  <a:pt x="5741662" y="264464"/>
                  <a:pt x="5741382" y="259582"/>
                  <a:pt x="5742350" y="255043"/>
                </a:cubicBezTo>
                <a:cubicBezTo>
                  <a:pt x="5743318" y="250504"/>
                  <a:pt x="5746946" y="245707"/>
                  <a:pt x="5753234" y="240653"/>
                </a:cubicBezTo>
                <a:cubicBezTo>
                  <a:pt x="5756378" y="238125"/>
                  <a:pt x="5759942" y="236540"/>
                  <a:pt x="5763925" y="235896"/>
                </a:cubicBezTo>
                <a:close/>
                <a:moveTo>
                  <a:pt x="3359421" y="220960"/>
                </a:moveTo>
                <a:lnTo>
                  <a:pt x="3365681" y="220960"/>
                </a:lnTo>
                <a:cubicBezTo>
                  <a:pt x="3381555" y="223068"/>
                  <a:pt x="3390518" y="230733"/>
                  <a:pt x="3392568" y="243954"/>
                </a:cubicBezTo>
                <a:lnTo>
                  <a:pt x="3392568" y="254193"/>
                </a:lnTo>
                <a:cubicBezTo>
                  <a:pt x="3385111" y="270814"/>
                  <a:pt x="3374019" y="277761"/>
                  <a:pt x="3359292" y="275037"/>
                </a:cubicBezTo>
                <a:cubicBezTo>
                  <a:pt x="3345511" y="273976"/>
                  <a:pt x="3338104" y="264640"/>
                  <a:pt x="3337072" y="247030"/>
                </a:cubicBezTo>
                <a:cubicBezTo>
                  <a:pt x="3337072" y="233895"/>
                  <a:pt x="3344521" y="225205"/>
                  <a:pt x="3359421" y="220960"/>
                </a:cubicBezTo>
                <a:close/>
                <a:moveTo>
                  <a:pt x="6955550" y="181813"/>
                </a:moveTo>
                <a:lnTo>
                  <a:pt x="6896943" y="188436"/>
                </a:lnTo>
                <a:cubicBezTo>
                  <a:pt x="6895610" y="190505"/>
                  <a:pt x="6894329" y="192145"/>
                  <a:pt x="6893101" y="193357"/>
                </a:cubicBezTo>
                <a:lnTo>
                  <a:pt x="6891670" y="194310"/>
                </a:lnTo>
                <a:lnTo>
                  <a:pt x="6898858" y="196148"/>
                </a:lnTo>
                <a:cubicBezTo>
                  <a:pt x="6904781" y="198435"/>
                  <a:pt x="6907269" y="200884"/>
                  <a:pt x="6906322" y="203493"/>
                </a:cubicBezTo>
                <a:cubicBezTo>
                  <a:pt x="6905376" y="206103"/>
                  <a:pt x="6904501" y="208764"/>
                  <a:pt x="6903698" y="211474"/>
                </a:cubicBezTo>
                <a:cubicBezTo>
                  <a:pt x="6917235" y="210685"/>
                  <a:pt x="6935627" y="208627"/>
                  <a:pt x="6958872" y="205300"/>
                </a:cubicBezTo>
                <a:cubicBezTo>
                  <a:pt x="6958872" y="198618"/>
                  <a:pt x="6957750" y="192577"/>
                  <a:pt x="6955506" y="187178"/>
                </a:cubicBezTo>
                <a:close/>
                <a:moveTo>
                  <a:pt x="1231026" y="181813"/>
                </a:moveTo>
                <a:lnTo>
                  <a:pt x="1172420" y="188436"/>
                </a:lnTo>
                <a:cubicBezTo>
                  <a:pt x="1171086" y="190505"/>
                  <a:pt x="1169805" y="192145"/>
                  <a:pt x="1168577" y="193357"/>
                </a:cubicBezTo>
                <a:lnTo>
                  <a:pt x="1167146" y="194310"/>
                </a:lnTo>
                <a:lnTo>
                  <a:pt x="1174334" y="196148"/>
                </a:lnTo>
                <a:cubicBezTo>
                  <a:pt x="1180256" y="198435"/>
                  <a:pt x="1182745" y="200884"/>
                  <a:pt x="1181799" y="203493"/>
                </a:cubicBezTo>
                <a:cubicBezTo>
                  <a:pt x="1180852" y="206103"/>
                  <a:pt x="1179977" y="208764"/>
                  <a:pt x="1179174" y="211474"/>
                </a:cubicBezTo>
                <a:cubicBezTo>
                  <a:pt x="1192711" y="210685"/>
                  <a:pt x="1211102" y="208627"/>
                  <a:pt x="1234348" y="205300"/>
                </a:cubicBezTo>
                <a:cubicBezTo>
                  <a:pt x="1234348" y="198618"/>
                  <a:pt x="1233225" y="192577"/>
                  <a:pt x="1230982" y="187178"/>
                </a:cubicBezTo>
                <a:close/>
                <a:moveTo>
                  <a:pt x="6966229" y="180607"/>
                </a:moveTo>
                <a:lnTo>
                  <a:pt x="6958545" y="181475"/>
                </a:lnTo>
                <a:lnTo>
                  <a:pt x="6962421" y="181252"/>
                </a:lnTo>
                <a:lnTo>
                  <a:pt x="6969011" y="183231"/>
                </a:lnTo>
                <a:close/>
                <a:moveTo>
                  <a:pt x="1241704" y="180607"/>
                </a:moveTo>
                <a:lnTo>
                  <a:pt x="1234021" y="181475"/>
                </a:lnTo>
                <a:lnTo>
                  <a:pt x="1237897" y="181252"/>
                </a:lnTo>
                <a:lnTo>
                  <a:pt x="1244487" y="183231"/>
                </a:lnTo>
                <a:close/>
                <a:moveTo>
                  <a:pt x="2737872" y="172443"/>
                </a:moveTo>
                <a:cubicBezTo>
                  <a:pt x="2727145" y="173311"/>
                  <a:pt x="2718337" y="176989"/>
                  <a:pt x="2711446" y="183478"/>
                </a:cubicBezTo>
                <a:cubicBezTo>
                  <a:pt x="2704556" y="189967"/>
                  <a:pt x="2700896" y="198238"/>
                  <a:pt x="2700465" y="208290"/>
                </a:cubicBezTo>
                <a:cubicBezTo>
                  <a:pt x="2700049" y="218328"/>
                  <a:pt x="2701716" y="227094"/>
                  <a:pt x="2705467" y="234587"/>
                </a:cubicBezTo>
                <a:cubicBezTo>
                  <a:pt x="2709217" y="242079"/>
                  <a:pt x="2715946" y="246625"/>
                  <a:pt x="2725654" y="248224"/>
                </a:cubicBezTo>
                <a:cubicBezTo>
                  <a:pt x="2735362" y="249823"/>
                  <a:pt x="2745522" y="249608"/>
                  <a:pt x="2756134" y="247579"/>
                </a:cubicBezTo>
                <a:cubicBezTo>
                  <a:pt x="2766746" y="245550"/>
                  <a:pt x="2774170" y="239907"/>
                  <a:pt x="2778408" y="230650"/>
                </a:cubicBezTo>
                <a:cubicBezTo>
                  <a:pt x="2782646" y="221394"/>
                  <a:pt x="2784133" y="212252"/>
                  <a:pt x="2782871" y="203225"/>
                </a:cubicBezTo>
                <a:cubicBezTo>
                  <a:pt x="2781610" y="194197"/>
                  <a:pt x="2776476" y="186594"/>
                  <a:pt x="2767470" y="180413"/>
                </a:cubicBezTo>
                <a:cubicBezTo>
                  <a:pt x="2758464" y="174232"/>
                  <a:pt x="2748598" y="171576"/>
                  <a:pt x="2737872" y="172443"/>
                </a:cubicBezTo>
                <a:close/>
                <a:moveTo>
                  <a:pt x="5494277" y="160834"/>
                </a:moveTo>
                <a:cubicBezTo>
                  <a:pt x="5496759" y="160380"/>
                  <a:pt x="5499977" y="160450"/>
                  <a:pt x="5503934" y="161043"/>
                </a:cubicBezTo>
                <a:cubicBezTo>
                  <a:pt x="5519758" y="163416"/>
                  <a:pt x="5529907" y="168367"/>
                  <a:pt x="5534381" y="175896"/>
                </a:cubicBezTo>
                <a:cubicBezTo>
                  <a:pt x="5538855" y="183424"/>
                  <a:pt x="5539902" y="191265"/>
                  <a:pt x="5537522" y="199417"/>
                </a:cubicBezTo>
                <a:cubicBezTo>
                  <a:pt x="5535142" y="207570"/>
                  <a:pt x="5529033" y="208545"/>
                  <a:pt x="5519195" y="202343"/>
                </a:cubicBezTo>
                <a:cubicBezTo>
                  <a:pt x="5509358" y="196141"/>
                  <a:pt x="5500244" y="188379"/>
                  <a:pt x="5491855" y="179058"/>
                </a:cubicBezTo>
                <a:cubicBezTo>
                  <a:pt x="5486026" y="168270"/>
                  <a:pt x="5486834" y="162196"/>
                  <a:pt x="5494277" y="160834"/>
                </a:cubicBezTo>
                <a:close/>
                <a:moveTo>
                  <a:pt x="6165337" y="160736"/>
                </a:moveTo>
                <a:cubicBezTo>
                  <a:pt x="6167837" y="159887"/>
                  <a:pt x="6172746" y="161470"/>
                  <a:pt x="6180063" y="165485"/>
                </a:cubicBezTo>
                <a:cubicBezTo>
                  <a:pt x="6194697" y="173515"/>
                  <a:pt x="6205073" y="182324"/>
                  <a:pt x="6211189" y="191910"/>
                </a:cubicBezTo>
                <a:cubicBezTo>
                  <a:pt x="6217305" y="201497"/>
                  <a:pt x="6217789" y="211456"/>
                  <a:pt x="6212640" y="221788"/>
                </a:cubicBezTo>
                <a:cubicBezTo>
                  <a:pt x="6207492" y="232120"/>
                  <a:pt x="6201247" y="232894"/>
                  <a:pt x="6193905" y="224111"/>
                </a:cubicBezTo>
                <a:cubicBezTo>
                  <a:pt x="6186563" y="215328"/>
                  <a:pt x="6181157" y="207459"/>
                  <a:pt x="6177686" y="200504"/>
                </a:cubicBezTo>
                <a:cubicBezTo>
                  <a:pt x="6173900" y="191985"/>
                  <a:pt x="6169691" y="182012"/>
                  <a:pt x="6165059" y="170583"/>
                </a:cubicBezTo>
                <a:cubicBezTo>
                  <a:pt x="6162744" y="164868"/>
                  <a:pt x="6162836" y="161586"/>
                  <a:pt x="6165337" y="160736"/>
                </a:cubicBezTo>
                <a:close/>
                <a:moveTo>
                  <a:pt x="4712128" y="154816"/>
                </a:moveTo>
                <a:cubicBezTo>
                  <a:pt x="4699380" y="156522"/>
                  <a:pt x="4690109" y="162746"/>
                  <a:pt x="4684315" y="173487"/>
                </a:cubicBezTo>
                <a:cubicBezTo>
                  <a:pt x="4678522" y="184227"/>
                  <a:pt x="4676059" y="195829"/>
                  <a:pt x="4676927" y="208290"/>
                </a:cubicBezTo>
                <a:cubicBezTo>
                  <a:pt x="4677794" y="220752"/>
                  <a:pt x="4681992" y="230955"/>
                  <a:pt x="4689521" y="238899"/>
                </a:cubicBezTo>
                <a:cubicBezTo>
                  <a:pt x="4697049" y="246844"/>
                  <a:pt x="4706811" y="251010"/>
                  <a:pt x="4718807" y="251397"/>
                </a:cubicBezTo>
                <a:cubicBezTo>
                  <a:pt x="4730803" y="251784"/>
                  <a:pt x="4740973" y="247597"/>
                  <a:pt x="4749319" y="238835"/>
                </a:cubicBezTo>
                <a:cubicBezTo>
                  <a:pt x="4757665" y="230073"/>
                  <a:pt x="4761838" y="216744"/>
                  <a:pt x="4761838" y="198847"/>
                </a:cubicBezTo>
                <a:cubicBezTo>
                  <a:pt x="4761838" y="180951"/>
                  <a:pt x="4756740" y="168711"/>
                  <a:pt x="4746544" y="162129"/>
                </a:cubicBezTo>
                <a:cubicBezTo>
                  <a:pt x="4736349" y="155547"/>
                  <a:pt x="4724877" y="153109"/>
                  <a:pt x="4712128" y="154816"/>
                </a:cubicBezTo>
                <a:close/>
                <a:moveTo>
                  <a:pt x="4452640" y="144017"/>
                </a:moveTo>
                <a:lnTo>
                  <a:pt x="4614764" y="144017"/>
                </a:lnTo>
                <a:lnTo>
                  <a:pt x="4614764" y="172497"/>
                </a:lnTo>
                <a:lnTo>
                  <a:pt x="4452640" y="172497"/>
                </a:lnTo>
                <a:close/>
                <a:moveTo>
                  <a:pt x="3241222" y="144017"/>
                </a:moveTo>
                <a:lnTo>
                  <a:pt x="3484353" y="144017"/>
                </a:lnTo>
                <a:lnTo>
                  <a:pt x="3484353" y="173852"/>
                </a:lnTo>
                <a:lnTo>
                  <a:pt x="3241222" y="173852"/>
                </a:lnTo>
                <a:close/>
                <a:moveTo>
                  <a:pt x="6215111" y="131485"/>
                </a:moveTo>
                <a:cubicBezTo>
                  <a:pt x="6217995" y="131272"/>
                  <a:pt x="6222779" y="133191"/>
                  <a:pt x="6229461" y="137242"/>
                </a:cubicBezTo>
                <a:cubicBezTo>
                  <a:pt x="6242827" y="145344"/>
                  <a:pt x="6251401" y="153493"/>
                  <a:pt x="6255187" y="161688"/>
                </a:cubicBezTo>
                <a:cubicBezTo>
                  <a:pt x="6258973" y="169884"/>
                  <a:pt x="6258504" y="178907"/>
                  <a:pt x="6253779" y="188759"/>
                </a:cubicBezTo>
                <a:cubicBezTo>
                  <a:pt x="6249053" y="198611"/>
                  <a:pt x="6243267" y="199159"/>
                  <a:pt x="6236420" y="190404"/>
                </a:cubicBezTo>
                <a:cubicBezTo>
                  <a:pt x="6229573" y="181650"/>
                  <a:pt x="6224277" y="173064"/>
                  <a:pt x="6220535" y="164646"/>
                </a:cubicBezTo>
                <a:cubicBezTo>
                  <a:pt x="6216777" y="156185"/>
                  <a:pt x="6213985" y="147477"/>
                  <a:pt x="6212157" y="138522"/>
                </a:cubicBezTo>
                <a:cubicBezTo>
                  <a:pt x="6211242" y="134044"/>
                  <a:pt x="6212227" y="131698"/>
                  <a:pt x="6215111" y="131485"/>
                </a:cubicBezTo>
                <a:close/>
                <a:moveTo>
                  <a:pt x="6293316" y="104802"/>
                </a:moveTo>
                <a:cubicBezTo>
                  <a:pt x="6294491" y="104492"/>
                  <a:pt x="6295899" y="104578"/>
                  <a:pt x="6297541" y="105062"/>
                </a:cubicBezTo>
                <a:cubicBezTo>
                  <a:pt x="6304109" y="106998"/>
                  <a:pt x="6312237" y="111297"/>
                  <a:pt x="6321923" y="117958"/>
                </a:cubicBezTo>
                <a:cubicBezTo>
                  <a:pt x="6331610" y="124619"/>
                  <a:pt x="6334256" y="130423"/>
                  <a:pt x="6329861" y="135370"/>
                </a:cubicBezTo>
                <a:cubicBezTo>
                  <a:pt x="6325466" y="140318"/>
                  <a:pt x="6321375" y="145946"/>
                  <a:pt x="6317589" y="152256"/>
                </a:cubicBezTo>
                <a:cubicBezTo>
                  <a:pt x="6313803" y="158566"/>
                  <a:pt x="6306913" y="171719"/>
                  <a:pt x="6296917" y="191717"/>
                </a:cubicBezTo>
                <a:cubicBezTo>
                  <a:pt x="6286923" y="211714"/>
                  <a:pt x="6272202" y="234052"/>
                  <a:pt x="6252757" y="258732"/>
                </a:cubicBezTo>
                <a:cubicBezTo>
                  <a:pt x="6280864" y="256997"/>
                  <a:pt x="6302794" y="254763"/>
                  <a:pt x="6318547" y="252032"/>
                </a:cubicBezTo>
                <a:cubicBezTo>
                  <a:pt x="6334299" y="249300"/>
                  <a:pt x="6346395" y="253028"/>
                  <a:pt x="6354835" y="263217"/>
                </a:cubicBezTo>
                <a:cubicBezTo>
                  <a:pt x="6363273" y="273406"/>
                  <a:pt x="6363905" y="278830"/>
                  <a:pt x="6356727" y="279489"/>
                </a:cubicBezTo>
                <a:cubicBezTo>
                  <a:pt x="6349550" y="280149"/>
                  <a:pt x="6340945" y="280253"/>
                  <a:pt x="6330915" y="279801"/>
                </a:cubicBezTo>
                <a:cubicBezTo>
                  <a:pt x="6320884" y="279350"/>
                  <a:pt x="6305683" y="279346"/>
                  <a:pt x="6285313" y="279791"/>
                </a:cubicBezTo>
                <a:cubicBezTo>
                  <a:pt x="6264943" y="280235"/>
                  <a:pt x="6241557" y="282487"/>
                  <a:pt x="6215157" y="286545"/>
                </a:cubicBezTo>
                <a:cubicBezTo>
                  <a:pt x="6188757" y="290603"/>
                  <a:pt x="6172036" y="293306"/>
                  <a:pt x="6164995" y="294654"/>
                </a:cubicBezTo>
                <a:cubicBezTo>
                  <a:pt x="6157954" y="296002"/>
                  <a:pt x="6149425" y="292109"/>
                  <a:pt x="6139409" y="282974"/>
                </a:cubicBezTo>
                <a:cubicBezTo>
                  <a:pt x="6129391" y="273839"/>
                  <a:pt x="6126818" y="268867"/>
                  <a:pt x="6131687" y="268057"/>
                </a:cubicBezTo>
                <a:cubicBezTo>
                  <a:pt x="6136555" y="267246"/>
                  <a:pt x="6142610" y="267071"/>
                  <a:pt x="6149851" y="267530"/>
                </a:cubicBezTo>
                <a:cubicBezTo>
                  <a:pt x="6157093" y="267989"/>
                  <a:pt x="6185401" y="265622"/>
                  <a:pt x="6234775" y="260431"/>
                </a:cubicBezTo>
                <a:cubicBezTo>
                  <a:pt x="6256658" y="220150"/>
                  <a:pt x="6271399" y="189089"/>
                  <a:pt x="6278999" y="167249"/>
                </a:cubicBezTo>
                <a:cubicBezTo>
                  <a:pt x="6286600" y="145408"/>
                  <a:pt x="6289948" y="129100"/>
                  <a:pt x="6289045" y="118323"/>
                </a:cubicBezTo>
                <a:cubicBezTo>
                  <a:pt x="6288367" y="110241"/>
                  <a:pt x="6289791" y="105734"/>
                  <a:pt x="6293316" y="104802"/>
                </a:cubicBezTo>
                <a:close/>
                <a:moveTo>
                  <a:pt x="782811" y="102828"/>
                </a:moveTo>
                <a:cubicBezTo>
                  <a:pt x="786212" y="102468"/>
                  <a:pt x="790547" y="103234"/>
                  <a:pt x="795817" y="105127"/>
                </a:cubicBezTo>
                <a:cubicBezTo>
                  <a:pt x="810142" y="109787"/>
                  <a:pt x="814746" y="114910"/>
                  <a:pt x="809626" y="120496"/>
                </a:cubicBezTo>
                <a:cubicBezTo>
                  <a:pt x="804507" y="126081"/>
                  <a:pt x="800887" y="132477"/>
                  <a:pt x="798764" y="139683"/>
                </a:cubicBezTo>
                <a:cubicBezTo>
                  <a:pt x="796642" y="146889"/>
                  <a:pt x="793372" y="170819"/>
                  <a:pt x="788955" y="211474"/>
                </a:cubicBezTo>
                <a:cubicBezTo>
                  <a:pt x="800556" y="204820"/>
                  <a:pt x="812230" y="198883"/>
                  <a:pt x="823974" y="193663"/>
                </a:cubicBezTo>
                <a:cubicBezTo>
                  <a:pt x="835718" y="188443"/>
                  <a:pt x="839117" y="188332"/>
                  <a:pt x="834170" y="193330"/>
                </a:cubicBezTo>
                <a:cubicBezTo>
                  <a:pt x="829223" y="198327"/>
                  <a:pt x="819844" y="207788"/>
                  <a:pt x="806034" y="221713"/>
                </a:cubicBezTo>
                <a:cubicBezTo>
                  <a:pt x="792225" y="235637"/>
                  <a:pt x="781806" y="247565"/>
                  <a:pt x="774780" y="257495"/>
                </a:cubicBezTo>
                <a:cubicBezTo>
                  <a:pt x="767753" y="267426"/>
                  <a:pt x="760909" y="266486"/>
                  <a:pt x="754249" y="254677"/>
                </a:cubicBezTo>
                <a:cubicBezTo>
                  <a:pt x="747587" y="242868"/>
                  <a:pt x="746777" y="234569"/>
                  <a:pt x="751818" y="229779"/>
                </a:cubicBezTo>
                <a:cubicBezTo>
                  <a:pt x="756858" y="224989"/>
                  <a:pt x="760906" y="217794"/>
                  <a:pt x="763960" y="208193"/>
                </a:cubicBezTo>
                <a:cubicBezTo>
                  <a:pt x="767015" y="198593"/>
                  <a:pt x="769219" y="186378"/>
                  <a:pt x="770575" y="171551"/>
                </a:cubicBezTo>
                <a:cubicBezTo>
                  <a:pt x="771930" y="156723"/>
                  <a:pt x="772830" y="146649"/>
                  <a:pt x="773275" y="141329"/>
                </a:cubicBezTo>
                <a:cubicBezTo>
                  <a:pt x="773718" y="136008"/>
                  <a:pt x="770377" y="134664"/>
                  <a:pt x="763250" y="137295"/>
                </a:cubicBezTo>
                <a:cubicBezTo>
                  <a:pt x="756123" y="139927"/>
                  <a:pt x="749158" y="142852"/>
                  <a:pt x="742353" y="146072"/>
                </a:cubicBezTo>
                <a:cubicBezTo>
                  <a:pt x="735549" y="149291"/>
                  <a:pt x="727192" y="147757"/>
                  <a:pt x="717283" y="141468"/>
                </a:cubicBezTo>
                <a:cubicBezTo>
                  <a:pt x="707374" y="135180"/>
                  <a:pt x="707857" y="131129"/>
                  <a:pt x="718735" y="129315"/>
                </a:cubicBezTo>
                <a:cubicBezTo>
                  <a:pt x="729612" y="127501"/>
                  <a:pt x="741012" y="124683"/>
                  <a:pt x="752937" y="120862"/>
                </a:cubicBezTo>
                <a:cubicBezTo>
                  <a:pt x="764860" y="117040"/>
                  <a:pt x="772353" y="112516"/>
                  <a:pt x="775415" y="107289"/>
                </a:cubicBezTo>
                <a:cubicBezTo>
                  <a:pt x="776946" y="104675"/>
                  <a:pt x="779410" y="103188"/>
                  <a:pt x="782811" y="102828"/>
                </a:cubicBezTo>
                <a:close/>
                <a:moveTo>
                  <a:pt x="2582193" y="98265"/>
                </a:moveTo>
                <a:lnTo>
                  <a:pt x="2514866" y="198008"/>
                </a:lnTo>
                <a:lnTo>
                  <a:pt x="2582193" y="198008"/>
                </a:lnTo>
                <a:close/>
                <a:moveTo>
                  <a:pt x="6956479" y="94202"/>
                </a:moveTo>
                <a:cubicBezTo>
                  <a:pt x="6952245" y="94437"/>
                  <a:pt x="6946518" y="95117"/>
                  <a:pt x="6939297" y="96243"/>
                </a:cubicBezTo>
                <a:cubicBezTo>
                  <a:pt x="6924857" y="98494"/>
                  <a:pt x="6908939" y="100803"/>
                  <a:pt x="6891545" y="103169"/>
                </a:cubicBezTo>
                <a:cubicBezTo>
                  <a:pt x="6891545" y="109651"/>
                  <a:pt x="6891731" y="113358"/>
                  <a:pt x="6892104" y="114290"/>
                </a:cubicBezTo>
                <a:cubicBezTo>
                  <a:pt x="6901611" y="113502"/>
                  <a:pt x="6911951" y="111056"/>
                  <a:pt x="6923122" y="106955"/>
                </a:cubicBezTo>
                <a:cubicBezTo>
                  <a:pt x="6934293" y="102854"/>
                  <a:pt x="6942847" y="104180"/>
                  <a:pt x="6948783" y="110935"/>
                </a:cubicBezTo>
                <a:cubicBezTo>
                  <a:pt x="6954721" y="117689"/>
                  <a:pt x="6950337" y="122661"/>
                  <a:pt x="6935631" y="125852"/>
                </a:cubicBezTo>
                <a:cubicBezTo>
                  <a:pt x="6920924" y="129043"/>
                  <a:pt x="6907133" y="131004"/>
                  <a:pt x="6894255" y="131735"/>
                </a:cubicBezTo>
                <a:cubicBezTo>
                  <a:pt x="6895159" y="135464"/>
                  <a:pt x="6895610" y="138647"/>
                  <a:pt x="6895610" y="141286"/>
                </a:cubicBezTo>
                <a:cubicBezTo>
                  <a:pt x="6906395" y="138920"/>
                  <a:pt x="6916923" y="136306"/>
                  <a:pt x="6927199" y="133445"/>
                </a:cubicBezTo>
                <a:cubicBezTo>
                  <a:pt x="6937473" y="130584"/>
                  <a:pt x="6945575" y="132266"/>
                  <a:pt x="6951505" y="138489"/>
                </a:cubicBezTo>
                <a:cubicBezTo>
                  <a:pt x="6957435" y="144713"/>
                  <a:pt x="6953989" y="149460"/>
                  <a:pt x="6941169" y="152729"/>
                </a:cubicBezTo>
                <a:cubicBezTo>
                  <a:pt x="6928349" y="155999"/>
                  <a:pt x="6913607" y="158021"/>
                  <a:pt x="6896943" y="158795"/>
                </a:cubicBezTo>
                <a:lnTo>
                  <a:pt x="6897955" y="172347"/>
                </a:lnTo>
                <a:cubicBezTo>
                  <a:pt x="6898973" y="171572"/>
                  <a:pt x="6907757" y="169808"/>
                  <a:pt x="6924305" y="167055"/>
                </a:cubicBezTo>
                <a:cubicBezTo>
                  <a:pt x="6940854" y="164302"/>
                  <a:pt x="6951057" y="162925"/>
                  <a:pt x="6954914" y="162925"/>
                </a:cubicBezTo>
                <a:cubicBezTo>
                  <a:pt x="6959675" y="162925"/>
                  <a:pt x="6963353" y="162911"/>
                  <a:pt x="6965949" y="162882"/>
                </a:cubicBezTo>
                <a:cubicBezTo>
                  <a:pt x="6968430" y="138575"/>
                  <a:pt x="6969466" y="121485"/>
                  <a:pt x="6969057" y="111612"/>
                </a:cubicBezTo>
                <a:cubicBezTo>
                  <a:pt x="6968649" y="101739"/>
                  <a:pt x="6967197" y="96146"/>
                  <a:pt x="6964701" y="94834"/>
                </a:cubicBezTo>
                <a:cubicBezTo>
                  <a:pt x="6963453" y="94178"/>
                  <a:pt x="6960713" y="93967"/>
                  <a:pt x="6956479" y="94202"/>
                </a:cubicBezTo>
                <a:close/>
                <a:moveTo>
                  <a:pt x="1231955" y="94202"/>
                </a:moveTo>
                <a:cubicBezTo>
                  <a:pt x="1227721" y="94437"/>
                  <a:pt x="1221994" y="95117"/>
                  <a:pt x="1214774" y="96243"/>
                </a:cubicBezTo>
                <a:cubicBezTo>
                  <a:pt x="1200333" y="98494"/>
                  <a:pt x="1184415" y="100803"/>
                  <a:pt x="1167021" y="103169"/>
                </a:cubicBezTo>
                <a:cubicBezTo>
                  <a:pt x="1167021" y="109651"/>
                  <a:pt x="1167207" y="113358"/>
                  <a:pt x="1167580" y="114290"/>
                </a:cubicBezTo>
                <a:cubicBezTo>
                  <a:pt x="1177087" y="113502"/>
                  <a:pt x="1187427" y="111056"/>
                  <a:pt x="1198598" y="106955"/>
                </a:cubicBezTo>
                <a:cubicBezTo>
                  <a:pt x="1209769" y="102854"/>
                  <a:pt x="1218323" y="104180"/>
                  <a:pt x="1224260" y="110935"/>
                </a:cubicBezTo>
                <a:cubicBezTo>
                  <a:pt x="1230197" y="117689"/>
                  <a:pt x="1225812" y="122661"/>
                  <a:pt x="1211106" y="125852"/>
                </a:cubicBezTo>
                <a:cubicBezTo>
                  <a:pt x="1196400" y="129043"/>
                  <a:pt x="1182608" y="131004"/>
                  <a:pt x="1169731" y="131735"/>
                </a:cubicBezTo>
                <a:cubicBezTo>
                  <a:pt x="1170634" y="135464"/>
                  <a:pt x="1171086" y="138647"/>
                  <a:pt x="1171086" y="141286"/>
                </a:cubicBezTo>
                <a:cubicBezTo>
                  <a:pt x="1181870" y="138920"/>
                  <a:pt x="1192399" y="136306"/>
                  <a:pt x="1202674" y="133445"/>
                </a:cubicBezTo>
                <a:cubicBezTo>
                  <a:pt x="1212949" y="130584"/>
                  <a:pt x="1221051" y="132266"/>
                  <a:pt x="1226981" y="138489"/>
                </a:cubicBezTo>
                <a:cubicBezTo>
                  <a:pt x="1232910" y="144713"/>
                  <a:pt x="1229465" y="149460"/>
                  <a:pt x="1216645" y="152729"/>
                </a:cubicBezTo>
                <a:cubicBezTo>
                  <a:pt x="1203825" y="155999"/>
                  <a:pt x="1189083" y="158021"/>
                  <a:pt x="1172420" y="158795"/>
                </a:cubicBezTo>
                <a:lnTo>
                  <a:pt x="1173431" y="172347"/>
                </a:lnTo>
                <a:cubicBezTo>
                  <a:pt x="1174449" y="171572"/>
                  <a:pt x="1183232" y="169808"/>
                  <a:pt x="1199781" y="167055"/>
                </a:cubicBezTo>
                <a:cubicBezTo>
                  <a:pt x="1216330" y="164302"/>
                  <a:pt x="1226532" y="162925"/>
                  <a:pt x="1230390" y="162925"/>
                </a:cubicBezTo>
                <a:cubicBezTo>
                  <a:pt x="1235152" y="162925"/>
                  <a:pt x="1238829" y="162911"/>
                  <a:pt x="1241425" y="162882"/>
                </a:cubicBezTo>
                <a:cubicBezTo>
                  <a:pt x="1243906" y="138575"/>
                  <a:pt x="1244941" y="121485"/>
                  <a:pt x="1244533" y="111612"/>
                </a:cubicBezTo>
                <a:cubicBezTo>
                  <a:pt x="1244124" y="101739"/>
                  <a:pt x="1242673" y="96146"/>
                  <a:pt x="1240177" y="94834"/>
                </a:cubicBezTo>
                <a:cubicBezTo>
                  <a:pt x="1238929" y="94178"/>
                  <a:pt x="1236189" y="93967"/>
                  <a:pt x="1231955" y="94202"/>
                </a:cubicBezTo>
                <a:close/>
                <a:moveTo>
                  <a:pt x="5426857" y="77892"/>
                </a:moveTo>
                <a:cubicBezTo>
                  <a:pt x="5421311" y="78532"/>
                  <a:pt x="5413493" y="80483"/>
                  <a:pt x="5403405" y="83746"/>
                </a:cubicBezTo>
                <a:lnTo>
                  <a:pt x="5403405" y="143996"/>
                </a:lnTo>
                <a:cubicBezTo>
                  <a:pt x="5405700" y="142447"/>
                  <a:pt x="5410847" y="140486"/>
                  <a:pt x="5418849" y="138113"/>
                </a:cubicBezTo>
                <a:cubicBezTo>
                  <a:pt x="5426851" y="135740"/>
                  <a:pt x="5432803" y="137679"/>
                  <a:pt x="5436703" y="143931"/>
                </a:cubicBezTo>
                <a:cubicBezTo>
                  <a:pt x="5440604" y="150184"/>
                  <a:pt x="5437922" y="154708"/>
                  <a:pt x="5428658" y="157504"/>
                </a:cubicBezTo>
                <a:cubicBezTo>
                  <a:pt x="5419395" y="160301"/>
                  <a:pt x="5410532" y="161699"/>
                  <a:pt x="5402071" y="161699"/>
                </a:cubicBezTo>
                <a:lnTo>
                  <a:pt x="5402071" y="226337"/>
                </a:lnTo>
                <a:cubicBezTo>
                  <a:pt x="5414275" y="224545"/>
                  <a:pt x="5425367" y="223649"/>
                  <a:pt x="5435348" y="223649"/>
                </a:cubicBezTo>
                <a:cubicBezTo>
                  <a:pt x="5438245" y="217138"/>
                  <a:pt x="5439693" y="206362"/>
                  <a:pt x="5439693" y="191319"/>
                </a:cubicBezTo>
                <a:lnTo>
                  <a:pt x="5439693" y="126530"/>
                </a:lnTo>
                <a:cubicBezTo>
                  <a:pt x="5439693" y="99412"/>
                  <a:pt x="5438689" y="83871"/>
                  <a:pt x="5436681" y="79906"/>
                </a:cubicBezTo>
                <a:cubicBezTo>
                  <a:pt x="5435678" y="77923"/>
                  <a:pt x="5432403" y="77252"/>
                  <a:pt x="5426857" y="77892"/>
                </a:cubicBezTo>
                <a:close/>
                <a:moveTo>
                  <a:pt x="2366135" y="77873"/>
                </a:moveTo>
                <a:lnTo>
                  <a:pt x="2397325" y="77873"/>
                </a:lnTo>
                <a:lnTo>
                  <a:pt x="2397325" y="144017"/>
                </a:lnTo>
                <a:lnTo>
                  <a:pt x="2463469" y="144017"/>
                </a:lnTo>
                <a:lnTo>
                  <a:pt x="2463469" y="172497"/>
                </a:lnTo>
                <a:lnTo>
                  <a:pt x="2397325" y="172497"/>
                </a:lnTo>
                <a:lnTo>
                  <a:pt x="2397325" y="238641"/>
                </a:lnTo>
                <a:lnTo>
                  <a:pt x="2366135" y="238641"/>
                </a:lnTo>
                <a:lnTo>
                  <a:pt x="2366135" y="172497"/>
                </a:lnTo>
                <a:lnTo>
                  <a:pt x="2299990" y="172497"/>
                </a:lnTo>
                <a:lnTo>
                  <a:pt x="2299990" y="144017"/>
                </a:lnTo>
                <a:lnTo>
                  <a:pt x="2366135" y="144017"/>
                </a:lnTo>
                <a:close/>
                <a:moveTo>
                  <a:pt x="2737313" y="71216"/>
                </a:moveTo>
                <a:cubicBezTo>
                  <a:pt x="2725353" y="72083"/>
                  <a:pt x="2717025" y="75450"/>
                  <a:pt x="2712328" y="81315"/>
                </a:cubicBezTo>
                <a:cubicBezTo>
                  <a:pt x="2707632" y="87180"/>
                  <a:pt x="2705284" y="94300"/>
                  <a:pt x="2705284" y="102675"/>
                </a:cubicBezTo>
                <a:cubicBezTo>
                  <a:pt x="2705284" y="111035"/>
                  <a:pt x="2708145" y="118890"/>
                  <a:pt x="2713866" y="126239"/>
                </a:cubicBezTo>
                <a:cubicBezTo>
                  <a:pt x="2719588" y="133589"/>
                  <a:pt x="2728397" y="137263"/>
                  <a:pt x="2740292" y="137263"/>
                </a:cubicBezTo>
                <a:cubicBezTo>
                  <a:pt x="2752187" y="137263"/>
                  <a:pt x="2761225" y="133567"/>
                  <a:pt x="2767405" y="126175"/>
                </a:cubicBezTo>
                <a:cubicBezTo>
                  <a:pt x="2773586" y="118782"/>
                  <a:pt x="2776465" y="109945"/>
                  <a:pt x="2776042" y="99663"/>
                </a:cubicBezTo>
                <a:cubicBezTo>
                  <a:pt x="2775619" y="89381"/>
                  <a:pt x="2772048" y="81853"/>
                  <a:pt x="2765330" y="77077"/>
                </a:cubicBezTo>
                <a:cubicBezTo>
                  <a:pt x="2758611" y="72302"/>
                  <a:pt x="2749272" y="70348"/>
                  <a:pt x="2737313" y="71216"/>
                </a:cubicBezTo>
                <a:close/>
                <a:moveTo>
                  <a:pt x="4355868" y="70549"/>
                </a:moveTo>
                <a:cubicBezTo>
                  <a:pt x="4346109" y="70126"/>
                  <a:pt x="4337279" y="75339"/>
                  <a:pt x="4329377" y="86187"/>
                </a:cubicBezTo>
                <a:cubicBezTo>
                  <a:pt x="4321476" y="97035"/>
                  <a:pt x="4316199" y="114556"/>
                  <a:pt x="4313546" y="138747"/>
                </a:cubicBezTo>
                <a:cubicBezTo>
                  <a:pt x="4310908" y="162925"/>
                  <a:pt x="4311804" y="184525"/>
                  <a:pt x="4316235" y="203547"/>
                </a:cubicBezTo>
                <a:cubicBezTo>
                  <a:pt x="4320666" y="222570"/>
                  <a:pt x="4327517" y="235623"/>
                  <a:pt x="4336788" y="242707"/>
                </a:cubicBezTo>
                <a:cubicBezTo>
                  <a:pt x="4346059" y="249791"/>
                  <a:pt x="4355366" y="251279"/>
                  <a:pt x="4364708" y="247170"/>
                </a:cubicBezTo>
                <a:cubicBezTo>
                  <a:pt x="4374051" y="243062"/>
                  <a:pt x="4381124" y="233809"/>
                  <a:pt x="4385928" y="219411"/>
                </a:cubicBezTo>
                <a:cubicBezTo>
                  <a:pt x="4390732" y="205014"/>
                  <a:pt x="4393134" y="189146"/>
                  <a:pt x="4393134" y="171809"/>
                </a:cubicBezTo>
                <a:cubicBezTo>
                  <a:pt x="4393134" y="154471"/>
                  <a:pt x="4392475" y="138758"/>
                  <a:pt x="4391155" y="124669"/>
                </a:cubicBezTo>
                <a:cubicBezTo>
                  <a:pt x="4389836" y="110580"/>
                  <a:pt x="4386065" y="98143"/>
                  <a:pt x="4379841" y="87359"/>
                </a:cubicBezTo>
                <a:cubicBezTo>
                  <a:pt x="4373617" y="76575"/>
                  <a:pt x="4365626" y="70972"/>
                  <a:pt x="4355868" y="70549"/>
                </a:cubicBezTo>
                <a:close/>
                <a:moveTo>
                  <a:pt x="4174893" y="70549"/>
                </a:moveTo>
                <a:cubicBezTo>
                  <a:pt x="4165134" y="70126"/>
                  <a:pt x="4156304" y="75339"/>
                  <a:pt x="4148403" y="86187"/>
                </a:cubicBezTo>
                <a:cubicBezTo>
                  <a:pt x="4140501" y="97035"/>
                  <a:pt x="4135224" y="114556"/>
                  <a:pt x="4132571" y="138747"/>
                </a:cubicBezTo>
                <a:cubicBezTo>
                  <a:pt x="4129932" y="162925"/>
                  <a:pt x="4130829" y="184525"/>
                  <a:pt x="4135260" y="203547"/>
                </a:cubicBezTo>
                <a:cubicBezTo>
                  <a:pt x="4139691" y="222570"/>
                  <a:pt x="4146542" y="235623"/>
                  <a:pt x="4155813" y="242707"/>
                </a:cubicBezTo>
                <a:cubicBezTo>
                  <a:pt x="4165084" y="249791"/>
                  <a:pt x="4174391" y="251279"/>
                  <a:pt x="4183733" y="247170"/>
                </a:cubicBezTo>
                <a:cubicBezTo>
                  <a:pt x="4193076" y="243062"/>
                  <a:pt x="4200149" y="233809"/>
                  <a:pt x="4204953" y="219411"/>
                </a:cubicBezTo>
                <a:cubicBezTo>
                  <a:pt x="4209757" y="205014"/>
                  <a:pt x="4212159" y="189146"/>
                  <a:pt x="4212159" y="171809"/>
                </a:cubicBezTo>
                <a:cubicBezTo>
                  <a:pt x="4212159" y="154471"/>
                  <a:pt x="4211500" y="138758"/>
                  <a:pt x="4210180" y="124669"/>
                </a:cubicBezTo>
                <a:cubicBezTo>
                  <a:pt x="4208861" y="110580"/>
                  <a:pt x="4205089" y="98143"/>
                  <a:pt x="4198866" y="87359"/>
                </a:cubicBezTo>
                <a:cubicBezTo>
                  <a:pt x="4192642" y="76575"/>
                  <a:pt x="4184651" y="70972"/>
                  <a:pt x="4174893" y="70549"/>
                </a:cubicBezTo>
                <a:close/>
                <a:moveTo>
                  <a:pt x="2203218" y="70549"/>
                </a:moveTo>
                <a:cubicBezTo>
                  <a:pt x="2193459" y="70126"/>
                  <a:pt x="2184629" y="75339"/>
                  <a:pt x="2176728" y="86187"/>
                </a:cubicBezTo>
                <a:cubicBezTo>
                  <a:pt x="2168826" y="97035"/>
                  <a:pt x="2163549" y="114556"/>
                  <a:pt x="2160896" y="138747"/>
                </a:cubicBezTo>
                <a:cubicBezTo>
                  <a:pt x="2158258" y="162925"/>
                  <a:pt x="2159154" y="184525"/>
                  <a:pt x="2163585" y="203547"/>
                </a:cubicBezTo>
                <a:cubicBezTo>
                  <a:pt x="2168016" y="222570"/>
                  <a:pt x="2174867" y="235623"/>
                  <a:pt x="2184138" y="242707"/>
                </a:cubicBezTo>
                <a:cubicBezTo>
                  <a:pt x="2193409" y="249791"/>
                  <a:pt x="2202716" y="251279"/>
                  <a:pt x="2212058" y="247170"/>
                </a:cubicBezTo>
                <a:cubicBezTo>
                  <a:pt x="2221401" y="243062"/>
                  <a:pt x="2228474" y="233809"/>
                  <a:pt x="2233278" y="219411"/>
                </a:cubicBezTo>
                <a:cubicBezTo>
                  <a:pt x="2238082" y="205014"/>
                  <a:pt x="2240484" y="189146"/>
                  <a:pt x="2240484" y="171809"/>
                </a:cubicBezTo>
                <a:cubicBezTo>
                  <a:pt x="2240484" y="154471"/>
                  <a:pt x="2239825" y="138758"/>
                  <a:pt x="2238505" y="124669"/>
                </a:cubicBezTo>
                <a:cubicBezTo>
                  <a:pt x="2237186" y="110580"/>
                  <a:pt x="2233415" y="98143"/>
                  <a:pt x="2227191" y="87359"/>
                </a:cubicBezTo>
                <a:cubicBezTo>
                  <a:pt x="2220967" y="76575"/>
                  <a:pt x="2212976" y="70972"/>
                  <a:pt x="2203218" y="70549"/>
                </a:cubicBezTo>
                <a:close/>
                <a:moveTo>
                  <a:pt x="6890184" y="60141"/>
                </a:moveTo>
                <a:cubicBezTo>
                  <a:pt x="6893573" y="60250"/>
                  <a:pt x="6897704" y="61203"/>
                  <a:pt x="6902579" y="62999"/>
                </a:cubicBezTo>
                <a:cubicBezTo>
                  <a:pt x="6912331" y="66591"/>
                  <a:pt x="6915740" y="73141"/>
                  <a:pt x="6912808" y="82649"/>
                </a:cubicBezTo>
                <a:lnTo>
                  <a:pt x="6911558" y="84843"/>
                </a:lnTo>
                <a:lnTo>
                  <a:pt x="6921659" y="83391"/>
                </a:lnTo>
                <a:lnTo>
                  <a:pt x="6943448" y="78376"/>
                </a:lnTo>
                <a:lnTo>
                  <a:pt x="6943430" y="78433"/>
                </a:lnTo>
                <a:lnTo>
                  <a:pt x="6943785" y="78299"/>
                </a:lnTo>
                <a:lnTo>
                  <a:pt x="6962691" y="73948"/>
                </a:lnTo>
                <a:cubicBezTo>
                  <a:pt x="6968133" y="71158"/>
                  <a:pt x="6974223" y="71216"/>
                  <a:pt x="6980963" y="74120"/>
                </a:cubicBezTo>
                <a:cubicBezTo>
                  <a:pt x="6987703" y="77024"/>
                  <a:pt x="6994282" y="80566"/>
                  <a:pt x="7000699" y="84746"/>
                </a:cubicBezTo>
                <a:cubicBezTo>
                  <a:pt x="7007116" y="88926"/>
                  <a:pt x="7008493" y="94042"/>
                  <a:pt x="7004829" y="100093"/>
                </a:cubicBezTo>
                <a:cubicBezTo>
                  <a:pt x="7001165" y="106145"/>
                  <a:pt x="6997995" y="118309"/>
                  <a:pt x="6995321" y="136586"/>
                </a:cubicBezTo>
                <a:cubicBezTo>
                  <a:pt x="6992647" y="154862"/>
                  <a:pt x="6988965" y="169016"/>
                  <a:pt x="6984275" y="179047"/>
                </a:cubicBezTo>
                <a:cubicBezTo>
                  <a:pt x="6983103" y="181555"/>
                  <a:pt x="6981849" y="183468"/>
                  <a:pt x="6980510" y="184787"/>
                </a:cubicBezTo>
                <a:lnTo>
                  <a:pt x="6978166" y="185982"/>
                </a:lnTo>
                <a:lnTo>
                  <a:pt x="6980716" y="186748"/>
                </a:lnTo>
                <a:cubicBezTo>
                  <a:pt x="6986057" y="188963"/>
                  <a:pt x="6988474" y="191147"/>
                  <a:pt x="6987965" y="193298"/>
                </a:cubicBezTo>
                <a:cubicBezTo>
                  <a:pt x="6987455" y="195449"/>
                  <a:pt x="6986362" y="197908"/>
                  <a:pt x="6984685" y="200676"/>
                </a:cubicBezTo>
                <a:cubicBezTo>
                  <a:pt x="7012490" y="198094"/>
                  <a:pt x="7033111" y="195649"/>
                  <a:pt x="7046548" y="193341"/>
                </a:cubicBezTo>
                <a:cubicBezTo>
                  <a:pt x="7059985" y="191032"/>
                  <a:pt x="7070805" y="192702"/>
                  <a:pt x="7079007" y="198353"/>
                </a:cubicBezTo>
                <a:cubicBezTo>
                  <a:pt x="7087210" y="204003"/>
                  <a:pt x="7090390" y="209204"/>
                  <a:pt x="7088547" y="213958"/>
                </a:cubicBezTo>
                <a:cubicBezTo>
                  <a:pt x="7086704" y="218712"/>
                  <a:pt x="7079717" y="220863"/>
                  <a:pt x="7067585" y="220411"/>
                </a:cubicBezTo>
                <a:cubicBezTo>
                  <a:pt x="7055453" y="219960"/>
                  <a:pt x="7044891" y="219734"/>
                  <a:pt x="7035901" y="219734"/>
                </a:cubicBezTo>
                <a:cubicBezTo>
                  <a:pt x="7027971" y="219734"/>
                  <a:pt x="7010899" y="220558"/>
                  <a:pt x="6984685" y="222207"/>
                </a:cubicBezTo>
                <a:cubicBezTo>
                  <a:pt x="6984685" y="261901"/>
                  <a:pt x="6984441" y="283695"/>
                  <a:pt x="6983953" y="287588"/>
                </a:cubicBezTo>
                <a:cubicBezTo>
                  <a:pt x="6983466" y="291481"/>
                  <a:pt x="6981731" y="298021"/>
                  <a:pt x="6978747" y="307205"/>
                </a:cubicBezTo>
                <a:cubicBezTo>
                  <a:pt x="6975765" y="316390"/>
                  <a:pt x="6972409" y="319445"/>
                  <a:pt x="6968681" y="316369"/>
                </a:cubicBezTo>
                <a:cubicBezTo>
                  <a:pt x="6964953" y="313293"/>
                  <a:pt x="6962615" y="308679"/>
                  <a:pt x="6961669" y="302527"/>
                </a:cubicBezTo>
                <a:cubicBezTo>
                  <a:pt x="6960722" y="296375"/>
                  <a:pt x="6960019" y="287326"/>
                  <a:pt x="6959560" y="275381"/>
                </a:cubicBezTo>
                <a:cubicBezTo>
                  <a:pt x="6959101" y="263436"/>
                  <a:pt x="6958872" y="246242"/>
                  <a:pt x="6958872" y="223799"/>
                </a:cubicBezTo>
                <a:lnTo>
                  <a:pt x="6901633" y="231500"/>
                </a:lnTo>
                <a:cubicBezTo>
                  <a:pt x="6898263" y="248321"/>
                  <a:pt x="6890225" y="263557"/>
                  <a:pt x="6877520" y="277209"/>
                </a:cubicBezTo>
                <a:cubicBezTo>
                  <a:pt x="6864815" y="290861"/>
                  <a:pt x="6849101" y="299770"/>
                  <a:pt x="6830381" y="303936"/>
                </a:cubicBezTo>
                <a:cubicBezTo>
                  <a:pt x="6811659" y="308102"/>
                  <a:pt x="6808974" y="305610"/>
                  <a:pt x="6822325" y="296461"/>
                </a:cubicBezTo>
                <a:cubicBezTo>
                  <a:pt x="6835675" y="287312"/>
                  <a:pt x="6846947" y="277485"/>
                  <a:pt x="6856139" y="266981"/>
                </a:cubicBezTo>
                <a:cubicBezTo>
                  <a:pt x="6865331" y="256477"/>
                  <a:pt x="6871683" y="245231"/>
                  <a:pt x="6875197" y="233242"/>
                </a:cubicBezTo>
                <a:cubicBezTo>
                  <a:pt x="6844423" y="238634"/>
                  <a:pt x="6824411" y="242230"/>
                  <a:pt x="6815161" y="244030"/>
                </a:cubicBezTo>
                <a:cubicBezTo>
                  <a:pt x="6805912" y="245829"/>
                  <a:pt x="6796735" y="242205"/>
                  <a:pt x="6787629" y="233156"/>
                </a:cubicBezTo>
                <a:cubicBezTo>
                  <a:pt x="6778523" y="224108"/>
                  <a:pt x="6781362" y="220261"/>
                  <a:pt x="6796147" y="221616"/>
                </a:cubicBezTo>
                <a:cubicBezTo>
                  <a:pt x="6810931" y="222971"/>
                  <a:pt x="6837733" y="221118"/>
                  <a:pt x="6876552" y="216056"/>
                </a:cubicBezTo>
                <a:cubicBezTo>
                  <a:pt x="6876552" y="209402"/>
                  <a:pt x="6875427" y="203375"/>
                  <a:pt x="6873175" y="197976"/>
                </a:cubicBezTo>
                <a:cubicBezTo>
                  <a:pt x="6870924" y="192577"/>
                  <a:pt x="6873161" y="190351"/>
                  <a:pt x="6879886" y="191297"/>
                </a:cubicBezTo>
                <a:lnTo>
                  <a:pt x="6883197" y="192143"/>
                </a:lnTo>
                <a:lnTo>
                  <a:pt x="6878843" y="183282"/>
                </a:lnTo>
                <a:cubicBezTo>
                  <a:pt x="6877585" y="179724"/>
                  <a:pt x="6876609" y="175745"/>
                  <a:pt x="6875917" y="171346"/>
                </a:cubicBezTo>
                <a:cubicBezTo>
                  <a:pt x="6874534" y="162549"/>
                  <a:pt x="6872737" y="149987"/>
                  <a:pt x="6870529" y="133660"/>
                </a:cubicBezTo>
                <a:cubicBezTo>
                  <a:pt x="6868321" y="117334"/>
                  <a:pt x="6865173" y="105532"/>
                  <a:pt x="6861086" y="98254"/>
                </a:cubicBezTo>
                <a:cubicBezTo>
                  <a:pt x="6856999" y="90977"/>
                  <a:pt x="6859029" y="87338"/>
                  <a:pt x="6867173" y="87338"/>
                </a:cubicBezTo>
                <a:cubicBezTo>
                  <a:pt x="6872809" y="87338"/>
                  <a:pt x="6877821" y="87556"/>
                  <a:pt x="6882209" y="87994"/>
                </a:cubicBezTo>
                <a:cubicBezTo>
                  <a:pt x="6884403" y="88213"/>
                  <a:pt x="6888788" y="87938"/>
                  <a:pt x="6895363" y="87171"/>
                </a:cubicBezTo>
                <a:lnTo>
                  <a:pt x="6895835" y="87103"/>
                </a:lnTo>
                <a:lnTo>
                  <a:pt x="6889910" y="83616"/>
                </a:lnTo>
                <a:cubicBezTo>
                  <a:pt x="6881005" y="72589"/>
                  <a:pt x="6878453" y="65498"/>
                  <a:pt x="6882252" y="62343"/>
                </a:cubicBezTo>
                <a:cubicBezTo>
                  <a:pt x="6884153" y="60765"/>
                  <a:pt x="6886797" y="60031"/>
                  <a:pt x="6890184" y="60141"/>
                </a:cubicBezTo>
                <a:close/>
                <a:moveTo>
                  <a:pt x="1165660" y="60141"/>
                </a:moveTo>
                <a:cubicBezTo>
                  <a:pt x="1169048" y="60250"/>
                  <a:pt x="1173180" y="61203"/>
                  <a:pt x="1178056" y="62999"/>
                </a:cubicBezTo>
                <a:cubicBezTo>
                  <a:pt x="1187807" y="66591"/>
                  <a:pt x="1191216" y="73141"/>
                  <a:pt x="1188284" y="82649"/>
                </a:cubicBezTo>
                <a:lnTo>
                  <a:pt x="1187034" y="84843"/>
                </a:lnTo>
                <a:lnTo>
                  <a:pt x="1197136" y="83391"/>
                </a:lnTo>
                <a:lnTo>
                  <a:pt x="1218924" y="78376"/>
                </a:lnTo>
                <a:lnTo>
                  <a:pt x="1218906" y="78433"/>
                </a:lnTo>
                <a:lnTo>
                  <a:pt x="1219262" y="78298"/>
                </a:lnTo>
                <a:lnTo>
                  <a:pt x="1238166" y="73948"/>
                </a:lnTo>
                <a:cubicBezTo>
                  <a:pt x="1243608" y="71158"/>
                  <a:pt x="1249699" y="71216"/>
                  <a:pt x="1256439" y="74120"/>
                </a:cubicBezTo>
                <a:cubicBezTo>
                  <a:pt x="1263179" y="77024"/>
                  <a:pt x="1269757" y="80566"/>
                  <a:pt x="1276174" y="84746"/>
                </a:cubicBezTo>
                <a:cubicBezTo>
                  <a:pt x="1282592" y="88926"/>
                  <a:pt x="1283969" y="94042"/>
                  <a:pt x="1280305" y="100093"/>
                </a:cubicBezTo>
                <a:cubicBezTo>
                  <a:pt x="1276641" y="106145"/>
                  <a:pt x="1273472" y="118309"/>
                  <a:pt x="1270797" y="136586"/>
                </a:cubicBezTo>
                <a:cubicBezTo>
                  <a:pt x="1268123" y="154862"/>
                  <a:pt x="1264441" y="169016"/>
                  <a:pt x="1259752" y="179047"/>
                </a:cubicBezTo>
                <a:cubicBezTo>
                  <a:pt x="1258579" y="181555"/>
                  <a:pt x="1257324" y="183468"/>
                  <a:pt x="1255985" y="184787"/>
                </a:cubicBezTo>
                <a:lnTo>
                  <a:pt x="1253642" y="185982"/>
                </a:lnTo>
                <a:lnTo>
                  <a:pt x="1256191" y="186748"/>
                </a:lnTo>
                <a:cubicBezTo>
                  <a:pt x="1261533" y="188963"/>
                  <a:pt x="1263950" y="191147"/>
                  <a:pt x="1263441" y="193298"/>
                </a:cubicBezTo>
                <a:cubicBezTo>
                  <a:pt x="1262932" y="195449"/>
                  <a:pt x="1261839" y="197908"/>
                  <a:pt x="1260161" y="200676"/>
                </a:cubicBezTo>
                <a:cubicBezTo>
                  <a:pt x="1287966" y="198094"/>
                  <a:pt x="1308588" y="195649"/>
                  <a:pt x="1322024" y="193341"/>
                </a:cubicBezTo>
                <a:cubicBezTo>
                  <a:pt x="1335461" y="191032"/>
                  <a:pt x="1346280" y="192702"/>
                  <a:pt x="1354483" y="198353"/>
                </a:cubicBezTo>
                <a:cubicBezTo>
                  <a:pt x="1362686" y="204003"/>
                  <a:pt x="1365866" y="209204"/>
                  <a:pt x="1364023" y="213958"/>
                </a:cubicBezTo>
                <a:cubicBezTo>
                  <a:pt x="1362180" y="218712"/>
                  <a:pt x="1355193" y="220863"/>
                  <a:pt x="1343061" y="220411"/>
                </a:cubicBezTo>
                <a:cubicBezTo>
                  <a:pt x="1330929" y="219960"/>
                  <a:pt x="1320368" y="219734"/>
                  <a:pt x="1311376" y="219734"/>
                </a:cubicBezTo>
                <a:cubicBezTo>
                  <a:pt x="1303446" y="219734"/>
                  <a:pt x="1286375" y="220558"/>
                  <a:pt x="1260161" y="222207"/>
                </a:cubicBezTo>
                <a:cubicBezTo>
                  <a:pt x="1260161" y="261901"/>
                  <a:pt x="1259917" y="283695"/>
                  <a:pt x="1259429" y="287588"/>
                </a:cubicBezTo>
                <a:cubicBezTo>
                  <a:pt x="1258941" y="291481"/>
                  <a:pt x="1257207" y="298021"/>
                  <a:pt x="1254223" y="307205"/>
                </a:cubicBezTo>
                <a:cubicBezTo>
                  <a:pt x="1251241" y="316390"/>
                  <a:pt x="1247885" y="319445"/>
                  <a:pt x="1244157" y="316369"/>
                </a:cubicBezTo>
                <a:cubicBezTo>
                  <a:pt x="1240428" y="313293"/>
                  <a:pt x="1238091" y="308679"/>
                  <a:pt x="1237145" y="302527"/>
                </a:cubicBezTo>
                <a:cubicBezTo>
                  <a:pt x="1236198" y="296375"/>
                  <a:pt x="1235496" y="287326"/>
                  <a:pt x="1235036" y="275381"/>
                </a:cubicBezTo>
                <a:cubicBezTo>
                  <a:pt x="1234577" y="263436"/>
                  <a:pt x="1234348" y="246242"/>
                  <a:pt x="1234348" y="223799"/>
                </a:cubicBezTo>
                <a:lnTo>
                  <a:pt x="1177109" y="231500"/>
                </a:lnTo>
                <a:cubicBezTo>
                  <a:pt x="1173739" y="248321"/>
                  <a:pt x="1165701" y="263557"/>
                  <a:pt x="1152996" y="277209"/>
                </a:cubicBezTo>
                <a:cubicBezTo>
                  <a:pt x="1140291" y="290861"/>
                  <a:pt x="1124577" y="299770"/>
                  <a:pt x="1105856" y="303936"/>
                </a:cubicBezTo>
                <a:cubicBezTo>
                  <a:pt x="1087135" y="308102"/>
                  <a:pt x="1084450" y="305610"/>
                  <a:pt x="1097800" y="296461"/>
                </a:cubicBezTo>
                <a:cubicBezTo>
                  <a:pt x="1111151" y="287312"/>
                  <a:pt x="1122422" y="277485"/>
                  <a:pt x="1131615" y="266981"/>
                </a:cubicBezTo>
                <a:cubicBezTo>
                  <a:pt x="1140807" y="256477"/>
                  <a:pt x="1147159" y="245231"/>
                  <a:pt x="1150673" y="233242"/>
                </a:cubicBezTo>
                <a:cubicBezTo>
                  <a:pt x="1119899" y="238634"/>
                  <a:pt x="1099887" y="242230"/>
                  <a:pt x="1090637" y="244030"/>
                </a:cubicBezTo>
                <a:cubicBezTo>
                  <a:pt x="1081388" y="245829"/>
                  <a:pt x="1072211" y="242205"/>
                  <a:pt x="1063104" y="233156"/>
                </a:cubicBezTo>
                <a:cubicBezTo>
                  <a:pt x="1053998" y="224108"/>
                  <a:pt x="1056837" y="220261"/>
                  <a:pt x="1071622" y="221616"/>
                </a:cubicBezTo>
                <a:cubicBezTo>
                  <a:pt x="1086407" y="222971"/>
                  <a:pt x="1113209" y="221118"/>
                  <a:pt x="1152028" y="216056"/>
                </a:cubicBezTo>
                <a:cubicBezTo>
                  <a:pt x="1152028" y="209402"/>
                  <a:pt x="1150902" y="203375"/>
                  <a:pt x="1148650" y="197976"/>
                </a:cubicBezTo>
                <a:cubicBezTo>
                  <a:pt x="1146399" y="192577"/>
                  <a:pt x="1148636" y="190351"/>
                  <a:pt x="1155362" y="191297"/>
                </a:cubicBezTo>
                <a:lnTo>
                  <a:pt x="1158673" y="192143"/>
                </a:lnTo>
                <a:lnTo>
                  <a:pt x="1154319" y="183282"/>
                </a:lnTo>
                <a:cubicBezTo>
                  <a:pt x="1153060" y="179724"/>
                  <a:pt x="1152085" y="175745"/>
                  <a:pt x="1151393" y="171346"/>
                </a:cubicBezTo>
                <a:cubicBezTo>
                  <a:pt x="1150009" y="162549"/>
                  <a:pt x="1148213" y="149987"/>
                  <a:pt x="1146006" y="133660"/>
                </a:cubicBezTo>
                <a:cubicBezTo>
                  <a:pt x="1143798" y="117334"/>
                  <a:pt x="1140649" y="105532"/>
                  <a:pt x="1136562" y="98254"/>
                </a:cubicBezTo>
                <a:cubicBezTo>
                  <a:pt x="1132476" y="90977"/>
                  <a:pt x="1134505" y="87338"/>
                  <a:pt x="1142649" y="87338"/>
                </a:cubicBezTo>
                <a:cubicBezTo>
                  <a:pt x="1148286" y="87338"/>
                  <a:pt x="1153298" y="87556"/>
                  <a:pt x="1157685" y="87994"/>
                </a:cubicBezTo>
                <a:cubicBezTo>
                  <a:pt x="1159879" y="88213"/>
                  <a:pt x="1164263" y="87938"/>
                  <a:pt x="1170839" y="87171"/>
                </a:cubicBezTo>
                <a:lnTo>
                  <a:pt x="1171311" y="87103"/>
                </a:lnTo>
                <a:lnTo>
                  <a:pt x="1165386" y="83616"/>
                </a:lnTo>
                <a:cubicBezTo>
                  <a:pt x="1156481" y="72589"/>
                  <a:pt x="1153928" y="65498"/>
                  <a:pt x="1157729" y="62343"/>
                </a:cubicBezTo>
                <a:cubicBezTo>
                  <a:pt x="1159628" y="60765"/>
                  <a:pt x="1162273" y="60031"/>
                  <a:pt x="1165660" y="60141"/>
                </a:cubicBezTo>
                <a:close/>
                <a:moveTo>
                  <a:pt x="5443708" y="55712"/>
                </a:moveTo>
                <a:cubicBezTo>
                  <a:pt x="5447936" y="56429"/>
                  <a:pt x="5453266" y="58313"/>
                  <a:pt x="5459697" y="61364"/>
                </a:cubicBezTo>
                <a:cubicBezTo>
                  <a:pt x="5472561" y="67466"/>
                  <a:pt x="5477350" y="72980"/>
                  <a:pt x="5474066" y="77906"/>
                </a:cubicBezTo>
                <a:cubicBezTo>
                  <a:pt x="5470783" y="82831"/>
                  <a:pt x="5467854" y="89582"/>
                  <a:pt x="5465280" y="98157"/>
                </a:cubicBezTo>
                <a:cubicBezTo>
                  <a:pt x="5462705" y="106733"/>
                  <a:pt x="5462093" y="130807"/>
                  <a:pt x="5463440" y="170378"/>
                </a:cubicBezTo>
                <a:cubicBezTo>
                  <a:pt x="5464788" y="209950"/>
                  <a:pt x="5463347" y="236619"/>
                  <a:pt x="5459117" y="250386"/>
                </a:cubicBezTo>
                <a:cubicBezTo>
                  <a:pt x="5454887" y="264153"/>
                  <a:pt x="5450409" y="269591"/>
                  <a:pt x="5445684" y="266702"/>
                </a:cubicBezTo>
                <a:cubicBezTo>
                  <a:pt x="5440958" y="263812"/>
                  <a:pt x="5437370" y="255355"/>
                  <a:pt x="5434918" y="241330"/>
                </a:cubicBezTo>
                <a:cubicBezTo>
                  <a:pt x="5425009" y="242219"/>
                  <a:pt x="5413945" y="243811"/>
                  <a:pt x="5401727" y="246105"/>
                </a:cubicBezTo>
                <a:cubicBezTo>
                  <a:pt x="5399275" y="266325"/>
                  <a:pt x="5393743" y="270011"/>
                  <a:pt x="5385132" y="257162"/>
                </a:cubicBezTo>
                <a:cubicBezTo>
                  <a:pt x="5376521" y="244313"/>
                  <a:pt x="5373563" y="232783"/>
                  <a:pt x="5376259" y="222573"/>
                </a:cubicBezTo>
                <a:cubicBezTo>
                  <a:pt x="5378955" y="212363"/>
                  <a:pt x="5380529" y="188132"/>
                  <a:pt x="5380981" y="149879"/>
                </a:cubicBezTo>
                <a:cubicBezTo>
                  <a:pt x="5381432" y="111627"/>
                  <a:pt x="5379184" y="86685"/>
                  <a:pt x="5374237" y="75055"/>
                </a:cubicBezTo>
                <a:cubicBezTo>
                  <a:pt x="5369290" y="63425"/>
                  <a:pt x="5370982" y="58959"/>
                  <a:pt x="5379313" y="61654"/>
                </a:cubicBezTo>
                <a:cubicBezTo>
                  <a:pt x="5387645" y="64350"/>
                  <a:pt x="5397884" y="65067"/>
                  <a:pt x="5410030" y="63805"/>
                </a:cubicBezTo>
                <a:cubicBezTo>
                  <a:pt x="5422176" y="62544"/>
                  <a:pt x="5430275" y="60296"/>
                  <a:pt x="5434326" y="57062"/>
                </a:cubicBezTo>
                <a:cubicBezTo>
                  <a:pt x="5436352" y="55445"/>
                  <a:pt x="5439479" y="54995"/>
                  <a:pt x="5443708" y="55712"/>
                </a:cubicBezTo>
                <a:close/>
                <a:moveTo>
                  <a:pt x="6306329" y="55400"/>
                </a:moveTo>
                <a:cubicBezTo>
                  <a:pt x="6310358" y="56383"/>
                  <a:pt x="6314449" y="58428"/>
                  <a:pt x="6318600" y="61536"/>
                </a:cubicBezTo>
                <a:cubicBezTo>
                  <a:pt x="6326903" y="67753"/>
                  <a:pt x="6326724" y="73162"/>
                  <a:pt x="6318062" y="77766"/>
                </a:cubicBezTo>
                <a:cubicBezTo>
                  <a:pt x="6309401" y="82369"/>
                  <a:pt x="6293387" y="86248"/>
                  <a:pt x="6270019" y="89403"/>
                </a:cubicBezTo>
                <a:cubicBezTo>
                  <a:pt x="6246652" y="92558"/>
                  <a:pt x="6226475" y="95049"/>
                  <a:pt x="6209489" y="96878"/>
                </a:cubicBezTo>
                <a:cubicBezTo>
                  <a:pt x="6192503" y="98706"/>
                  <a:pt x="6178475" y="99168"/>
                  <a:pt x="6167404" y="98265"/>
                </a:cubicBezTo>
                <a:cubicBezTo>
                  <a:pt x="6164865" y="139163"/>
                  <a:pt x="6160395" y="171504"/>
                  <a:pt x="6153993" y="195287"/>
                </a:cubicBezTo>
                <a:cubicBezTo>
                  <a:pt x="6147589" y="219071"/>
                  <a:pt x="6139093" y="238792"/>
                  <a:pt x="6128503" y="254451"/>
                </a:cubicBezTo>
                <a:cubicBezTo>
                  <a:pt x="6117913" y="270111"/>
                  <a:pt x="6102655" y="284663"/>
                  <a:pt x="6082729" y="298107"/>
                </a:cubicBezTo>
                <a:cubicBezTo>
                  <a:pt x="6062803" y="311551"/>
                  <a:pt x="6060100" y="309525"/>
                  <a:pt x="6074619" y="292030"/>
                </a:cubicBezTo>
                <a:cubicBezTo>
                  <a:pt x="6089139" y="274535"/>
                  <a:pt x="6101511" y="254903"/>
                  <a:pt x="6111735" y="233135"/>
                </a:cubicBezTo>
                <a:cubicBezTo>
                  <a:pt x="6121960" y="211366"/>
                  <a:pt x="6129098" y="188318"/>
                  <a:pt x="6133149" y="163990"/>
                </a:cubicBezTo>
                <a:cubicBezTo>
                  <a:pt x="6137200" y="139662"/>
                  <a:pt x="6139225" y="121776"/>
                  <a:pt x="6139225" y="110332"/>
                </a:cubicBezTo>
                <a:cubicBezTo>
                  <a:pt x="6139225" y="99147"/>
                  <a:pt x="6138100" y="89363"/>
                  <a:pt x="6135849" y="80981"/>
                </a:cubicBezTo>
                <a:cubicBezTo>
                  <a:pt x="6133597" y="72600"/>
                  <a:pt x="6136010" y="69391"/>
                  <a:pt x="6143087" y="71356"/>
                </a:cubicBezTo>
                <a:cubicBezTo>
                  <a:pt x="6150163" y="73320"/>
                  <a:pt x="6157437" y="76389"/>
                  <a:pt x="6164909" y="80562"/>
                </a:cubicBezTo>
                <a:cubicBezTo>
                  <a:pt x="6195640" y="77966"/>
                  <a:pt x="6222955" y="73736"/>
                  <a:pt x="6246853" y="67871"/>
                </a:cubicBezTo>
                <a:cubicBezTo>
                  <a:pt x="6270751" y="62006"/>
                  <a:pt x="6286607" y="57930"/>
                  <a:pt x="6294423" y="55642"/>
                </a:cubicBezTo>
                <a:cubicBezTo>
                  <a:pt x="6298331" y="54499"/>
                  <a:pt x="6302299" y="54418"/>
                  <a:pt x="6306329" y="55400"/>
                </a:cubicBezTo>
                <a:close/>
                <a:moveTo>
                  <a:pt x="6984185" y="47866"/>
                </a:moveTo>
                <a:cubicBezTo>
                  <a:pt x="6986913" y="47157"/>
                  <a:pt x="6992227" y="48146"/>
                  <a:pt x="7000129" y="50835"/>
                </a:cubicBezTo>
                <a:cubicBezTo>
                  <a:pt x="7015932" y="56212"/>
                  <a:pt x="7022650" y="64110"/>
                  <a:pt x="7020284" y="74528"/>
                </a:cubicBezTo>
                <a:cubicBezTo>
                  <a:pt x="7017917" y="84947"/>
                  <a:pt x="7011271" y="86105"/>
                  <a:pt x="7000344" y="78002"/>
                </a:cubicBezTo>
                <a:cubicBezTo>
                  <a:pt x="6994178" y="70947"/>
                  <a:pt x="6988649" y="63311"/>
                  <a:pt x="6983759" y="55094"/>
                </a:cubicBezTo>
                <a:cubicBezTo>
                  <a:pt x="6981315" y="50985"/>
                  <a:pt x="6981456" y="48576"/>
                  <a:pt x="6984185" y="47866"/>
                </a:cubicBezTo>
                <a:close/>
                <a:moveTo>
                  <a:pt x="1259660" y="47866"/>
                </a:moveTo>
                <a:cubicBezTo>
                  <a:pt x="1262389" y="47157"/>
                  <a:pt x="1267703" y="48146"/>
                  <a:pt x="1275605" y="50835"/>
                </a:cubicBezTo>
                <a:cubicBezTo>
                  <a:pt x="1291407" y="56212"/>
                  <a:pt x="1298126" y="64110"/>
                  <a:pt x="1295760" y="74528"/>
                </a:cubicBezTo>
                <a:cubicBezTo>
                  <a:pt x="1293394" y="84947"/>
                  <a:pt x="1286747" y="86105"/>
                  <a:pt x="1275820" y="78002"/>
                </a:cubicBezTo>
                <a:cubicBezTo>
                  <a:pt x="1269653" y="70947"/>
                  <a:pt x="1264125" y="63311"/>
                  <a:pt x="1259235" y="55094"/>
                </a:cubicBezTo>
                <a:cubicBezTo>
                  <a:pt x="1256791" y="50985"/>
                  <a:pt x="1256932" y="48576"/>
                  <a:pt x="1259660" y="47866"/>
                </a:cubicBezTo>
                <a:close/>
                <a:moveTo>
                  <a:pt x="4886245" y="40080"/>
                </a:moveTo>
                <a:lnTo>
                  <a:pt x="4909154" y="40080"/>
                </a:lnTo>
                <a:lnTo>
                  <a:pt x="4909154" y="279124"/>
                </a:lnTo>
                <a:lnTo>
                  <a:pt x="4873898" y="279124"/>
                </a:lnTo>
                <a:lnTo>
                  <a:pt x="4873898" y="92866"/>
                </a:lnTo>
                <a:cubicBezTo>
                  <a:pt x="4866757" y="103922"/>
                  <a:pt x="4851908" y="115172"/>
                  <a:pt x="4829350" y="126616"/>
                </a:cubicBezTo>
                <a:lnTo>
                  <a:pt x="4829350" y="95813"/>
                </a:lnTo>
                <a:cubicBezTo>
                  <a:pt x="4852266" y="80254"/>
                  <a:pt x="4871231" y="61676"/>
                  <a:pt x="4886245" y="40080"/>
                </a:cubicBezTo>
                <a:close/>
                <a:moveTo>
                  <a:pt x="4722819" y="40080"/>
                </a:moveTo>
                <a:lnTo>
                  <a:pt x="4760655" y="40080"/>
                </a:lnTo>
                <a:lnTo>
                  <a:pt x="4703954" y="127799"/>
                </a:lnTo>
                <a:cubicBezTo>
                  <a:pt x="4725981" y="121503"/>
                  <a:pt x="4744659" y="122841"/>
                  <a:pt x="4759988" y="131810"/>
                </a:cubicBezTo>
                <a:cubicBezTo>
                  <a:pt x="4775318" y="140780"/>
                  <a:pt x="4785547" y="150625"/>
                  <a:pt x="4790673" y="161344"/>
                </a:cubicBezTo>
                <a:cubicBezTo>
                  <a:pt x="4795800" y="172063"/>
                  <a:pt x="4798596" y="183686"/>
                  <a:pt x="4799062" y="196212"/>
                </a:cubicBezTo>
                <a:cubicBezTo>
                  <a:pt x="4799528" y="208738"/>
                  <a:pt x="4797639" y="221132"/>
                  <a:pt x="4793394" y="233393"/>
                </a:cubicBezTo>
                <a:cubicBezTo>
                  <a:pt x="4789149" y="245654"/>
                  <a:pt x="4781560" y="256782"/>
                  <a:pt x="4770625" y="266777"/>
                </a:cubicBezTo>
                <a:cubicBezTo>
                  <a:pt x="4759691" y="276772"/>
                  <a:pt x="4744519" y="282228"/>
                  <a:pt x="4725110" y="283146"/>
                </a:cubicBezTo>
                <a:cubicBezTo>
                  <a:pt x="4705700" y="284064"/>
                  <a:pt x="4689090" y="280490"/>
                  <a:pt x="4675281" y="272423"/>
                </a:cubicBezTo>
                <a:cubicBezTo>
                  <a:pt x="4661471" y="264357"/>
                  <a:pt x="4651975" y="252985"/>
                  <a:pt x="4646791" y="238308"/>
                </a:cubicBezTo>
                <a:cubicBezTo>
                  <a:pt x="4641607" y="223631"/>
                  <a:pt x="4639466" y="209581"/>
                  <a:pt x="4640369" y="196158"/>
                </a:cubicBezTo>
                <a:cubicBezTo>
                  <a:pt x="4641273" y="182736"/>
                  <a:pt x="4643747" y="171540"/>
                  <a:pt x="4647791" y="162570"/>
                </a:cubicBezTo>
                <a:cubicBezTo>
                  <a:pt x="4651834" y="153600"/>
                  <a:pt x="4658008" y="142168"/>
                  <a:pt x="4666311" y="128272"/>
                </a:cubicBezTo>
                <a:close/>
                <a:moveTo>
                  <a:pt x="3360798" y="40080"/>
                </a:moveTo>
                <a:lnTo>
                  <a:pt x="3365681" y="40080"/>
                </a:lnTo>
                <a:cubicBezTo>
                  <a:pt x="3381555" y="42202"/>
                  <a:pt x="3390518" y="49422"/>
                  <a:pt x="3392568" y="61741"/>
                </a:cubicBezTo>
                <a:lnTo>
                  <a:pt x="3392568" y="73162"/>
                </a:lnTo>
                <a:cubicBezTo>
                  <a:pt x="3386173" y="89898"/>
                  <a:pt x="3375138" y="97362"/>
                  <a:pt x="3359464" y="95555"/>
                </a:cubicBezTo>
                <a:cubicBezTo>
                  <a:pt x="3345554" y="93418"/>
                  <a:pt x="3338090" y="83616"/>
                  <a:pt x="3337072" y="66150"/>
                </a:cubicBezTo>
                <a:cubicBezTo>
                  <a:pt x="3337072" y="53000"/>
                  <a:pt x="3344980" y="44310"/>
                  <a:pt x="3360798" y="40080"/>
                </a:cubicBezTo>
                <a:close/>
                <a:moveTo>
                  <a:pt x="2740227" y="40080"/>
                </a:moveTo>
                <a:cubicBezTo>
                  <a:pt x="2749699" y="40080"/>
                  <a:pt x="2758289" y="41044"/>
                  <a:pt x="2765997" y="42973"/>
                </a:cubicBezTo>
                <a:cubicBezTo>
                  <a:pt x="2773705" y="44902"/>
                  <a:pt x="2781875" y="48985"/>
                  <a:pt x="2790508" y="55223"/>
                </a:cubicBezTo>
                <a:cubicBezTo>
                  <a:pt x="2799140" y="61461"/>
                  <a:pt x="2805317" y="70208"/>
                  <a:pt x="2809039" y="81465"/>
                </a:cubicBezTo>
                <a:cubicBezTo>
                  <a:pt x="2812760" y="92723"/>
                  <a:pt x="2812477" y="106012"/>
                  <a:pt x="2808189" y="121335"/>
                </a:cubicBezTo>
                <a:cubicBezTo>
                  <a:pt x="2803901" y="136657"/>
                  <a:pt x="2793447" y="147359"/>
                  <a:pt x="2776827" y="153439"/>
                </a:cubicBezTo>
                <a:cubicBezTo>
                  <a:pt x="2791411" y="156623"/>
                  <a:pt x="2802030" y="163205"/>
                  <a:pt x="2808684" y="173185"/>
                </a:cubicBezTo>
                <a:cubicBezTo>
                  <a:pt x="2815338" y="183166"/>
                  <a:pt x="2818665" y="195144"/>
                  <a:pt x="2818665" y="209118"/>
                </a:cubicBezTo>
                <a:cubicBezTo>
                  <a:pt x="2818665" y="223093"/>
                  <a:pt x="2816524" y="234372"/>
                  <a:pt x="2812244" y="242954"/>
                </a:cubicBezTo>
                <a:cubicBezTo>
                  <a:pt x="2807963" y="251537"/>
                  <a:pt x="2803163" y="258721"/>
                  <a:pt x="2797843" y="264507"/>
                </a:cubicBezTo>
                <a:cubicBezTo>
                  <a:pt x="2792522" y="270294"/>
                  <a:pt x="2785349" y="274854"/>
                  <a:pt x="2776322" y="278188"/>
                </a:cubicBezTo>
                <a:cubicBezTo>
                  <a:pt x="2767294" y="281522"/>
                  <a:pt x="2755980" y="283189"/>
                  <a:pt x="2742378" y="283189"/>
                </a:cubicBezTo>
                <a:cubicBezTo>
                  <a:pt x="2728776" y="283189"/>
                  <a:pt x="2716996" y="281526"/>
                  <a:pt x="2707037" y="278199"/>
                </a:cubicBezTo>
                <a:cubicBezTo>
                  <a:pt x="2697078" y="274872"/>
                  <a:pt x="2688717" y="269831"/>
                  <a:pt x="2681956" y="263077"/>
                </a:cubicBezTo>
                <a:cubicBezTo>
                  <a:pt x="2675194" y="256323"/>
                  <a:pt x="2670616" y="248396"/>
                  <a:pt x="2668221" y="239297"/>
                </a:cubicBezTo>
                <a:cubicBezTo>
                  <a:pt x="2665827" y="230199"/>
                  <a:pt x="2664629" y="220092"/>
                  <a:pt x="2664629" y="208979"/>
                </a:cubicBezTo>
                <a:cubicBezTo>
                  <a:pt x="2664629" y="197851"/>
                  <a:pt x="2667440" y="186898"/>
                  <a:pt x="2673061" y="176122"/>
                </a:cubicBezTo>
                <a:cubicBezTo>
                  <a:pt x="2678683" y="165345"/>
                  <a:pt x="2687573" y="157497"/>
                  <a:pt x="2699734" y="152579"/>
                </a:cubicBezTo>
                <a:cubicBezTo>
                  <a:pt x="2689567" y="148004"/>
                  <a:pt x="2682533" y="141569"/>
                  <a:pt x="2678632" y="133273"/>
                </a:cubicBezTo>
                <a:cubicBezTo>
                  <a:pt x="2674732" y="124977"/>
                  <a:pt x="2672548" y="115660"/>
                  <a:pt x="2672083" y="105320"/>
                </a:cubicBezTo>
                <a:cubicBezTo>
                  <a:pt x="2671617" y="94981"/>
                  <a:pt x="2673011" y="86076"/>
                  <a:pt x="2676266" y="78605"/>
                </a:cubicBezTo>
                <a:cubicBezTo>
                  <a:pt x="2679522" y="71133"/>
                  <a:pt x="2684483" y="64064"/>
                  <a:pt x="2691151" y="57395"/>
                </a:cubicBezTo>
                <a:cubicBezTo>
                  <a:pt x="2697820" y="50727"/>
                  <a:pt x="2705298" y="46174"/>
                  <a:pt x="2713587" y="43736"/>
                </a:cubicBezTo>
                <a:cubicBezTo>
                  <a:pt x="2721875" y="41299"/>
                  <a:pt x="2730755" y="40080"/>
                  <a:pt x="2740227" y="40080"/>
                </a:cubicBezTo>
                <a:close/>
                <a:moveTo>
                  <a:pt x="2589141" y="40080"/>
                </a:moveTo>
                <a:lnTo>
                  <a:pt x="2616093" y="40080"/>
                </a:lnTo>
                <a:lnTo>
                  <a:pt x="2616093" y="198008"/>
                </a:lnTo>
                <a:lnTo>
                  <a:pt x="2648488" y="198008"/>
                </a:lnTo>
                <a:lnTo>
                  <a:pt x="2648488" y="227843"/>
                </a:lnTo>
                <a:lnTo>
                  <a:pt x="2616093" y="227843"/>
                </a:lnTo>
                <a:lnTo>
                  <a:pt x="2616093" y="279124"/>
                </a:lnTo>
                <a:lnTo>
                  <a:pt x="2582193" y="279124"/>
                </a:lnTo>
                <a:lnTo>
                  <a:pt x="2582193" y="227843"/>
                </a:lnTo>
                <a:lnTo>
                  <a:pt x="2478255" y="227843"/>
                </a:lnTo>
                <a:lnTo>
                  <a:pt x="2478255" y="200245"/>
                </a:lnTo>
                <a:close/>
                <a:moveTo>
                  <a:pt x="238046" y="40080"/>
                </a:moveTo>
                <a:lnTo>
                  <a:pt x="260954" y="40080"/>
                </a:lnTo>
                <a:lnTo>
                  <a:pt x="260954" y="279124"/>
                </a:lnTo>
                <a:lnTo>
                  <a:pt x="225699" y="279124"/>
                </a:lnTo>
                <a:lnTo>
                  <a:pt x="225699" y="92866"/>
                </a:lnTo>
                <a:cubicBezTo>
                  <a:pt x="218558" y="103922"/>
                  <a:pt x="203708" y="115172"/>
                  <a:pt x="181152" y="126616"/>
                </a:cubicBezTo>
                <a:lnTo>
                  <a:pt x="181152" y="95813"/>
                </a:lnTo>
                <a:cubicBezTo>
                  <a:pt x="204067" y="80254"/>
                  <a:pt x="223032" y="61676"/>
                  <a:pt x="238046" y="40080"/>
                </a:cubicBezTo>
                <a:close/>
                <a:moveTo>
                  <a:pt x="2045427" y="39410"/>
                </a:moveTo>
                <a:cubicBezTo>
                  <a:pt x="2053027" y="40498"/>
                  <a:pt x="2060093" y="42718"/>
                  <a:pt x="2066625" y="46070"/>
                </a:cubicBezTo>
                <a:cubicBezTo>
                  <a:pt x="2079689" y="52774"/>
                  <a:pt x="2088784" y="62468"/>
                  <a:pt x="2093911" y="75152"/>
                </a:cubicBezTo>
                <a:cubicBezTo>
                  <a:pt x="2099038" y="87836"/>
                  <a:pt x="2099711" y="101814"/>
                  <a:pt x="2095933" y="117087"/>
                </a:cubicBezTo>
                <a:cubicBezTo>
                  <a:pt x="2092154" y="132359"/>
                  <a:pt x="2081897" y="144534"/>
                  <a:pt x="2065162" y="153611"/>
                </a:cubicBezTo>
                <a:cubicBezTo>
                  <a:pt x="2077165" y="157741"/>
                  <a:pt x="2086687" y="165456"/>
                  <a:pt x="2093728" y="176756"/>
                </a:cubicBezTo>
                <a:cubicBezTo>
                  <a:pt x="2100769" y="188056"/>
                  <a:pt x="2103121" y="202891"/>
                  <a:pt x="2100783" y="221261"/>
                </a:cubicBezTo>
                <a:cubicBezTo>
                  <a:pt x="2098446" y="239631"/>
                  <a:pt x="2090107" y="254545"/>
                  <a:pt x="2075767" y="266002"/>
                </a:cubicBezTo>
                <a:cubicBezTo>
                  <a:pt x="2061427" y="277460"/>
                  <a:pt x="2045222" y="282956"/>
                  <a:pt x="2027154" y="282490"/>
                </a:cubicBezTo>
                <a:cubicBezTo>
                  <a:pt x="2009085" y="282024"/>
                  <a:pt x="1993386" y="276320"/>
                  <a:pt x="1980057" y="265379"/>
                </a:cubicBezTo>
                <a:cubicBezTo>
                  <a:pt x="1966728" y="254437"/>
                  <a:pt x="1958148" y="237609"/>
                  <a:pt x="1954320" y="214894"/>
                </a:cubicBezTo>
                <a:lnTo>
                  <a:pt x="1985875" y="208785"/>
                </a:lnTo>
                <a:cubicBezTo>
                  <a:pt x="1989976" y="222623"/>
                  <a:pt x="1995749" y="232830"/>
                  <a:pt x="2003191" y="239405"/>
                </a:cubicBezTo>
                <a:cubicBezTo>
                  <a:pt x="2010634" y="245980"/>
                  <a:pt x="2019686" y="249296"/>
                  <a:pt x="2030348" y="249353"/>
                </a:cubicBezTo>
                <a:cubicBezTo>
                  <a:pt x="2041010" y="249411"/>
                  <a:pt x="2049675" y="245077"/>
                  <a:pt x="2056343" y="236350"/>
                </a:cubicBezTo>
                <a:cubicBezTo>
                  <a:pt x="2063011" y="227624"/>
                  <a:pt x="2065915" y="217626"/>
                  <a:pt x="2065055" y="206354"/>
                </a:cubicBezTo>
                <a:cubicBezTo>
                  <a:pt x="2064194" y="195083"/>
                  <a:pt x="2059874" y="186371"/>
                  <a:pt x="2052095" y="180219"/>
                </a:cubicBezTo>
                <a:cubicBezTo>
                  <a:pt x="2044315" y="174067"/>
                  <a:pt x="2030165" y="169529"/>
                  <a:pt x="2009644" y="166603"/>
                </a:cubicBezTo>
                <a:lnTo>
                  <a:pt x="2009644" y="143049"/>
                </a:lnTo>
                <a:cubicBezTo>
                  <a:pt x="2029749" y="141142"/>
                  <a:pt x="2043774" y="136435"/>
                  <a:pt x="2051718" y="128928"/>
                </a:cubicBezTo>
                <a:cubicBezTo>
                  <a:pt x="2059663" y="121421"/>
                  <a:pt x="2063216" y="111705"/>
                  <a:pt x="2062377" y="99781"/>
                </a:cubicBezTo>
                <a:cubicBezTo>
                  <a:pt x="2061538" y="87858"/>
                  <a:pt x="2056325" y="79225"/>
                  <a:pt x="2046739" y="73883"/>
                </a:cubicBezTo>
                <a:cubicBezTo>
                  <a:pt x="2037152" y="68541"/>
                  <a:pt x="2026877" y="67975"/>
                  <a:pt x="2015914" y="72184"/>
                </a:cubicBezTo>
                <a:cubicBezTo>
                  <a:pt x="2004951" y="76393"/>
                  <a:pt x="1995706" y="89137"/>
                  <a:pt x="1988177" y="110418"/>
                </a:cubicBezTo>
                <a:lnTo>
                  <a:pt x="1957008" y="105579"/>
                </a:lnTo>
                <a:cubicBezTo>
                  <a:pt x="1962572" y="86506"/>
                  <a:pt x="1970298" y="71320"/>
                  <a:pt x="1980186" y="60020"/>
                </a:cubicBezTo>
                <a:cubicBezTo>
                  <a:pt x="1990073" y="48720"/>
                  <a:pt x="2003686" y="41894"/>
                  <a:pt x="2021023" y="39542"/>
                </a:cubicBezTo>
                <a:cubicBezTo>
                  <a:pt x="2029692" y="38366"/>
                  <a:pt x="2037826" y="38322"/>
                  <a:pt x="2045427" y="39410"/>
                </a:cubicBezTo>
                <a:close/>
                <a:moveTo>
                  <a:pt x="4356255" y="38746"/>
                </a:moveTo>
                <a:cubicBezTo>
                  <a:pt x="4373370" y="38746"/>
                  <a:pt x="4388065" y="45593"/>
                  <a:pt x="4400340" y="59288"/>
                </a:cubicBezTo>
                <a:cubicBezTo>
                  <a:pt x="4412615" y="72983"/>
                  <a:pt x="4420578" y="89858"/>
                  <a:pt x="4424227" y="109913"/>
                </a:cubicBezTo>
                <a:cubicBezTo>
                  <a:pt x="4427877" y="129968"/>
                  <a:pt x="4429017" y="153005"/>
                  <a:pt x="4427648" y="179025"/>
                </a:cubicBezTo>
                <a:cubicBezTo>
                  <a:pt x="4426278" y="205046"/>
                  <a:pt x="4421596" y="226517"/>
                  <a:pt x="4413601" y="243438"/>
                </a:cubicBezTo>
                <a:cubicBezTo>
                  <a:pt x="4405606" y="260360"/>
                  <a:pt x="4393435" y="272115"/>
                  <a:pt x="4377087" y="278704"/>
                </a:cubicBezTo>
                <a:cubicBezTo>
                  <a:pt x="4360739" y="285294"/>
                  <a:pt x="4344424" y="284591"/>
                  <a:pt x="4328141" y="276596"/>
                </a:cubicBezTo>
                <a:cubicBezTo>
                  <a:pt x="4311858" y="268602"/>
                  <a:pt x="4300432" y="258033"/>
                  <a:pt x="4293864" y="244890"/>
                </a:cubicBezTo>
                <a:cubicBezTo>
                  <a:pt x="4287296" y="231747"/>
                  <a:pt x="4282629" y="218024"/>
                  <a:pt x="4279861" y="203719"/>
                </a:cubicBezTo>
                <a:cubicBezTo>
                  <a:pt x="4277093" y="189415"/>
                  <a:pt x="4276161" y="170196"/>
                  <a:pt x="4277064" y="146061"/>
                </a:cubicBezTo>
                <a:cubicBezTo>
                  <a:pt x="4277982" y="121926"/>
                  <a:pt x="4281409" y="102779"/>
                  <a:pt x="4287346" y="88618"/>
                </a:cubicBezTo>
                <a:cubicBezTo>
                  <a:pt x="4293283" y="74457"/>
                  <a:pt x="4301973" y="62605"/>
                  <a:pt x="4313417" y="53061"/>
                </a:cubicBezTo>
                <a:cubicBezTo>
                  <a:pt x="4324860" y="43518"/>
                  <a:pt x="4339140" y="38746"/>
                  <a:pt x="4356255" y="38746"/>
                </a:cubicBezTo>
                <a:close/>
                <a:moveTo>
                  <a:pt x="4175280" y="38746"/>
                </a:moveTo>
                <a:cubicBezTo>
                  <a:pt x="4192395" y="38746"/>
                  <a:pt x="4207090" y="45593"/>
                  <a:pt x="4219365" y="59288"/>
                </a:cubicBezTo>
                <a:cubicBezTo>
                  <a:pt x="4231640" y="72983"/>
                  <a:pt x="4239603" y="89858"/>
                  <a:pt x="4243252" y="109913"/>
                </a:cubicBezTo>
                <a:cubicBezTo>
                  <a:pt x="4246902" y="129968"/>
                  <a:pt x="4248042" y="153005"/>
                  <a:pt x="4246673" y="179025"/>
                </a:cubicBezTo>
                <a:cubicBezTo>
                  <a:pt x="4245303" y="205046"/>
                  <a:pt x="4240621" y="226517"/>
                  <a:pt x="4232626" y="243438"/>
                </a:cubicBezTo>
                <a:cubicBezTo>
                  <a:pt x="4224631" y="260360"/>
                  <a:pt x="4212460" y="272115"/>
                  <a:pt x="4196113" y="278704"/>
                </a:cubicBezTo>
                <a:cubicBezTo>
                  <a:pt x="4179765" y="285294"/>
                  <a:pt x="4163449" y="284591"/>
                  <a:pt x="4147166" y="276596"/>
                </a:cubicBezTo>
                <a:cubicBezTo>
                  <a:pt x="4130883" y="268602"/>
                  <a:pt x="4119457" y="258033"/>
                  <a:pt x="4112889" y="244890"/>
                </a:cubicBezTo>
                <a:cubicBezTo>
                  <a:pt x="4106321" y="231747"/>
                  <a:pt x="4101654" y="218024"/>
                  <a:pt x="4098886" y="203719"/>
                </a:cubicBezTo>
                <a:cubicBezTo>
                  <a:pt x="4096118" y="189415"/>
                  <a:pt x="4095186" y="170196"/>
                  <a:pt x="4096090" y="146061"/>
                </a:cubicBezTo>
                <a:cubicBezTo>
                  <a:pt x="4097007" y="121926"/>
                  <a:pt x="4100435" y="102779"/>
                  <a:pt x="4106372" y="88618"/>
                </a:cubicBezTo>
                <a:cubicBezTo>
                  <a:pt x="4112308" y="74457"/>
                  <a:pt x="4120999" y="62605"/>
                  <a:pt x="4132442" y="53061"/>
                </a:cubicBezTo>
                <a:cubicBezTo>
                  <a:pt x="4143886" y="43518"/>
                  <a:pt x="4158165" y="38746"/>
                  <a:pt x="4175280" y="38746"/>
                </a:cubicBezTo>
                <a:close/>
                <a:moveTo>
                  <a:pt x="2203605" y="38746"/>
                </a:moveTo>
                <a:cubicBezTo>
                  <a:pt x="2220720" y="38746"/>
                  <a:pt x="2235415" y="45593"/>
                  <a:pt x="2247690" y="59288"/>
                </a:cubicBezTo>
                <a:cubicBezTo>
                  <a:pt x="2259965" y="72983"/>
                  <a:pt x="2267928" y="89858"/>
                  <a:pt x="2271577" y="109913"/>
                </a:cubicBezTo>
                <a:cubicBezTo>
                  <a:pt x="2275227" y="129968"/>
                  <a:pt x="2276367" y="153005"/>
                  <a:pt x="2274997" y="179025"/>
                </a:cubicBezTo>
                <a:cubicBezTo>
                  <a:pt x="2273628" y="205046"/>
                  <a:pt x="2268946" y="226517"/>
                  <a:pt x="2260951" y="243438"/>
                </a:cubicBezTo>
                <a:cubicBezTo>
                  <a:pt x="2252957" y="260360"/>
                  <a:pt x="2240785" y="272115"/>
                  <a:pt x="2224437" y="278704"/>
                </a:cubicBezTo>
                <a:cubicBezTo>
                  <a:pt x="2208090" y="285294"/>
                  <a:pt x="2191774" y="284591"/>
                  <a:pt x="2175491" y="276596"/>
                </a:cubicBezTo>
                <a:cubicBezTo>
                  <a:pt x="2159207" y="268602"/>
                  <a:pt x="2147782" y="258033"/>
                  <a:pt x="2141214" y="244890"/>
                </a:cubicBezTo>
                <a:cubicBezTo>
                  <a:pt x="2134646" y="231747"/>
                  <a:pt x="2129978" y="218024"/>
                  <a:pt x="2127211" y="203719"/>
                </a:cubicBezTo>
                <a:cubicBezTo>
                  <a:pt x="2124443" y="189415"/>
                  <a:pt x="2123511" y="170196"/>
                  <a:pt x="2124415" y="146061"/>
                </a:cubicBezTo>
                <a:cubicBezTo>
                  <a:pt x="2125332" y="121926"/>
                  <a:pt x="2128760" y="102779"/>
                  <a:pt x="2134696" y="88618"/>
                </a:cubicBezTo>
                <a:cubicBezTo>
                  <a:pt x="2140633" y="74457"/>
                  <a:pt x="2149323" y="62605"/>
                  <a:pt x="2160767" y="53061"/>
                </a:cubicBezTo>
                <a:cubicBezTo>
                  <a:pt x="2172210" y="43518"/>
                  <a:pt x="2186490" y="38746"/>
                  <a:pt x="2203605" y="38746"/>
                </a:cubicBezTo>
                <a:close/>
                <a:moveTo>
                  <a:pt x="3998333" y="37437"/>
                </a:moveTo>
                <a:cubicBezTo>
                  <a:pt x="4002717" y="37446"/>
                  <a:pt x="4006856" y="37929"/>
                  <a:pt x="4010749" y="38886"/>
                </a:cubicBezTo>
                <a:cubicBezTo>
                  <a:pt x="4018536" y="40800"/>
                  <a:pt x="4026527" y="44410"/>
                  <a:pt x="4034723" y="49716"/>
                </a:cubicBezTo>
                <a:cubicBezTo>
                  <a:pt x="4042918" y="55022"/>
                  <a:pt x="4049579" y="62805"/>
                  <a:pt x="4054706" y="73066"/>
                </a:cubicBezTo>
                <a:cubicBezTo>
                  <a:pt x="4059832" y="83326"/>
                  <a:pt x="4061697" y="95709"/>
                  <a:pt x="4060299" y="110214"/>
                </a:cubicBezTo>
                <a:cubicBezTo>
                  <a:pt x="4058900" y="124719"/>
                  <a:pt x="4051770" y="141845"/>
                  <a:pt x="4038906" y="161591"/>
                </a:cubicBezTo>
                <a:cubicBezTo>
                  <a:pt x="4026043" y="181338"/>
                  <a:pt x="4001930" y="210126"/>
                  <a:pt x="3966567" y="247955"/>
                </a:cubicBezTo>
                <a:lnTo>
                  <a:pt x="4063751" y="247955"/>
                </a:lnTo>
                <a:lnTo>
                  <a:pt x="4063751" y="279124"/>
                </a:lnTo>
                <a:lnTo>
                  <a:pt x="3919159" y="279124"/>
                </a:lnTo>
                <a:lnTo>
                  <a:pt x="3919159" y="269423"/>
                </a:lnTo>
                <a:cubicBezTo>
                  <a:pt x="3920090" y="255455"/>
                  <a:pt x="3926504" y="242979"/>
                  <a:pt x="3938400" y="231995"/>
                </a:cubicBezTo>
                <a:cubicBezTo>
                  <a:pt x="3950295" y="221010"/>
                  <a:pt x="3965180" y="204128"/>
                  <a:pt x="3983055" y="181349"/>
                </a:cubicBezTo>
                <a:cubicBezTo>
                  <a:pt x="4000930" y="158569"/>
                  <a:pt x="4012521" y="141028"/>
                  <a:pt x="4017826" y="128724"/>
                </a:cubicBezTo>
                <a:cubicBezTo>
                  <a:pt x="4023132" y="116420"/>
                  <a:pt x="4025151" y="106149"/>
                  <a:pt x="4023882" y="97910"/>
                </a:cubicBezTo>
                <a:cubicBezTo>
                  <a:pt x="4022612" y="89672"/>
                  <a:pt x="4018805" y="82946"/>
                  <a:pt x="4012460" y="77733"/>
                </a:cubicBezTo>
                <a:cubicBezTo>
                  <a:pt x="4006114" y="72521"/>
                  <a:pt x="3998686" y="70348"/>
                  <a:pt x="3990175" y="71216"/>
                </a:cubicBezTo>
                <a:cubicBezTo>
                  <a:pt x="3981664" y="72083"/>
                  <a:pt x="3973465" y="75421"/>
                  <a:pt x="3965578" y="81229"/>
                </a:cubicBezTo>
                <a:cubicBezTo>
                  <a:pt x="3957691" y="87037"/>
                  <a:pt x="3951245" y="96766"/>
                  <a:pt x="3946240" y="110418"/>
                </a:cubicBezTo>
                <a:lnTo>
                  <a:pt x="3913759" y="105600"/>
                </a:lnTo>
                <a:cubicBezTo>
                  <a:pt x="3921130" y="81896"/>
                  <a:pt x="3930731" y="65075"/>
                  <a:pt x="3942562" y="55137"/>
                </a:cubicBezTo>
                <a:cubicBezTo>
                  <a:pt x="3954392" y="45199"/>
                  <a:pt x="3968353" y="39764"/>
                  <a:pt x="3984442" y="38832"/>
                </a:cubicBezTo>
                <a:cubicBezTo>
                  <a:pt x="3989318" y="37893"/>
                  <a:pt x="3993948" y="37428"/>
                  <a:pt x="3998333" y="37437"/>
                </a:cubicBezTo>
                <a:close/>
                <a:moveTo>
                  <a:pt x="1855207" y="37437"/>
                </a:moveTo>
                <a:cubicBezTo>
                  <a:pt x="1859592" y="37446"/>
                  <a:pt x="1863731" y="37929"/>
                  <a:pt x="1867624" y="38886"/>
                </a:cubicBezTo>
                <a:cubicBezTo>
                  <a:pt x="1875411" y="40800"/>
                  <a:pt x="1883402" y="44410"/>
                  <a:pt x="1891598" y="49716"/>
                </a:cubicBezTo>
                <a:cubicBezTo>
                  <a:pt x="1899793" y="55022"/>
                  <a:pt x="1906454" y="62805"/>
                  <a:pt x="1911581" y="73066"/>
                </a:cubicBezTo>
                <a:cubicBezTo>
                  <a:pt x="1916707" y="83326"/>
                  <a:pt x="1918572" y="95709"/>
                  <a:pt x="1917173" y="110214"/>
                </a:cubicBezTo>
                <a:cubicBezTo>
                  <a:pt x="1915775" y="124719"/>
                  <a:pt x="1908645" y="141845"/>
                  <a:pt x="1895781" y="161591"/>
                </a:cubicBezTo>
                <a:cubicBezTo>
                  <a:pt x="1882918" y="181338"/>
                  <a:pt x="1858805" y="210126"/>
                  <a:pt x="1823442" y="247955"/>
                </a:cubicBezTo>
                <a:lnTo>
                  <a:pt x="1920626" y="247955"/>
                </a:lnTo>
                <a:lnTo>
                  <a:pt x="1920626" y="279124"/>
                </a:lnTo>
                <a:lnTo>
                  <a:pt x="1776033" y="279124"/>
                </a:lnTo>
                <a:lnTo>
                  <a:pt x="1776033" y="269423"/>
                </a:lnTo>
                <a:cubicBezTo>
                  <a:pt x="1776966" y="255455"/>
                  <a:pt x="1783379" y="242979"/>
                  <a:pt x="1795274" y="231995"/>
                </a:cubicBezTo>
                <a:cubicBezTo>
                  <a:pt x="1807170" y="221010"/>
                  <a:pt x="1822055" y="204128"/>
                  <a:pt x="1839930" y="181349"/>
                </a:cubicBezTo>
                <a:cubicBezTo>
                  <a:pt x="1857805" y="158569"/>
                  <a:pt x="1869395" y="141028"/>
                  <a:pt x="1874701" y="128724"/>
                </a:cubicBezTo>
                <a:cubicBezTo>
                  <a:pt x="1880007" y="116420"/>
                  <a:pt x="1882026" y="106149"/>
                  <a:pt x="1880756" y="97910"/>
                </a:cubicBezTo>
                <a:cubicBezTo>
                  <a:pt x="1879487" y="89672"/>
                  <a:pt x="1875680" y="82946"/>
                  <a:pt x="1869334" y="77733"/>
                </a:cubicBezTo>
                <a:cubicBezTo>
                  <a:pt x="1862989" y="72521"/>
                  <a:pt x="1855561" y="70348"/>
                  <a:pt x="1847050" y="71216"/>
                </a:cubicBezTo>
                <a:cubicBezTo>
                  <a:pt x="1838539" y="72083"/>
                  <a:pt x="1830340" y="75421"/>
                  <a:pt x="1822453" y="81229"/>
                </a:cubicBezTo>
                <a:cubicBezTo>
                  <a:pt x="1814566" y="87037"/>
                  <a:pt x="1808120" y="96766"/>
                  <a:pt x="1803115" y="110418"/>
                </a:cubicBezTo>
                <a:lnTo>
                  <a:pt x="1770634" y="105600"/>
                </a:lnTo>
                <a:cubicBezTo>
                  <a:pt x="1778005" y="81896"/>
                  <a:pt x="1787606" y="65075"/>
                  <a:pt x="1799437" y="55137"/>
                </a:cubicBezTo>
                <a:cubicBezTo>
                  <a:pt x="1811267" y="45199"/>
                  <a:pt x="1825228" y="39764"/>
                  <a:pt x="1841317" y="38832"/>
                </a:cubicBezTo>
                <a:cubicBezTo>
                  <a:pt x="1846193" y="37893"/>
                  <a:pt x="1850823" y="37428"/>
                  <a:pt x="1855207" y="37437"/>
                </a:cubicBezTo>
                <a:close/>
                <a:moveTo>
                  <a:pt x="777223" y="19075"/>
                </a:moveTo>
                <a:cubicBezTo>
                  <a:pt x="781094" y="18928"/>
                  <a:pt x="785987" y="19197"/>
                  <a:pt x="791903" y="19881"/>
                </a:cubicBezTo>
                <a:cubicBezTo>
                  <a:pt x="803948" y="20900"/>
                  <a:pt x="812767" y="23979"/>
                  <a:pt x="818360" y="29120"/>
                </a:cubicBezTo>
                <a:cubicBezTo>
                  <a:pt x="823953" y="34261"/>
                  <a:pt x="825626" y="41671"/>
                  <a:pt x="823382" y="51351"/>
                </a:cubicBezTo>
                <a:cubicBezTo>
                  <a:pt x="821139" y="61031"/>
                  <a:pt x="813940" y="62805"/>
                  <a:pt x="801786" y="56675"/>
                </a:cubicBezTo>
                <a:cubicBezTo>
                  <a:pt x="789633" y="50544"/>
                  <a:pt x="779032" y="42195"/>
                  <a:pt x="769983" y="31626"/>
                </a:cubicBezTo>
                <a:cubicBezTo>
                  <a:pt x="763197" y="23700"/>
                  <a:pt x="765610" y="19516"/>
                  <a:pt x="777223" y="19075"/>
                </a:cubicBezTo>
                <a:close/>
                <a:moveTo>
                  <a:pt x="5550562" y="11712"/>
                </a:moveTo>
                <a:cubicBezTo>
                  <a:pt x="5551878" y="11336"/>
                  <a:pt x="5553676" y="11385"/>
                  <a:pt x="5555956" y="11858"/>
                </a:cubicBezTo>
                <a:cubicBezTo>
                  <a:pt x="5565076" y="13751"/>
                  <a:pt x="5573878" y="16490"/>
                  <a:pt x="5582360" y="20075"/>
                </a:cubicBezTo>
                <a:cubicBezTo>
                  <a:pt x="5590842" y="23660"/>
                  <a:pt x="5593503" y="30074"/>
                  <a:pt x="5590341" y="39316"/>
                </a:cubicBezTo>
                <a:cubicBezTo>
                  <a:pt x="5587179" y="48558"/>
                  <a:pt x="5586014" y="69950"/>
                  <a:pt x="5586845" y="103492"/>
                </a:cubicBezTo>
                <a:cubicBezTo>
                  <a:pt x="5601572" y="102675"/>
                  <a:pt x="5614726" y="100896"/>
                  <a:pt x="5626306" y="98157"/>
                </a:cubicBezTo>
                <a:cubicBezTo>
                  <a:pt x="5637885" y="95418"/>
                  <a:pt x="5648400" y="99251"/>
                  <a:pt x="5657851" y="109655"/>
                </a:cubicBezTo>
                <a:cubicBezTo>
                  <a:pt x="5667301" y="120059"/>
                  <a:pt x="5663949" y="125035"/>
                  <a:pt x="5647795" y="124583"/>
                </a:cubicBezTo>
                <a:cubicBezTo>
                  <a:pt x="5631640" y="124131"/>
                  <a:pt x="5611367" y="125131"/>
                  <a:pt x="5586974" y="127584"/>
                </a:cubicBezTo>
                <a:cubicBezTo>
                  <a:pt x="5586974" y="160882"/>
                  <a:pt x="5587874" y="194169"/>
                  <a:pt x="5589674" y="227445"/>
                </a:cubicBezTo>
                <a:cubicBezTo>
                  <a:pt x="5591474" y="260722"/>
                  <a:pt x="5587508" y="285079"/>
                  <a:pt x="5577779" y="300516"/>
                </a:cubicBezTo>
                <a:cubicBezTo>
                  <a:pt x="5568049" y="315953"/>
                  <a:pt x="5560699" y="317986"/>
                  <a:pt x="5555730" y="306614"/>
                </a:cubicBezTo>
                <a:cubicBezTo>
                  <a:pt x="5550762" y="295242"/>
                  <a:pt x="5543230" y="283519"/>
                  <a:pt x="5533134" y="271445"/>
                </a:cubicBezTo>
                <a:cubicBezTo>
                  <a:pt x="5523038" y="259370"/>
                  <a:pt x="5521615" y="254498"/>
                  <a:pt x="5528864" y="256828"/>
                </a:cubicBezTo>
                <a:cubicBezTo>
                  <a:pt x="5536113" y="259159"/>
                  <a:pt x="5542638" y="261406"/>
                  <a:pt x="5548438" y="263572"/>
                </a:cubicBezTo>
                <a:cubicBezTo>
                  <a:pt x="5554239" y="265737"/>
                  <a:pt x="5557817" y="264966"/>
                  <a:pt x="5559172" y="261259"/>
                </a:cubicBezTo>
                <a:cubicBezTo>
                  <a:pt x="5560527" y="257552"/>
                  <a:pt x="5561424" y="249694"/>
                  <a:pt x="5561861" y="237684"/>
                </a:cubicBezTo>
                <a:cubicBezTo>
                  <a:pt x="5562298" y="225674"/>
                  <a:pt x="5562517" y="189548"/>
                  <a:pt x="5562517" y="129304"/>
                </a:cubicBezTo>
                <a:cubicBezTo>
                  <a:pt x="5530926" y="134711"/>
                  <a:pt x="5510476" y="138314"/>
                  <a:pt x="5501169" y="140113"/>
                </a:cubicBezTo>
                <a:cubicBezTo>
                  <a:pt x="5491863" y="141913"/>
                  <a:pt x="5482663" y="138059"/>
                  <a:pt x="5473572" y="128552"/>
                </a:cubicBezTo>
                <a:cubicBezTo>
                  <a:pt x="5464480" y="119044"/>
                  <a:pt x="5464659" y="114749"/>
                  <a:pt x="5474109" y="115667"/>
                </a:cubicBezTo>
                <a:cubicBezTo>
                  <a:pt x="5483560" y="116585"/>
                  <a:pt x="5495763" y="116384"/>
                  <a:pt x="5510720" y="115065"/>
                </a:cubicBezTo>
                <a:cubicBezTo>
                  <a:pt x="5525677" y="113745"/>
                  <a:pt x="5542498" y="111867"/>
                  <a:pt x="5561183" y="109429"/>
                </a:cubicBezTo>
                <a:cubicBezTo>
                  <a:pt x="5561183" y="65863"/>
                  <a:pt x="5558032" y="38237"/>
                  <a:pt x="5551730" y="26550"/>
                </a:cubicBezTo>
                <a:cubicBezTo>
                  <a:pt x="5547003" y="17784"/>
                  <a:pt x="5546614" y="12838"/>
                  <a:pt x="5550562" y="11712"/>
                </a:cubicBezTo>
                <a:close/>
                <a:moveTo>
                  <a:pt x="6870503" y="11022"/>
                </a:moveTo>
                <a:cubicBezTo>
                  <a:pt x="6872327" y="10393"/>
                  <a:pt x="6875291" y="10431"/>
                  <a:pt x="6879391" y="11137"/>
                </a:cubicBezTo>
                <a:cubicBezTo>
                  <a:pt x="6887595" y="12550"/>
                  <a:pt x="6894370" y="14733"/>
                  <a:pt x="6899719" y="17687"/>
                </a:cubicBezTo>
                <a:cubicBezTo>
                  <a:pt x="6905067" y="20641"/>
                  <a:pt x="6906513" y="23925"/>
                  <a:pt x="6904053" y="27539"/>
                </a:cubicBezTo>
                <a:cubicBezTo>
                  <a:pt x="6901594" y="31153"/>
                  <a:pt x="6898779" y="34888"/>
                  <a:pt x="6895610" y="38746"/>
                </a:cubicBezTo>
                <a:cubicBezTo>
                  <a:pt x="6898535" y="38746"/>
                  <a:pt x="6905545" y="36717"/>
                  <a:pt x="6916637" y="32659"/>
                </a:cubicBezTo>
                <a:cubicBezTo>
                  <a:pt x="6927729" y="28600"/>
                  <a:pt x="6935996" y="29884"/>
                  <a:pt x="6941438" y="36509"/>
                </a:cubicBezTo>
                <a:cubicBezTo>
                  <a:pt x="6946880" y="43134"/>
                  <a:pt x="6945245" y="47874"/>
                  <a:pt x="6936533" y="50727"/>
                </a:cubicBezTo>
                <a:cubicBezTo>
                  <a:pt x="6927822" y="53581"/>
                  <a:pt x="6918737" y="55467"/>
                  <a:pt x="6909280" y="56384"/>
                </a:cubicBezTo>
                <a:cubicBezTo>
                  <a:pt x="6899823" y="57302"/>
                  <a:pt x="6892671" y="56865"/>
                  <a:pt x="6887823" y="55072"/>
                </a:cubicBezTo>
                <a:cubicBezTo>
                  <a:pt x="6877843" y="70502"/>
                  <a:pt x="6864245" y="83133"/>
                  <a:pt x="6847029" y="92963"/>
                </a:cubicBezTo>
                <a:cubicBezTo>
                  <a:pt x="6829814" y="102793"/>
                  <a:pt x="6825103" y="102782"/>
                  <a:pt x="6832897" y="92930"/>
                </a:cubicBezTo>
                <a:cubicBezTo>
                  <a:pt x="6840691" y="83079"/>
                  <a:pt x="6847029" y="74600"/>
                  <a:pt x="6851912" y="67495"/>
                </a:cubicBezTo>
                <a:cubicBezTo>
                  <a:pt x="6856795" y="60389"/>
                  <a:pt x="6860997" y="53101"/>
                  <a:pt x="6864517" y="45629"/>
                </a:cubicBezTo>
                <a:cubicBezTo>
                  <a:pt x="6868038" y="38158"/>
                  <a:pt x="6869797" y="32279"/>
                  <a:pt x="6869797" y="27991"/>
                </a:cubicBezTo>
                <a:cubicBezTo>
                  <a:pt x="6869797" y="23201"/>
                  <a:pt x="6869346" y="18842"/>
                  <a:pt x="6868443" y="14913"/>
                </a:cubicBezTo>
                <a:cubicBezTo>
                  <a:pt x="6867991" y="12948"/>
                  <a:pt x="6868677" y="11651"/>
                  <a:pt x="6870503" y="11022"/>
                </a:cubicBezTo>
                <a:close/>
                <a:moveTo>
                  <a:pt x="1145978" y="11022"/>
                </a:moveTo>
                <a:cubicBezTo>
                  <a:pt x="1147803" y="10393"/>
                  <a:pt x="1150766" y="10431"/>
                  <a:pt x="1154867" y="11137"/>
                </a:cubicBezTo>
                <a:cubicBezTo>
                  <a:pt x="1163070" y="12550"/>
                  <a:pt x="1169846" y="14733"/>
                  <a:pt x="1175195" y="17687"/>
                </a:cubicBezTo>
                <a:cubicBezTo>
                  <a:pt x="1180543" y="20641"/>
                  <a:pt x="1181988" y="23925"/>
                  <a:pt x="1179529" y="27539"/>
                </a:cubicBezTo>
                <a:cubicBezTo>
                  <a:pt x="1177069" y="31153"/>
                  <a:pt x="1174255" y="34888"/>
                  <a:pt x="1171086" y="38746"/>
                </a:cubicBezTo>
                <a:cubicBezTo>
                  <a:pt x="1174011" y="38746"/>
                  <a:pt x="1181021" y="36717"/>
                  <a:pt x="1192112" y="32659"/>
                </a:cubicBezTo>
                <a:cubicBezTo>
                  <a:pt x="1203205" y="28600"/>
                  <a:pt x="1211472" y="29884"/>
                  <a:pt x="1216914" y="36509"/>
                </a:cubicBezTo>
                <a:cubicBezTo>
                  <a:pt x="1222356" y="43134"/>
                  <a:pt x="1220721" y="47874"/>
                  <a:pt x="1212010" y="50727"/>
                </a:cubicBezTo>
                <a:cubicBezTo>
                  <a:pt x="1203298" y="53581"/>
                  <a:pt x="1194214" y="55467"/>
                  <a:pt x="1184756" y="56384"/>
                </a:cubicBezTo>
                <a:cubicBezTo>
                  <a:pt x="1175298" y="57302"/>
                  <a:pt x="1168146" y="56865"/>
                  <a:pt x="1163299" y="55072"/>
                </a:cubicBezTo>
                <a:cubicBezTo>
                  <a:pt x="1153319" y="70502"/>
                  <a:pt x="1139721" y="83133"/>
                  <a:pt x="1122506" y="92963"/>
                </a:cubicBezTo>
                <a:cubicBezTo>
                  <a:pt x="1105289" y="102793"/>
                  <a:pt x="1100579" y="102782"/>
                  <a:pt x="1108373" y="92930"/>
                </a:cubicBezTo>
                <a:cubicBezTo>
                  <a:pt x="1116167" y="83079"/>
                  <a:pt x="1122506" y="74600"/>
                  <a:pt x="1127388" y="67495"/>
                </a:cubicBezTo>
                <a:cubicBezTo>
                  <a:pt x="1132271" y="60389"/>
                  <a:pt x="1136473" y="53101"/>
                  <a:pt x="1139993" y="45629"/>
                </a:cubicBezTo>
                <a:cubicBezTo>
                  <a:pt x="1143513" y="38158"/>
                  <a:pt x="1145274" y="32279"/>
                  <a:pt x="1145274" y="27991"/>
                </a:cubicBezTo>
                <a:cubicBezTo>
                  <a:pt x="1145274" y="23201"/>
                  <a:pt x="1144822" y="18842"/>
                  <a:pt x="1143919" y="14913"/>
                </a:cubicBezTo>
                <a:cubicBezTo>
                  <a:pt x="1143467" y="12948"/>
                  <a:pt x="1144153" y="11651"/>
                  <a:pt x="1145978" y="11022"/>
                </a:cubicBezTo>
                <a:close/>
                <a:moveTo>
                  <a:pt x="6214297" y="9782"/>
                </a:moveTo>
                <a:cubicBezTo>
                  <a:pt x="6226557" y="11195"/>
                  <a:pt x="6236710" y="14163"/>
                  <a:pt x="6244755" y="18688"/>
                </a:cubicBezTo>
                <a:cubicBezTo>
                  <a:pt x="6252800" y="23212"/>
                  <a:pt x="6256823" y="30364"/>
                  <a:pt x="6256823" y="40144"/>
                </a:cubicBezTo>
                <a:cubicBezTo>
                  <a:pt x="6256823" y="51000"/>
                  <a:pt x="6253367" y="55936"/>
                  <a:pt x="6246455" y="54954"/>
                </a:cubicBezTo>
                <a:cubicBezTo>
                  <a:pt x="6239543" y="53972"/>
                  <a:pt x="6231168" y="49544"/>
                  <a:pt x="6221331" y="41671"/>
                </a:cubicBezTo>
                <a:cubicBezTo>
                  <a:pt x="6213099" y="34358"/>
                  <a:pt x="6206804" y="26862"/>
                  <a:pt x="6202444" y="19182"/>
                </a:cubicBezTo>
                <a:cubicBezTo>
                  <a:pt x="6198085" y="11503"/>
                  <a:pt x="6202035" y="8370"/>
                  <a:pt x="6214297" y="9782"/>
                </a:cubicBezTo>
                <a:close/>
                <a:moveTo>
                  <a:pt x="892298" y="7037"/>
                </a:moveTo>
                <a:cubicBezTo>
                  <a:pt x="893926" y="6899"/>
                  <a:pt x="896014" y="7187"/>
                  <a:pt x="898561" y="7900"/>
                </a:cubicBezTo>
                <a:cubicBezTo>
                  <a:pt x="908750" y="10754"/>
                  <a:pt x="917999" y="14730"/>
                  <a:pt x="926310" y="19828"/>
                </a:cubicBezTo>
                <a:cubicBezTo>
                  <a:pt x="934620" y="24926"/>
                  <a:pt x="936294" y="31590"/>
                  <a:pt x="931332" y="39821"/>
                </a:cubicBezTo>
                <a:cubicBezTo>
                  <a:pt x="926370" y="48053"/>
                  <a:pt x="924313" y="74231"/>
                  <a:pt x="925159" y="118356"/>
                </a:cubicBezTo>
                <a:cubicBezTo>
                  <a:pt x="945278" y="115731"/>
                  <a:pt x="959633" y="113276"/>
                  <a:pt x="968223" y="110988"/>
                </a:cubicBezTo>
                <a:cubicBezTo>
                  <a:pt x="976812" y="108701"/>
                  <a:pt x="986201" y="110519"/>
                  <a:pt x="996390" y="116441"/>
                </a:cubicBezTo>
                <a:cubicBezTo>
                  <a:pt x="1006579" y="122364"/>
                  <a:pt x="1006826" y="126881"/>
                  <a:pt x="997132" y="129993"/>
                </a:cubicBezTo>
                <a:cubicBezTo>
                  <a:pt x="987438" y="133105"/>
                  <a:pt x="963490" y="136360"/>
                  <a:pt x="925288" y="139758"/>
                </a:cubicBezTo>
                <a:cubicBezTo>
                  <a:pt x="925288" y="191641"/>
                  <a:pt x="924807" y="234088"/>
                  <a:pt x="923846" y="267099"/>
                </a:cubicBezTo>
                <a:cubicBezTo>
                  <a:pt x="922886" y="300111"/>
                  <a:pt x="918358" y="316892"/>
                  <a:pt x="910263" y="317444"/>
                </a:cubicBezTo>
                <a:cubicBezTo>
                  <a:pt x="902168" y="317996"/>
                  <a:pt x="898120" y="301602"/>
                  <a:pt x="898120" y="268261"/>
                </a:cubicBezTo>
                <a:lnTo>
                  <a:pt x="898120" y="142813"/>
                </a:lnTo>
                <a:cubicBezTo>
                  <a:pt x="878402" y="147187"/>
                  <a:pt x="863449" y="150528"/>
                  <a:pt x="853260" y="152837"/>
                </a:cubicBezTo>
                <a:cubicBezTo>
                  <a:pt x="843072" y="155145"/>
                  <a:pt x="833155" y="152320"/>
                  <a:pt x="823511" y="144362"/>
                </a:cubicBezTo>
                <a:cubicBezTo>
                  <a:pt x="813868" y="136403"/>
                  <a:pt x="814169" y="132115"/>
                  <a:pt x="824415" y="131498"/>
                </a:cubicBezTo>
                <a:cubicBezTo>
                  <a:pt x="834661" y="130882"/>
                  <a:pt x="844631" y="130129"/>
                  <a:pt x="854325" y="129240"/>
                </a:cubicBezTo>
                <a:cubicBezTo>
                  <a:pt x="864019" y="128351"/>
                  <a:pt x="878617" y="126279"/>
                  <a:pt x="898120" y="123023"/>
                </a:cubicBezTo>
                <a:cubicBezTo>
                  <a:pt x="898120" y="91289"/>
                  <a:pt x="897905" y="68839"/>
                  <a:pt x="897475" y="55675"/>
                </a:cubicBezTo>
                <a:cubicBezTo>
                  <a:pt x="897045" y="42510"/>
                  <a:pt x="894571" y="30543"/>
                  <a:pt x="890053" y="19774"/>
                </a:cubicBezTo>
                <a:cubicBezTo>
                  <a:pt x="886666" y="11697"/>
                  <a:pt x="887414" y="7451"/>
                  <a:pt x="892298" y="7037"/>
                </a:cubicBezTo>
                <a:close/>
                <a:moveTo>
                  <a:pt x="6571466" y="4200"/>
                </a:moveTo>
                <a:cubicBezTo>
                  <a:pt x="6575528" y="4745"/>
                  <a:pt x="6581087" y="6387"/>
                  <a:pt x="6588141" y="9126"/>
                </a:cubicBezTo>
                <a:cubicBezTo>
                  <a:pt x="6602253" y="14604"/>
                  <a:pt x="6607713" y="21129"/>
                  <a:pt x="6604522" y="28701"/>
                </a:cubicBezTo>
                <a:cubicBezTo>
                  <a:pt x="6601331" y="36272"/>
                  <a:pt x="6598883" y="53108"/>
                  <a:pt x="6597176" y="79207"/>
                </a:cubicBezTo>
                <a:cubicBezTo>
                  <a:pt x="6602553" y="78433"/>
                  <a:pt x="6611190" y="75987"/>
                  <a:pt x="6623085" y="71872"/>
                </a:cubicBezTo>
                <a:cubicBezTo>
                  <a:pt x="6634981" y="67756"/>
                  <a:pt x="6645334" y="68921"/>
                  <a:pt x="6654147" y="75367"/>
                </a:cubicBezTo>
                <a:cubicBezTo>
                  <a:pt x="6662959" y="81813"/>
                  <a:pt x="6659158" y="87686"/>
                  <a:pt x="6642746" y="92984"/>
                </a:cubicBezTo>
                <a:cubicBezTo>
                  <a:pt x="6626333" y="98283"/>
                  <a:pt x="6610599" y="102130"/>
                  <a:pt x="6595541" y="104525"/>
                </a:cubicBezTo>
                <a:cubicBezTo>
                  <a:pt x="6594825" y="116040"/>
                  <a:pt x="6594465" y="126494"/>
                  <a:pt x="6594465" y="135887"/>
                </a:cubicBezTo>
                <a:cubicBezTo>
                  <a:pt x="6625311" y="131470"/>
                  <a:pt x="6646947" y="127444"/>
                  <a:pt x="6659373" y="123809"/>
                </a:cubicBezTo>
                <a:cubicBezTo>
                  <a:pt x="6671799" y="120173"/>
                  <a:pt x="6682537" y="123228"/>
                  <a:pt x="6691585" y="132972"/>
                </a:cubicBezTo>
                <a:cubicBezTo>
                  <a:pt x="6700633" y="142716"/>
                  <a:pt x="6698335" y="148130"/>
                  <a:pt x="6684691" y="149212"/>
                </a:cubicBezTo>
                <a:cubicBezTo>
                  <a:pt x="6671047" y="150295"/>
                  <a:pt x="6645023" y="152822"/>
                  <a:pt x="6606619" y="156795"/>
                </a:cubicBezTo>
                <a:cubicBezTo>
                  <a:pt x="6614721" y="162674"/>
                  <a:pt x="6617844" y="167421"/>
                  <a:pt x="6615987" y="171034"/>
                </a:cubicBezTo>
                <a:cubicBezTo>
                  <a:pt x="6614130" y="174648"/>
                  <a:pt x="6611879" y="186999"/>
                  <a:pt x="6609233" y="208086"/>
                </a:cubicBezTo>
                <a:cubicBezTo>
                  <a:pt x="6606587" y="229173"/>
                  <a:pt x="6607548" y="244689"/>
                  <a:pt x="6612115" y="254634"/>
                </a:cubicBezTo>
                <a:cubicBezTo>
                  <a:pt x="6616683" y="264579"/>
                  <a:pt x="6631019" y="269552"/>
                  <a:pt x="6655125" y="269552"/>
                </a:cubicBezTo>
                <a:cubicBezTo>
                  <a:pt x="6680865" y="269552"/>
                  <a:pt x="6696299" y="267383"/>
                  <a:pt x="6701426" y="263045"/>
                </a:cubicBezTo>
                <a:cubicBezTo>
                  <a:pt x="6706553" y="258707"/>
                  <a:pt x="6711249" y="246328"/>
                  <a:pt x="6715515" y="225907"/>
                </a:cubicBezTo>
                <a:cubicBezTo>
                  <a:pt x="6719781" y="205487"/>
                  <a:pt x="6723148" y="202586"/>
                  <a:pt x="6725614" y="217206"/>
                </a:cubicBezTo>
                <a:cubicBezTo>
                  <a:pt x="6728081" y="231826"/>
                  <a:pt x="6729773" y="242087"/>
                  <a:pt x="6730691" y="247988"/>
                </a:cubicBezTo>
                <a:cubicBezTo>
                  <a:pt x="6731609" y="253889"/>
                  <a:pt x="6734330" y="260137"/>
                  <a:pt x="6738854" y="266734"/>
                </a:cubicBezTo>
                <a:cubicBezTo>
                  <a:pt x="6743378" y="273330"/>
                  <a:pt x="6739503" y="279966"/>
                  <a:pt x="6727227" y="286642"/>
                </a:cubicBezTo>
                <a:cubicBezTo>
                  <a:pt x="6714953" y="293317"/>
                  <a:pt x="6694687" y="297110"/>
                  <a:pt x="6666429" y="298021"/>
                </a:cubicBezTo>
                <a:cubicBezTo>
                  <a:pt x="6638171" y="298931"/>
                  <a:pt x="6617511" y="294543"/>
                  <a:pt x="6604447" y="284856"/>
                </a:cubicBezTo>
                <a:cubicBezTo>
                  <a:pt x="6591383" y="275169"/>
                  <a:pt x="6585529" y="258492"/>
                  <a:pt x="6586883" y="234823"/>
                </a:cubicBezTo>
                <a:cubicBezTo>
                  <a:pt x="6588239" y="211155"/>
                  <a:pt x="6589139" y="193509"/>
                  <a:pt x="6589583" y="181886"/>
                </a:cubicBezTo>
                <a:cubicBezTo>
                  <a:pt x="6590027" y="170264"/>
                  <a:pt x="6588809" y="162638"/>
                  <a:pt x="6585926" y="159010"/>
                </a:cubicBezTo>
                <a:cubicBezTo>
                  <a:pt x="6574870" y="160803"/>
                  <a:pt x="6567822" y="161749"/>
                  <a:pt x="6564781" y="161850"/>
                </a:cubicBezTo>
                <a:cubicBezTo>
                  <a:pt x="6571981" y="167313"/>
                  <a:pt x="6574300" y="171784"/>
                  <a:pt x="6571741" y="175261"/>
                </a:cubicBezTo>
                <a:cubicBezTo>
                  <a:pt x="6569181" y="178739"/>
                  <a:pt x="6562046" y="190157"/>
                  <a:pt x="6550337" y="209516"/>
                </a:cubicBezTo>
                <a:cubicBezTo>
                  <a:pt x="6538629" y="228876"/>
                  <a:pt x="6523539" y="245944"/>
                  <a:pt x="6505069" y="260722"/>
                </a:cubicBezTo>
                <a:cubicBezTo>
                  <a:pt x="6486599" y="275499"/>
                  <a:pt x="6468735" y="285186"/>
                  <a:pt x="6451476" y="289782"/>
                </a:cubicBezTo>
                <a:cubicBezTo>
                  <a:pt x="6434218" y="294378"/>
                  <a:pt x="6430199" y="292812"/>
                  <a:pt x="6439419" y="285082"/>
                </a:cubicBezTo>
                <a:cubicBezTo>
                  <a:pt x="6448641" y="277353"/>
                  <a:pt x="6460245" y="268300"/>
                  <a:pt x="6474234" y="257925"/>
                </a:cubicBezTo>
                <a:cubicBezTo>
                  <a:pt x="6488223" y="247550"/>
                  <a:pt x="6502287" y="233088"/>
                  <a:pt x="6516426" y="214539"/>
                </a:cubicBezTo>
                <a:cubicBezTo>
                  <a:pt x="6530566" y="195990"/>
                  <a:pt x="6538080" y="179280"/>
                  <a:pt x="6538969" y="164409"/>
                </a:cubicBezTo>
                <a:cubicBezTo>
                  <a:pt x="6514405" y="170662"/>
                  <a:pt x="6497773" y="174698"/>
                  <a:pt x="6489076" y="176520"/>
                </a:cubicBezTo>
                <a:cubicBezTo>
                  <a:pt x="6480379" y="178341"/>
                  <a:pt x="6470997" y="174953"/>
                  <a:pt x="6460929" y="166356"/>
                </a:cubicBezTo>
                <a:cubicBezTo>
                  <a:pt x="6450863" y="157759"/>
                  <a:pt x="6451257" y="153460"/>
                  <a:pt x="6462113" y="153460"/>
                </a:cubicBezTo>
                <a:cubicBezTo>
                  <a:pt x="6470057" y="153460"/>
                  <a:pt x="6482745" y="152346"/>
                  <a:pt x="6500175" y="150116"/>
                </a:cubicBezTo>
                <a:cubicBezTo>
                  <a:pt x="6517606" y="147886"/>
                  <a:pt x="6541335" y="144684"/>
                  <a:pt x="6571363" y="140511"/>
                </a:cubicBezTo>
                <a:lnTo>
                  <a:pt x="6571363" y="107708"/>
                </a:lnTo>
                <a:cubicBezTo>
                  <a:pt x="6558615" y="110361"/>
                  <a:pt x="6549767" y="111924"/>
                  <a:pt x="6544820" y="112397"/>
                </a:cubicBezTo>
                <a:cubicBezTo>
                  <a:pt x="6539873" y="112871"/>
                  <a:pt x="6534015" y="112211"/>
                  <a:pt x="6527246" y="110418"/>
                </a:cubicBezTo>
                <a:cubicBezTo>
                  <a:pt x="6517179" y="124185"/>
                  <a:pt x="6506045" y="134148"/>
                  <a:pt x="6493841" y="140307"/>
                </a:cubicBezTo>
                <a:cubicBezTo>
                  <a:pt x="6481637" y="146466"/>
                  <a:pt x="6478515" y="145086"/>
                  <a:pt x="6484473" y="136166"/>
                </a:cubicBezTo>
                <a:cubicBezTo>
                  <a:pt x="6490431" y="127247"/>
                  <a:pt x="6496297" y="117237"/>
                  <a:pt x="6502069" y="106138"/>
                </a:cubicBezTo>
                <a:cubicBezTo>
                  <a:pt x="6507840" y="95038"/>
                  <a:pt x="6511608" y="86230"/>
                  <a:pt x="6513372" y="79712"/>
                </a:cubicBezTo>
                <a:cubicBezTo>
                  <a:pt x="6515135" y="73195"/>
                  <a:pt x="6515344" y="65856"/>
                  <a:pt x="6513995" y="57697"/>
                </a:cubicBezTo>
                <a:cubicBezTo>
                  <a:pt x="6512648" y="49537"/>
                  <a:pt x="6516481" y="46916"/>
                  <a:pt x="6525493" y="49835"/>
                </a:cubicBezTo>
                <a:cubicBezTo>
                  <a:pt x="6534506" y="52753"/>
                  <a:pt x="6541955" y="57152"/>
                  <a:pt x="6547843" y="63031"/>
                </a:cubicBezTo>
                <a:cubicBezTo>
                  <a:pt x="6553729" y="68911"/>
                  <a:pt x="6555131" y="73356"/>
                  <a:pt x="6552047" y="76368"/>
                </a:cubicBezTo>
                <a:cubicBezTo>
                  <a:pt x="6548965" y="79379"/>
                  <a:pt x="6543759" y="84377"/>
                  <a:pt x="6536431" y="91360"/>
                </a:cubicBezTo>
                <a:cubicBezTo>
                  <a:pt x="6546527" y="90528"/>
                  <a:pt x="6558171" y="88564"/>
                  <a:pt x="6571363" y="85466"/>
                </a:cubicBezTo>
                <a:cubicBezTo>
                  <a:pt x="6571363" y="69778"/>
                  <a:pt x="6571145" y="55843"/>
                  <a:pt x="6570708" y="43661"/>
                </a:cubicBezTo>
                <a:cubicBezTo>
                  <a:pt x="6570271" y="31479"/>
                  <a:pt x="6568471" y="22957"/>
                  <a:pt x="6565309" y="18096"/>
                </a:cubicBezTo>
                <a:cubicBezTo>
                  <a:pt x="6562147" y="13235"/>
                  <a:pt x="6561634" y="9155"/>
                  <a:pt x="6563771" y="5857"/>
                </a:cubicBezTo>
                <a:cubicBezTo>
                  <a:pt x="6564839" y="4208"/>
                  <a:pt x="6567404" y="3655"/>
                  <a:pt x="6571466" y="4200"/>
                </a:cubicBezTo>
                <a:close/>
                <a:moveTo>
                  <a:pt x="5036762" y="3620"/>
                </a:moveTo>
                <a:cubicBezTo>
                  <a:pt x="5093936" y="49910"/>
                  <a:pt x="5122523" y="98781"/>
                  <a:pt x="5122523" y="150234"/>
                </a:cubicBezTo>
                <a:cubicBezTo>
                  <a:pt x="5124330" y="210506"/>
                  <a:pt x="5096166" y="261120"/>
                  <a:pt x="5038031" y="302075"/>
                </a:cubicBezTo>
                <a:lnTo>
                  <a:pt x="5019790" y="280414"/>
                </a:lnTo>
                <a:cubicBezTo>
                  <a:pt x="5067486" y="244650"/>
                  <a:pt x="5091778" y="203221"/>
                  <a:pt x="5092667" y="156128"/>
                </a:cubicBezTo>
                <a:cubicBezTo>
                  <a:pt x="5094474" y="108074"/>
                  <a:pt x="5069730" y="64824"/>
                  <a:pt x="5018435" y="26378"/>
                </a:cubicBezTo>
                <a:close/>
                <a:moveTo>
                  <a:pt x="3838628" y="3620"/>
                </a:moveTo>
                <a:lnTo>
                  <a:pt x="3857019" y="26378"/>
                </a:lnTo>
                <a:cubicBezTo>
                  <a:pt x="3805724" y="64824"/>
                  <a:pt x="3780959" y="108088"/>
                  <a:pt x="3782723" y="156171"/>
                </a:cubicBezTo>
                <a:cubicBezTo>
                  <a:pt x="3783612" y="203250"/>
                  <a:pt x="3807926" y="244657"/>
                  <a:pt x="3855664" y="280393"/>
                </a:cubicBezTo>
                <a:lnTo>
                  <a:pt x="3837359" y="302075"/>
                </a:lnTo>
                <a:cubicBezTo>
                  <a:pt x="3779267" y="261134"/>
                  <a:pt x="3751124" y="209818"/>
                  <a:pt x="3752931" y="148126"/>
                </a:cubicBezTo>
                <a:cubicBezTo>
                  <a:pt x="3752931" y="98036"/>
                  <a:pt x="3781497" y="49867"/>
                  <a:pt x="3838628" y="3620"/>
                </a:cubicBezTo>
                <a:close/>
                <a:moveTo>
                  <a:pt x="2884112" y="3620"/>
                </a:moveTo>
                <a:cubicBezTo>
                  <a:pt x="2941286" y="49910"/>
                  <a:pt x="2969873" y="98781"/>
                  <a:pt x="2969873" y="150234"/>
                </a:cubicBezTo>
                <a:cubicBezTo>
                  <a:pt x="2971680" y="210506"/>
                  <a:pt x="2943516" y="261120"/>
                  <a:pt x="2885381" y="302075"/>
                </a:cubicBezTo>
                <a:lnTo>
                  <a:pt x="2867140" y="280414"/>
                </a:lnTo>
                <a:cubicBezTo>
                  <a:pt x="2914835" y="244650"/>
                  <a:pt x="2939128" y="203221"/>
                  <a:pt x="2940017" y="156128"/>
                </a:cubicBezTo>
                <a:cubicBezTo>
                  <a:pt x="2941824" y="108074"/>
                  <a:pt x="2917080" y="64824"/>
                  <a:pt x="2865785" y="26378"/>
                </a:cubicBezTo>
                <a:close/>
                <a:moveTo>
                  <a:pt x="1695504" y="3620"/>
                </a:moveTo>
                <a:lnTo>
                  <a:pt x="1713895" y="26378"/>
                </a:lnTo>
                <a:cubicBezTo>
                  <a:pt x="1662600" y="64824"/>
                  <a:pt x="1637834" y="108088"/>
                  <a:pt x="1639598" y="156171"/>
                </a:cubicBezTo>
                <a:cubicBezTo>
                  <a:pt x="1640488" y="203250"/>
                  <a:pt x="1664801" y="244657"/>
                  <a:pt x="1712540" y="280393"/>
                </a:cubicBezTo>
                <a:lnTo>
                  <a:pt x="1694235" y="302075"/>
                </a:lnTo>
                <a:cubicBezTo>
                  <a:pt x="1636143" y="261134"/>
                  <a:pt x="1608000" y="209818"/>
                  <a:pt x="1609807" y="148126"/>
                </a:cubicBezTo>
                <a:cubicBezTo>
                  <a:pt x="1609807" y="98036"/>
                  <a:pt x="1638373" y="49867"/>
                  <a:pt x="1695504" y="3620"/>
                </a:cubicBezTo>
                <a:close/>
                <a:moveTo>
                  <a:pt x="379038" y="3620"/>
                </a:moveTo>
                <a:cubicBezTo>
                  <a:pt x="436212" y="49910"/>
                  <a:pt x="464799" y="98781"/>
                  <a:pt x="464799" y="150234"/>
                </a:cubicBezTo>
                <a:cubicBezTo>
                  <a:pt x="466606" y="210506"/>
                  <a:pt x="438441" y="261120"/>
                  <a:pt x="380307" y="302075"/>
                </a:cubicBezTo>
                <a:lnTo>
                  <a:pt x="362066" y="280414"/>
                </a:lnTo>
                <a:cubicBezTo>
                  <a:pt x="409761" y="244650"/>
                  <a:pt x="434054" y="203221"/>
                  <a:pt x="434943" y="156128"/>
                </a:cubicBezTo>
                <a:cubicBezTo>
                  <a:pt x="436750" y="108074"/>
                  <a:pt x="412006" y="64824"/>
                  <a:pt x="360711" y="26378"/>
                </a:cubicBezTo>
                <a:close/>
                <a:moveTo>
                  <a:pt x="85779" y="3620"/>
                </a:moveTo>
                <a:lnTo>
                  <a:pt x="104171" y="26378"/>
                </a:lnTo>
                <a:cubicBezTo>
                  <a:pt x="52875" y="64824"/>
                  <a:pt x="28110" y="108088"/>
                  <a:pt x="29874" y="156171"/>
                </a:cubicBezTo>
                <a:cubicBezTo>
                  <a:pt x="30763" y="203250"/>
                  <a:pt x="55077" y="244657"/>
                  <a:pt x="102815" y="280393"/>
                </a:cubicBezTo>
                <a:lnTo>
                  <a:pt x="84510" y="302075"/>
                </a:lnTo>
                <a:cubicBezTo>
                  <a:pt x="26418" y="261134"/>
                  <a:pt x="-1725" y="209818"/>
                  <a:pt x="82" y="148126"/>
                </a:cubicBezTo>
                <a:cubicBezTo>
                  <a:pt x="82" y="98036"/>
                  <a:pt x="28648" y="49867"/>
                  <a:pt x="85779" y="3620"/>
                </a:cubicBezTo>
                <a:close/>
                <a:moveTo>
                  <a:pt x="6969471" y="1"/>
                </a:moveTo>
                <a:cubicBezTo>
                  <a:pt x="6972859" y="-17"/>
                  <a:pt x="6977779" y="1010"/>
                  <a:pt x="6984233" y="3082"/>
                </a:cubicBezTo>
                <a:cubicBezTo>
                  <a:pt x="6997139" y="7226"/>
                  <a:pt x="7001793" y="12539"/>
                  <a:pt x="6998193" y="19021"/>
                </a:cubicBezTo>
                <a:lnTo>
                  <a:pt x="6990083" y="25216"/>
                </a:lnTo>
                <a:cubicBezTo>
                  <a:pt x="6996623" y="25288"/>
                  <a:pt x="7006388" y="23732"/>
                  <a:pt x="7019381" y="20548"/>
                </a:cubicBezTo>
                <a:cubicBezTo>
                  <a:pt x="7032373" y="17365"/>
                  <a:pt x="7041762" y="19433"/>
                  <a:pt x="7047549" y="26754"/>
                </a:cubicBezTo>
                <a:cubicBezTo>
                  <a:pt x="7053335" y="34075"/>
                  <a:pt x="7046985" y="39273"/>
                  <a:pt x="7028501" y="42349"/>
                </a:cubicBezTo>
                <a:cubicBezTo>
                  <a:pt x="7010017" y="45425"/>
                  <a:pt x="6995590" y="46067"/>
                  <a:pt x="6985222" y="44274"/>
                </a:cubicBezTo>
                <a:cubicBezTo>
                  <a:pt x="6977779" y="56105"/>
                  <a:pt x="6967705" y="66035"/>
                  <a:pt x="6955000" y="74066"/>
                </a:cubicBezTo>
                <a:lnTo>
                  <a:pt x="6943785" y="78299"/>
                </a:lnTo>
                <a:lnTo>
                  <a:pt x="6943448" y="78376"/>
                </a:lnTo>
                <a:lnTo>
                  <a:pt x="6946837" y="67441"/>
                </a:lnTo>
                <a:cubicBezTo>
                  <a:pt x="6954101" y="54993"/>
                  <a:pt x="6959273" y="44016"/>
                  <a:pt x="6962357" y="34508"/>
                </a:cubicBezTo>
                <a:cubicBezTo>
                  <a:pt x="6965440" y="25001"/>
                  <a:pt x="6966307" y="18458"/>
                  <a:pt x="6964959" y="14880"/>
                </a:cubicBezTo>
                <a:cubicBezTo>
                  <a:pt x="6963611" y="11302"/>
                  <a:pt x="6963260" y="7405"/>
                  <a:pt x="6963905" y="3189"/>
                </a:cubicBezTo>
                <a:cubicBezTo>
                  <a:pt x="6964228" y="1081"/>
                  <a:pt x="6966083" y="18"/>
                  <a:pt x="6969471" y="1"/>
                </a:cubicBezTo>
                <a:close/>
                <a:moveTo>
                  <a:pt x="1244947" y="1"/>
                </a:moveTo>
                <a:cubicBezTo>
                  <a:pt x="1248335" y="-17"/>
                  <a:pt x="1253256" y="1010"/>
                  <a:pt x="1259709" y="3082"/>
                </a:cubicBezTo>
                <a:cubicBezTo>
                  <a:pt x="1272615" y="7226"/>
                  <a:pt x="1277268" y="12539"/>
                  <a:pt x="1273669" y="19021"/>
                </a:cubicBezTo>
                <a:lnTo>
                  <a:pt x="1265559" y="25216"/>
                </a:lnTo>
                <a:cubicBezTo>
                  <a:pt x="1272099" y="25288"/>
                  <a:pt x="1281864" y="23732"/>
                  <a:pt x="1294857" y="20548"/>
                </a:cubicBezTo>
                <a:cubicBezTo>
                  <a:pt x="1307849" y="17365"/>
                  <a:pt x="1317238" y="19433"/>
                  <a:pt x="1323024" y="26754"/>
                </a:cubicBezTo>
                <a:cubicBezTo>
                  <a:pt x="1328811" y="34075"/>
                  <a:pt x="1322461" y="39273"/>
                  <a:pt x="1303977" y="42349"/>
                </a:cubicBezTo>
                <a:cubicBezTo>
                  <a:pt x="1285492" y="45425"/>
                  <a:pt x="1271067" y="46067"/>
                  <a:pt x="1260698" y="44274"/>
                </a:cubicBezTo>
                <a:cubicBezTo>
                  <a:pt x="1253256" y="56105"/>
                  <a:pt x="1243181" y="66035"/>
                  <a:pt x="1230476" y="74066"/>
                </a:cubicBezTo>
                <a:lnTo>
                  <a:pt x="1219262" y="78298"/>
                </a:lnTo>
                <a:lnTo>
                  <a:pt x="1218924" y="78376"/>
                </a:lnTo>
                <a:lnTo>
                  <a:pt x="1222313" y="67441"/>
                </a:lnTo>
                <a:cubicBezTo>
                  <a:pt x="1229576" y="54993"/>
                  <a:pt x="1234750" y="44016"/>
                  <a:pt x="1237833" y="34508"/>
                </a:cubicBezTo>
                <a:cubicBezTo>
                  <a:pt x="1240916" y="25001"/>
                  <a:pt x="1241783" y="18458"/>
                  <a:pt x="1240435" y="14880"/>
                </a:cubicBezTo>
                <a:cubicBezTo>
                  <a:pt x="1239087" y="11302"/>
                  <a:pt x="1238736" y="7405"/>
                  <a:pt x="1239382" y="3189"/>
                </a:cubicBezTo>
                <a:cubicBezTo>
                  <a:pt x="1239704" y="1081"/>
                  <a:pt x="1241560" y="18"/>
                  <a:pt x="124494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2088" y="39587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</a:p>
        </p:txBody>
      </p:sp>
      <p:sp>
        <p:nvSpPr>
          <p:cNvPr id="6" name="矩形 5"/>
          <p:cNvSpPr/>
          <p:nvPr/>
        </p:nvSpPr>
        <p:spPr>
          <a:xfrm>
            <a:off x="4489319" y="3958783"/>
            <a:ext cx="514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sp>
        <p:nvSpPr>
          <p:cNvPr id="7" name="矩形 6"/>
          <p:cNvSpPr/>
          <p:nvPr/>
        </p:nvSpPr>
        <p:spPr>
          <a:xfrm>
            <a:off x="7599298" y="39587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</a:p>
        </p:txBody>
      </p:sp>
      <p:sp>
        <p:nvSpPr>
          <p:cNvPr id="8" name="矩形 7"/>
          <p:cNvSpPr/>
          <p:nvPr/>
        </p:nvSpPr>
        <p:spPr>
          <a:xfrm>
            <a:off x="1822088" y="27154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</a:p>
        </p:txBody>
      </p:sp>
      <p:sp>
        <p:nvSpPr>
          <p:cNvPr id="9" name="矩形 8"/>
          <p:cNvSpPr/>
          <p:nvPr/>
        </p:nvSpPr>
        <p:spPr>
          <a:xfrm>
            <a:off x="3752152" y="2715483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sp>
        <p:nvSpPr>
          <p:cNvPr id="10" name="矩形 9"/>
          <p:cNvSpPr/>
          <p:nvPr/>
        </p:nvSpPr>
        <p:spPr>
          <a:xfrm>
            <a:off x="6848496" y="266263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27330" y="1535549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046239" y="3027042"/>
            <a:ext cx="3500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360÷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4×16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089091" y="3497162"/>
            <a:ext cx="351948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360÷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870061" y="3025640"/>
            <a:ext cx="4441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158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÷9]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96611" y="3561151"/>
            <a:ext cx="444130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[81÷9]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70638" y="2333185"/>
            <a:ext cx="3645386" cy="523220"/>
            <a:chOff x="1406898" y="1374996"/>
            <a:chExt cx="2949078" cy="401627"/>
          </a:xfrm>
        </p:grpSpPr>
        <p:grpSp>
          <p:nvGrpSpPr>
            <p:cNvPr id="11" name="组合 10"/>
            <p:cNvGrpSpPr/>
            <p:nvPr/>
          </p:nvGrpSpPr>
          <p:grpSpPr>
            <a:xfrm>
              <a:off x="1406898" y="1416645"/>
              <a:ext cx="2949078" cy="330200"/>
              <a:chOff x="3064828" y="2261871"/>
              <a:chExt cx="973138" cy="330200"/>
            </a:xfrm>
            <a:solidFill>
              <a:srgbClr val="F7B9B9"/>
            </a:solidFill>
          </p:grpSpPr>
          <p:sp>
            <p:nvSpPr>
              <p:cNvPr id="13" name="Freeform 125"/>
              <p:cNvSpPr/>
              <p:nvPr/>
            </p:nvSpPr>
            <p:spPr bwMode="auto">
              <a:xfrm>
                <a:off x="3868103" y="2384109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26"/>
              <p:cNvSpPr>
                <a:spLocks noEditPoints="1"/>
              </p:cNvSpPr>
              <p:nvPr/>
            </p:nvSpPr>
            <p:spPr bwMode="auto">
              <a:xfrm>
                <a:off x="3064828" y="2261871"/>
                <a:ext cx="973138" cy="330200"/>
              </a:xfrm>
              <a:custGeom>
                <a:avLst/>
                <a:gdLst>
                  <a:gd name="T0" fmla="*/ 380 w 459"/>
                  <a:gd name="T1" fmla="*/ 64 h 156"/>
                  <a:gd name="T2" fmla="*/ 378 w 459"/>
                  <a:gd name="T3" fmla="*/ 58 h 156"/>
                  <a:gd name="T4" fmla="*/ 371 w 459"/>
                  <a:gd name="T5" fmla="*/ 54 h 156"/>
                  <a:gd name="T6" fmla="*/ 374 w 459"/>
                  <a:gd name="T7" fmla="*/ 45 h 156"/>
                  <a:gd name="T8" fmla="*/ 459 w 459"/>
                  <a:gd name="T9" fmla="*/ 49 h 156"/>
                  <a:gd name="T10" fmla="*/ 269 w 459"/>
                  <a:gd name="T11" fmla="*/ 9 h 156"/>
                  <a:gd name="T12" fmla="*/ 8 w 459"/>
                  <a:gd name="T13" fmla="*/ 45 h 156"/>
                  <a:gd name="T14" fmla="*/ 7 w 459"/>
                  <a:gd name="T15" fmla="*/ 112 h 156"/>
                  <a:gd name="T16" fmla="*/ 56 w 459"/>
                  <a:gd name="T17" fmla="*/ 146 h 156"/>
                  <a:gd name="T18" fmla="*/ 81 w 459"/>
                  <a:gd name="T19" fmla="*/ 151 h 156"/>
                  <a:gd name="T20" fmla="*/ 93 w 459"/>
                  <a:gd name="T21" fmla="*/ 150 h 156"/>
                  <a:gd name="T22" fmla="*/ 105 w 459"/>
                  <a:gd name="T23" fmla="*/ 148 h 156"/>
                  <a:gd name="T24" fmla="*/ 119 w 459"/>
                  <a:gd name="T25" fmla="*/ 149 h 156"/>
                  <a:gd name="T26" fmla="*/ 149 w 459"/>
                  <a:gd name="T27" fmla="*/ 145 h 156"/>
                  <a:gd name="T28" fmla="*/ 157 w 459"/>
                  <a:gd name="T29" fmla="*/ 144 h 156"/>
                  <a:gd name="T30" fmla="*/ 161 w 459"/>
                  <a:gd name="T31" fmla="*/ 142 h 156"/>
                  <a:gd name="T32" fmla="*/ 169 w 459"/>
                  <a:gd name="T33" fmla="*/ 139 h 156"/>
                  <a:gd name="T34" fmla="*/ 194 w 459"/>
                  <a:gd name="T35" fmla="*/ 131 h 156"/>
                  <a:gd name="T36" fmla="*/ 191 w 459"/>
                  <a:gd name="T37" fmla="*/ 126 h 156"/>
                  <a:gd name="T38" fmla="*/ 230 w 459"/>
                  <a:gd name="T39" fmla="*/ 119 h 156"/>
                  <a:gd name="T40" fmla="*/ 236 w 459"/>
                  <a:gd name="T41" fmla="*/ 119 h 156"/>
                  <a:gd name="T42" fmla="*/ 243 w 459"/>
                  <a:gd name="T43" fmla="*/ 116 h 156"/>
                  <a:gd name="T44" fmla="*/ 244 w 459"/>
                  <a:gd name="T45" fmla="*/ 121 h 156"/>
                  <a:gd name="T46" fmla="*/ 259 w 459"/>
                  <a:gd name="T47" fmla="*/ 120 h 156"/>
                  <a:gd name="T48" fmla="*/ 274 w 459"/>
                  <a:gd name="T49" fmla="*/ 118 h 156"/>
                  <a:gd name="T50" fmla="*/ 287 w 459"/>
                  <a:gd name="T51" fmla="*/ 117 h 156"/>
                  <a:gd name="T52" fmla="*/ 324 w 459"/>
                  <a:gd name="T53" fmla="*/ 101 h 156"/>
                  <a:gd name="T54" fmla="*/ 335 w 459"/>
                  <a:gd name="T55" fmla="*/ 97 h 156"/>
                  <a:gd name="T56" fmla="*/ 337 w 459"/>
                  <a:gd name="T57" fmla="*/ 98 h 156"/>
                  <a:gd name="T58" fmla="*/ 340 w 459"/>
                  <a:gd name="T59" fmla="*/ 98 h 156"/>
                  <a:gd name="T60" fmla="*/ 342 w 459"/>
                  <a:gd name="T61" fmla="*/ 90 h 156"/>
                  <a:gd name="T62" fmla="*/ 375 w 459"/>
                  <a:gd name="T63" fmla="*/ 82 h 156"/>
                  <a:gd name="T64" fmla="*/ 370 w 459"/>
                  <a:gd name="T65" fmla="*/ 77 h 156"/>
                  <a:gd name="T66" fmla="*/ 369 w 459"/>
                  <a:gd name="T67" fmla="*/ 73 h 156"/>
                  <a:gd name="T68" fmla="*/ 374 w 459"/>
                  <a:gd name="T69" fmla="*/ 71 h 156"/>
                  <a:gd name="T70" fmla="*/ 383 w 459"/>
                  <a:gd name="T71" fmla="*/ 66 h 156"/>
                  <a:gd name="T72" fmla="*/ 170 w 459"/>
                  <a:gd name="T73" fmla="*/ 137 h 156"/>
                  <a:gd name="T74" fmla="*/ 178 w 459"/>
                  <a:gd name="T75" fmla="*/ 13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9" h="156">
                    <a:moveTo>
                      <a:pt x="382" y="63"/>
                    </a:moveTo>
                    <a:cubicBezTo>
                      <a:pt x="381" y="63"/>
                      <a:pt x="381" y="63"/>
                      <a:pt x="380" y="64"/>
                    </a:cubicBezTo>
                    <a:cubicBezTo>
                      <a:pt x="377" y="62"/>
                      <a:pt x="373" y="64"/>
                      <a:pt x="369" y="61"/>
                    </a:cubicBezTo>
                    <a:cubicBezTo>
                      <a:pt x="372" y="60"/>
                      <a:pt x="375" y="58"/>
                      <a:pt x="378" y="58"/>
                    </a:cubicBezTo>
                    <a:cubicBezTo>
                      <a:pt x="376" y="57"/>
                      <a:pt x="373" y="58"/>
                      <a:pt x="370" y="56"/>
                    </a:cubicBezTo>
                    <a:cubicBezTo>
                      <a:pt x="371" y="54"/>
                      <a:pt x="371" y="54"/>
                      <a:pt x="371" y="54"/>
                    </a:cubicBezTo>
                    <a:cubicBezTo>
                      <a:pt x="372" y="55"/>
                      <a:pt x="373" y="54"/>
                      <a:pt x="373" y="54"/>
                    </a:cubicBezTo>
                    <a:cubicBezTo>
                      <a:pt x="372" y="50"/>
                      <a:pt x="377" y="48"/>
                      <a:pt x="374" y="45"/>
                    </a:cubicBezTo>
                    <a:cubicBezTo>
                      <a:pt x="375" y="40"/>
                      <a:pt x="377" y="42"/>
                      <a:pt x="379" y="40"/>
                    </a:cubicBezTo>
                    <a:cubicBezTo>
                      <a:pt x="407" y="40"/>
                      <a:pt x="432" y="43"/>
                      <a:pt x="459" y="49"/>
                    </a:cubicBezTo>
                    <a:cubicBezTo>
                      <a:pt x="432" y="35"/>
                      <a:pt x="404" y="32"/>
                      <a:pt x="376" y="26"/>
                    </a:cubicBezTo>
                    <a:cubicBezTo>
                      <a:pt x="269" y="9"/>
                      <a:pt x="269" y="9"/>
                      <a:pt x="269" y="9"/>
                    </a:cubicBezTo>
                    <a:cubicBezTo>
                      <a:pt x="197" y="0"/>
                      <a:pt x="115" y="15"/>
                      <a:pt x="46" y="35"/>
                    </a:cubicBezTo>
                    <a:cubicBezTo>
                      <a:pt x="34" y="37"/>
                      <a:pt x="19" y="38"/>
                      <a:pt x="8" y="45"/>
                    </a:cubicBezTo>
                    <a:cubicBezTo>
                      <a:pt x="0" y="44"/>
                      <a:pt x="3" y="59"/>
                      <a:pt x="0" y="65"/>
                    </a:cubicBezTo>
                    <a:cubicBezTo>
                      <a:pt x="1" y="80"/>
                      <a:pt x="2" y="97"/>
                      <a:pt x="7" y="112"/>
                    </a:cubicBezTo>
                    <a:cubicBezTo>
                      <a:pt x="10" y="116"/>
                      <a:pt x="13" y="126"/>
                      <a:pt x="17" y="123"/>
                    </a:cubicBezTo>
                    <a:cubicBezTo>
                      <a:pt x="29" y="134"/>
                      <a:pt x="43" y="148"/>
                      <a:pt x="56" y="146"/>
                    </a:cubicBezTo>
                    <a:cubicBezTo>
                      <a:pt x="59" y="151"/>
                      <a:pt x="64" y="146"/>
                      <a:pt x="68" y="151"/>
                    </a:cubicBezTo>
                    <a:cubicBezTo>
                      <a:pt x="73" y="147"/>
                      <a:pt x="78" y="156"/>
                      <a:pt x="81" y="151"/>
                    </a:cubicBezTo>
                    <a:cubicBezTo>
                      <a:pt x="85" y="152"/>
                      <a:pt x="90" y="154"/>
                      <a:pt x="92" y="148"/>
                    </a:cubicBezTo>
                    <a:cubicBezTo>
                      <a:pt x="93" y="149"/>
                      <a:pt x="93" y="149"/>
                      <a:pt x="93" y="150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100" y="149"/>
                      <a:pt x="105" y="153"/>
                      <a:pt x="105" y="148"/>
                    </a:cubicBezTo>
                    <a:cubicBezTo>
                      <a:pt x="107" y="147"/>
                      <a:pt x="106" y="150"/>
                      <a:pt x="108" y="151"/>
                    </a:cubicBezTo>
                    <a:cubicBezTo>
                      <a:pt x="112" y="150"/>
                      <a:pt x="114" y="146"/>
                      <a:pt x="119" y="149"/>
                    </a:cubicBezTo>
                    <a:cubicBezTo>
                      <a:pt x="127" y="147"/>
                      <a:pt x="134" y="149"/>
                      <a:pt x="142" y="144"/>
                    </a:cubicBezTo>
                    <a:cubicBezTo>
                      <a:pt x="144" y="143"/>
                      <a:pt x="147" y="140"/>
                      <a:pt x="149" y="145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3" y="144"/>
                      <a:pt x="155" y="137"/>
                      <a:pt x="157" y="144"/>
                    </a:cubicBezTo>
                    <a:cubicBezTo>
                      <a:pt x="159" y="143"/>
                      <a:pt x="157" y="139"/>
                      <a:pt x="159" y="139"/>
                    </a:cubicBezTo>
                    <a:cubicBezTo>
                      <a:pt x="160" y="140"/>
                      <a:pt x="162" y="138"/>
                      <a:pt x="161" y="142"/>
                    </a:cubicBezTo>
                    <a:cubicBezTo>
                      <a:pt x="164" y="141"/>
                      <a:pt x="167" y="138"/>
                      <a:pt x="169" y="138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75" y="143"/>
                      <a:pt x="177" y="133"/>
                      <a:pt x="182" y="138"/>
                    </a:cubicBezTo>
                    <a:cubicBezTo>
                      <a:pt x="185" y="133"/>
                      <a:pt x="191" y="135"/>
                      <a:pt x="194" y="131"/>
                    </a:cubicBezTo>
                    <a:cubicBezTo>
                      <a:pt x="191" y="130"/>
                      <a:pt x="191" y="130"/>
                      <a:pt x="191" y="130"/>
                    </a:cubicBezTo>
                    <a:cubicBezTo>
                      <a:pt x="191" y="129"/>
                      <a:pt x="191" y="127"/>
                      <a:pt x="191" y="126"/>
                    </a:cubicBezTo>
                    <a:cubicBezTo>
                      <a:pt x="201" y="122"/>
                      <a:pt x="213" y="120"/>
                      <a:pt x="222" y="117"/>
                    </a:cubicBezTo>
                    <a:cubicBezTo>
                      <a:pt x="225" y="121"/>
                      <a:pt x="227" y="116"/>
                      <a:pt x="230" y="119"/>
                    </a:cubicBezTo>
                    <a:cubicBezTo>
                      <a:pt x="232" y="116"/>
                      <a:pt x="234" y="114"/>
                      <a:pt x="237" y="117"/>
                    </a:cubicBezTo>
                    <a:cubicBezTo>
                      <a:pt x="236" y="119"/>
                      <a:pt x="236" y="119"/>
                      <a:pt x="236" y="119"/>
                    </a:cubicBezTo>
                    <a:cubicBezTo>
                      <a:pt x="236" y="120"/>
                      <a:pt x="238" y="123"/>
                      <a:pt x="237" y="121"/>
                    </a:cubicBezTo>
                    <a:cubicBezTo>
                      <a:pt x="238" y="117"/>
                      <a:pt x="240" y="114"/>
                      <a:pt x="243" y="116"/>
                    </a:cubicBezTo>
                    <a:cubicBezTo>
                      <a:pt x="243" y="118"/>
                      <a:pt x="242" y="119"/>
                      <a:pt x="242" y="121"/>
                    </a:cubicBezTo>
                    <a:cubicBezTo>
                      <a:pt x="244" y="121"/>
                      <a:pt x="244" y="121"/>
                      <a:pt x="244" y="121"/>
                    </a:cubicBezTo>
                    <a:cubicBezTo>
                      <a:pt x="245" y="121"/>
                      <a:pt x="244" y="119"/>
                      <a:pt x="245" y="119"/>
                    </a:cubicBezTo>
                    <a:cubicBezTo>
                      <a:pt x="250" y="123"/>
                      <a:pt x="254" y="114"/>
                      <a:pt x="259" y="120"/>
                    </a:cubicBezTo>
                    <a:cubicBezTo>
                      <a:pt x="259" y="118"/>
                      <a:pt x="260" y="117"/>
                      <a:pt x="262" y="117"/>
                    </a:cubicBezTo>
                    <a:cubicBezTo>
                      <a:pt x="266" y="123"/>
                      <a:pt x="270" y="115"/>
                      <a:pt x="274" y="118"/>
                    </a:cubicBezTo>
                    <a:cubicBezTo>
                      <a:pt x="278" y="111"/>
                      <a:pt x="282" y="122"/>
                      <a:pt x="284" y="115"/>
                    </a:cubicBezTo>
                    <a:cubicBezTo>
                      <a:pt x="286" y="113"/>
                      <a:pt x="286" y="116"/>
                      <a:pt x="287" y="117"/>
                    </a:cubicBezTo>
                    <a:cubicBezTo>
                      <a:pt x="289" y="112"/>
                      <a:pt x="296" y="112"/>
                      <a:pt x="300" y="114"/>
                    </a:cubicBezTo>
                    <a:cubicBezTo>
                      <a:pt x="306" y="104"/>
                      <a:pt x="317" y="113"/>
                      <a:pt x="324" y="101"/>
                    </a:cubicBezTo>
                    <a:cubicBezTo>
                      <a:pt x="328" y="106"/>
                      <a:pt x="329" y="99"/>
                      <a:pt x="331" y="95"/>
                    </a:cubicBezTo>
                    <a:cubicBezTo>
                      <a:pt x="332" y="95"/>
                      <a:pt x="334" y="93"/>
                      <a:pt x="335" y="97"/>
                    </a:cubicBezTo>
                    <a:cubicBezTo>
                      <a:pt x="335" y="98"/>
                      <a:pt x="334" y="100"/>
                      <a:pt x="335" y="101"/>
                    </a:cubicBezTo>
                    <a:cubicBezTo>
                      <a:pt x="336" y="101"/>
                      <a:pt x="336" y="99"/>
                      <a:pt x="337" y="98"/>
                    </a:cubicBezTo>
                    <a:cubicBezTo>
                      <a:pt x="338" y="101"/>
                      <a:pt x="339" y="95"/>
                      <a:pt x="340" y="100"/>
                    </a:cubicBezTo>
                    <a:cubicBezTo>
                      <a:pt x="340" y="99"/>
                      <a:pt x="340" y="99"/>
                      <a:pt x="340" y="98"/>
                    </a:cubicBezTo>
                    <a:cubicBezTo>
                      <a:pt x="339" y="97"/>
                      <a:pt x="336" y="98"/>
                      <a:pt x="336" y="95"/>
                    </a:cubicBezTo>
                    <a:cubicBezTo>
                      <a:pt x="338" y="94"/>
                      <a:pt x="341" y="93"/>
                      <a:pt x="342" y="90"/>
                    </a:cubicBezTo>
                    <a:cubicBezTo>
                      <a:pt x="342" y="91"/>
                      <a:pt x="341" y="90"/>
                      <a:pt x="341" y="90"/>
                    </a:cubicBezTo>
                    <a:cubicBezTo>
                      <a:pt x="352" y="83"/>
                      <a:pt x="365" y="88"/>
                      <a:pt x="375" y="82"/>
                    </a:cubicBezTo>
                    <a:cubicBezTo>
                      <a:pt x="373" y="81"/>
                      <a:pt x="371" y="82"/>
                      <a:pt x="370" y="79"/>
                    </a:cubicBezTo>
                    <a:cubicBezTo>
                      <a:pt x="370" y="77"/>
                      <a:pt x="370" y="77"/>
                      <a:pt x="370" y="77"/>
                    </a:cubicBezTo>
                    <a:cubicBezTo>
                      <a:pt x="370" y="77"/>
                      <a:pt x="369" y="77"/>
                      <a:pt x="369" y="76"/>
                    </a:cubicBezTo>
                    <a:cubicBezTo>
                      <a:pt x="368" y="75"/>
                      <a:pt x="369" y="74"/>
                      <a:pt x="369" y="73"/>
                    </a:cubicBezTo>
                    <a:cubicBezTo>
                      <a:pt x="372" y="72"/>
                      <a:pt x="372" y="77"/>
                      <a:pt x="373" y="78"/>
                    </a:cubicBezTo>
                    <a:cubicBezTo>
                      <a:pt x="376" y="77"/>
                      <a:pt x="372" y="74"/>
                      <a:pt x="374" y="71"/>
                    </a:cubicBezTo>
                    <a:cubicBezTo>
                      <a:pt x="372" y="72"/>
                      <a:pt x="370" y="71"/>
                      <a:pt x="369" y="69"/>
                    </a:cubicBezTo>
                    <a:cubicBezTo>
                      <a:pt x="383" y="66"/>
                      <a:pt x="383" y="66"/>
                      <a:pt x="383" y="66"/>
                    </a:cubicBezTo>
                    <a:cubicBezTo>
                      <a:pt x="383" y="65"/>
                      <a:pt x="383" y="64"/>
                      <a:pt x="382" y="63"/>
                    </a:cubicBezTo>
                    <a:close/>
                    <a:moveTo>
                      <a:pt x="170" y="137"/>
                    </a:moveTo>
                    <a:cubicBezTo>
                      <a:pt x="177" y="133"/>
                      <a:pt x="177" y="133"/>
                      <a:pt x="177" y="133"/>
                    </a:cubicBezTo>
                    <a:cubicBezTo>
                      <a:pt x="178" y="134"/>
                      <a:pt x="178" y="134"/>
                      <a:pt x="178" y="134"/>
                    </a:cubicBezTo>
                    <a:lnTo>
                      <a:pt x="170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7"/>
              <p:cNvSpPr/>
              <p:nvPr/>
            </p:nvSpPr>
            <p:spPr bwMode="auto">
              <a:xfrm>
                <a:off x="3866516" y="2384109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28"/>
              <p:cNvSpPr/>
              <p:nvPr/>
            </p:nvSpPr>
            <p:spPr bwMode="auto">
              <a:xfrm>
                <a:off x="3868103" y="2360296"/>
                <a:ext cx="9525" cy="11113"/>
              </a:xfrm>
              <a:custGeom>
                <a:avLst/>
                <a:gdLst>
                  <a:gd name="T0" fmla="*/ 1 w 4"/>
                  <a:gd name="T1" fmla="*/ 0 h 5"/>
                  <a:gd name="T2" fmla="*/ 2 w 4"/>
                  <a:gd name="T3" fmla="*/ 2 h 5"/>
                  <a:gd name="T4" fmla="*/ 1 w 4"/>
                  <a:gd name="T5" fmla="*/ 5 h 5"/>
                  <a:gd name="T6" fmla="*/ 3 w 4"/>
                  <a:gd name="T7" fmla="*/ 5 h 5"/>
                  <a:gd name="T8" fmla="*/ 1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4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9"/>
              <p:cNvSpPr/>
              <p:nvPr/>
            </p:nvSpPr>
            <p:spPr bwMode="auto">
              <a:xfrm>
                <a:off x="3883978" y="2363471"/>
                <a:ext cx="6350" cy="7938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0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30"/>
              <p:cNvSpPr/>
              <p:nvPr/>
            </p:nvSpPr>
            <p:spPr bwMode="auto">
              <a:xfrm>
                <a:off x="3536316" y="2523809"/>
                <a:ext cx="6350" cy="6350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2 w 3"/>
                  <a:gd name="T5" fmla="*/ 1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31"/>
              <p:cNvSpPr/>
              <p:nvPr/>
            </p:nvSpPr>
            <p:spPr bwMode="auto">
              <a:xfrm>
                <a:off x="3533141" y="2528571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1546188" y="1374996"/>
              <a:ext cx="2642000" cy="401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乘法—减法—除法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504824" y="1653688"/>
            <a:ext cx="6536829" cy="334577"/>
          </a:xfrm>
          <a:custGeom>
            <a:avLst/>
            <a:gdLst/>
            <a:ahLst/>
            <a:cxnLst/>
            <a:rect l="l" t="t" r="r" b="b"/>
            <a:pathLst>
              <a:path w="6536829" h="334577">
                <a:moveTo>
                  <a:pt x="5044321" y="235897"/>
                </a:moveTo>
                <a:cubicBezTo>
                  <a:pt x="5048304" y="235254"/>
                  <a:pt x="5052707" y="235552"/>
                  <a:pt x="5057529" y="236792"/>
                </a:cubicBezTo>
                <a:cubicBezTo>
                  <a:pt x="5067173" y="239273"/>
                  <a:pt x="5073472" y="244490"/>
                  <a:pt x="5076426" y="252441"/>
                </a:cubicBezTo>
                <a:cubicBezTo>
                  <a:pt x="5079380" y="260393"/>
                  <a:pt x="5078964" y="270341"/>
                  <a:pt x="5075178" y="282287"/>
                </a:cubicBezTo>
                <a:cubicBezTo>
                  <a:pt x="5071392" y="294232"/>
                  <a:pt x="5064516" y="305658"/>
                  <a:pt x="5054550" y="316563"/>
                </a:cubicBezTo>
                <a:cubicBezTo>
                  <a:pt x="5044583" y="327469"/>
                  <a:pt x="5034975" y="333406"/>
                  <a:pt x="5025726" y="334374"/>
                </a:cubicBezTo>
                <a:cubicBezTo>
                  <a:pt x="5016476" y="335342"/>
                  <a:pt x="5014669" y="332857"/>
                  <a:pt x="5020305" y="326921"/>
                </a:cubicBezTo>
                <a:cubicBezTo>
                  <a:pt x="5025941" y="320984"/>
                  <a:pt x="5031135" y="314993"/>
                  <a:pt x="5035889" y="308949"/>
                </a:cubicBezTo>
                <a:cubicBezTo>
                  <a:pt x="5040643" y="302904"/>
                  <a:pt x="5044777" y="295666"/>
                  <a:pt x="5048290" y="287234"/>
                </a:cubicBezTo>
                <a:cubicBezTo>
                  <a:pt x="5041966" y="287234"/>
                  <a:pt x="5036650" y="285617"/>
                  <a:pt x="5032340" y="282383"/>
                </a:cubicBezTo>
                <a:cubicBezTo>
                  <a:pt x="5028031" y="279150"/>
                  <a:pt x="5025112" y="274919"/>
                  <a:pt x="5023585" y="269692"/>
                </a:cubicBezTo>
                <a:cubicBezTo>
                  <a:pt x="5022058" y="264465"/>
                  <a:pt x="5021778" y="259583"/>
                  <a:pt x="5022746" y="255044"/>
                </a:cubicBezTo>
                <a:cubicBezTo>
                  <a:pt x="5023714" y="250505"/>
                  <a:pt x="5027343" y="245708"/>
                  <a:pt x="5033631" y="240653"/>
                </a:cubicBezTo>
                <a:cubicBezTo>
                  <a:pt x="5036775" y="238126"/>
                  <a:pt x="5040338" y="236541"/>
                  <a:pt x="5044321" y="235897"/>
                </a:cubicBezTo>
                <a:close/>
                <a:moveTo>
                  <a:pt x="1472447" y="235897"/>
                </a:moveTo>
                <a:cubicBezTo>
                  <a:pt x="1476430" y="235254"/>
                  <a:pt x="1480832" y="235552"/>
                  <a:pt x="1485654" y="236792"/>
                </a:cubicBezTo>
                <a:cubicBezTo>
                  <a:pt x="1495298" y="239273"/>
                  <a:pt x="1501597" y="244490"/>
                  <a:pt x="1504551" y="252441"/>
                </a:cubicBezTo>
                <a:cubicBezTo>
                  <a:pt x="1507505" y="260393"/>
                  <a:pt x="1507089" y="270341"/>
                  <a:pt x="1503303" y="282287"/>
                </a:cubicBezTo>
                <a:cubicBezTo>
                  <a:pt x="1499518" y="294232"/>
                  <a:pt x="1492642" y="305658"/>
                  <a:pt x="1482675" y="316563"/>
                </a:cubicBezTo>
                <a:cubicBezTo>
                  <a:pt x="1472709" y="327469"/>
                  <a:pt x="1463100" y="333406"/>
                  <a:pt x="1453851" y="334374"/>
                </a:cubicBezTo>
                <a:cubicBezTo>
                  <a:pt x="1444602" y="335342"/>
                  <a:pt x="1442795" y="332857"/>
                  <a:pt x="1448431" y="326921"/>
                </a:cubicBezTo>
                <a:cubicBezTo>
                  <a:pt x="1454066" y="320984"/>
                  <a:pt x="1459261" y="314993"/>
                  <a:pt x="1464015" y="308949"/>
                </a:cubicBezTo>
                <a:cubicBezTo>
                  <a:pt x="1468769" y="302904"/>
                  <a:pt x="1472902" y="295666"/>
                  <a:pt x="1476415" y="287234"/>
                </a:cubicBezTo>
                <a:cubicBezTo>
                  <a:pt x="1470091" y="287234"/>
                  <a:pt x="1464775" y="285617"/>
                  <a:pt x="1460466" y="282383"/>
                </a:cubicBezTo>
                <a:cubicBezTo>
                  <a:pt x="1456156" y="279150"/>
                  <a:pt x="1453238" y="274919"/>
                  <a:pt x="1451711" y="269692"/>
                </a:cubicBezTo>
                <a:cubicBezTo>
                  <a:pt x="1450184" y="264465"/>
                  <a:pt x="1449904" y="259583"/>
                  <a:pt x="1450872" y="255044"/>
                </a:cubicBezTo>
                <a:cubicBezTo>
                  <a:pt x="1451840" y="250505"/>
                  <a:pt x="1455468" y="245708"/>
                  <a:pt x="1461756" y="240653"/>
                </a:cubicBezTo>
                <a:cubicBezTo>
                  <a:pt x="1464900" y="238126"/>
                  <a:pt x="1468464" y="236541"/>
                  <a:pt x="1472447" y="235897"/>
                </a:cubicBezTo>
                <a:close/>
                <a:moveTo>
                  <a:pt x="4513728" y="229997"/>
                </a:moveTo>
                <a:cubicBezTo>
                  <a:pt x="4517073" y="230933"/>
                  <a:pt x="4521433" y="232865"/>
                  <a:pt x="4526809" y="235792"/>
                </a:cubicBezTo>
                <a:cubicBezTo>
                  <a:pt x="4548312" y="247501"/>
                  <a:pt x="4561161" y="259296"/>
                  <a:pt x="4565356" y="271177"/>
                </a:cubicBezTo>
                <a:cubicBezTo>
                  <a:pt x="4569550" y="283058"/>
                  <a:pt x="4569740" y="292303"/>
                  <a:pt x="4565926" y="298914"/>
                </a:cubicBezTo>
                <a:cubicBezTo>
                  <a:pt x="4562111" y="305525"/>
                  <a:pt x="4554805" y="302725"/>
                  <a:pt x="4544007" y="290514"/>
                </a:cubicBezTo>
                <a:cubicBezTo>
                  <a:pt x="4533208" y="278304"/>
                  <a:pt x="4522217" y="264283"/>
                  <a:pt x="4511031" y="248451"/>
                </a:cubicBezTo>
                <a:cubicBezTo>
                  <a:pt x="4502793" y="233340"/>
                  <a:pt x="4503692" y="227189"/>
                  <a:pt x="4513728" y="229997"/>
                </a:cubicBezTo>
                <a:close/>
                <a:moveTo>
                  <a:pt x="6491213" y="225715"/>
                </a:moveTo>
                <a:cubicBezTo>
                  <a:pt x="6487841" y="225905"/>
                  <a:pt x="6484561" y="227184"/>
                  <a:pt x="6481375" y="229554"/>
                </a:cubicBezTo>
                <a:cubicBezTo>
                  <a:pt x="6475000" y="234294"/>
                  <a:pt x="6471813" y="240610"/>
                  <a:pt x="6471813" y="248505"/>
                </a:cubicBezTo>
                <a:cubicBezTo>
                  <a:pt x="6471813" y="256399"/>
                  <a:pt x="6475363" y="262325"/>
                  <a:pt x="6482461" y="266283"/>
                </a:cubicBezTo>
                <a:cubicBezTo>
                  <a:pt x="6489559" y="270241"/>
                  <a:pt x="6496507" y="270040"/>
                  <a:pt x="6503305" y="265681"/>
                </a:cubicBezTo>
                <a:cubicBezTo>
                  <a:pt x="6510102" y="261307"/>
                  <a:pt x="6513296" y="254997"/>
                  <a:pt x="6512887" y="246752"/>
                </a:cubicBezTo>
                <a:cubicBezTo>
                  <a:pt x="6512479" y="238506"/>
                  <a:pt x="6508717" y="232394"/>
                  <a:pt x="6501605" y="228414"/>
                </a:cubicBezTo>
                <a:cubicBezTo>
                  <a:pt x="6498049" y="226424"/>
                  <a:pt x="6494584" y="225525"/>
                  <a:pt x="6491213" y="225715"/>
                </a:cubicBezTo>
                <a:close/>
                <a:moveTo>
                  <a:pt x="2677489" y="224693"/>
                </a:moveTo>
                <a:cubicBezTo>
                  <a:pt x="2675159" y="224098"/>
                  <a:pt x="2667537" y="224678"/>
                  <a:pt x="2654624" y="226435"/>
                </a:cubicBezTo>
                <a:cubicBezTo>
                  <a:pt x="2641710" y="228192"/>
                  <a:pt x="2624900" y="230698"/>
                  <a:pt x="2604193" y="233953"/>
                </a:cubicBezTo>
                <a:cubicBezTo>
                  <a:pt x="2606903" y="246286"/>
                  <a:pt x="2609470" y="261293"/>
                  <a:pt x="2611894" y="278974"/>
                </a:cubicBezTo>
                <a:cubicBezTo>
                  <a:pt x="2627754" y="278142"/>
                  <a:pt x="2648676" y="275217"/>
                  <a:pt x="2674661" y="270198"/>
                </a:cubicBezTo>
                <a:cubicBezTo>
                  <a:pt x="2677084" y="260490"/>
                  <a:pt x="2678744" y="250627"/>
                  <a:pt x="2679640" y="240610"/>
                </a:cubicBezTo>
                <a:cubicBezTo>
                  <a:pt x="2680537" y="230594"/>
                  <a:pt x="2679820" y="225288"/>
                  <a:pt x="2677489" y="224693"/>
                </a:cubicBezTo>
                <a:close/>
                <a:moveTo>
                  <a:pt x="6493694" y="202795"/>
                </a:moveTo>
                <a:cubicBezTo>
                  <a:pt x="6499215" y="202917"/>
                  <a:pt x="6504859" y="204190"/>
                  <a:pt x="6510629" y="206613"/>
                </a:cubicBezTo>
                <a:cubicBezTo>
                  <a:pt x="6522165" y="211460"/>
                  <a:pt x="6529827" y="219140"/>
                  <a:pt x="6533613" y="229651"/>
                </a:cubicBezTo>
                <a:cubicBezTo>
                  <a:pt x="6537399" y="240162"/>
                  <a:pt x="6537843" y="250559"/>
                  <a:pt x="6534946" y="260841"/>
                </a:cubicBezTo>
                <a:cubicBezTo>
                  <a:pt x="6532049" y="271123"/>
                  <a:pt x="6526628" y="278992"/>
                  <a:pt x="6518685" y="284448"/>
                </a:cubicBezTo>
                <a:cubicBezTo>
                  <a:pt x="6510739" y="289905"/>
                  <a:pt x="6501300" y="292633"/>
                  <a:pt x="6490366" y="292633"/>
                </a:cubicBezTo>
                <a:cubicBezTo>
                  <a:pt x="6479431" y="292633"/>
                  <a:pt x="6469529" y="288195"/>
                  <a:pt x="6460660" y="279318"/>
                </a:cubicBezTo>
                <a:cubicBezTo>
                  <a:pt x="6451790" y="270442"/>
                  <a:pt x="6447356" y="260898"/>
                  <a:pt x="6447356" y="250688"/>
                </a:cubicBezTo>
                <a:cubicBezTo>
                  <a:pt x="6447356" y="240478"/>
                  <a:pt x="6449744" y="231547"/>
                  <a:pt x="6454519" y="223897"/>
                </a:cubicBezTo>
                <a:cubicBezTo>
                  <a:pt x="6459295" y="216246"/>
                  <a:pt x="6466955" y="210241"/>
                  <a:pt x="6477503" y="205882"/>
                </a:cubicBezTo>
                <a:cubicBezTo>
                  <a:pt x="6482776" y="203702"/>
                  <a:pt x="6488173" y="202673"/>
                  <a:pt x="6493694" y="202795"/>
                </a:cubicBezTo>
                <a:close/>
                <a:moveTo>
                  <a:pt x="3077540" y="197646"/>
                </a:moveTo>
                <a:cubicBezTo>
                  <a:pt x="3079751" y="197587"/>
                  <a:pt x="3082830" y="198260"/>
                  <a:pt x="3086777" y="199666"/>
                </a:cubicBezTo>
                <a:cubicBezTo>
                  <a:pt x="3102565" y="205287"/>
                  <a:pt x="3113614" y="211281"/>
                  <a:pt x="3119924" y="217648"/>
                </a:cubicBezTo>
                <a:cubicBezTo>
                  <a:pt x="3126234" y="224015"/>
                  <a:pt x="3128493" y="232031"/>
                  <a:pt x="3126700" y="241697"/>
                </a:cubicBezTo>
                <a:cubicBezTo>
                  <a:pt x="3124907" y="251362"/>
                  <a:pt x="3119379" y="252549"/>
                  <a:pt x="3110116" y="245257"/>
                </a:cubicBezTo>
                <a:cubicBezTo>
                  <a:pt x="3100852" y="237965"/>
                  <a:pt x="3091172" y="228862"/>
                  <a:pt x="3081077" y="217949"/>
                </a:cubicBezTo>
                <a:cubicBezTo>
                  <a:pt x="3072085" y="204591"/>
                  <a:pt x="3070906" y="197824"/>
                  <a:pt x="3077540" y="197646"/>
                </a:cubicBezTo>
                <a:close/>
                <a:moveTo>
                  <a:pt x="2687492" y="194923"/>
                </a:moveTo>
                <a:cubicBezTo>
                  <a:pt x="2691722" y="195073"/>
                  <a:pt x="2696472" y="196453"/>
                  <a:pt x="2701742" y="199063"/>
                </a:cubicBezTo>
                <a:cubicBezTo>
                  <a:pt x="2712282" y="204283"/>
                  <a:pt x="2721155" y="210263"/>
                  <a:pt x="2728361" y="217003"/>
                </a:cubicBezTo>
                <a:cubicBezTo>
                  <a:pt x="2735567" y="223743"/>
                  <a:pt x="2734961" y="230608"/>
                  <a:pt x="2726544" y="237599"/>
                </a:cubicBezTo>
                <a:cubicBezTo>
                  <a:pt x="2718126" y="244590"/>
                  <a:pt x="2710189" y="254768"/>
                  <a:pt x="2702732" y="268133"/>
                </a:cubicBezTo>
                <a:cubicBezTo>
                  <a:pt x="2716226" y="284251"/>
                  <a:pt x="2716255" y="292590"/>
                  <a:pt x="2702818" y="293149"/>
                </a:cubicBezTo>
                <a:cubicBezTo>
                  <a:pt x="2689381" y="293709"/>
                  <a:pt x="2659410" y="295709"/>
                  <a:pt x="2612905" y="299151"/>
                </a:cubicBezTo>
                <a:cubicBezTo>
                  <a:pt x="2609248" y="312803"/>
                  <a:pt x="2604193" y="315606"/>
                  <a:pt x="2597740" y="307561"/>
                </a:cubicBezTo>
                <a:cubicBezTo>
                  <a:pt x="2591287" y="299516"/>
                  <a:pt x="2585820" y="285424"/>
                  <a:pt x="2581338" y="265283"/>
                </a:cubicBezTo>
                <a:cubicBezTo>
                  <a:pt x="2576857" y="245142"/>
                  <a:pt x="2572322" y="231705"/>
                  <a:pt x="2567733" y="224972"/>
                </a:cubicBezTo>
                <a:cubicBezTo>
                  <a:pt x="2563144" y="218240"/>
                  <a:pt x="2564083" y="214307"/>
                  <a:pt x="2570551" y="213174"/>
                </a:cubicBezTo>
                <a:cubicBezTo>
                  <a:pt x="2577018" y="212041"/>
                  <a:pt x="2583145" y="212152"/>
                  <a:pt x="2588931" y="213507"/>
                </a:cubicBezTo>
                <a:cubicBezTo>
                  <a:pt x="2594718" y="214863"/>
                  <a:pt x="2603946" y="214884"/>
                  <a:pt x="2616615" y="213572"/>
                </a:cubicBezTo>
                <a:cubicBezTo>
                  <a:pt x="2629285" y="212260"/>
                  <a:pt x="2640814" y="210518"/>
                  <a:pt x="2651204" y="208345"/>
                </a:cubicBezTo>
                <a:cubicBezTo>
                  <a:pt x="2661593" y="206172"/>
                  <a:pt x="2669979" y="202777"/>
                  <a:pt x="2676360" y="198160"/>
                </a:cubicBezTo>
                <a:cubicBezTo>
                  <a:pt x="2679551" y="195851"/>
                  <a:pt x="2683261" y="194772"/>
                  <a:pt x="2687492" y="194923"/>
                </a:cubicBezTo>
                <a:close/>
                <a:moveTo>
                  <a:pt x="6245472" y="181814"/>
                </a:moveTo>
                <a:lnTo>
                  <a:pt x="6186867" y="188437"/>
                </a:lnTo>
                <a:cubicBezTo>
                  <a:pt x="6185533" y="190506"/>
                  <a:pt x="6184251" y="192146"/>
                  <a:pt x="6183023" y="193358"/>
                </a:cubicBezTo>
                <a:lnTo>
                  <a:pt x="6181593" y="194311"/>
                </a:lnTo>
                <a:lnTo>
                  <a:pt x="6188781" y="196149"/>
                </a:lnTo>
                <a:cubicBezTo>
                  <a:pt x="6194703" y="198436"/>
                  <a:pt x="6197191" y="200885"/>
                  <a:pt x="6196245" y="203494"/>
                </a:cubicBezTo>
                <a:cubicBezTo>
                  <a:pt x="6195299" y="206104"/>
                  <a:pt x="6194423" y="208764"/>
                  <a:pt x="6193621" y="211475"/>
                </a:cubicBezTo>
                <a:cubicBezTo>
                  <a:pt x="6207157" y="210686"/>
                  <a:pt x="6225548" y="208628"/>
                  <a:pt x="6248795" y="205301"/>
                </a:cubicBezTo>
                <a:cubicBezTo>
                  <a:pt x="6248795" y="198619"/>
                  <a:pt x="6247672" y="192578"/>
                  <a:pt x="6245428" y="187179"/>
                </a:cubicBezTo>
                <a:close/>
                <a:moveTo>
                  <a:pt x="4102347" y="181814"/>
                </a:moveTo>
                <a:lnTo>
                  <a:pt x="4043741" y="188437"/>
                </a:lnTo>
                <a:cubicBezTo>
                  <a:pt x="4042407" y="190506"/>
                  <a:pt x="4041126" y="192146"/>
                  <a:pt x="4039898" y="193358"/>
                </a:cubicBezTo>
                <a:lnTo>
                  <a:pt x="4038468" y="194311"/>
                </a:lnTo>
                <a:lnTo>
                  <a:pt x="4045656" y="196149"/>
                </a:lnTo>
                <a:cubicBezTo>
                  <a:pt x="4051578" y="198436"/>
                  <a:pt x="4054066" y="200885"/>
                  <a:pt x="4053120" y="203494"/>
                </a:cubicBezTo>
                <a:cubicBezTo>
                  <a:pt x="4052173" y="206104"/>
                  <a:pt x="4051299" y="208764"/>
                  <a:pt x="4050495" y="211475"/>
                </a:cubicBezTo>
                <a:cubicBezTo>
                  <a:pt x="4064033" y="210686"/>
                  <a:pt x="4082424" y="208628"/>
                  <a:pt x="4105669" y="205301"/>
                </a:cubicBezTo>
                <a:cubicBezTo>
                  <a:pt x="4105669" y="198619"/>
                  <a:pt x="4104547" y="192578"/>
                  <a:pt x="4102303" y="187179"/>
                </a:cubicBezTo>
                <a:close/>
                <a:moveTo>
                  <a:pt x="6256151" y="180607"/>
                </a:moveTo>
                <a:lnTo>
                  <a:pt x="6248467" y="181476"/>
                </a:lnTo>
                <a:lnTo>
                  <a:pt x="6252343" y="181253"/>
                </a:lnTo>
                <a:lnTo>
                  <a:pt x="6258933" y="183232"/>
                </a:lnTo>
                <a:close/>
                <a:moveTo>
                  <a:pt x="4113026" y="180607"/>
                </a:moveTo>
                <a:lnTo>
                  <a:pt x="4105342" y="181476"/>
                </a:lnTo>
                <a:lnTo>
                  <a:pt x="4109219" y="181253"/>
                </a:lnTo>
                <a:lnTo>
                  <a:pt x="4115809" y="183232"/>
                </a:lnTo>
                <a:close/>
                <a:moveTo>
                  <a:pt x="3381030" y="154600"/>
                </a:moveTo>
                <a:cubicBezTo>
                  <a:pt x="3383348" y="154911"/>
                  <a:pt x="3386153" y="155546"/>
                  <a:pt x="3389444" y="156505"/>
                </a:cubicBezTo>
                <a:cubicBezTo>
                  <a:pt x="3402608" y="160341"/>
                  <a:pt x="3412084" y="166153"/>
                  <a:pt x="3417870" y="173939"/>
                </a:cubicBezTo>
                <a:cubicBezTo>
                  <a:pt x="3423656" y="181726"/>
                  <a:pt x="3425084" y="191305"/>
                  <a:pt x="3422151" y="202677"/>
                </a:cubicBezTo>
                <a:cubicBezTo>
                  <a:pt x="3419218" y="214049"/>
                  <a:pt x="3409973" y="211367"/>
                  <a:pt x="3394413" y="194632"/>
                </a:cubicBezTo>
                <a:cubicBezTo>
                  <a:pt x="3382726" y="178442"/>
                  <a:pt x="3375685" y="167081"/>
                  <a:pt x="3373290" y="160549"/>
                </a:cubicBezTo>
                <a:cubicBezTo>
                  <a:pt x="3371494" y="155650"/>
                  <a:pt x="3374074" y="153667"/>
                  <a:pt x="3381030" y="154600"/>
                </a:cubicBezTo>
                <a:close/>
                <a:moveTo>
                  <a:pt x="2237188" y="145503"/>
                </a:moveTo>
                <a:cubicBezTo>
                  <a:pt x="2230448" y="146363"/>
                  <a:pt x="2218639" y="147976"/>
                  <a:pt x="2201761" y="150342"/>
                </a:cubicBezTo>
                <a:cubicBezTo>
                  <a:pt x="2204399" y="173645"/>
                  <a:pt x="2206174" y="193022"/>
                  <a:pt x="2207084" y="208474"/>
                </a:cubicBezTo>
                <a:cubicBezTo>
                  <a:pt x="2207995" y="223926"/>
                  <a:pt x="2208838" y="237086"/>
                  <a:pt x="2209612" y="247956"/>
                </a:cubicBezTo>
                <a:cubicBezTo>
                  <a:pt x="2216094" y="247956"/>
                  <a:pt x="2228269" y="247175"/>
                  <a:pt x="2246136" y="245612"/>
                </a:cubicBezTo>
                <a:cubicBezTo>
                  <a:pt x="2246136" y="203595"/>
                  <a:pt x="2245255" y="177517"/>
                  <a:pt x="2243491" y="167379"/>
                </a:cubicBezTo>
                <a:cubicBezTo>
                  <a:pt x="2241727" y="157240"/>
                  <a:pt x="2239626" y="149948"/>
                  <a:pt x="2237188" y="145503"/>
                </a:cubicBezTo>
                <a:close/>
                <a:moveTo>
                  <a:pt x="2303913" y="138748"/>
                </a:moveTo>
                <a:cubicBezTo>
                  <a:pt x="2286834" y="140512"/>
                  <a:pt x="2272580" y="142025"/>
                  <a:pt x="2261151" y="143287"/>
                </a:cubicBezTo>
                <a:cubicBezTo>
                  <a:pt x="2263746" y="144248"/>
                  <a:pt x="2265295" y="145714"/>
                  <a:pt x="2265797" y="147686"/>
                </a:cubicBezTo>
                <a:cubicBezTo>
                  <a:pt x="2266299" y="149658"/>
                  <a:pt x="2266550" y="153827"/>
                  <a:pt x="2266550" y="160194"/>
                </a:cubicBezTo>
                <a:cubicBezTo>
                  <a:pt x="2272013" y="160280"/>
                  <a:pt x="2278588" y="158950"/>
                  <a:pt x="2286275" y="156204"/>
                </a:cubicBezTo>
                <a:cubicBezTo>
                  <a:pt x="2293961" y="153458"/>
                  <a:pt x="2300020" y="155501"/>
                  <a:pt x="2304451" y="162334"/>
                </a:cubicBezTo>
                <a:cubicBezTo>
                  <a:pt x="2308882" y="169168"/>
                  <a:pt x="2305982" y="173695"/>
                  <a:pt x="2295750" y="175918"/>
                </a:cubicBezTo>
                <a:cubicBezTo>
                  <a:pt x="2285518" y="178141"/>
                  <a:pt x="2275785" y="179252"/>
                  <a:pt x="2266550" y="179252"/>
                </a:cubicBezTo>
                <a:lnTo>
                  <a:pt x="2266550" y="197988"/>
                </a:lnTo>
                <a:cubicBezTo>
                  <a:pt x="2271970" y="198088"/>
                  <a:pt x="2278068" y="196988"/>
                  <a:pt x="2284844" y="194686"/>
                </a:cubicBezTo>
                <a:cubicBezTo>
                  <a:pt x="2291620" y="192384"/>
                  <a:pt x="2297238" y="194342"/>
                  <a:pt x="2301698" y="200558"/>
                </a:cubicBezTo>
                <a:cubicBezTo>
                  <a:pt x="2306157" y="206775"/>
                  <a:pt x="2303996" y="211303"/>
                  <a:pt x="2295212" y="214142"/>
                </a:cubicBezTo>
                <a:cubicBezTo>
                  <a:pt x="2286429" y="216981"/>
                  <a:pt x="2276875" y="218401"/>
                  <a:pt x="2266550" y="218401"/>
                </a:cubicBezTo>
                <a:lnTo>
                  <a:pt x="2266550" y="242536"/>
                </a:lnTo>
                <a:lnTo>
                  <a:pt x="2303031" y="238965"/>
                </a:lnTo>
                <a:cubicBezTo>
                  <a:pt x="2304695" y="221369"/>
                  <a:pt x="2305752" y="201956"/>
                  <a:pt x="2306204" y="180726"/>
                </a:cubicBezTo>
                <a:cubicBezTo>
                  <a:pt x="2306656" y="159495"/>
                  <a:pt x="2305892" y="145503"/>
                  <a:pt x="2303913" y="138748"/>
                </a:cubicBezTo>
                <a:close/>
                <a:moveTo>
                  <a:pt x="4487982" y="131088"/>
                </a:moveTo>
                <a:cubicBezTo>
                  <a:pt x="4490535" y="131455"/>
                  <a:pt x="4493608" y="132216"/>
                  <a:pt x="4497200" y="133371"/>
                </a:cubicBezTo>
                <a:cubicBezTo>
                  <a:pt x="4509934" y="136812"/>
                  <a:pt x="4515151" y="140817"/>
                  <a:pt x="4512849" y="145384"/>
                </a:cubicBezTo>
                <a:cubicBezTo>
                  <a:pt x="4510547" y="149952"/>
                  <a:pt x="4508271" y="165550"/>
                  <a:pt x="4506019" y="192180"/>
                </a:cubicBezTo>
                <a:cubicBezTo>
                  <a:pt x="4503768" y="218810"/>
                  <a:pt x="4496100" y="240535"/>
                  <a:pt x="4483014" y="257356"/>
                </a:cubicBezTo>
                <a:cubicBezTo>
                  <a:pt x="4469929" y="274177"/>
                  <a:pt x="4451932" y="286062"/>
                  <a:pt x="4429023" y="293010"/>
                </a:cubicBezTo>
                <a:cubicBezTo>
                  <a:pt x="4406115" y="299957"/>
                  <a:pt x="4403767" y="296867"/>
                  <a:pt x="4421979" y="283739"/>
                </a:cubicBezTo>
                <a:cubicBezTo>
                  <a:pt x="4440191" y="270610"/>
                  <a:pt x="4453462" y="257686"/>
                  <a:pt x="4461794" y="244966"/>
                </a:cubicBezTo>
                <a:cubicBezTo>
                  <a:pt x="4470126" y="232247"/>
                  <a:pt x="4475643" y="218243"/>
                  <a:pt x="4478346" y="202957"/>
                </a:cubicBezTo>
                <a:cubicBezTo>
                  <a:pt x="4481049" y="187670"/>
                  <a:pt x="4482401" y="175244"/>
                  <a:pt x="4482401" y="165679"/>
                </a:cubicBezTo>
                <a:cubicBezTo>
                  <a:pt x="4482401" y="155469"/>
                  <a:pt x="4481275" y="146377"/>
                  <a:pt x="4479024" y="138404"/>
                </a:cubicBezTo>
                <a:cubicBezTo>
                  <a:pt x="4477335" y="132424"/>
                  <a:pt x="4480321" y="129986"/>
                  <a:pt x="4487982" y="131088"/>
                </a:cubicBezTo>
                <a:close/>
                <a:moveTo>
                  <a:pt x="2374940" y="130908"/>
                </a:moveTo>
                <a:cubicBezTo>
                  <a:pt x="2370825" y="129840"/>
                  <a:pt x="2355387" y="131191"/>
                  <a:pt x="2328628" y="134963"/>
                </a:cubicBezTo>
                <a:cubicBezTo>
                  <a:pt x="2337634" y="141903"/>
                  <a:pt x="2340756" y="147854"/>
                  <a:pt x="2337996" y="152816"/>
                </a:cubicBezTo>
                <a:cubicBezTo>
                  <a:pt x="2335236" y="157778"/>
                  <a:pt x="2332966" y="166712"/>
                  <a:pt x="2331188" y="179618"/>
                </a:cubicBezTo>
                <a:cubicBezTo>
                  <a:pt x="2329410" y="192524"/>
                  <a:pt x="2327660" y="211245"/>
                  <a:pt x="2325940" y="235781"/>
                </a:cubicBezTo>
                <a:cubicBezTo>
                  <a:pt x="2339620" y="233975"/>
                  <a:pt x="2349390" y="234093"/>
                  <a:pt x="2355247" y="236136"/>
                </a:cubicBezTo>
                <a:cubicBezTo>
                  <a:pt x="2361105" y="238180"/>
                  <a:pt x="2364597" y="241105"/>
                  <a:pt x="2365723" y="244913"/>
                </a:cubicBezTo>
                <a:cubicBezTo>
                  <a:pt x="2366849" y="248720"/>
                  <a:pt x="2369021" y="243425"/>
                  <a:pt x="2372241" y="229027"/>
                </a:cubicBezTo>
                <a:cubicBezTo>
                  <a:pt x="2375460" y="214630"/>
                  <a:pt x="2377744" y="199755"/>
                  <a:pt x="2379092" y="184404"/>
                </a:cubicBezTo>
                <a:cubicBezTo>
                  <a:pt x="2380440" y="169053"/>
                  <a:pt x="2381114" y="156057"/>
                  <a:pt x="2381114" y="145417"/>
                </a:cubicBezTo>
                <a:cubicBezTo>
                  <a:pt x="2381114" y="136812"/>
                  <a:pt x="2379056" y="131976"/>
                  <a:pt x="2374940" y="130908"/>
                </a:cubicBezTo>
                <a:close/>
                <a:moveTo>
                  <a:pt x="2999018" y="130846"/>
                </a:moveTo>
                <a:cubicBezTo>
                  <a:pt x="3002658" y="131479"/>
                  <a:pt x="3005611" y="133127"/>
                  <a:pt x="3007877" y="135791"/>
                </a:cubicBezTo>
                <a:cubicBezTo>
                  <a:pt x="3012408" y="141118"/>
                  <a:pt x="3009505" y="145162"/>
                  <a:pt x="2999165" y="147923"/>
                </a:cubicBezTo>
                <a:cubicBezTo>
                  <a:pt x="2988826" y="150683"/>
                  <a:pt x="2974644" y="153397"/>
                  <a:pt x="2956618" y="156064"/>
                </a:cubicBezTo>
                <a:cubicBezTo>
                  <a:pt x="2962928" y="158215"/>
                  <a:pt x="2966082" y="161865"/>
                  <a:pt x="2966082" y="167013"/>
                </a:cubicBezTo>
                <a:lnTo>
                  <a:pt x="2966082" y="179080"/>
                </a:lnTo>
                <a:cubicBezTo>
                  <a:pt x="2968592" y="179224"/>
                  <a:pt x="2973568" y="177460"/>
                  <a:pt x="2981011" y="173789"/>
                </a:cubicBezTo>
                <a:cubicBezTo>
                  <a:pt x="2988453" y="170118"/>
                  <a:pt x="2995247" y="171107"/>
                  <a:pt x="3001392" y="176757"/>
                </a:cubicBezTo>
                <a:cubicBezTo>
                  <a:pt x="3007536" y="182407"/>
                  <a:pt x="3005977" y="186709"/>
                  <a:pt x="2996713" y="189663"/>
                </a:cubicBezTo>
                <a:cubicBezTo>
                  <a:pt x="2987450" y="192617"/>
                  <a:pt x="2977117" y="194094"/>
                  <a:pt x="2965717" y="194094"/>
                </a:cubicBezTo>
                <a:lnTo>
                  <a:pt x="2963372" y="222337"/>
                </a:lnTo>
                <a:lnTo>
                  <a:pt x="3007155" y="240015"/>
                </a:lnTo>
                <a:lnTo>
                  <a:pt x="3007093" y="240081"/>
                </a:lnTo>
                <a:lnTo>
                  <a:pt x="3007277" y="240064"/>
                </a:lnTo>
                <a:lnTo>
                  <a:pt x="3038758" y="252775"/>
                </a:lnTo>
                <a:cubicBezTo>
                  <a:pt x="3058893" y="259981"/>
                  <a:pt x="3074036" y="264247"/>
                  <a:pt x="3084185" y="265573"/>
                </a:cubicBezTo>
                <a:cubicBezTo>
                  <a:pt x="3104483" y="268226"/>
                  <a:pt x="3123574" y="269553"/>
                  <a:pt x="3141456" y="269553"/>
                </a:cubicBezTo>
                <a:cubicBezTo>
                  <a:pt x="3162206" y="269553"/>
                  <a:pt x="3170889" y="271757"/>
                  <a:pt x="3167505" y="276167"/>
                </a:cubicBezTo>
                <a:cubicBezTo>
                  <a:pt x="3164121" y="280577"/>
                  <a:pt x="3152763" y="285771"/>
                  <a:pt x="3133433" y="291751"/>
                </a:cubicBezTo>
                <a:cubicBezTo>
                  <a:pt x="3114102" y="297731"/>
                  <a:pt x="3098780" y="300721"/>
                  <a:pt x="3087465" y="300721"/>
                </a:cubicBezTo>
                <a:cubicBezTo>
                  <a:pt x="3075950" y="300721"/>
                  <a:pt x="3060344" y="295913"/>
                  <a:pt x="3040648" y="286298"/>
                </a:cubicBezTo>
                <a:cubicBezTo>
                  <a:pt x="3020952" y="276683"/>
                  <a:pt x="2998807" y="264720"/>
                  <a:pt x="2974213" y="250408"/>
                </a:cubicBezTo>
                <a:cubicBezTo>
                  <a:pt x="2949620" y="236097"/>
                  <a:pt x="2929945" y="225872"/>
                  <a:pt x="2915189" y="219735"/>
                </a:cubicBezTo>
                <a:cubicBezTo>
                  <a:pt x="2911618" y="226833"/>
                  <a:pt x="2905033" y="236100"/>
                  <a:pt x="2895432" y="247537"/>
                </a:cubicBezTo>
                <a:cubicBezTo>
                  <a:pt x="2885831" y="258973"/>
                  <a:pt x="2873807" y="268223"/>
                  <a:pt x="2859359" y="275285"/>
                </a:cubicBezTo>
                <a:cubicBezTo>
                  <a:pt x="2844911" y="282348"/>
                  <a:pt x="2844929" y="277820"/>
                  <a:pt x="2859413" y="261701"/>
                </a:cubicBezTo>
                <a:cubicBezTo>
                  <a:pt x="2873897" y="245583"/>
                  <a:pt x="2884469" y="229378"/>
                  <a:pt x="2891130" y="213088"/>
                </a:cubicBezTo>
                <a:cubicBezTo>
                  <a:pt x="2897791" y="196798"/>
                  <a:pt x="2900673" y="186157"/>
                  <a:pt x="2899777" y="181167"/>
                </a:cubicBezTo>
                <a:cubicBezTo>
                  <a:pt x="2898881" y="176176"/>
                  <a:pt x="2904082" y="175725"/>
                  <a:pt x="2915383" y="179812"/>
                </a:cubicBezTo>
                <a:cubicBezTo>
                  <a:pt x="2926683" y="183899"/>
                  <a:pt x="2931799" y="187853"/>
                  <a:pt x="2930731" y="191674"/>
                </a:cubicBezTo>
                <a:cubicBezTo>
                  <a:pt x="2929662" y="195496"/>
                  <a:pt x="2926145" y="200548"/>
                  <a:pt x="2920179" y="206829"/>
                </a:cubicBezTo>
                <a:cubicBezTo>
                  <a:pt x="2933100" y="212005"/>
                  <a:pt x="2940249" y="214909"/>
                  <a:pt x="2941625" y="215540"/>
                </a:cubicBezTo>
                <a:cubicBezTo>
                  <a:pt x="2941625" y="193528"/>
                  <a:pt x="2941195" y="179539"/>
                  <a:pt x="2940335" y="173574"/>
                </a:cubicBezTo>
                <a:cubicBezTo>
                  <a:pt x="2939474" y="167608"/>
                  <a:pt x="2938463" y="163650"/>
                  <a:pt x="2937302" y="161700"/>
                </a:cubicBezTo>
                <a:cubicBezTo>
                  <a:pt x="2908521" y="169716"/>
                  <a:pt x="2890463" y="174646"/>
                  <a:pt x="2883128" y="176488"/>
                </a:cubicBezTo>
                <a:cubicBezTo>
                  <a:pt x="2875793" y="178331"/>
                  <a:pt x="2867734" y="175717"/>
                  <a:pt x="2858951" y="168648"/>
                </a:cubicBezTo>
                <a:cubicBezTo>
                  <a:pt x="2850167" y="161578"/>
                  <a:pt x="2851511" y="157742"/>
                  <a:pt x="2862984" y="157140"/>
                </a:cubicBezTo>
                <a:cubicBezTo>
                  <a:pt x="2874456" y="156537"/>
                  <a:pt x="2895325" y="152895"/>
                  <a:pt x="2925590" y="146212"/>
                </a:cubicBezTo>
                <a:cubicBezTo>
                  <a:pt x="2955855" y="139530"/>
                  <a:pt x="2976002" y="134790"/>
                  <a:pt x="2986034" y="131994"/>
                </a:cubicBezTo>
                <a:cubicBezTo>
                  <a:pt x="2991049" y="130596"/>
                  <a:pt x="2995377" y="130213"/>
                  <a:pt x="2999018" y="130846"/>
                </a:cubicBezTo>
                <a:close/>
                <a:moveTo>
                  <a:pt x="960077" y="128296"/>
                </a:moveTo>
                <a:cubicBezTo>
                  <a:pt x="976257" y="127212"/>
                  <a:pt x="989829" y="129585"/>
                  <a:pt x="1000794" y="135414"/>
                </a:cubicBezTo>
                <a:cubicBezTo>
                  <a:pt x="1015414" y="143187"/>
                  <a:pt x="1021853" y="150185"/>
                  <a:pt x="1020110" y="156408"/>
                </a:cubicBezTo>
                <a:cubicBezTo>
                  <a:pt x="1018368" y="162632"/>
                  <a:pt x="1011334" y="165296"/>
                  <a:pt x="999009" y="164399"/>
                </a:cubicBezTo>
                <a:cubicBezTo>
                  <a:pt x="986683" y="163503"/>
                  <a:pt x="969364" y="163055"/>
                  <a:pt x="947051" y="163055"/>
                </a:cubicBezTo>
                <a:cubicBezTo>
                  <a:pt x="924766" y="163055"/>
                  <a:pt x="900825" y="164177"/>
                  <a:pt x="875228" y="166421"/>
                </a:cubicBezTo>
                <a:cubicBezTo>
                  <a:pt x="849630" y="168666"/>
                  <a:pt x="828206" y="171336"/>
                  <a:pt x="810955" y="174434"/>
                </a:cubicBezTo>
                <a:cubicBezTo>
                  <a:pt x="793703" y="177531"/>
                  <a:pt x="778646" y="180457"/>
                  <a:pt x="765783" y="183210"/>
                </a:cubicBezTo>
                <a:cubicBezTo>
                  <a:pt x="752920" y="185964"/>
                  <a:pt x="739533" y="182974"/>
                  <a:pt x="725623" y="174240"/>
                </a:cubicBezTo>
                <a:cubicBezTo>
                  <a:pt x="713018" y="160373"/>
                  <a:pt x="712122" y="154125"/>
                  <a:pt x="722935" y="155494"/>
                </a:cubicBezTo>
                <a:cubicBezTo>
                  <a:pt x="733747" y="156864"/>
                  <a:pt x="752271" y="156433"/>
                  <a:pt x="778506" y="154204"/>
                </a:cubicBezTo>
                <a:cubicBezTo>
                  <a:pt x="804742" y="151974"/>
                  <a:pt x="832748" y="148600"/>
                  <a:pt x="862526" y="144083"/>
                </a:cubicBezTo>
                <a:cubicBezTo>
                  <a:pt x="892303" y="139566"/>
                  <a:pt x="919137" y="135049"/>
                  <a:pt x="943028" y="130531"/>
                </a:cubicBezTo>
                <a:cubicBezTo>
                  <a:pt x="949001" y="129402"/>
                  <a:pt x="954684" y="128657"/>
                  <a:pt x="960077" y="128296"/>
                </a:cubicBezTo>
                <a:close/>
                <a:moveTo>
                  <a:pt x="3304898" y="127273"/>
                </a:moveTo>
                <a:cubicBezTo>
                  <a:pt x="3299972" y="127710"/>
                  <a:pt x="3287435" y="129936"/>
                  <a:pt x="3267287" y="133952"/>
                </a:cubicBezTo>
                <a:lnTo>
                  <a:pt x="3268470" y="172347"/>
                </a:lnTo>
                <a:cubicBezTo>
                  <a:pt x="3276400" y="171602"/>
                  <a:pt x="3283000" y="169838"/>
                  <a:pt x="3288270" y="167056"/>
                </a:cubicBezTo>
                <a:cubicBezTo>
                  <a:pt x="3293540" y="164274"/>
                  <a:pt x="3299234" y="165891"/>
                  <a:pt x="3305350" y="171907"/>
                </a:cubicBezTo>
                <a:cubicBezTo>
                  <a:pt x="3311466" y="177922"/>
                  <a:pt x="3309709" y="182898"/>
                  <a:pt x="3300080" y="186835"/>
                </a:cubicBezTo>
                <a:cubicBezTo>
                  <a:pt x="3290450" y="190771"/>
                  <a:pt x="3279971" y="192739"/>
                  <a:pt x="3268642" y="192739"/>
                </a:cubicBezTo>
                <a:lnTo>
                  <a:pt x="3269804" y="227672"/>
                </a:lnTo>
                <a:cubicBezTo>
                  <a:pt x="3274335" y="227801"/>
                  <a:pt x="3281090" y="226034"/>
                  <a:pt x="3290066" y="222370"/>
                </a:cubicBezTo>
                <a:cubicBezTo>
                  <a:pt x="3299044" y="218706"/>
                  <a:pt x="3305063" y="218899"/>
                  <a:pt x="3308124" y="222950"/>
                </a:cubicBezTo>
                <a:cubicBezTo>
                  <a:pt x="3311186" y="227002"/>
                  <a:pt x="3313441" y="226743"/>
                  <a:pt x="3314889" y="222176"/>
                </a:cubicBezTo>
                <a:cubicBezTo>
                  <a:pt x="3316338" y="217609"/>
                  <a:pt x="3317288" y="202093"/>
                  <a:pt x="3317740" y="175628"/>
                </a:cubicBezTo>
                <a:cubicBezTo>
                  <a:pt x="3318191" y="149163"/>
                  <a:pt x="3317395" y="134378"/>
                  <a:pt x="3315352" y="131274"/>
                </a:cubicBezTo>
                <a:cubicBezTo>
                  <a:pt x="3313308" y="128169"/>
                  <a:pt x="3309824" y="126835"/>
                  <a:pt x="3304898" y="127273"/>
                </a:cubicBezTo>
                <a:close/>
                <a:moveTo>
                  <a:pt x="3625270" y="119956"/>
                </a:moveTo>
                <a:cubicBezTo>
                  <a:pt x="3629445" y="120249"/>
                  <a:pt x="3634569" y="121977"/>
                  <a:pt x="3640642" y="125143"/>
                </a:cubicBezTo>
                <a:cubicBezTo>
                  <a:pt x="3652788" y="131474"/>
                  <a:pt x="3655408" y="137515"/>
                  <a:pt x="3648504" y="143266"/>
                </a:cubicBezTo>
                <a:cubicBezTo>
                  <a:pt x="3641599" y="149016"/>
                  <a:pt x="3637100" y="156426"/>
                  <a:pt x="3635006" y="165496"/>
                </a:cubicBezTo>
                <a:cubicBezTo>
                  <a:pt x="3632912" y="174567"/>
                  <a:pt x="3634339" y="183809"/>
                  <a:pt x="3639286" y="193223"/>
                </a:cubicBezTo>
                <a:cubicBezTo>
                  <a:pt x="3644234" y="202638"/>
                  <a:pt x="3645360" y="214034"/>
                  <a:pt x="3642664" y="227414"/>
                </a:cubicBezTo>
                <a:cubicBezTo>
                  <a:pt x="3682974" y="238513"/>
                  <a:pt x="3711608" y="245852"/>
                  <a:pt x="3728565" y="249430"/>
                </a:cubicBezTo>
                <a:cubicBezTo>
                  <a:pt x="3745523" y="253008"/>
                  <a:pt x="3765305" y="255460"/>
                  <a:pt x="3787912" y="256786"/>
                </a:cubicBezTo>
                <a:cubicBezTo>
                  <a:pt x="3810519" y="258113"/>
                  <a:pt x="3834030" y="257191"/>
                  <a:pt x="3858444" y="254022"/>
                </a:cubicBezTo>
                <a:cubicBezTo>
                  <a:pt x="3882859" y="250853"/>
                  <a:pt x="3890319" y="254094"/>
                  <a:pt x="3880826" y="263745"/>
                </a:cubicBezTo>
                <a:lnTo>
                  <a:pt x="3842731" y="282158"/>
                </a:lnTo>
                <a:cubicBezTo>
                  <a:pt x="3823171" y="291837"/>
                  <a:pt x="3808842" y="296222"/>
                  <a:pt x="3799743" y="295311"/>
                </a:cubicBezTo>
                <a:cubicBezTo>
                  <a:pt x="3790644" y="294401"/>
                  <a:pt x="3771819" y="289109"/>
                  <a:pt x="3743267" y="279437"/>
                </a:cubicBezTo>
                <a:cubicBezTo>
                  <a:pt x="3714716" y="269764"/>
                  <a:pt x="3691847" y="262121"/>
                  <a:pt x="3674660" y="256507"/>
                </a:cubicBezTo>
                <a:cubicBezTo>
                  <a:pt x="3657473" y="250892"/>
                  <a:pt x="3645442" y="247185"/>
                  <a:pt x="3638566" y="245386"/>
                </a:cubicBezTo>
                <a:cubicBezTo>
                  <a:pt x="3631690" y="243586"/>
                  <a:pt x="3624810" y="244676"/>
                  <a:pt x="3617927" y="248655"/>
                </a:cubicBezTo>
                <a:cubicBezTo>
                  <a:pt x="3611043" y="252635"/>
                  <a:pt x="3604114" y="256234"/>
                  <a:pt x="3597137" y="259453"/>
                </a:cubicBezTo>
                <a:cubicBezTo>
                  <a:pt x="3590161" y="262673"/>
                  <a:pt x="3582478" y="260335"/>
                  <a:pt x="3574089" y="252441"/>
                </a:cubicBezTo>
                <a:cubicBezTo>
                  <a:pt x="3565700" y="244547"/>
                  <a:pt x="3564729" y="240270"/>
                  <a:pt x="3571174" y="239610"/>
                </a:cubicBezTo>
                <a:cubicBezTo>
                  <a:pt x="3577620" y="238951"/>
                  <a:pt x="3595362" y="234778"/>
                  <a:pt x="3624401" y="227091"/>
                </a:cubicBezTo>
                <a:cubicBezTo>
                  <a:pt x="3624760" y="226589"/>
                  <a:pt x="3623857" y="221900"/>
                  <a:pt x="3621691" y="213023"/>
                </a:cubicBezTo>
                <a:cubicBezTo>
                  <a:pt x="3619526" y="204147"/>
                  <a:pt x="3616604" y="196661"/>
                  <a:pt x="3612926" y="190567"/>
                </a:cubicBezTo>
                <a:cubicBezTo>
                  <a:pt x="3609247" y="184472"/>
                  <a:pt x="3608530" y="176338"/>
                  <a:pt x="3610775" y="166163"/>
                </a:cubicBezTo>
                <a:cubicBezTo>
                  <a:pt x="3613019" y="155989"/>
                  <a:pt x="3610707" y="151576"/>
                  <a:pt x="3603837" y="152924"/>
                </a:cubicBezTo>
                <a:cubicBezTo>
                  <a:pt x="3596969" y="154272"/>
                  <a:pt x="3589548" y="152823"/>
                  <a:pt x="3581574" y="148579"/>
                </a:cubicBezTo>
                <a:cubicBezTo>
                  <a:pt x="3573602" y="144334"/>
                  <a:pt x="3572508" y="141426"/>
                  <a:pt x="3578294" y="139856"/>
                </a:cubicBezTo>
                <a:cubicBezTo>
                  <a:pt x="3584080" y="138286"/>
                  <a:pt x="3590605" y="136440"/>
                  <a:pt x="3597868" y="134317"/>
                </a:cubicBezTo>
                <a:cubicBezTo>
                  <a:pt x="3605132" y="132195"/>
                  <a:pt x="3611040" y="128552"/>
                  <a:pt x="3615593" y="123390"/>
                </a:cubicBezTo>
                <a:cubicBezTo>
                  <a:pt x="3617869" y="120809"/>
                  <a:pt x="3621095" y="119664"/>
                  <a:pt x="3625270" y="119956"/>
                </a:cubicBezTo>
                <a:close/>
                <a:moveTo>
                  <a:pt x="3065181" y="119776"/>
                </a:moveTo>
                <a:cubicBezTo>
                  <a:pt x="3071060" y="120737"/>
                  <a:pt x="3076484" y="122404"/>
                  <a:pt x="3081453" y="124777"/>
                </a:cubicBezTo>
                <a:cubicBezTo>
                  <a:pt x="3086422" y="127151"/>
                  <a:pt x="3087978" y="130284"/>
                  <a:pt x="3086121" y="134177"/>
                </a:cubicBezTo>
                <a:cubicBezTo>
                  <a:pt x="3084264" y="138071"/>
                  <a:pt x="3082672" y="145567"/>
                  <a:pt x="3081346" y="156666"/>
                </a:cubicBezTo>
                <a:cubicBezTo>
                  <a:pt x="3080019" y="167766"/>
                  <a:pt x="3077234" y="178976"/>
                  <a:pt x="3072989" y="190298"/>
                </a:cubicBezTo>
                <a:cubicBezTo>
                  <a:pt x="3068744" y="201619"/>
                  <a:pt x="3062140" y="211525"/>
                  <a:pt x="3053178" y="220014"/>
                </a:cubicBezTo>
                <a:cubicBezTo>
                  <a:pt x="3044215" y="228504"/>
                  <a:pt x="3032603" y="234856"/>
                  <a:pt x="3018342" y="239072"/>
                </a:cubicBezTo>
                <a:lnTo>
                  <a:pt x="3007277" y="240064"/>
                </a:lnTo>
                <a:lnTo>
                  <a:pt x="3007155" y="240015"/>
                </a:lnTo>
                <a:lnTo>
                  <a:pt x="3016127" y="230458"/>
                </a:lnTo>
                <a:cubicBezTo>
                  <a:pt x="3028911" y="220498"/>
                  <a:pt x="3038361" y="209621"/>
                  <a:pt x="3044477" y="197826"/>
                </a:cubicBezTo>
                <a:cubicBezTo>
                  <a:pt x="3050593" y="186032"/>
                  <a:pt x="3054777" y="173125"/>
                  <a:pt x="3057028" y="159108"/>
                </a:cubicBezTo>
                <a:cubicBezTo>
                  <a:pt x="3059279" y="145090"/>
                  <a:pt x="3059054" y="134568"/>
                  <a:pt x="3056351" y="127541"/>
                </a:cubicBezTo>
                <a:cubicBezTo>
                  <a:pt x="3053647" y="120515"/>
                  <a:pt x="3056591" y="117926"/>
                  <a:pt x="3065181" y="119776"/>
                </a:cubicBezTo>
                <a:close/>
                <a:moveTo>
                  <a:pt x="1277531" y="117808"/>
                </a:moveTo>
                <a:cubicBezTo>
                  <a:pt x="1271910" y="118245"/>
                  <a:pt x="1256329" y="120923"/>
                  <a:pt x="1230789" y="125842"/>
                </a:cubicBezTo>
                <a:cubicBezTo>
                  <a:pt x="1231650" y="134203"/>
                  <a:pt x="1232854" y="145201"/>
                  <a:pt x="1234403" y="158839"/>
                </a:cubicBezTo>
                <a:cubicBezTo>
                  <a:pt x="1258394" y="154422"/>
                  <a:pt x="1273150" y="151870"/>
                  <a:pt x="1278671" y="151181"/>
                </a:cubicBezTo>
                <a:cubicBezTo>
                  <a:pt x="1279933" y="148070"/>
                  <a:pt x="1281464" y="141620"/>
                  <a:pt x="1283264" y="131833"/>
                </a:cubicBezTo>
                <a:cubicBezTo>
                  <a:pt x="1285063" y="122046"/>
                  <a:pt x="1283152" y="117371"/>
                  <a:pt x="1277531" y="117808"/>
                </a:cubicBezTo>
                <a:close/>
                <a:moveTo>
                  <a:pt x="563156" y="117808"/>
                </a:moveTo>
                <a:cubicBezTo>
                  <a:pt x="557535" y="118245"/>
                  <a:pt x="541954" y="120923"/>
                  <a:pt x="516414" y="125842"/>
                </a:cubicBezTo>
                <a:cubicBezTo>
                  <a:pt x="517274" y="134203"/>
                  <a:pt x="518479" y="145201"/>
                  <a:pt x="520028" y="158839"/>
                </a:cubicBezTo>
                <a:cubicBezTo>
                  <a:pt x="544019" y="154422"/>
                  <a:pt x="558775" y="151870"/>
                  <a:pt x="564296" y="151181"/>
                </a:cubicBezTo>
                <a:cubicBezTo>
                  <a:pt x="565558" y="148070"/>
                  <a:pt x="567089" y="141620"/>
                  <a:pt x="568889" y="131833"/>
                </a:cubicBezTo>
                <a:cubicBezTo>
                  <a:pt x="570688" y="122046"/>
                  <a:pt x="568778" y="117371"/>
                  <a:pt x="563156" y="117808"/>
                </a:cubicBezTo>
                <a:close/>
                <a:moveTo>
                  <a:pt x="1140155" y="116047"/>
                </a:moveTo>
                <a:cubicBezTo>
                  <a:pt x="1144454" y="116181"/>
                  <a:pt x="1149509" y="117797"/>
                  <a:pt x="1155320" y="120895"/>
                </a:cubicBezTo>
                <a:cubicBezTo>
                  <a:pt x="1166943" y="127090"/>
                  <a:pt x="1170424" y="133084"/>
                  <a:pt x="1165763" y="138877"/>
                </a:cubicBezTo>
                <a:cubicBezTo>
                  <a:pt x="1161103" y="144671"/>
                  <a:pt x="1157937" y="150497"/>
                  <a:pt x="1156267" y="156355"/>
                </a:cubicBezTo>
                <a:cubicBezTo>
                  <a:pt x="1154596" y="162213"/>
                  <a:pt x="1152872" y="178901"/>
                  <a:pt x="1151093" y="206420"/>
                </a:cubicBezTo>
                <a:cubicBezTo>
                  <a:pt x="1150233" y="221491"/>
                  <a:pt x="1150004" y="227199"/>
                  <a:pt x="1150405" y="223542"/>
                </a:cubicBezTo>
                <a:cubicBezTo>
                  <a:pt x="1190500" y="196611"/>
                  <a:pt x="1203346" y="192004"/>
                  <a:pt x="1188941" y="209722"/>
                </a:cubicBezTo>
                <a:cubicBezTo>
                  <a:pt x="1174536" y="227439"/>
                  <a:pt x="1164283" y="240001"/>
                  <a:pt x="1158181" y="247408"/>
                </a:cubicBezTo>
                <a:cubicBezTo>
                  <a:pt x="1152079" y="254814"/>
                  <a:pt x="1145709" y="263530"/>
                  <a:pt x="1139069" y="273554"/>
                </a:cubicBezTo>
                <a:cubicBezTo>
                  <a:pt x="1132430" y="283577"/>
                  <a:pt x="1126235" y="283201"/>
                  <a:pt x="1120484" y="272424"/>
                </a:cubicBezTo>
                <a:cubicBezTo>
                  <a:pt x="1114734" y="261648"/>
                  <a:pt x="1114110" y="252319"/>
                  <a:pt x="1118613" y="244439"/>
                </a:cubicBezTo>
                <a:cubicBezTo>
                  <a:pt x="1123116" y="236559"/>
                  <a:pt x="1126038" y="223434"/>
                  <a:pt x="1127378" y="205065"/>
                </a:cubicBezTo>
                <a:cubicBezTo>
                  <a:pt x="1128719" y="186695"/>
                  <a:pt x="1129390" y="174011"/>
                  <a:pt x="1129390" y="167013"/>
                </a:cubicBezTo>
                <a:lnTo>
                  <a:pt x="1129390" y="148127"/>
                </a:lnTo>
                <a:cubicBezTo>
                  <a:pt x="1129390" y="144585"/>
                  <a:pt x="1126292" y="145019"/>
                  <a:pt x="1120097" y="149428"/>
                </a:cubicBezTo>
                <a:cubicBezTo>
                  <a:pt x="1113902" y="153838"/>
                  <a:pt x="1105943" y="157660"/>
                  <a:pt x="1096221" y="160893"/>
                </a:cubicBezTo>
                <a:cubicBezTo>
                  <a:pt x="1086498" y="164127"/>
                  <a:pt x="1077675" y="162460"/>
                  <a:pt x="1069752" y="155892"/>
                </a:cubicBezTo>
                <a:cubicBezTo>
                  <a:pt x="1061829" y="149324"/>
                  <a:pt x="1062148" y="145721"/>
                  <a:pt x="1070709" y="145083"/>
                </a:cubicBezTo>
                <a:cubicBezTo>
                  <a:pt x="1079270" y="144445"/>
                  <a:pt x="1089821" y="141534"/>
                  <a:pt x="1102362" y="136350"/>
                </a:cubicBezTo>
                <a:cubicBezTo>
                  <a:pt x="1114902" y="131166"/>
                  <a:pt x="1123958" y="125745"/>
                  <a:pt x="1129529" y="120088"/>
                </a:cubicBezTo>
                <a:cubicBezTo>
                  <a:pt x="1132315" y="117260"/>
                  <a:pt x="1135857" y="115912"/>
                  <a:pt x="1140155" y="116047"/>
                </a:cubicBezTo>
                <a:close/>
                <a:moveTo>
                  <a:pt x="425780" y="116047"/>
                </a:moveTo>
                <a:cubicBezTo>
                  <a:pt x="430079" y="116181"/>
                  <a:pt x="435134" y="117797"/>
                  <a:pt x="440945" y="120895"/>
                </a:cubicBezTo>
                <a:cubicBezTo>
                  <a:pt x="452568" y="127090"/>
                  <a:pt x="456049" y="133084"/>
                  <a:pt x="451388" y="138877"/>
                </a:cubicBezTo>
                <a:cubicBezTo>
                  <a:pt x="446728" y="144671"/>
                  <a:pt x="443562" y="150497"/>
                  <a:pt x="441892" y="156355"/>
                </a:cubicBezTo>
                <a:cubicBezTo>
                  <a:pt x="440221" y="162213"/>
                  <a:pt x="438496" y="178901"/>
                  <a:pt x="436718" y="206420"/>
                </a:cubicBezTo>
                <a:cubicBezTo>
                  <a:pt x="435858" y="221491"/>
                  <a:pt x="435629" y="227199"/>
                  <a:pt x="436030" y="223542"/>
                </a:cubicBezTo>
                <a:cubicBezTo>
                  <a:pt x="476125" y="196611"/>
                  <a:pt x="488970" y="192004"/>
                  <a:pt x="474566" y="209722"/>
                </a:cubicBezTo>
                <a:cubicBezTo>
                  <a:pt x="460161" y="227439"/>
                  <a:pt x="449908" y="240001"/>
                  <a:pt x="443806" y="247408"/>
                </a:cubicBezTo>
                <a:cubicBezTo>
                  <a:pt x="437704" y="254814"/>
                  <a:pt x="431334" y="263530"/>
                  <a:pt x="424694" y="273554"/>
                </a:cubicBezTo>
                <a:cubicBezTo>
                  <a:pt x="418055" y="283577"/>
                  <a:pt x="411860" y="283201"/>
                  <a:pt x="406109" y="272424"/>
                </a:cubicBezTo>
                <a:cubicBezTo>
                  <a:pt x="400359" y="261648"/>
                  <a:pt x="399735" y="252319"/>
                  <a:pt x="404238" y="244439"/>
                </a:cubicBezTo>
                <a:cubicBezTo>
                  <a:pt x="408741" y="236559"/>
                  <a:pt x="411662" y="223434"/>
                  <a:pt x="413003" y="205065"/>
                </a:cubicBezTo>
                <a:cubicBezTo>
                  <a:pt x="414344" y="186695"/>
                  <a:pt x="415014" y="174011"/>
                  <a:pt x="415014" y="167013"/>
                </a:cubicBezTo>
                <a:lnTo>
                  <a:pt x="415014" y="148127"/>
                </a:lnTo>
                <a:cubicBezTo>
                  <a:pt x="415014" y="144585"/>
                  <a:pt x="411917" y="145019"/>
                  <a:pt x="405722" y="149428"/>
                </a:cubicBezTo>
                <a:cubicBezTo>
                  <a:pt x="399527" y="153838"/>
                  <a:pt x="391568" y="157660"/>
                  <a:pt x="381846" y="160893"/>
                </a:cubicBezTo>
                <a:cubicBezTo>
                  <a:pt x="372123" y="164127"/>
                  <a:pt x="363300" y="162460"/>
                  <a:pt x="355377" y="155892"/>
                </a:cubicBezTo>
                <a:cubicBezTo>
                  <a:pt x="347454" y="149324"/>
                  <a:pt x="347773" y="145721"/>
                  <a:pt x="356334" y="145083"/>
                </a:cubicBezTo>
                <a:cubicBezTo>
                  <a:pt x="364895" y="144445"/>
                  <a:pt x="375446" y="141534"/>
                  <a:pt x="387987" y="136350"/>
                </a:cubicBezTo>
                <a:cubicBezTo>
                  <a:pt x="400527" y="131166"/>
                  <a:pt x="409583" y="125745"/>
                  <a:pt x="415154" y="120088"/>
                </a:cubicBezTo>
                <a:cubicBezTo>
                  <a:pt x="417940" y="117260"/>
                  <a:pt x="421482" y="115912"/>
                  <a:pt x="425780" y="116047"/>
                </a:cubicBezTo>
                <a:close/>
                <a:moveTo>
                  <a:pt x="5489893" y="106354"/>
                </a:moveTo>
                <a:cubicBezTo>
                  <a:pt x="5480672" y="108118"/>
                  <a:pt x="5468576" y="109788"/>
                  <a:pt x="5453605" y="111366"/>
                </a:cubicBezTo>
                <a:lnTo>
                  <a:pt x="5453605" y="184479"/>
                </a:lnTo>
                <a:cubicBezTo>
                  <a:pt x="5469078" y="183662"/>
                  <a:pt x="5481174" y="182529"/>
                  <a:pt x="5489893" y="181081"/>
                </a:cubicBezTo>
                <a:lnTo>
                  <a:pt x="5489893" y="154946"/>
                </a:lnTo>
                <a:cubicBezTo>
                  <a:pt x="5485791" y="155849"/>
                  <a:pt x="5481317" y="156301"/>
                  <a:pt x="5476470" y="156301"/>
                </a:cubicBezTo>
                <a:cubicBezTo>
                  <a:pt x="5470892" y="156301"/>
                  <a:pt x="5465658" y="153530"/>
                  <a:pt x="5460768" y="147987"/>
                </a:cubicBezTo>
                <a:cubicBezTo>
                  <a:pt x="5455878" y="142445"/>
                  <a:pt x="5457298" y="139071"/>
                  <a:pt x="5465027" y="137866"/>
                </a:cubicBezTo>
                <a:cubicBezTo>
                  <a:pt x="5472756" y="136662"/>
                  <a:pt x="5481045" y="134948"/>
                  <a:pt x="5489893" y="132725"/>
                </a:cubicBezTo>
                <a:close/>
                <a:moveTo>
                  <a:pt x="5787733" y="102829"/>
                </a:moveTo>
                <a:cubicBezTo>
                  <a:pt x="5791133" y="102469"/>
                  <a:pt x="5795469" y="103235"/>
                  <a:pt x="5800739" y="105128"/>
                </a:cubicBezTo>
                <a:cubicBezTo>
                  <a:pt x="5815065" y="109788"/>
                  <a:pt x="5819668" y="114911"/>
                  <a:pt x="5814549" y="120497"/>
                </a:cubicBezTo>
                <a:cubicBezTo>
                  <a:pt x="5809429" y="126082"/>
                  <a:pt x="5805807" y="132478"/>
                  <a:pt x="5803685" y="139684"/>
                </a:cubicBezTo>
                <a:cubicBezTo>
                  <a:pt x="5801563" y="146890"/>
                  <a:pt x="5798293" y="170820"/>
                  <a:pt x="5793877" y="211475"/>
                </a:cubicBezTo>
                <a:cubicBezTo>
                  <a:pt x="5805477" y="204821"/>
                  <a:pt x="5817151" y="198884"/>
                  <a:pt x="5828895" y="193664"/>
                </a:cubicBezTo>
                <a:cubicBezTo>
                  <a:pt x="5840640" y="188444"/>
                  <a:pt x="5844039" y="188333"/>
                  <a:pt x="5839091" y="193331"/>
                </a:cubicBezTo>
                <a:cubicBezTo>
                  <a:pt x="5834143" y="198328"/>
                  <a:pt x="5824765" y="207789"/>
                  <a:pt x="5810955" y="221714"/>
                </a:cubicBezTo>
                <a:cubicBezTo>
                  <a:pt x="5797146" y="235638"/>
                  <a:pt x="5786728" y="247565"/>
                  <a:pt x="5779701" y="257496"/>
                </a:cubicBezTo>
                <a:cubicBezTo>
                  <a:pt x="5772674" y="267427"/>
                  <a:pt x="5765831" y="266487"/>
                  <a:pt x="5759169" y="254678"/>
                </a:cubicBezTo>
                <a:cubicBezTo>
                  <a:pt x="5752509" y="242869"/>
                  <a:pt x="5751698" y="234570"/>
                  <a:pt x="5756739" y="229780"/>
                </a:cubicBezTo>
                <a:cubicBezTo>
                  <a:pt x="5761779" y="224990"/>
                  <a:pt x="5765827" y="217795"/>
                  <a:pt x="5768881" y="208194"/>
                </a:cubicBezTo>
                <a:cubicBezTo>
                  <a:pt x="5771936" y="198594"/>
                  <a:pt x="5774141" y="186379"/>
                  <a:pt x="5775496" y="171552"/>
                </a:cubicBezTo>
                <a:cubicBezTo>
                  <a:pt x="5776851" y="156724"/>
                  <a:pt x="5777751" y="146650"/>
                  <a:pt x="5778196" y="141330"/>
                </a:cubicBezTo>
                <a:cubicBezTo>
                  <a:pt x="5778640" y="136009"/>
                  <a:pt x="5775299" y="134665"/>
                  <a:pt x="5768172" y="137296"/>
                </a:cubicBezTo>
                <a:cubicBezTo>
                  <a:pt x="5761045" y="139928"/>
                  <a:pt x="5754079" y="142853"/>
                  <a:pt x="5747275" y="146073"/>
                </a:cubicBezTo>
                <a:cubicBezTo>
                  <a:pt x="5740469" y="149292"/>
                  <a:pt x="5732113" y="147758"/>
                  <a:pt x="5722204" y="141469"/>
                </a:cubicBezTo>
                <a:cubicBezTo>
                  <a:pt x="5712295" y="135181"/>
                  <a:pt x="5712779" y="131130"/>
                  <a:pt x="5723656" y="129316"/>
                </a:cubicBezTo>
                <a:cubicBezTo>
                  <a:pt x="5734533" y="127502"/>
                  <a:pt x="5745933" y="124684"/>
                  <a:pt x="5757857" y="120863"/>
                </a:cubicBezTo>
                <a:cubicBezTo>
                  <a:pt x="5769781" y="117041"/>
                  <a:pt x="5777274" y="112517"/>
                  <a:pt x="5780336" y="107290"/>
                </a:cubicBezTo>
                <a:cubicBezTo>
                  <a:pt x="5781867" y="104676"/>
                  <a:pt x="5784332" y="103189"/>
                  <a:pt x="5787733" y="102829"/>
                </a:cubicBezTo>
                <a:close/>
                <a:moveTo>
                  <a:pt x="5541905" y="98266"/>
                </a:moveTo>
                <a:cubicBezTo>
                  <a:pt x="5535523" y="99169"/>
                  <a:pt x="5527127" y="100367"/>
                  <a:pt x="5516716" y="101858"/>
                </a:cubicBezTo>
                <a:cubicBezTo>
                  <a:pt x="5516028" y="110735"/>
                  <a:pt x="5515684" y="119382"/>
                  <a:pt x="5515684" y="127800"/>
                </a:cubicBezTo>
                <a:cubicBezTo>
                  <a:pt x="5517562" y="127900"/>
                  <a:pt x="5522054" y="126799"/>
                  <a:pt x="5529160" y="124498"/>
                </a:cubicBezTo>
                <a:cubicBezTo>
                  <a:pt x="5536266" y="122196"/>
                  <a:pt x="5542547" y="124078"/>
                  <a:pt x="5548003" y="130144"/>
                </a:cubicBezTo>
                <a:cubicBezTo>
                  <a:pt x="5553459" y="136210"/>
                  <a:pt x="5551843" y="140950"/>
                  <a:pt x="5543152" y="144363"/>
                </a:cubicBezTo>
                <a:cubicBezTo>
                  <a:pt x="5534462" y="147776"/>
                  <a:pt x="5525213" y="150242"/>
                  <a:pt x="5515404" y="151762"/>
                </a:cubicBezTo>
                <a:cubicBezTo>
                  <a:pt x="5514701" y="162388"/>
                  <a:pt x="5514350" y="171494"/>
                  <a:pt x="5514350" y="179080"/>
                </a:cubicBezTo>
                <a:cubicBezTo>
                  <a:pt x="5526539" y="178234"/>
                  <a:pt x="5542227" y="176614"/>
                  <a:pt x="5561415" y="174219"/>
                </a:cubicBezTo>
                <a:cubicBezTo>
                  <a:pt x="5561415" y="131714"/>
                  <a:pt x="5559758" y="108204"/>
                  <a:pt x="5556446" y="103687"/>
                </a:cubicBezTo>
                <a:cubicBezTo>
                  <a:pt x="5553133" y="99169"/>
                  <a:pt x="5548286" y="97363"/>
                  <a:pt x="5541905" y="98266"/>
                </a:cubicBezTo>
                <a:close/>
                <a:moveTo>
                  <a:pt x="6246401" y="94203"/>
                </a:moveTo>
                <a:cubicBezTo>
                  <a:pt x="6242167" y="94438"/>
                  <a:pt x="6236440" y="95118"/>
                  <a:pt x="6229220" y="96244"/>
                </a:cubicBezTo>
                <a:cubicBezTo>
                  <a:pt x="6214779" y="98495"/>
                  <a:pt x="6198861" y="100804"/>
                  <a:pt x="6181467" y="103170"/>
                </a:cubicBezTo>
                <a:cubicBezTo>
                  <a:pt x="6181467" y="109652"/>
                  <a:pt x="6181653" y="113359"/>
                  <a:pt x="6182027" y="114291"/>
                </a:cubicBezTo>
                <a:cubicBezTo>
                  <a:pt x="6191534" y="113502"/>
                  <a:pt x="6201873" y="111057"/>
                  <a:pt x="6213045" y="106956"/>
                </a:cubicBezTo>
                <a:cubicBezTo>
                  <a:pt x="6224215" y="102855"/>
                  <a:pt x="6232769" y="104181"/>
                  <a:pt x="6238706" y="110936"/>
                </a:cubicBezTo>
                <a:cubicBezTo>
                  <a:pt x="6244643" y="117690"/>
                  <a:pt x="6240258" y="122662"/>
                  <a:pt x="6225553" y="125853"/>
                </a:cubicBezTo>
                <a:cubicBezTo>
                  <a:pt x="6210846" y="129044"/>
                  <a:pt x="6197055" y="131005"/>
                  <a:pt x="6184177" y="131736"/>
                </a:cubicBezTo>
                <a:cubicBezTo>
                  <a:pt x="6185081" y="135464"/>
                  <a:pt x="6185533" y="138648"/>
                  <a:pt x="6185533" y="141287"/>
                </a:cubicBezTo>
                <a:cubicBezTo>
                  <a:pt x="6196315" y="138920"/>
                  <a:pt x="6206845" y="136307"/>
                  <a:pt x="6217121" y="133446"/>
                </a:cubicBezTo>
                <a:cubicBezTo>
                  <a:pt x="6227395" y="130585"/>
                  <a:pt x="6235497" y="132267"/>
                  <a:pt x="6241427" y="138490"/>
                </a:cubicBezTo>
                <a:cubicBezTo>
                  <a:pt x="6247356" y="144714"/>
                  <a:pt x="6243911" y="149461"/>
                  <a:pt x="6231091" y="152730"/>
                </a:cubicBezTo>
                <a:cubicBezTo>
                  <a:pt x="6218271" y="156000"/>
                  <a:pt x="6203529" y="158022"/>
                  <a:pt x="6186867" y="158796"/>
                </a:cubicBezTo>
                <a:lnTo>
                  <a:pt x="6187877" y="172347"/>
                </a:lnTo>
                <a:cubicBezTo>
                  <a:pt x="6188895" y="171573"/>
                  <a:pt x="6197679" y="169809"/>
                  <a:pt x="6214227" y="167056"/>
                </a:cubicBezTo>
                <a:cubicBezTo>
                  <a:pt x="6230775" y="164303"/>
                  <a:pt x="6240979" y="162926"/>
                  <a:pt x="6244837" y="162926"/>
                </a:cubicBezTo>
                <a:cubicBezTo>
                  <a:pt x="6249597" y="162926"/>
                  <a:pt x="6253275" y="162912"/>
                  <a:pt x="6255871" y="162883"/>
                </a:cubicBezTo>
                <a:cubicBezTo>
                  <a:pt x="6258351" y="138576"/>
                  <a:pt x="6259388" y="121486"/>
                  <a:pt x="6258979" y="111613"/>
                </a:cubicBezTo>
                <a:cubicBezTo>
                  <a:pt x="6258571" y="101740"/>
                  <a:pt x="6257119" y="96147"/>
                  <a:pt x="6254624" y="94835"/>
                </a:cubicBezTo>
                <a:cubicBezTo>
                  <a:pt x="6253376" y="94179"/>
                  <a:pt x="6250635" y="93968"/>
                  <a:pt x="6246401" y="94203"/>
                </a:cubicBezTo>
                <a:close/>
                <a:moveTo>
                  <a:pt x="4103277" y="94203"/>
                </a:moveTo>
                <a:cubicBezTo>
                  <a:pt x="4099043" y="94438"/>
                  <a:pt x="4093315" y="95118"/>
                  <a:pt x="4086095" y="96244"/>
                </a:cubicBezTo>
                <a:cubicBezTo>
                  <a:pt x="4071654" y="98495"/>
                  <a:pt x="4055737" y="100804"/>
                  <a:pt x="4038342" y="103170"/>
                </a:cubicBezTo>
                <a:cubicBezTo>
                  <a:pt x="4038342" y="109652"/>
                  <a:pt x="4038528" y="113359"/>
                  <a:pt x="4038901" y="114291"/>
                </a:cubicBezTo>
                <a:cubicBezTo>
                  <a:pt x="4048409" y="113502"/>
                  <a:pt x="4058748" y="111057"/>
                  <a:pt x="4069919" y="106956"/>
                </a:cubicBezTo>
                <a:cubicBezTo>
                  <a:pt x="4081090" y="102855"/>
                  <a:pt x="4089644" y="104181"/>
                  <a:pt x="4095581" y="110936"/>
                </a:cubicBezTo>
                <a:cubicBezTo>
                  <a:pt x="4101518" y="117690"/>
                  <a:pt x="4097133" y="122662"/>
                  <a:pt x="4082428" y="125853"/>
                </a:cubicBezTo>
                <a:cubicBezTo>
                  <a:pt x="4067722" y="129044"/>
                  <a:pt x="4053930" y="131005"/>
                  <a:pt x="4041052" y="131736"/>
                </a:cubicBezTo>
                <a:cubicBezTo>
                  <a:pt x="4041956" y="135464"/>
                  <a:pt x="4042407" y="138648"/>
                  <a:pt x="4042407" y="141287"/>
                </a:cubicBezTo>
                <a:cubicBezTo>
                  <a:pt x="4053191" y="138920"/>
                  <a:pt x="4063721" y="136307"/>
                  <a:pt x="4073995" y="133446"/>
                </a:cubicBezTo>
                <a:cubicBezTo>
                  <a:pt x="4084270" y="130585"/>
                  <a:pt x="4092373" y="132267"/>
                  <a:pt x="4098302" y="138490"/>
                </a:cubicBezTo>
                <a:cubicBezTo>
                  <a:pt x="4104232" y="144714"/>
                  <a:pt x="4100787" y="149461"/>
                  <a:pt x="4087966" y="152730"/>
                </a:cubicBezTo>
                <a:cubicBezTo>
                  <a:pt x="4075146" y="156000"/>
                  <a:pt x="4060404" y="158022"/>
                  <a:pt x="4043741" y="158796"/>
                </a:cubicBezTo>
                <a:lnTo>
                  <a:pt x="4044752" y="172347"/>
                </a:lnTo>
                <a:cubicBezTo>
                  <a:pt x="4045770" y="171573"/>
                  <a:pt x="4054554" y="169809"/>
                  <a:pt x="4071102" y="167056"/>
                </a:cubicBezTo>
                <a:cubicBezTo>
                  <a:pt x="4087651" y="164303"/>
                  <a:pt x="4097854" y="162926"/>
                  <a:pt x="4101712" y="162926"/>
                </a:cubicBezTo>
                <a:cubicBezTo>
                  <a:pt x="4106473" y="162926"/>
                  <a:pt x="4110151" y="162912"/>
                  <a:pt x="4112746" y="162883"/>
                </a:cubicBezTo>
                <a:cubicBezTo>
                  <a:pt x="4115227" y="138576"/>
                  <a:pt x="4116263" y="121486"/>
                  <a:pt x="4115855" y="111613"/>
                </a:cubicBezTo>
                <a:cubicBezTo>
                  <a:pt x="4115446" y="101740"/>
                  <a:pt x="4113994" y="96147"/>
                  <a:pt x="4111499" y="94835"/>
                </a:cubicBezTo>
                <a:cubicBezTo>
                  <a:pt x="4110251" y="94179"/>
                  <a:pt x="4107510" y="93968"/>
                  <a:pt x="4103277" y="94203"/>
                </a:cubicBezTo>
                <a:close/>
                <a:moveTo>
                  <a:pt x="3819919" y="91404"/>
                </a:moveTo>
                <a:cubicBezTo>
                  <a:pt x="3828015" y="90472"/>
                  <a:pt x="3835364" y="93928"/>
                  <a:pt x="3841967" y="101772"/>
                </a:cubicBezTo>
                <a:cubicBezTo>
                  <a:pt x="3848571" y="109616"/>
                  <a:pt x="3845409" y="114366"/>
                  <a:pt x="3832481" y="116023"/>
                </a:cubicBezTo>
                <a:cubicBezTo>
                  <a:pt x="3819554" y="117679"/>
                  <a:pt x="3794519" y="120493"/>
                  <a:pt x="3757378" y="124466"/>
                </a:cubicBezTo>
                <a:cubicBezTo>
                  <a:pt x="3762785" y="128997"/>
                  <a:pt x="3762613" y="134314"/>
                  <a:pt x="3756862" y="140415"/>
                </a:cubicBezTo>
                <a:cubicBezTo>
                  <a:pt x="3751112" y="146517"/>
                  <a:pt x="3745379" y="153741"/>
                  <a:pt x="3739664" y="162087"/>
                </a:cubicBezTo>
                <a:cubicBezTo>
                  <a:pt x="3733950" y="170433"/>
                  <a:pt x="3728726" y="177833"/>
                  <a:pt x="3723994" y="184286"/>
                </a:cubicBezTo>
                <a:cubicBezTo>
                  <a:pt x="3719262" y="190739"/>
                  <a:pt x="3717771" y="193965"/>
                  <a:pt x="3719520" y="193965"/>
                </a:cubicBezTo>
                <a:cubicBezTo>
                  <a:pt x="3724654" y="193965"/>
                  <a:pt x="3747118" y="190215"/>
                  <a:pt x="3786912" y="182715"/>
                </a:cubicBezTo>
                <a:cubicBezTo>
                  <a:pt x="3784560" y="178184"/>
                  <a:pt x="3781725" y="173606"/>
                  <a:pt x="3778404" y="168981"/>
                </a:cubicBezTo>
                <a:cubicBezTo>
                  <a:pt x="3775085" y="164356"/>
                  <a:pt x="3774841" y="160162"/>
                  <a:pt x="3777673" y="156398"/>
                </a:cubicBezTo>
                <a:cubicBezTo>
                  <a:pt x="3780505" y="152633"/>
                  <a:pt x="3789275" y="155516"/>
                  <a:pt x="3803980" y="165045"/>
                </a:cubicBezTo>
                <a:cubicBezTo>
                  <a:pt x="3818686" y="174574"/>
                  <a:pt x="3826972" y="184791"/>
                  <a:pt x="3828835" y="195697"/>
                </a:cubicBezTo>
                <a:cubicBezTo>
                  <a:pt x="3830700" y="206603"/>
                  <a:pt x="3829753" y="216035"/>
                  <a:pt x="3825996" y="223994"/>
                </a:cubicBezTo>
                <a:cubicBezTo>
                  <a:pt x="3822239" y="231953"/>
                  <a:pt x="3816879" y="231748"/>
                  <a:pt x="3809917" y="223381"/>
                </a:cubicBezTo>
                <a:cubicBezTo>
                  <a:pt x="3802955" y="215013"/>
                  <a:pt x="3796893" y="206155"/>
                  <a:pt x="3791730" y="196805"/>
                </a:cubicBezTo>
                <a:cubicBezTo>
                  <a:pt x="3754532" y="207416"/>
                  <a:pt x="3730530" y="215196"/>
                  <a:pt x="3719724" y="220143"/>
                </a:cubicBezTo>
                <a:cubicBezTo>
                  <a:pt x="3708919" y="225091"/>
                  <a:pt x="3700745" y="228737"/>
                  <a:pt x="3695203" y="231081"/>
                </a:cubicBezTo>
                <a:cubicBezTo>
                  <a:pt x="3689660" y="233426"/>
                  <a:pt x="3685789" y="229457"/>
                  <a:pt x="3683587" y="219175"/>
                </a:cubicBezTo>
                <a:cubicBezTo>
                  <a:pt x="3681386" y="208894"/>
                  <a:pt x="3682859" y="202319"/>
                  <a:pt x="3688007" y="199450"/>
                </a:cubicBezTo>
                <a:cubicBezTo>
                  <a:pt x="3693156" y="196582"/>
                  <a:pt x="3701032" y="185429"/>
                  <a:pt x="3711636" y="165991"/>
                </a:cubicBezTo>
                <a:cubicBezTo>
                  <a:pt x="3722241" y="146553"/>
                  <a:pt x="3727988" y="133428"/>
                  <a:pt x="3728877" y="126617"/>
                </a:cubicBezTo>
                <a:cubicBezTo>
                  <a:pt x="3717878" y="130173"/>
                  <a:pt x="3707579" y="132410"/>
                  <a:pt x="3697977" y="133328"/>
                </a:cubicBezTo>
                <a:cubicBezTo>
                  <a:pt x="3688377" y="134246"/>
                  <a:pt x="3679203" y="131643"/>
                  <a:pt x="3670455" y="125520"/>
                </a:cubicBezTo>
                <a:cubicBezTo>
                  <a:pt x="3661708" y="119396"/>
                  <a:pt x="3662371" y="116012"/>
                  <a:pt x="3672445" y="115367"/>
                </a:cubicBezTo>
                <a:cubicBezTo>
                  <a:pt x="3682519" y="114721"/>
                  <a:pt x="3698490" y="112359"/>
                  <a:pt x="3720359" y="108279"/>
                </a:cubicBezTo>
                <a:cubicBezTo>
                  <a:pt x="3742228" y="104199"/>
                  <a:pt x="3762265" y="100600"/>
                  <a:pt x="3780469" y="97481"/>
                </a:cubicBezTo>
                <a:cubicBezTo>
                  <a:pt x="3798675" y="94362"/>
                  <a:pt x="3811824" y="92336"/>
                  <a:pt x="3819919" y="91404"/>
                </a:cubicBezTo>
                <a:close/>
                <a:moveTo>
                  <a:pt x="1291379" y="90262"/>
                </a:moveTo>
                <a:cubicBezTo>
                  <a:pt x="1297089" y="89457"/>
                  <a:pt x="1304527" y="92146"/>
                  <a:pt x="1313690" y="98330"/>
                </a:cubicBezTo>
                <a:cubicBezTo>
                  <a:pt x="1325908" y="106576"/>
                  <a:pt x="1328339" y="113746"/>
                  <a:pt x="1320982" y="119841"/>
                </a:cubicBezTo>
                <a:cubicBezTo>
                  <a:pt x="1313625" y="125935"/>
                  <a:pt x="1308305" y="135586"/>
                  <a:pt x="1305021" y="148794"/>
                </a:cubicBezTo>
                <a:cubicBezTo>
                  <a:pt x="1313124" y="156351"/>
                  <a:pt x="1315339" y="161280"/>
                  <a:pt x="1311668" y="163582"/>
                </a:cubicBezTo>
                <a:cubicBezTo>
                  <a:pt x="1307997" y="165884"/>
                  <a:pt x="1296338" y="167673"/>
                  <a:pt x="1276692" y="168949"/>
                </a:cubicBezTo>
                <a:cubicBezTo>
                  <a:pt x="1289283" y="174642"/>
                  <a:pt x="1293976" y="180052"/>
                  <a:pt x="1290771" y="185178"/>
                </a:cubicBezTo>
                <a:cubicBezTo>
                  <a:pt x="1287566" y="190305"/>
                  <a:pt x="1285092" y="200920"/>
                  <a:pt x="1283350" y="217024"/>
                </a:cubicBezTo>
                <a:cubicBezTo>
                  <a:pt x="1281607" y="233128"/>
                  <a:pt x="1282400" y="246174"/>
                  <a:pt x="1285727" y="256162"/>
                </a:cubicBezTo>
                <a:cubicBezTo>
                  <a:pt x="1289054" y="266150"/>
                  <a:pt x="1297271" y="271553"/>
                  <a:pt x="1310377" y="272370"/>
                </a:cubicBezTo>
                <a:cubicBezTo>
                  <a:pt x="1323484" y="273188"/>
                  <a:pt x="1333795" y="272607"/>
                  <a:pt x="1341309" y="270628"/>
                </a:cubicBezTo>
                <a:cubicBezTo>
                  <a:pt x="1348823" y="268649"/>
                  <a:pt x="1353853" y="263071"/>
                  <a:pt x="1356399" y="253893"/>
                </a:cubicBezTo>
                <a:cubicBezTo>
                  <a:pt x="1358944" y="244715"/>
                  <a:pt x="1361973" y="234229"/>
                  <a:pt x="1365487" y="222434"/>
                </a:cubicBezTo>
                <a:cubicBezTo>
                  <a:pt x="1369000" y="210639"/>
                  <a:pt x="1372159" y="214092"/>
                  <a:pt x="1374962" y="232791"/>
                </a:cubicBezTo>
                <a:cubicBezTo>
                  <a:pt x="1377766" y="251491"/>
                  <a:pt x="1381659" y="264200"/>
                  <a:pt x="1386642" y="270918"/>
                </a:cubicBezTo>
                <a:cubicBezTo>
                  <a:pt x="1391625" y="277637"/>
                  <a:pt x="1387062" y="284061"/>
                  <a:pt x="1372951" y="290192"/>
                </a:cubicBezTo>
                <a:cubicBezTo>
                  <a:pt x="1358840" y="296322"/>
                  <a:pt x="1341575" y="299387"/>
                  <a:pt x="1321154" y="299387"/>
                </a:cubicBezTo>
                <a:cubicBezTo>
                  <a:pt x="1301279" y="299387"/>
                  <a:pt x="1286171" y="295673"/>
                  <a:pt x="1275832" y="288245"/>
                </a:cubicBezTo>
                <a:cubicBezTo>
                  <a:pt x="1265492" y="280817"/>
                  <a:pt x="1261223" y="262458"/>
                  <a:pt x="1263022" y="233168"/>
                </a:cubicBezTo>
                <a:cubicBezTo>
                  <a:pt x="1264822" y="203878"/>
                  <a:pt x="1264252" y="183203"/>
                  <a:pt x="1261312" y="171143"/>
                </a:cubicBezTo>
                <a:cubicBezTo>
                  <a:pt x="1257670" y="172046"/>
                  <a:pt x="1252895" y="172857"/>
                  <a:pt x="1246986" y="173574"/>
                </a:cubicBezTo>
                <a:cubicBezTo>
                  <a:pt x="1258688" y="181074"/>
                  <a:pt x="1262839" y="186770"/>
                  <a:pt x="1259441" y="190664"/>
                </a:cubicBezTo>
                <a:cubicBezTo>
                  <a:pt x="1256042" y="194557"/>
                  <a:pt x="1251898" y="202057"/>
                  <a:pt x="1247008" y="213163"/>
                </a:cubicBezTo>
                <a:cubicBezTo>
                  <a:pt x="1242118" y="224270"/>
                  <a:pt x="1235511" y="235613"/>
                  <a:pt x="1227186" y="247193"/>
                </a:cubicBezTo>
                <a:cubicBezTo>
                  <a:pt x="1218862" y="258772"/>
                  <a:pt x="1209537" y="268076"/>
                  <a:pt x="1199212" y="275102"/>
                </a:cubicBezTo>
                <a:cubicBezTo>
                  <a:pt x="1188887" y="282129"/>
                  <a:pt x="1179168" y="286582"/>
                  <a:pt x="1170055" y="288460"/>
                </a:cubicBezTo>
                <a:cubicBezTo>
                  <a:pt x="1160942" y="290339"/>
                  <a:pt x="1160569" y="287180"/>
                  <a:pt x="1168936" y="278985"/>
                </a:cubicBezTo>
                <a:cubicBezTo>
                  <a:pt x="1177304" y="270789"/>
                  <a:pt x="1186790" y="260504"/>
                  <a:pt x="1197395" y="248128"/>
                </a:cubicBezTo>
                <a:cubicBezTo>
                  <a:pt x="1207999" y="235753"/>
                  <a:pt x="1216639" y="221262"/>
                  <a:pt x="1223314" y="204656"/>
                </a:cubicBezTo>
                <a:cubicBezTo>
                  <a:pt x="1226652" y="196353"/>
                  <a:pt x="1228967" y="189859"/>
                  <a:pt x="1230259" y="185173"/>
                </a:cubicBezTo>
                <a:lnTo>
                  <a:pt x="1231045" y="181369"/>
                </a:lnTo>
                <a:lnTo>
                  <a:pt x="1229662" y="183792"/>
                </a:lnTo>
                <a:cubicBezTo>
                  <a:pt x="1225686" y="188839"/>
                  <a:pt x="1222201" y="187276"/>
                  <a:pt x="1219206" y="179102"/>
                </a:cubicBezTo>
                <a:cubicBezTo>
                  <a:pt x="1215212" y="168203"/>
                  <a:pt x="1211674" y="157244"/>
                  <a:pt x="1208591" y="146223"/>
                </a:cubicBezTo>
                <a:cubicBezTo>
                  <a:pt x="1205507" y="135203"/>
                  <a:pt x="1201887" y="125778"/>
                  <a:pt x="1197728" y="117948"/>
                </a:cubicBezTo>
                <a:cubicBezTo>
                  <a:pt x="1193569" y="110118"/>
                  <a:pt x="1196638" y="106877"/>
                  <a:pt x="1206934" y="108225"/>
                </a:cubicBezTo>
                <a:cubicBezTo>
                  <a:pt x="1217231" y="109573"/>
                  <a:pt x="1231503" y="108290"/>
                  <a:pt x="1249751" y="104375"/>
                </a:cubicBezTo>
                <a:cubicBezTo>
                  <a:pt x="1267998" y="100460"/>
                  <a:pt x="1280163" y="96412"/>
                  <a:pt x="1286243" y="92232"/>
                </a:cubicBezTo>
                <a:cubicBezTo>
                  <a:pt x="1287763" y="91187"/>
                  <a:pt x="1289475" y="90531"/>
                  <a:pt x="1291379" y="90262"/>
                </a:cubicBezTo>
                <a:close/>
                <a:moveTo>
                  <a:pt x="577003" y="90262"/>
                </a:moveTo>
                <a:cubicBezTo>
                  <a:pt x="582714" y="89457"/>
                  <a:pt x="590151" y="92146"/>
                  <a:pt x="599315" y="98330"/>
                </a:cubicBezTo>
                <a:cubicBezTo>
                  <a:pt x="611533" y="106576"/>
                  <a:pt x="613963" y="113746"/>
                  <a:pt x="606607" y="119841"/>
                </a:cubicBezTo>
                <a:cubicBezTo>
                  <a:pt x="599250" y="125935"/>
                  <a:pt x="593930" y="135586"/>
                  <a:pt x="590646" y="148794"/>
                </a:cubicBezTo>
                <a:cubicBezTo>
                  <a:pt x="598748" y="156351"/>
                  <a:pt x="600964" y="161280"/>
                  <a:pt x="597293" y="163582"/>
                </a:cubicBezTo>
                <a:cubicBezTo>
                  <a:pt x="593622" y="165884"/>
                  <a:pt x="581963" y="167673"/>
                  <a:pt x="562317" y="168949"/>
                </a:cubicBezTo>
                <a:cubicBezTo>
                  <a:pt x="574908" y="174642"/>
                  <a:pt x="579601" y="180052"/>
                  <a:pt x="576396" y="185178"/>
                </a:cubicBezTo>
                <a:cubicBezTo>
                  <a:pt x="573191" y="190305"/>
                  <a:pt x="570717" y="200920"/>
                  <a:pt x="568975" y="217024"/>
                </a:cubicBezTo>
                <a:cubicBezTo>
                  <a:pt x="567232" y="233128"/>
                  <a:pt x="568025" y="246174"/>
                  <a:pt x="571351" y="256162"/>
                </a:cubicBezTo>
                <a:cubicBezTo>
                  <a:pt x="574679" y="266150"/>
                  <a:pt x="582895" y="271553"/>
                  <a:pt x="596002" y="272370"/>
                </a:cubicBezTo>
                <a:cubicBezTo>
                  <a:pt x="609109" y="273188"/>
                  <a:pt x="619420" y="272607"/>
                  <a:pt x="626934" y="270628"/>
                </a:cubicBezTo>
                <a:cubicBezTo>
                  <a:pt x="634448" y="268649"/>
                  <a:pt x="639478" y="263071"/>
                  <a:pt x="642024" y="253893"/>
                </a:cubicBezTo>
                <a:cubicBezTo>
                  <a:pt x="644569" y="244715"/>
                  <a:pt x="647599" y="234229"/>
                  <a:pt x="651112" y="222434"/>
                </a:cubicBezTo>
                <a:cubicBezTo>
                  <a:pt x="654625" y="210639"/>
                  <a:pt x="657783" y="214092"/>
                  <a:pt x="660587" y="232791"/>
                </a:cubicBezTo>
                <a:cubicBezTo>
                  <a:pt x="663391" y="251491"/>
                  <a:pt x="667284" y="264200"/>
                  <a:pt x="672267" y="270918"/>
                </a:cubicBezTo>
                <a:cubicBezTo>
                  <a:pt x="677250" y="277637"/>
                  <a:pt x="672687" y="284061"/>
                  <a:pt x="658576" y="290192"/>
                </a:cubicBezTo>
                <a:cubicBezTo>
                  <a:pt x="644465" y="296322"/>
                  <a:pt x="627199" y="299387"/>
                  <a:pt x="606779" y="299387"/>
                </a:cubicBezTo>
                <a:cubicBezTo>
                  <a:pt x="586903" y="299387"/>
                  <a:pt x="571796" y="295673"/>
                  <a:pt x="561457" y="288245"/>
                </a:cubicBezTo>
                <a:cubicBezTo>
                  <a:pt x="551117" y="280817"/>
                  <a:pt x="546848" y="262458"/>
                  <a:pt x="548647" y="233168"/>
                </a:cubicBezTo>
                <a:cubicBezTo>
                  <a:pt x="550447" y="203878"/>
                  <a:pt x="549877" y="183203"/>
                  <a:pt x="546937" y="171143"/>
                </a:cubicBezTo>
                <a:cubicBezTo>
                  <a:pt x="543295" y="172046"/>
                  <a:pt x="538520" y="172857"/>
                  <a:pt x="532611" y="173574"/>
                </a:cubicBezTo>
                <a:cubicBezTo>
                  <a:pt x="544313" y="181074"/>
                  <a:pt x="548465" y="186770"/>
                  <a:pt x="545066" y="190664"/>
                </a:cubicBezTo>
                <a:cubicBezTo>
                  <a:pt x="541667" y="194557"/>
                  <a:pt x="537523" y="202057"/>
                  <a:pt x="532633" y="213163"/>
                </a:cubicBezTo>
                <a:cubicBezTo>
                  <a:pt x="527743" y="224270"/>
                  <a:pt x="521136" y="235613"/>
                  <a:pt x="512811" y="247193"/>
                </a:cubicBezTo>
                <a:cubicBezTo>
                  <a:pt x="504487" y="258772"/>
                  <a:pt x="495162" y="268076"/>
                  <a:pt x="484837" y="275102"/>
                </a:cubicBezTo>
                <a:cubicBezTo>
                  <a:pt x="474512" y="282129"/>
                  <a:pt x="464793" y="286582"/>
                  <a:pt x="455680" y="288460"/>
                </a:cubicBezTo>
                <a:cubicBezTo>
                  <a:pt x="446567" y="290339"/>
                  <a:pt x="446194" y="287180"/>
                  <a:pt x="454561" y="278985"/>
                </a:cubicBezTo>
                <a:cubicBezTo>
                  <a:pt x="462929" y="270789"/>
                  <a:pt x="472415" y="260504"/>
                  <a:pt x="483019" y="248128"/>
                </a:cubicBezTo>
                <a:cubicBezTo>
                  <a:pt x="493624" y="235753"/>
                  <a:pt x="502264" y="221262"/>
                  <a:pt x="508939" y="204656"/>
                </a:cubicBezTo>
                <a:cubicBezTo>
                  <a:pt x="512277" y="196353"/>
                  <a:pt x="514592" y="189859"/>
                  <a:pt x="515885" y="185173"/>
                </a:cubicBezTo>
                <a:lnTo>
                  <a:pt x="516670" y="181369"/>
                </a:lnTo>
                <a:lnTo>
                  <a:pt x="515287" y="183792"/>
                </a:lnTo>
                <a:cubicBezTo>
                  <a:pt x="511312" y="188839"/>
                  <a:pt x="507826" y="187276"/>
                  <a:pt x="504831" y="179102"/>
                </a:cubicBezTo>
                <a:cubicBezTo>
                  <a:pt x="500837" y="168203"/>
                  <a:pt x="497299" y="157244"/>
                  <a:pt x="494216" y="146223"/>
                </a:cubicBezTo>
                <a:cubicBezTo>
                  <a:pt x="491132" y="135203"/>
                  <a:pt x="487512" y="125778"/>
                  <a:pt x="483353" y="117948"/>
                </a:cubicBezTo>
                <a:cubicBezTo>
                  <a:pt x="479194" y="110118"/>
                  <a:pt x="482263" y="106877"/>
                  <a:pt x="492559" y="108225"/>
                </a:cubicBezTo>
                <a:cubicBezTo>
                  <a:pt x="502855" y="109573"/>
                  <a:pt x="517128" y="108290"/>
                  <a:pt x="535375" y="104375"/>
                </a:cubicBezTo>
                <a:cubicBezTo>
                  <a:pt x="553624" y="100460"/>
                  <a:pt x="565787" y="96412"/>
                  <a:pt x="571868" y="92232"/>
                </a:cubicBezTo>
                <a:cubicBezTo>
                  <a:pt x="573388" y="91187"/>
                  <a:pt x="575100" y="90531"/>
                  <a:pt x="577003" y="90262"/>
                </a:cubicBezTo>
                <a:close/>
                <a:moveTo>
                  <a:pt x="4362352" y="87339"/>
                </a:moveTo>
                <a:cubicBezTo>
                  <a:pt x="4366625" y="87339"/>
                  <a:pt x="4372110" y="88773"/>
                  <a:pt x="4378807" y="91641"/>
                </a:cubicBezTo>
                <a:cubicBezTo>
                  <a:pt x="4386780" y="95326"/>
                  <a:pt x="4389627" y="99786"/>
                  <a:pt x="4387347" y="105020"/>
                </a:cubicBezTo>
                <a:cubicBezTo>
                  <a:pt x="4385067" y="110254"/>
                  <a:pt x="4383719" y="116593"/>
                  <a:pt x="4383303" y="124035"/>
                </a:cubicBezTo>
                <a:cubicBezTo>
                  <a:pt x="4382887" y="131478"/>
                  <a:pt x="4382679" y="145359"/>
                  <a:pt x="4382679" y="165679"/>
                </a:cubicBezTo>
                <a:cubicBezTo>
                  <a:pt x="4382679" y="185856"/>
                  <a:pt x="4381005" y="199909"/>
                  <a:pt x="4377657" y="207839"/>
                </a:cubicBezTo>
                <a:cubicBezTo>
                  <a:pt x="4374308" y="215770"/>
                  <a:pt x="4370006" y="215802"/>
                  <a:pt x="4364750" y="207936"/>
                </a:cubicBezTo>
                <a:cubicBezTo>
                  <a:pt x="4359495" y="200071"/>
                  <a:pt x="4357541" y="191882"/>
                  <a:pt x="4358889" y="183372"/>
                </a:cubicBezTo>
                <a:cubicBezTo>
                  <a:pt x="4360237" y="174861"/>
                  <a:pt x="4361137" y="159621"/>
                  <a:pt x="4361588" y="137651"/>
                </a:cubicBezTo>
                <a:cubicBezTo>
                  <a:pt x="4362040" y="115682"/>
                  <a:pt x="4360918" y="101804"/>
                  <a:pt x="4358222" y="96018"/>
                </a:cubicBezTo>
                <a:cubicBezTo>
                  <a:pt x="4355526" y="90232"/>
                  <a:pt x="4356903" y="87339"/>
                  <a:pt x="4362352" y="87339"/>
                </a:cubicBezTo>
                <a:close/>
                <a:moveTo>
                  <a:pt x="2622649" y="71271"/>
                </a:moveTo>
                <a:cubicBezTo>
                  <a:pt x="2618720" y="78398"/>
                  <a:pt x="2612568" y="85510"/>
                  <a:pt x="2604193" y="92609"/>
                </a:cubicBezTo>
                <a:cubicBezTo>
                  <a:pt x="2612897" y="93842"/>
                  <a:pt x="2619591" y="96570"/>
                  <a:pt x="2624273" y="100793"/>
                </a:cubicBezTo>
                <a:cubicBezTo>
                  <a:pt x="2628955" y="105017"/>
                  <a:pt x="2636344" y="111316"/>
                  <a:pt x="2646439" y="119690"/>
                </a:cubicBezTo>
                <a:cubicBezTo>
                  <a:pt x="2653423" y="110168"/>
                  <a:pt x="2659127" y="100983"/>
                  <a:pt x="2663551" y="92136"/>
                </a:cubicBezTo>
                <a:cubicBezTo>
                  <a:pt x="2667975" y="83288"/>
                  <a:pt x="2670187" y="77207"/>
                  <a:pt x="2670187" y="73895"/>
                </a:cubicBezTo>
                <a:cubicBezTo>
                  <a:pt x="2670187" y="72145"/>
                  <a:pt x="2666917" y="71944"/>
                  <a:pt x="2660378" y="73292"/>
                </a:cubicBezTo>
                <a:cubicBezTo>
                  <a:pt x="2653839" y="74640"/>
                  <a:pt x="2647386" y="75988"/>
                  <a:pt x="2641019" y="77336"/>
                </a:cubicBezTo>
                <a:cubicBezTo>
                  <a:pt x="2634652" y="78684"/>
                  <a:pt x="2628528" y="76662"/>
                  <a:pt x="2622649" y="71271"/>
                </a:cubicBezTo>
                <a:close/>
                <a:moveTo>
                  <a:pt x="4322687" y="66527"/>
                </a:moveTo>
                <a:cubicBezTo>
                  <a:pt x="4329599" y="67969"/>
                  <a:pt x="4335909" y="70123"/>
                  <a:pt x="4341616" y="72991"/>
                </a:cubicBezTo>
                <a:cubicBezTo>
                  <a:pt x="4349188" y="76576"/>
                  <a:pt x="4352059" y="80294"/>
                  <a:pt x="4350231" y="84144"/>
                </a:cubicBezTo>
                <a:cubicBezTo>
                  <a:pt x="4348403" y="87995"/>
                  <a:pt x="4347270" y="98786"/>
                  <a:pt x="4346832" y="116517"/>
                </a:cubicBezTo>
                <a:cubicBezTo>
                  <a:pt x="4346395" y="134249"/>
                  <a:pt x="4345491" y="151755"/>
                  <a:pt x="4344122" y="169035"/>
                </a:cubicBezTo>
                <a:cubicBezTo>
                  <a:pt x="4342753" y="186315"/>
                  <a:pt x="4339261" y="203136"/>
                  <a:pt x="4333647" y="219498"/>
                </a:cubicBezTo>
                <a:cubicBezTo>
                  <a:pt x="4328032" y="235860"/>
                  <a:pt x="4315653" y="249440"/>
                  <a:pt x="4296509" y="260239"/>
                </a:cubicBezTo>
                <a:cubicBezTo>
                  <a:pt x="4277365" y="271037"/>
                  <a:pt x="4274999" y="267975"/>
                  <a:pt x="4289411" y="251054"/>
                </a:cubicBezTo>
                <a:cubicBezTo>
                  <a:pt x="4303822" y="234132"/>
                  <a:pt x="4312821" y="214479"/>
                  <a:pt x="4316406" y="192094"/>
                </a:cubicBezTo>
                <a:cubicBezTo>
                  <a:pt x="4319991" y="169709"/>
                  <a:pt x="4321784" y="152350"/>
                  <a:pt x="4321784" y="140017"/>
                </a:cubicBezTo>
                <a:lnTo>
                  <a:pt x="4321784" y="103579"/>
                </a:lnTo>
                <a:cubicBezTo>
                  <a:pt x="4321784" y="93512"/>
                  <a:pt x="4320206" y="84460"/>
                  <a:pt x="4317051" y="76422"/>
                </a:cubicBezTo>
                <a:cubicBezTo>
                  <a:pt x="4313897" y="68385"/>
                  <a:pt x="4315775" y="65086"/>
                  <a:pt x="4322687" y="66527"/>
                </a:cubicBezTo>
                <a:close/>
                <a:moveTo>
                  <a:pt x="6274107" y="47867"/>
                </a:moveTo>
                <a:cubicBezTo>
                  <a:pt x="6276835" y="47157"/>
                  <a:pt x="6282149" y="48147"/>
                  <a:pt x="6290051" y="50836"/>
                </a:cubicBezTo>
                <a:cubicBezTo>
                  <a:pt x="6305854" y="56213"/>
                  <a:pt x="6312573" y="64111"/>
                  <a:pt x="6310207" y="74529"/>
                </a:cubicBezTo>
                <a:cubicBezTo>
                  <a:pt x="6307841" y="84947"/>
                  <a:pt x="6301193" y="86105"/>
                  <a:pt x="6290267" y="78003"/>
                </a:cubicBezTo>
                <a:cubicBezTo>
                  <a:pt x="6284099" y="70948"/>
                  <a:pt x="6278571" y="63312"/>
                  <a:pt x="6273682" y="55095"/>
                </a:cubicBezTo>
                <a:cubicBezTo>
                  <a:pt x="6271237" y="50986"/>
                  <a:pt x="6271378" y="48577"/>
                  <a:pt x="6274107" y="47867"/>
                </a:cubicBezTo>
                <a:close/>
                <a:moveTo>
                  <a:pt x="4130982" y="47867"/>
                </a:moveTo>
                <a:cubicBezTo>
                  <a:pt x="4133710" y="47157"/>
                  <a:pt x="4139025" y="48147"/>
                  <a:pt x="4146926" y="50836"/>
                </a:cubicBezTo>
                <a:cubicBezTo>
                  <a:pt x="4162729" y="56213"/>
                  <a:pt x="4169448" y="64111"/>
                  <a:pt x="4167081" y="74529"/>
                </a:cubicBezTo>
                <a:cubicBezTo>
                  <a:pt x="4164715" y="84947"/>
                  <a:pt x="4158069" y="86105"/>
                  <a:pt x="4147141" y="78003"/>
                </a:cubicBezTo>
                <a:cubicBezTo>
                  <a:pt x="4140975" y="70948"/>
                  <a:pt x="4135447" y="63312"/>
                  <a:pt x="4130557" y="55095"/>
                </a:cubicBezTo>
                <a:cubicBezTo>
                  <a:pt x="4128112" y="50986"/>
                  <a:pt x="4128254" y="48577"/>
                  <a:pt x="4130982" y="47867"/>
                </a:cubicBezTo>
                <a:close/>
                <a:moveTo>
                  <a:pt x="1202142" y="47053"/>
                </a:moveTo>
                <a:cubicBezTo>
                  <a:pt x="1204483" y="46950"/>
                  <a:pt x="1207529" y="47358"/>
                  <a:pt x="1211279" y="48276"/>
                </a:cubicBezTo>
                <a:cubicBezTo>
                  <a:pt x="1225175" y="50241"/>
                  <a:pt x="1234374" y="54528"/>
                  <a:pt x="1238877" y="61139"/>
                </a:cubicBezTo>
                <a:cubicBezTo>
                  <a:pt x="1243380" y="67750"/>
                  <a:pt x="1244194" y="75590"/>
                  <a:pt x="1241319" y="84661"/>
                </a:cubicBezTo>
                <a:cubicBezTo>
                  <a:pt x="1238443" y="93731"/>
                  <a:pt x="1232732" y="95341"/>
                  <a:pt x="1224185" y="89490"/>
                </a:cubicBezTo>
                <a:cubicBezTo>
                  <a:pt x="1215639" y="83639"/>
                  <a:pt x="1207601" y="74389"/>
                  <a:pt x="1200072" y="61741"/>
                </a:cubicBezTo>
                <a:cubicBezTo>
                  <a:pt x="1194426" y="52255"/>
                  <a:pt x="1195116" y="47359"/>
                  <a:pt x="1202142" y="47053"/>
                </a:cubicBezTo>
                <a:close/>
                <a:moveTo>
                  <a:pt x="487767" y="47053"/>
                </a:moveTo>
                <a:cubicBezTo>
                  <a:pt x="490108" y="46950"/>
                  <a:pt x="493154" y="47358"/>
                  <a:pt x="496904" y="48276"/>
                </a:cubicBezTo>
                <a:cubicBezTo>
                  <a:pt x="510800" y="50241"/>
                  <a:pt x="519999" y="54528"/>
                  <a:pt x="524502" y="61139"/>
                </a:cubicBezTo>
                <a:cubicBezTo>
                  <a:pt x="529005" y="67750"/>
                  <a:pt x="529819" y="75590"/>
                  <a:pt x="526943" y="84661"/>
                </a:cubicBezTo>
                <a:cubicBezTo>
                  <a:pt x="524068" y="93731"/>
                  <a:pt x="518357" y="95341"/>
                  <a:pt x="509810" y="89490"/>
                </a:cubicBezTo>
                <a:cubicBezTo>
                  <a:pt x="501264" y="83639"/>
                  <a:pt x="493226" y="74389"/>
                  <a:pt x="485697" y="61741"/>
                </a:cubicBezTo>
                <a:cubicBezTo>
                  <a:pt x="480051" y="52255"/>
                  <a:pt x="480741" y="47359"/>
                  <a:pt x="487767" y="47053"/>
                </a:cubicBezTo>
                <a:close/>
                <a:moveTo>
                  <a:pt x="2966862" y="46555"/>
                </a:moveTo>
                <a:cubicBezTo>
                  <a:pt x="2964554" y="46613"/>
                  <a:pt x="2961501" y="46978"/>
                  <a:pt x="2957705" y="47652"/>
                </a:cubicBezTo>
                <a:cubicBezTo>
                  <a:pt x="2950111" y="49000"/>
                  <a:pt x="2941202" y="51065"/>
                  <a:pt x="2930978" y="53847"/>
                </a:cubicBezTo>
                <a:cubicBezTo>
                  <a:pt x="2931824" y="55195"/>
                  <a:pt x="2933021" y="61849"/>
                  <a:pt x="2934570" y="73809"/>
                </a:cubicBezTo>
                <a:cubicBezTo>
                  <a:pt x="2937395" y="73938"/>
                  <a:pt x="2942127" y="72396"/>
                  <a:pt x="2948767" y="69184"/>
                </a:cubicBezTo>
                <a:cubicBezTo>
                  <a:pt x="2955406" y="65972"/>
                  <a:pt x="2961300" y="67234"/>
                  <a:pt x="2966448" y="72970"/>
                </a:cubicBezTo>
                <a:cubicBezTo>
                  <a:pt x="2971596" y="78706"/>
                  <a:pt x="2969306" y="83004"/>
                  <a:pt x="2959576" y="85865"/>
                </a:cubicBezTo>
                <a:cubicBezTo>
                  <a:pt x="2949846" y="88726"/>
                  <a:pt x="2942113" y="90157"/>
                  <a:pt x="2936377" y="90157"/>
                </a:cubicBezTo>
                <a:lnTo>
                  <a:pt x="2938721" y="111602"/>
                </a:lnTo>
                <a:cubicBezTo>
                  <a:pt x="2955829" y="109208"/>
                  <a:pt x="2964867" y="107200"/>
                  <a:pt x="2965835" y="105579"/>
                </a:cubicBezTo>
                <a:cubicBezTo>
                  <a:pt x="2966803" y="103959"/>
                  <a:pt x="2968409" y="94122"/>
                  <a:pt x="2970654" y="76067"/>
                </a:cubicBezTo>
                <a:cubicBezTo>
                  <a:pt x="2972898" y="58013"/>
                  <a:pt x="2973199" y="48427"/>
                  <a:pt x="2971557" y="47308"/>
                </a:cubicBezTo>
                <a:cubicBezTo>
                  <a:pt x="2970736" y="46749"/>
                  <a:pt x="2969171" y="46498"/>
                  <a:pt x="2966862" y="46555"/>
                </a:cubicBezTo>
                <a:close/>
                <a:moveTo>
                  <a:pt x="3611347" y="37459"/>
                </a:moveTo>
                <a:cubicBezTo>
                  <a:pt x="3615486" y="36934"/>
                  <a:pt x="3622293" y="38238"/>
                  <a:pt x="3631769" y="41371"/>
                </a:cubicBezTo>
                <a:cubicBezTo>
                  <a:pt x="3650719" y="47638"/>
                  <a:pt x="3658839" y="58687"/>
                  <a:pt x="3656129" y="74519"/>
                </a:cubicBezTo>
                <a:cubicBezTo>
                  <a:pt x="3653419" y="90350"/>
                  <a:pt x="3644248" y="91490"/>
                  <a:pt x="3628617" y="77939"/>
                </a:cubicBezTo>
                <a:cubicBezTo>
                  <a:pt x="3616558" y="64029"/>
                  <a:pt x="3609330" y="52890"/>
                  <a:pt x="3606935" y="44522"/>
                </a:cubicBezTo>
                <a:cubicBezTo>
                  <a:pt x="3605738" y="40339"/>
                  <a:pt x="3607208" y="37984"/>
                  <a:pt x="3611347" y="37459"/>
                </a:cubicBezTo>
                <a:close/>
                <a:moveTo>
                  <a:pt x="1130831" y="36037"/>
                </a:moveTo>
                <a:cubicBezTo>
                  <a:pt x="1142260" y="36037"/>
                  <a:pt x="1153004" y="38059"/>
                  <a:pt x="1163064" y="42103"/>
                </a:cubicBezTo>
                <a:cubicBezTo>
                  <a:pt x="1173124" y="46146"/>
                  <a:pt x="1177336" y="54492"/>
                  <a:pt x="1175701" y="67141"/>
                </a:cubicBezTo>
                <a:cubicBezTo>
                  <a:pt x="1174067" y="79789"/>
                  <a:pt x="1167742" y="83248"/>
                  <a:pt x="1156729" y="77519"/>
                </a:cubicBezTo>
                <a:cubicBezTo>
                  <a:pt x="1145716" y="71790"/>
                  <a:pt x="1135258" y="63444"/>
                  <a:pt x="1125356" y="52481"/>
                </a:cubicBezTo>
                <a:cubicBezTo>
                  <a:pt x="1115455" y="41518"/>
                  <a:pt x="1117279" y="36037"/>
                  <a:pt x="1130831" y="36037"/>
                </a:cubicBezTo>
                <a:close/>
                <a:moveTo>
                  <a:pt x="416456" y="36037"/>
                </a:moveTo>
                <a:cubicBezTo>
                  <a:pt x="427885" y="36037"/>
                  <a:pt x="438629" y="38059"/>
                  <a:pt x="448689" y="42103"/>
                </a:cubicBezTo>
                <a:cubicBezTo>
                  <a:pt x="458749" y="46146"/>
                  <a:pt x="462961" y="54492"/>
                  <a:pt x="461326" y="67141"/>
                </a:cubicBezTo>
                <a:cubicBezTo>
                  <a:pt x="459692" y="79789"/>
                  <a:pt x="453367" y="83248"/>
                  <a:pt x="442354" y="77519"/>
                </a:cubicBezTo>
                <a:cubicBezTo>
                  <a:pt x="431341" y="71790"/>
                  <a:pt x="420883" y="63444"/>
                  <a:pt x="410981" y="52481"/>
                </a:cubicBezTo>
                <a:cubicBezTo>
                  <a:pt x="401079" y="41518"/>
                  <a:pt x="402904" y="36037"/>
                  <a:pt x="416456" y="36037"/>
                </a:cubicBezTo>
                <a:close/>
                <a:moveTo>
                  <a:pt x="3783090" y="35430"/>
                </a:moveTo>
                <a:cubicBezTo>
                  <a:pt x="3790160" y="35151"/>
                  <a:pt x="3796220" y="38053"/>
                  <a:pt x="3801270" y="44135"/>
                </a:cubicBezTo>
                <a:cubicBezTo>
                  <a:pt x="3808003" y="52245"/>
                  <a:pt x="3797578" y="59243"/>
                  <a:pt x="3769994" y="65129"/>
                </a:cubicBezTo>
                <a:cubicBezTo>
                  <a:pt x="3742411" y="71016"/>
                  <a:pt x="3724675" y="72511"/>
                  <a:pt x="3716788" y="69614"/>
                </a:cubicBezTo>
                <a:cubicBezTo>
                  <a:pt x="3708901" y="66717"/>
                  <a:pt x="3703771" y="63538"/>
                  <a:pt x="3701397" y="60074"/>
                </a:cubicBezTo>
                <a:cubicBezTo>
                  <a:pt x="3699024" y="56611"/>
                  <a:pt x="3708471" y="52750"/>
                  <a:pt x="3729737" y="48491"/>
                </a:cubicBezTo>
                <a:cubicBezTo>
                  <a:pt x="3750043" y="43874"/>
                  <a:pt x="3765358" y="39966"/>
                  <a:pt x="3775683" y="36768"/>
                </a:cubicBezTo>
                <a:cubicBezTo>
                  <a:pt x="3778265" y="35968"/>
                  <a:pt x="3780734" y="35522"/>
                  <a:pt x="3783090" y="35430"/>
                </a:cubicBezTo>
                <a:close/>
                <a:moveTo>
                  <a:pt x="2040886" y="32537"/>
                </a:moveTo>
                <a:cubicBezTo>
                  <a:pt x="2057805" y="31620"/>
                  <a:pt x="2069983" y="34418"/>
                  <a:pt x="2077420" y="40930"/>
                </a:cubicBezTo>
                <a:cubicBezTo>
                  <a:pt x="2087336" y="49613"/>
                  <a:pt x="2090527" y="55941"/>
                  <a:pt x="2086992" y="59913"/>
                </a:cubicBezTo>
                <a:cubicBezTo>
                  <a:pt x="2083458" y="63885"/>
                  <a:pt x="2073559" y="65420"/>
                  <a:pt x="2057297" y="64516"/>
                </a:cubicBezTo>
                <a:cubicBezTo>
                  <a:pt x="2041035" y="63613"/>
                  <a:pt x="2025745" y="63613"/>
                  <a:pt x="2011427" y="64516"/>
                </a:cubicBezTo>
                <a:cubicBezTo>
                  <a:pt x="1997108" y="65420"/>
                  <a:pt x="1975924" y="67019"/>
                  <a:pt x="1947874" y="69313"/>
                </a:cubicBezTo>
                <a:cubicBezTo>
                  <a:pt x="1955962" y="78032"/>
                  <a:pt x="1958884" y="84123"/>
                  <a:pt x="1956640" y="87586"/>
                </a:cubicBezTo>
                <a:cubicBezTo>
                  <a:pt x="1954396" y="91049"/>
                  <a:pt x="1953274" y="105364"/>
                  <a:pt x="1953274" y="130531"/>
                </a:cubicBezTo>
                <a:cubicBezTo>
                  <a:pt x="1973465" y="130531"/>
                  <a:pt x="1991063" y="132951"/>
                  <a:pt x="2006071" y="137791"/>
                </a:cubicBezTo>
                <a:cubicBezTo>
                  <a:pt x="2021078" y="142631"/>
                  <a:pt x="2029750" y="152325"/>
                  <a:pt x="2032087" y="166873"/>
                </a:cubicBezTo>
                <a:cubicBezTo>
                  <a:pt x="2034425" y="181421"/>
                  <a:pt x="2024078" y="183035"/>
                  <a:pt x="2001048" y="171713"/>
                </a:cubicBezTo>
                <a:cubicBezTo>
                  <a:pt x="1978017" y="160391"/>
                  <a:pt x="1962093" y="151203"/>
                  <a:pt x="1953274" y="144147"/>
                </a:cubicBezTo>
                <a:cubicBezTo>
                  <a:pt x="1954120" y="211934"/>
                  <a:pt x="1953119" y="257453"/>
                  <a:pt x="1950273" y="280706"/>
                </a:cubicBezTo>
                <a:cubicBezTo>
                  <a:pt x="1947426" y="303958"/>
                  <a:pt x="1942999" y="315585"/>
                  <a:pt x="1936990" y="315585"/>
                </a:cubicBezTo>
                <a:cubicBezTo>
                  <a:pt x="1932531" y="315585"/>
                  <a:pt x="1927802" y="310257"/>
                  <a:pt x="1922804" y="299603"/>
                </a:cubicBezTo>
                <a:cubicBezTo>
                  <a:pt x="1917807" y="288948"/>
                  <a:pt x="1916233" y="279777"/>
                  <a:pt x="1918083" y="272091"/>
                </a:cubicBezTo>
                <a:cubicBezTo>
                  <a:pt x="1919932" y="264404"/>
                  <a:pt x="1921732" y="256195"/>
                  <a:pt x="1923482" y="247461"/>
                </a:cubicBezTo>
                <a:cubicBezTo>
                  <a:pt x="1925231" y="238728"/>
                  <a:pt x="1926558" y="209037"/>
                  <a:pt x="1927461" y="158387"/>
                </a:cubicBezTo>
                <a:cubicBezTo>
                  <a:pt x="1928365" y="107738"/>
                  <a:pt x="1925647" y="79150"/>
                  <a:pt x="1919309" y="72626"/>
                </a:cubicBezTo>
                <a:cubicBezTo>
                  <a:pt x="1874682" y="79824"/>
                  <a:pt x="1846708" y="84546"/>
                  <a:pt x="1835386" y="86790"/>
                </a:cubicBezTo>
                <a:cubicBezTo>
                  <a:pt x="1824065" y="89034"/>
                  <a:pt x="1813410" y="84958"/>
                  <a:pt x="1803422" y="74562"/>
                </a:cubicBezTo>
                <a:cubicBezTo>
                  <a:pt x="1793434" y="64165"/>
                  <a:pt x="1793800" y="59422"/>
                  <a:pt x="1804519" y="60333"/>
                </a:cubicBezTo>
                <a:cubicBezTo>
                  <a:pt x="1815238" y="61243"/>
                  <a:pt x="1833737" y="60365"/>
                  <a:pt x="1860015" y="57697"/>
                </a:cubicBezTo>
                <a:cubicBezTo>
                  <a:pt x="1886294" y="55030"/>
                  <a:pt x="1913232" y="51660"/>
                  <a:pt x="1940830" y="47588"/>
                </a:cubicBezTo>
                <a:cubicBezTo>
                  <a:pt x="1968428" y="43515"/>
                  <a:pt x="1995613" y="39217"/>
                  <a:pt x="2022386" y="34692"/>
                </a:cubicBezTo>
                <a:cubicBezTo>
                  <a:pt x="2029079" y="33561"/>
                  <a:pt x="2035246" y="32843"/>
                  <a:pt x="2040886" y="32537"/>
                </a:cubicBezTo>
                <a:close/>
                <a:moveTo>
                  <a:pt x="4560733" y="31480"/>
                </a:moveTo>
                <a:cubicBezTo>
                  <a:pt x="4567249" y="31306"/>
                  <a:pt x="4573949" y="34531"/>
                  <a:pt x="4580832" y="41156"/>
                </a:cubicBezTo>
                <a:cubicBezTo>
                  <a:pt x="4590010" y="49990"/>
                  <a:pt x="4584561" y="55188"/>
                  <a:pt x="4564484" y="56751"/>
                </a:cubicBezTo>
                <a:cubicBezTo>
                  <a:pt x="4544408" y="58314"/>
                  <a:pt x="4523851" y="60895"/>
                  <a:pt x="4502814" y="64495"/>
                </a:cubicBezTo>
                <a:cubicBezTo>
                  <a:pt x="4508206" y="68395"/>
                  <a:pt x="4508733" y="72719"/>
                  <a:pt x="4504395" y="77465"/>
                </a:cubicBezTo>
                <a:cubicBezTo>
                  <a:pt x="4500058" y="82212"/>
                  <a:pt x="4493680" y="89992"/>
                  <a:pt x="4485262" y="100804"/>
                </a:cubicBezTo>
                <a:cubicBezTo>
                  <a:pt x="4506858" y="95742"/>
                  <a:pt x="4518961" y="91777"/>
                  <a:pt x="4521571" y="88909"/>
                </a:cubicBezTo>
                <a:cubicBezTo>
                  <a:pt x="4524181" y="86041"/>
                  <a:pt x="4529247" y="85808"/>
                  <a:pt x="4536768" y="88210"/>
                </a:cubicBezTo>
                <a:cubicBezTo>
                  <a:pt x="4544290" y="90612"/>
                  <a:pt x="4551309" y="93889"/>
                  <a:pt x="4557827" y="98040"/>
                </a:cubicBezTo>
                <a:cubicBezTo>
                  <a:pt x="4564345" y="102192"/>
                  <a:pt x="4565800" y="108351"/>
                  <a:pt x="4562194" y="116517"/>
                </a:cubicBezTo>
                <a:cubicBezTo>
                  <a:pt x="4558587" y="124684"/>
                  <a:pt x="4557228" y="141075"/>
                  <a:pt x="4558117" y="165690"/>
                </a:cubicBezTo>
                <a:cubicBezTo>
                  <a:pt x="4559007" y="190305"/>
                  <a:pt x="4557737" y="209291"/>
                  <a:pt x="4554310" y="222649"/>
                </a:cubicBezTo>
                <a:cubicBezTo>
                  <a:pt x="4550883" y="236007"/>
                  <a:pt x="4546366" y="239524"/>
                  <a:pt x="4540759" y="233200"/>
                </a:cubicBezTo>
                <a:cubicBezTo>
                  <a:pt x="4535152" y="226876"/>
                  <a:pt x="4532348" y="220115"/>
                  <a:pt x="4532348" y="212916"/>
                </a:cubicBezTo>
                <a:lnTo>
                  <a:pt x="4532348" y="158925"/>
                </a:lnTo>
                <a:cubicBezTo>
                  <a:pt x="4532348" y="130546"/>
                  <a:pt x="4530627" y="114915"/>
                  <a:pt x="4527186" y="112033"/>
                </a:cubicBezTo>
                <a:cubicBezTo>
                  <a:pt x="4523744" y="109150"/>
                  <a:pt x="4515810" y="109272"/>
                  <a:pt x="4503384" y="112398"/>
                </a:cubicBezTo>
                <a:cubicBezTo>
                  <a:pt x="4490959" y="115524"/>
                  <a:pt x="4478171" y="118629"/>
                  <a:pt x="4465021" y="121712"/>
                </a:cubicBezTo>
                <a:cubicBezTo>
                  <a:pt x="4465867" y="161176"/>
                  <a:pt x="4465214" y="191431"/>
                  <a:pt x="4463063" y="212475"/>
                </a:cubicBezTo>
                <a:cubicBezTo>
                  <a:pt x="4460912" y="233519"/>
                  <a:pt x="4455947" y="239478"/>
                  <a:pt x="4448167" y="230350"/>
                </a:cubicBezTo>
                <a:cubicBezTo>
                  <a:pt x="4440388" y="221223"/>
                  <a:pt x="4436950" y="214164"/>
                  <a:pt x="4437853" y="209173"/>
                </a:cubicBezTo>
                <a:cubicBezTo>
                  <a:pt x="4438757" y="204183"/>
                  <a:pt x="4439882" y="196962"/>
                  <a:pt x="4441230" y="187512"/>
                </a:cubicBezTo>
                <a:cubicBezTo>
                  <a:pt x="4442578" y="178062"/>
                  <a:pt x="4443252" y="165385"/>
                  <a:pt x="4443252" y="149482"/>
                </a:cubicBezTo>
                <a:cubicBezTo>
                  <a:pt x="4443252" y="134009"/>
                  <a:pt x="4441679" y="122254"/>
                  <a:pt x="4438531" y="114216"/>
                </a:cubicBezTo>
                <a:cubicBezTo>
                  <a:pt x="4435383" y="106178"/>
                  <a:pt x="4437631" y="103059"/>
                  <a:pt x="4445274" y="104859"/>
                </a:cubicBezTo>
                <a:cubicBezTo>
                  <a:pt x="4452918" y="106659"/>
                  <a:pt x="4460045" y="106949"/>
                  <a:pt x="4466656" y="105730"/>
                </a:cubicBezTo>
                <a:cubicBezTo>
                  <a:pt x="4468391" y="99635"/>
                  <a:pt x="4470323" y="93233"/>
                  <a:pt x="4472453" y="86521"/>
                </a:cubicBezTo>
                <a:cubicBezTo>
                  <a:pt x="4474582" y="79810"/>
                  <a:pt x="4475396" y="74275"/>
                  <a:pt x="4474894" y="69915"/>
                </a:cubicBezTo>
                <a:cubicBezTo>
                  <a:pt x="4471395" y="71507"/>
                  <a:pt x="4466061" y="73031"/>
                  <a:pt x="4458890" y="74486"/>
                </a:cubicBezTo>
                <a:cubicBezTo>
                  <a:pt x="4451720" y="75942"/>
                  <a:pt x="4443496" y="73669"/>
                  <a:pt x="4434218" y="67668"/>
                </a:cubicBezTo>
                <a:cubicBezTo>
                  <a:pt x="4424940" y="61666"/>
                  <a:pt x="4426474" y="58060"/>
                  <a:pt x="4438821" y="56848"/>
                </a:cubicBezTo>
                <a:cubicBezTo>
                  <a:pt x="4451168" y="55636"/>
                  <a:pt x="4471366" y="52137"/>
                  <a:pt x="4499416" y="46351"/>
                </a:cubicBezTo>
                <a:cubicBezTo>
                  <a:pt x="4527465" y="40565"/>
                  <a:pt x="4545752" y="36044"/>
                  <a:pt x="4554278" y="32789"/>
                </a:cubicBezTo>
                <a:cubicBezTo>
                  <a:pt x="4556409" y="31975"/>
                  <a:pt x="4558561" y="31539"/>
                  <a:pt x="4560733" y="31480"/>
                </a:cubicBezTo>
                <a:close/>
                <a:moveTo>
                  <a:pt x="4392789" y="30713"/>
                </a:moveTo>
                <a:cubicBezTo>
                  <a:pt x="4397837" y="31681"/>
                  <a:pt x="4404125" y="34050"/>
                  <a:pt x="4411654" y="37822"/>
                </a:cubicBezTo>
                <a:cubicBezTo>
                  <a:pt x="4421132" y="41149"/>
                  <a:pt x="4425187" y="44971"/>
                  <a:pt x="4423818" y="49287"/>
                </a:cubicBezTo>
                <a:cubicBezTo>
                  <a:pt x="4422448" y="53603"/>
                  <a:pt x="4421097" y="59519"/>
                  <a:pt x="4419763" y="67033"/>
                </a:cubicBezTo>
                <a:cubicBezTo>
                  <a:pt x="4418429" y="74547"/>
                  <a:pt x="4417763" y="92580"/>
                  <a:pt x="4417763" y="121131"/>
                </a:cubicBezTo>
                <a:cubicBezTo>
                  <a:pt x="4417763" y="151776"/>
                  <a:pt x="4417981" y="181816"/>
                  <a:pt x="4418419" y="211249"/>
                </a:cubicBezTo>
                <a:cubicBezTo>
                  <a:pt x="4418856" y="240682"/>
                  <a:pt x="4416906" y="260931"/>
                  <a:pt x="4412568" y="271994"/>
                </a:cubicBezTo>
                <a:cubicBezTo>
                  <a:pt x="4408230" y="283058"/>
                  <a:pt x="4402813" y="282093"/>
                  <a:pt x="4396317" y="269101"/>
                </a:cubicBezTo>
                <a:cubicBezTo>
                  <a:pt x="4389821" y="256109"/>
                  <a:pt x="4387921" y="246361"/>
                  <a:pt x="4390617" y="239858"/>
                </a:cubicBezTo>
                <a:cubicBezTo>
                  <a:pt x="4393313" y="233354"/>
                  <a:pt x="4394886" y="220939"/>
                  <a:pt x="4395338" y="202612"/>
                </a:cubicBezTo>
                <a:cubicBezTo>
                  <a:pt x="4395790" y="184286"/>
                  <a:pt x="4396016" y="155326"/>
                  <a:pt x="4396016" y="115732"/>
                </a:cubicBezTo>
                <a:cubicBezTo>
                  <a:pt x="4396016" y="76799"/>
                  <a:pt x="4394216" y="52653"/>
                  <a:pt x="4390617" y="43296"/>
                </a:cubicBezTo>
                <a:cubicBezTo>
                  <a:pt x="4387017" y="33939"/>
                  <a:pt x="4387741" y="29745"/>
                  <a:pt x="4392789" y="30713"/>
                </a:cubicBezTo>
                <a:close/>
                <a:moveTo>
                  <a:pt x="2354226" y="30014"/>
                </a:moveTo>
                <a:cubicBezTo>
                  <a:pt x="2361382" y="28608"/>
                  <a:pt x="2368803" y="31394"/>
                  <a:pt x="2376489" y="38370"/>
                </a:cubicBezTo>
                <a:cubicBezTo>
                  <a:pt x="2384175" y="45347"/>
                  <a:pt x="2382974" y="50542"/>
                  <a:pt x="2372886" y="53955"/>
                </a:cubicBezTo>
                <a:cubicBezTo>
                  <a:pt x="2362798" y="57368"/>
                  <a:pt x="2336802" y="61892"/>
                  <a:pt x="2294900" y="67528"/>
                </a:cubicBezTo>
                <a:cubicBezTo>
                  <a:pt x="2303892" y="75228"/>
                  <a:pt x="2304555" y="81664"/>
                  <a:pt x="2296890" y="86833"/>
                </a:cubicBezTo>
                <a:cubicBezTo>
                  <a:pt x="2289225" y="92003"/>
                  <a:pt x="2275964" y="105207"/>
                  <a:pt x="2257107" y="126444"/>
                </a:cubicBezTo>
                <a:cubicBezTo>
                  <a:pt x="2285414" y="122888"/>
                  <a:pt x="2310040" y="119550"/>
                  <a:pt x="2330984" y="116431"/>
                </a:cubicBezTo>
                <a:cubicBezTo>
                  <a:pt x="2351928" y="113312"/>
                  <a:pt x="2365992" y="110376"/>
                  <a:pt x="2373176" y="107623"/>
                </a:cubicBezTo>
                <a:cubicBezTo>
                  <a:pt x="2380361" y="104870"/>
                  <a:pt x="2387309" y="104963"/>
                  <a:pt x="2394020" y="107903"/>
                </a:cubicBezTo>
                <a:cubicBezTo>
                  <a:pt x="2400731" y="110842"/>
                  <a:pt x="2408833" y="116543"/>
                  <a:pt x="2418326" y="125003"/>
                </a:cubicBezTo>
                <a:cubicBezTo>
                  <a:pt x="2427820" y="133464"/>
                  <a:pt x="2430025" y="140466"/>
                  <a:pt x="2424941" y="146008"/>
                </a:cubicBezTo>
                <a:cubicBezTo>
                  <a:pt x="2419857" y="151551"/>
                  <a:pt x="2416018" y="160596"/>
                  <a:pt x="2413422" y="173143"/>
                </a:cubicBezTo>
                <a:cubicBezTo>
                  <a:pt x="2410826" y="185691"/>
                  <a:pt x="2408618" y="201505"/>
                  <a:pt x="2406797" y="220584"/>
                </a:cubicBezTo>
                <a:cubicBezTo>
                  <a:pt x="2404975" y="239664"/>
                  <a:pt x="2401243" y="255320"/>
                  <a:pt x="2395601" y="267552"/>
                </a:cubicBezTo>
                <a:cubicBezTo>
                  <a:pt x="2389958" y="279784"/>
                  <a:pt x="2382974" y="288371"/>
                  <a:pt x="2374650" y="293311"/>
                </a:cubicBezTo>
                <a:cubicBezTo>
                  <a:pt x="2366325" y="298251"/>
                  <a:pt x="2360844" y="294372"/>
                  <a:pt x="2358205" y="281674"/>
                </a:cubicBezTo>
                <a:cubicBezTo>
                  <a:pt x="2355566" y="268975"/>
                  <a:pt x="2353251" y="259966"/>
                  <a:pt x="2351257" y="254646"/>
                </a:cubicBezTo>
                <a:cubicBezTo>
                  <a:pt x="2340645" y="253872"/>
                  <a:pt x="2319634" y="254836"/>
                  <a:pt x="2288221" y="257539"/>
                </a:cubicBezTo>
                <a:cubicBezTo>
                  <a:pt x="2256809" y="260242"/>
                  <a:pt x="2230355" y="262418"/>
                  <a:pt x="2208859" y="264067"/>
                </a:cubicBezTo>
                <a:cubicBezTo>
                  <a:pt x="2201675" y="282208"/>
                  <a:pt x="2195523" y="286015"/>
                  <a:pt x="2190403" y="275489"/>
                </a:cubicBezTo>
                <a:cubicBezTo>
                  <a:pt x="2185284" y="264964"/>
                  <a:pt x="2182269" y="250183"/>
                  <a:pt x="2181358" y="231146"/>
                </a:cubicBezTo>
                <a:cubicBezTo>
                  <a:pt x="2180448" y="212109"/>
                  <a:pt x="2178680" y="195568"/>
                  <a:pt x="2176056" y="181522"/>
                </a:cubicBezTo>
                <a:cubicBezTo>
                  <a:pt x="2173431" y="167475"/>
                  <a:pt x="2169610" y="154558"/>
                  <a:pt x="2164591" y="142771"/>
                </a:cubicBezTo>
                <a:cubicBezTo>
                  <a:pt x="2159572" y="130983"/>
                  <a:pt x="2161336" y="125792"/>
                  <a:pt x="2169882" y="127197"/>
                </a:cubicBezTo>
                <a:cubicBezTo>
                  <a:pt x="2178429" y="128603"/>
                  <a:pt x="2185072" y="129954"/>
                  <a:pt x="2189812" y="131252"/>
                </a:cubicBezTo>
                <a:cubicBezTo>
                  <a:pt x="2194551" y="132550"/>
                  <a:pt x="2210601" y="131965"/>
                  <a:pt x="2237963" y="129499"/>
                </a:cubicBezTo>
                <a:cubicBezTo>
                  <a:pt x="2250668" y="110025"/>
                  <a:pt x="2258132" y="96502"/>
                  <a:pt x="2260355" y="88930"/>
                </a:cubicBezTo>
                <a:cubicBezTo>
                  <a:pt x="2262577" y="81359"/>
                  <a:pt x="2263689" y="75472"/>
                  <a:pt x="2263689" y="71271"/>
                </a:cubicBezTo>
                <a:cubicBezTo>
                  <a:pt x="2259071" y="72117"/>
                  <a:pt x="2253676" y="73002"/>
                  <a:pt x="2247502" y="73927"/>
                </a:cubicBezTo>
                <a:cubicBezTo>
                  <a:pt x="2241329" y="74852"/>
                  <a:pt x="2235941" y="75071"/>
                  <a:pt x="2231337" y="74583"/>
                </a:cubicBezTo>
                <a:cubicBezTo>
                  <a:pt x="2226734" y="74096"/>
                  <a:pt x="2220625" y="70249"/>
                  <a:pt x="2213011" y="63043"/>
                </a:cubicBezTo>
                <a:cubicBezTo>
                  <a:pt x="2205396" y="55837"/>
                  <a:pt x="2210164" y="52234"/>
                  <a:pt x="2227315" y="52234"/>
                </a:cubicBezTo>
                <a:cubicBezTo>
                  <a:pt x="2241411" y="52234"/>
                  <a:pt x="2259993" y="50237"/>
                  <a:pt x="2283059" y="46243"/>
                </a:cubicBezTo>
                <a:cubicBezTo>
                  <a:pt x="2306125" y="42249"/>
                  <a:pt x="2321964" y="38897"/>
                  <a:pt x="2330575" y="36187"/>
                </a:cubicBezTo>
                <a:cubicBezTo>
                  <a:pt x="2339186" y="33477"/>
                  <a:pt x="2347070" y="31419"/>
                  <a:pt x="2354226" y="30014"/>
                </a:cubicBezTo>
                <a:close/>
                <a:moveTo>
                  <a:pt x="3112127" y="26615"/>
                </a:moveTo>
                <a:cubicBezTo>
                  <a:pt x="3121140" y="24780"/>
                  <a:pt x="3128069" y="27013"/>
                  <a:pt x="3132916" y="33316"/>
                </a:cubicBezTo>
                <a:cubicBezTo>
                  <a:pt x="3137764" y="39618"/>
                  <a:pt x="3134781" y="44067"/>
                  <a:pt x="3123968" y="46663"/>
                </a:cubicBezTo>
                <a:cubicBezTo>
                  <a:pt x="3113156" y="49258"/>
                  <a:pt x="3095166" y="52779"/>
                  <a:pt x="3069999" y="57224"/>
                </a:cubicBezTo>
                <a:cubicBezTo>
                  <a:pt x="3079004" y="60938"/>
                  <a:pt x="3081801" y="65276"/>
                  <a:pt x="3078388" y="70238"/>
                </a:cubicBezTo>
                <a:cubicBezTo>
                  <a:pt x="3074975" y="75200"/>
                  <a:pt x="3068579" y="83589"/>
                  <a:pt x="3059201" y="95405"/>
                </a:cubicBezTo>
                <a:cubicBezTo>
                  <a:pt x="3074100" y="92021"/>
                  <a:pt x="3084558" y="88701"/>
                  <a:pt x="3090574" y="85446"/>
                </a:cubicBezTo>
                <a:cubicBezTo>
                  <a:pt x="3096589" y="82191"/>
                  <a:pt x="3104788" y="83349"/>
                  <a:pt x="3115170" y="88920"/>
                </a:cubicBezTo>
                <a:cubicBezTo>
                  <a:pt x="3125553" y="94491"/>
                  <a:pt x="3129790" y="99711"/>
                  <a:pt x="3127883" y="104579"/>
                </a:cubicBezTo>
                <a:cubicBezTo>
                  <a:pt x="3125976" y="109448"/>
                  <a:pt x="3124398" y="113757"/>
                  <a:pt x="3123151" y="117507"/>
                </a:cubicBezTo>
                <a:cubicBezTo>
                  <a:pt x="3121903" y="121257"/>
                  <a:pt x="3121724" y="130058"/>
                  <a:pt x="3122613" y="143911"/>
                </a:cubicBezTo>
                <a:cubicBezTo>
                  <a:pt x="3123502" y="157764"/>
                  <a:pt x="3122828" y="172064"/>
                  <a:pt x="3120591" y="186813"/>
                </a:cubicBezTo>
                <a:cubicBezTo>
                  <a:pt x="3118354" y="201562"/>
                  <a:pt x="3113611" y="205287"/>
                  <a:pt x="3106362" y="197988"/>
                </a:cubicBezTo>
                <a:cubicBezTo>
                  <a:pt x="3099113" y="190689"/>
                  <a:pt x="3095940" y="184784"/>
                  <a:pt x="3096844" y="180274"/>
                </a:cubicBezTo>
                <a:cubicBezTo>
                  <a:pt x="3097747" y="175764"/>
                  <a:pt x="3098421" y="164650"/>
                  <a:pt x="3098866" y="146933"/>
                </a:cubicBezTo>
                <a:cubicBezTo>
                  <a:pt x="3099310" y="129216"/>
                  <a:pt x="3098826" y="117575"/>
                  <a:pt x="3097414" y="112011"/>
                </a:cubicBezTo>
                <a:cubicBezTo>
                  <a:pt x="3096001" y="106447"/>
                  <a:pt x="3091014" y="104927"/>
                  <a:pt x="3082453" y="107451"/>
                </a:cubicBezTo>
                <a:lnTo>
                  <a:pt x="3041670" y="115109"/>
                </a:lnTo>
                <a:cubicBezTo>
                  <a:pt x="3041670" y="128158"/>
                  <a:pt x="3041139" y="145936"/>
                  <a:pt x="3040078" y="168443"/>
                </a:cubicBezTo>
                <a:cubicBezTo>
                  <a:pt x="3039017" y="190950"/>
                  <a:pt x="3034489" y="199070"/>
                  <a:pt x="3026495" y="192804"/>
                </a:cubicBezTo>
                <a:cubicBezTo>
                  <a:pt x="3018500" y="186537"/>
                  <a:pt x="3014957" y="179890"/>
                  <a:pt x="3015868" y="172864"/>
                </a:cubicBezTo>
                <a:cubicBezTo>
                  <a:pt x="3016779" y="165837"/>
                  <a:pt x="3017678" y="155211"/>
                  <a:pt x="3018568" y="140985"/>
                </a:cubicBezTo>
                <a:cubicBezTo>
                  <a:pt x="3019457" y="126760"/>
                  <a:pt x="3018102" y="116284"/>
                  <a:pt x="3014502" y="109559"/>
                </a:cubicBezTo>
                <a:cubicBezTo>
                  <a:pt x="3010903" y="102833"/>
                  <a:pt x="3012731" y="99471"/>
                  <a:pt x="3019987" y="99471"/>
                </a:cubicBezTo>
                <a:cubicBezTo>
                  <a:pt x="3024920" y="99471"/>
                  <a:pt x="3028810" y="99693"/>
                  <a:pt x="3031657" y="100137"/>
                </a:cubicBezTo>
                <a:cubicBezTo>
                  <a:pt x="3034504" y="100582"/>
                  <a:pt x="3038364" y="100266"/>
                  <a:pt x="3043240" y="99191"/>
                </a:cubicBezTo>
                <a:cubicBezTo>
                  <a:pt x="3049277" y="77967"/>
                  <a:pt x="3051794" y="65513"/>
                  <a:pt x="3050790" y="61827"/>
                </a:cubicBezTo>
                <a:cubicBezTo>
                  <a:pt x="3045154" y="63591"/>
                  <a:pt x="3039809" y="64706"/>
                  <a:pt x="3034754" y="65172"/>
                </a:cubicBezTo>
                <a:cubicBezTo>
                  <a:pt x="3029700" y="65638"/>
                  <a:pt x="3023260" y="63158"/>
                  <a:pt x="3015438" y="57730"/>
                </a:cubicBezTo>
                <a:cubicBezTo>
                  <a:pt x="3007615" y="52302"/>
                  <a:pt x="3009634" y="48695"/>
                  <a:pt x="3021493" y="46910"/>
                </a:cubicBezTo>
                <a:cubicBezTo>
                  <a:pt x="3033353" y="45125"/>
                  <a:pt x="3044452" y="42880"/>
                  <a:pt x="3054791" y="40177"/>
                </a:cubicBezTo>
                <a:cubicBezTo>
                  <a:pt x="3065130" y="37474"/>
                  <a:pt x="3075018" y="34997"/>
                  <a:pt x="3084454" y="32746"/>
                </a:cubicBezTo>
                <a:cubicBezTo>
                  <a:pt x="3093890" y="30494"/>
                  <a:pt x="3103114" y="28451"/>
                  <a:pt x="3112127" y="26615"/>
                </a:cubicBezTo>
                <a:close/>
                <a:moveTo>
                  <a:pt x="2974595" y="24120"/>
                </a:moveTo>
                <a:cubicBezTo>
                  <a:pt x="2977162" y="23776"/>
                  <a:pt x="2979663" y="23969"/>
                  <a:pt x="2982097" y="24701"/>
                </a:cubicBezTo>
                <a:cubicBezTo>
                  <a:pt x="2986966" y="26163"/>
                  <a:pt x="2993386" y="29057"/>
                  <a:pt x="3001359" y="33380"/>
                </a:cubicBezTo>
                <a:cubicBezTo>
                  <a:pt x="3009332" y="37704"/>
                  <a:pt x="3011663" y="41859"/>
                  <a:pt x="3008350" y="45845"/>
                </a:cubicBezTo>
                <a:cubicBezTo>
                  <a:pt x="3005038" y="49832"/>
                  <a:pt x="3002338" y="55572"/>
                  <a:pt x="3000252" y="63064"/>
                </a:cubicBezTo>
                <a:cubicBezTo>
                  <a:pt x="2998165" y="70557"/>
                  <a:pt x="2995505" y="81241"/>
                  <a:pt x="2992272" y="95115"/>
                </a:cubicBezTo>
                <a:cubicBezTo>
                  <a:pt x="2989037" y="108989"/>
                  <a:pt x="2985080" y="118830"/>
                  <a:pt x="2980398" y="124638"/>
                </a:cubicBezTo>
                <a:cubicBezTo>
                  <a:pt x="2975716" y="130445"/>
                  <a:pt x="2970980" y="129305"/>
                  <a:pt x="2966190" y="121217"/>
                </a:cubicBezTo>
                <a:lnTo>
                  <a:pt x="2938549" y="127305"/>
                </a:lnTo>
                <a:cubicBezTo>
                  <a:pt x="2937574" y="133141"/>
                  <a:pt x="2934577" y="136060"/>
                  <a:pt x="2929558" y="136060"/>
                </a:cubicBezTo>
                <a:cubicBezTo>
                  <a:pt x="2925385" y="136060"/>
                  <a:pt x="2922302" y="130101"/>
                  <a:pt x="2920309" y="118184"/>
                </a:cubicBezTo>
                <a:cubicBezTo>
                  <a:pt x="2918315" y="106268"/>
                  <a:pt x="2915558" y="93268"/>
                  <a:pt x="2912038" y="79186"/>
                </a:cubicBezTo>
                <a:cubicBezTo>
                  <a:pt x="2908517" y="65104"/>
                  <a:pt x="2905144" y="55066"/>
                  <a:pt x="2901917" y="49072"/>
                </a:cubicBezTo>
                <a:cubicBezTo>
                  <a:pt x="2898691" y="43078"/>
                  <a:pt x="2901150" y="40081"/>
                  <a:pt x="2909295" y="40081"/>
                </a:cubicBezTo>
                <a:lnTo>
                  <a:pt x="2922804" y="40081"/>
                </a:lnTo>
                <a:cubicBezTo>
                  <a:pt x="2925930" y="40081"/>
                  <a:pt x="2932677" y="38571"/>
                  <a:pt x="2943045" y="35553"/>
                </a:cubicBezTo>
                <a:cubicBezTo>
                  <a:pt x="2953413" y="32534"/>
                  <a:pt x="2961297" y="29605"/>
                  <a:pt x="2966696" y="26766"/>
                </a:cubicBezTo>
                <a:cubicBezTo>
                  <a:pt x="2969395" y="25346"/>
                  <a:pt x="2972029" y="24464"/>
                  <a:pt x="2974595" y="24120"/>
                </a:cubicBezTo>
                <a:close/>
                <a:moveTo>
                  <a:pt x="5782145" y="19076"/>
                </a:moveTo>
                <a:cubicBezTo>
                  <a:pt x="5786015" y="18929"/>
                  <a:pt x="5790909" y="19198"/>
                  <a:pt x="5796824" y="19882"/>
                </a:cubicBezTo>
                <a:cubicBezTo>
                  <a:pt x="5808869" y="20901"/>
                  <a:pt x="5817689" y="23980"/>
                  <a:pt x="5823281" y="29121"/>
                </a:cubicBezTo>
                <a:cubicBezTo>
                  <a:pt x="5828874" y="34262"/>
                  <a:pt x="5830548" y="41672"/>
                  <a:pt x="5828304" y="51352"/>
                </a:cubicBezTo>
                <a:cubicBezTo>
                  <a:pt x="5826059" y="61032"/>
                  <a:pt x="5818861" y="62806"/>
                  <a:pt x="5806707" y="56676"/>
                </a:cubicBezTo>
                <a:cubicBezTo>
                  <a:pt x="5794554" y="50545"/>
                  <a:pt x="5783953" y="42196"/>
                  <a:pt x="5774904" y="31627"/>
                </a:cubicBezTo>
                <a:cubicBezTo>
                  <a:pt x="5768117" y="23700"/>
                  <a:pt x="5770531" y="19517"/>
                  <a:pt x="5782145" y="19076"/>
                </a:cubicBezTo>
                <a:close/>
                <a:moveTo>
                  <a:pt x="1299521" y="19076"/>
                </a:moveTo>
                <a:cubicBezTo>
                  <a:pt x="1302195" y="19445"/>
                  <a:pt x="1305333" y="20209"/>
                  <a:pt x="1308936" y="21367"/>
                </a:cubicBezTo>
                <a:cubicBezTo>
                  <a:pt x="1320795" y="25324"/>
                  <a:pt x="1328507" y="29791"/>
                  <a:pt x="1332071" y="34767"/>
                </a:cubicBezTo>
                <a:cubicBezTo>
                  <a:pt x="1335634" y="39744"/>
                  <a:pt x="1333946" y="43615"/>
                  <a:pt x="1327005" y="46383"/>
                </a:cubicBezTo>
                <a:cubicBezTo>
                  <a:pt x="1320064" y="49151"/>
                  <a:pt x="1310800" y="55880"/>
                  <a:pt x="1299214" y="66570"/>
                </a:cubicBezTo>
                <a:cubicBezTo>
                  <a:pt x="1287626" y="77261"/>
                  <a:pt x="1277122" y="84765"/>
                  <a:pt x="1267701" y="89081"/>
                </a:cubicBezTo>
                <a:cubicBezTo>
                  <a:pt x="1258279" y="93397"/>
                  <a:pt x="1256286" y="91379"/>
                  <a:pt x="1261721" y="83026"/>
                </a:cubicBezTo>
                <a:cubicBezTo>
                  <a:pt x="1267156" y="74673"/>
                  <a:pt x="1273007" y="65144"/>
                  <a:pt x="1279273" y="54439"/>
                </a:cubicBezTo>
                <a:cubicBezTo>
                  <a:pt x="1285540" y="43734"/>
                  <a:pt x="1288448" y="34387"/>
                  <a:pt x="1287996" y="26400"/>
                </a:cubicBezTo>
                <a:cubicBezTo>
                  <a:pt x="1287657" y="20409"/>
                  <a:pt x="1291499" y="17968"/>
                  <a:pt x="1299521" y="19076"/>
                </a:cubicBezTo>
                <a:close/>
                <a:moveTo>
                  <a:pt x="585146" y="19076"/>
                </a:moveTo>
                <a:cubicBezTo>
                  <a:pt x="587820" y="19445"/>
                  <a:pt x="590958" y="20209"/>
                  <a:pt x="594561" y="21367"/>
                </a:cubicBezTo>
                <a:cubicBezTo>
                  <a:pt x="606421" y="25324"/>
                  <a:pt x="614132" y="29791"/>
                  <a:pt x="617696" y="34767"/>
                </a:cubicBezTo>
                <a:cubicBezTo>
                  <a:pt x="621259" y="39744"/>
                  <a:pt x="619570" y="43615"/>
                  <a:pt x="612630" y="46383"/>
                </a:cubicBezTo>
                <a:cubicBezTo>
                  <a:pt x="605689" y="49151"/>
                  <a:pt x="596425" y="55880"/>
                  <a:pt x="584838" y="66570"/>
                </a:cubicBezTo>
                <a:cubicBezTo>
                  <a:pt x="573252" y="77261"/>
                  <a:pt x="562747" y="84765"/>
                  <a:pt x="553326" y="89081"/>
                </a:cubicBezTo>
                <a:cubicBezTo>
                  <a:pt x="543904" y="93397"/>
                  <a:pt x="541911" y="91379"/>
                  <a:pt x="547346" y="83026"/>
                </a:cubicBezTo>
                <a:cubicBezTo>
                  <a:pt x="552781" y="74673"/>
                  <a:pt x="558632" y="65144"/>
                  <a:pt x="564899" y="54439"/>
                </a:cubicBezTo>
                <a:cubicBezTo>
                  <a:pt x="571165" y="43734"/>
                  <a:pt x="574072" y="34387"/>
                  <a:pt x="573621" y="26400"/>
                </a:cubicBezTo>
                <a:cubicBezTo>
                  <a:pt x="573282" y="20409"/>
                  <a:pt x="577124" y="17968"/>
                  <a:pt x="585146" y="19076"/>
                </a:cubicBezTo>
                <a:close/>
                <a:moveTo>
                  <a:pt x="3413126" y="14180"/>
                </a:moveTo>
                <a:cubicBezTo>
                  <a:pt x="3415014" y="14122"/>
                  <a:pt x="3417348" y="14507"/>
                  <a:pt x="3420129" y="15333"/>
                </a:cubicBezTo>
                <a:cubicBezTo>
                  <a:pt x="3431249" y="18638"/>
                  <a:pt x="3439599" y="22485"/>
                  <a:pt x="3445177" y="26873"/>
                </a:cubicBezTo>
                <a:cubicBezTo>
                  <a:pt x="3450756" y="31261"/>
                  <a:pt x="3451412" y="36080"/>
                  <a:pt x="3447146" y="41328"/>
                </a:cubicBezTo>
                <a:cubicBezTo>
                  <a:pt x="3442880" y="46577"/>
                  <a:pt x="3437839" y="55009"/>
                  <a:pt x="3432024" y="66624"/>
                </a:cubicBezTo>
                <a:cubicBezTo>
                  <a:pt x="3426209" y="78240"/>
                  <a:pt x="3417637" y="90085"/>
                  <a:pt x="3406308" y="102159"/>
                </a:cubicBezTo>
                <a:cubicBezTo>
                  <a:pt x="3434659" y="101371"/>
                  <a:pt x="3452187" y="98474"/>
                  <a:pt x="3458890" y="93469"/>
                </a:cubicBezTo>
                <a:cubicBezTo>
                  <a:pt x="3465594" y="88464"/>
                  <a:pt x="3473363" y="87891"/>
                  <a:pt x="3482197" y="91748"/>
                </a:cubicBezTo>
                <a:cubicBezTo>
                  <a:pt x="3491030" y="95606"/>
                  <a:pt x="3498140" y="100428"/>
                  <a:pt x="3503524" y="106214"/>
                </a:cubicBezTo>
                <a:cubicBezTo>
                  <a:pt x="3508909" y="112000"/>
                  <a:pt x="3509314" y="117385"/>
                  <a:pt x="3504739" y="122368"/>
                </a:cubicBezTo>
                <a:cubicBezTo>
                  <a:pt x="3500165" y="127351"/>
                  <a:pt x="3496993" y="139168"/>
                  <a:pt x="3495221" y="157817"/>
                </a:cubicBezTo>
                <a:cubicBezTo>
                  <a:pt x="3493450" y="176467"/>
                  <a:pt x="3491891" y="195224"/>
                  <a:pt x="3490543" y="214088"/>
                </a:cubicBezTo>
                <a:cubicBezTo>
                  <a:pt x="3489195" y="232953"/>
                  <a:pt x="3485216" y="249225"/>
                  <a:pt x="3478604" y="262906"/>
                </a:cubicBezTo>
                <a:cubicBezTo>
                  <a:pt x="3471994" y="276586"/>
                  <a:pt x="3461737" y="286987"/>
                  <a:pt x="3447834" y="294107"/>
                </a:cubicBezTo>
                <a:cubicBezTo>
                  <a:pt x="3433931" y="301227"/>
                  <a:pt x="3426453" y="299438"/>
                  <a:pt x="3425399" y="288740"/>
                </a:cubicBezTo>
                <a:cubicBezTo>
                  <a:pt x="3424345" y="278042"/>
                  <a:pt x="3418623" y="265867"/>
                  <a:pt x="3408233" y="252215"/>
                </a:cubicBezTo>
                <a:cubicBezTo>
                  <a:pt x="3397844" y="238563"/>
                  <a:pt x="3399250" y="234935"/>
                  <a:pt x="3412449" y="241331"/>
                </a:cubicBezTo>
                <a:cubicBezTo>
                  <a:pt x="3425650" y="247727"/>
                  <a:pt x="3434867" y="251326"/>
                  <a:pt x="3440101" y="252129"/>
                </a:cubicBezTo>
                <a:cubicBezTo>
                  <a:pt x="3445336" y="252932"/>
                  <a:pt x="3450208" y="248125"/>
                  <a:pt x="3454717" y="237707"/>
                </a:cubicBezTo>
                <a:cubicBezTo>
                  <a:pt x="3459227" y="227288"/>
                  <a:pt x="3462382" y="211511"/>
                  <a:pt x="3464182" y="190373"/>
                </a:cubicBezTo>
                <a:cubicBezTo>
                  <a:pt x="3465982" y="169236"/>
                  <a:pt x="3466881" y="151554"/>
                  <a:pt x="3466881" y="137329"/>
                </a:cubicBezTo>
                <a:cubicBezTo>
                  <a:pt x="3466881" y="124494"/>
                  <a:pt x="3465644" y="117249"/>
                  <a:pt x="3463171" y="115593"/>
                </a:cubicBezTo>
                <a:cubicBezTo>
                  <a:pt x="3460697" y="113936"/>
                  <a:pt x="3454549" y="114341"/>
                  <a:pt x="3444726" y="116808"/>
                </a:cubicBezTo>
                <a:lnTo>
                  <a:pt x="3416590" y="123863"/>
                </a:lnTo>
                <a:cubicBezTo>
                  <a:pt x="3409764" y="124795"/>
                  <a:pt x="3403699" y="122558"/>
                  <a:pt x="3398392" y="117152"/>
                </a:cubicBezTo>
                <a:cubicBezTo>
                  <a:pt x="3384669" y="132740"/>
                  <a:pt x="3370383" y="144735"/>
                  <a:pt x="3355533" y="153139"/>
                </a:cubicBezTo>
                <a:cubicBezTo>
                  <a:pt x="3351821" y="155240"/>
                  <a:pt x="3349026" y="156518"/>
                  <a:pt x="3347148" y="156974"/>
                </a:cubicBezTo>
                <a:lnTo>
                  <a:pt x="3345486" y="156341"/>
                </a:lnTo>
                <a:lnTo>
                  <a:pt x="3345168" y="161904"/>
                </a:lnTo>
                <a:cubicBezTo>
                  <a:pt x="3344962" y="169236"/>
                  <a:pt x="3345083" y="178299"/>
                  <a:pt x="3345531" y="189093"/>
                </a:cubicBezTo>
                <a:cubicBezTo>
                  <a:pt x="3346427" y="210682"/>
                  <a:pt x="3345717" y="227030"/>
                  <a:pt x="3343401" y="238137"/>
                </a:cubicBezTo>
                <a:cubicBezTo>
                  <a:pt x="3341086" y="249243"/>
                  <a:pt x="3337974" y="258177"/>
                  <a:pt x="3334066" y="264939"/>
                </a:cubicBezTo>
                <a:cubicBezTo>
                  <a:pt x="3330159" y="271700"/>
                  <a:pt x="3325975" y="271800"/>
                  <a:pt x="3321515" y="265240"/>
                </a:cubicBezTo>
                <a:cubicBezTo>
                  <a:pt x="3317055" y="258679"/>
                  <a:pt x="3313642" y="253230"/>
                  <a:pt x="3311276" y="248892"/>
                </a:cubicBezTo>
                <a:cubicBezTo>
                  <a:pt x="3308910" y="244554"/>
                  <a:pt x="3306597" y="242209"/>
                  <a:pt x="3304339" y="241858"/>
                </a:cubicBezTo>
                <a:cubicBezTo>
                  <a:pt x="3302080" y="241507"/>
                  <a:pt x="3290855" y="242980"/>
                  <a:pt x="3270664" y="246278"/>
                </a:cubicBezTo>
                <a:cubicBezTo>
                  <a:pt x="3265961" y="266383"/>
                  <a:pt x="3260594" y="271883"/>
                  <a:pt x="3254564" y="262777"/>
                </a:cubicBezTo>
                <a:cubicBezTo>
                  <a:pt x="3248534" y="253671"/>
                  <a:pt x="3245519" y="241546"/>
                  <a:pt x="3245519" y="226403"/>
                </a:cubicBezTo>
                <a:cubicBezTo>
                  <a:pt x="3245519" y="212134"/>
                  <a:pt x="3245078" y="194406"/>
                  <a:pt x="3244196" y="173219"/>
                </a:cubicBezTo>
                <a:cubicBezTo>
                  <a:pt x="3243314" y="152031"/>
                  <a:pt x="3240166" y="136694"/>
                  <a:pt x="3234753" y="127208"/>
                </a:cubicBezTo>
                <a:cubicBezTo>
                  <a:pt x="3229340" y="117722"/>
                  <a:pt x="3230261" y="112979"/>
                  <a:pt x="3237517" y="112979"/>
                </a:cubicBezTo>
                <a:cubicBezTo>
                  <a:pt x="3242307" y="112979"/>
                  <a:pt x="3247906" y="113416"/>
                  <a:pt x="3254316" y="114291"/>
                </a:cubicBezTo>
                <a:cubicBezTo>
                  <a:pt x="3261200" y="105644"/>
                  <a:pt x="3268879" y="92272"/>
                  <a:pt x="3277354" y="74174"/>
                </a:cubicBezTo>
                <a:cubicBezTo>
                  <a:pt x="3285829" y="56077"/>
                  <a:pt x="3288493" y="41819"/>
                  <a:pt x="3285345" y="31401"/>
                </a:cubicBezTo>
                <a:cubicBezTo>
                  <a:pt x="3282197" y="20983"/>
                  <a:pt x="3290124" y="19897"/>
                  <a:pt x="3309125" y="28142"/>
                </a:cubicBezTo>
                <a:cubicBezTo>
                  <a:pt x="3325329" y="35972"/>
                  <a:pt x="3330338" y="42866"/>
                  <a:pt x="3324150" y="48824"/>
                </a:cubicBezTo>
                <a:cubicBezTo>
                  <a:pt x="3317962" y="54783"/>
                  <a:pt x="3311297" y="63118"/>
                  <a:pt x="3304156" y="73830"/>
                </a:cubicBezTo>
                <a:cubicBezTo>
                  <a:pt x="3297014" y="84542"/>
                  <a:pt x="3286073" y="98029"/>
                  <a:pt x="3271331" y="114291"/>
                </a:cubicBezTo>
                <a:cubicBezTo>
                  <a:pt x="3288683" y="111796"/>
                  <a:pt x="3300743" y="107573"/>
                  <a:pt x="3307511" y="101622"/>
                </a:cubicBezTo>
                <a:cubicBezTo>
                  <a:pt x="3314280" y="95670"/>
                  <a:pt x="3321608" y="94616"/>
                  <a:pt x="3329495" y="98460"/>
                </a:cubicBezTo>
                <a:cubicBezTo>
                  <a:pt x="3337382" y="102303"/>
                  <a:pt x="3344283" y="106304"/>
                  <a:pt x="3350199" y="110462"/>
                </a:cubicBezTo>
                <a:cubicBezTo>
                  <a:pt x="3356114" y="114621"/>
                  <a:pt x="3357451" y="119500"/>
                  <a:pt x="3354210" y="125100"/>
                </a:cubicBezTo>
                <a:cubicBezTo>
                  <a:pt x="3350970" y="130700"/>
                  <a:pt x="3348489" y="137368"/>
                  <a:pt x="3346768" y="145105"/>
                </a:cubicBezTo>
                <a:cubicBezTo>
                  <a:pt x="3346337" y="147039"/>
                  <a:pt x="3345989" y="149406"/>
                  <a:pt x="3345722" y="152206"/>
                </a:cubicBezTo>
                <a:lnTo>
                  <a:pt x="3345701" y="152578"/>
                </a:lnTo>
                <a:lnTo>
                  <a:pt x="3346890" y="149844"/>
                </a:lnTo>
                <a:cubicBezTo>
                  <a:pt x="3348682" y="147011"/>
                  <a:pt x="3351391" y="143355"/>
                  <a:pt x="3355017" y="138877"/>
                </a:cubicBezTo>
                <a:cubicBezTo>
                  <a:pt x="3369522" y="120967"/>
                  <a:pt x="3382794" y="100492"/>
                  <a:pt x="3394832" y="77455"/>
                </a:cubicBezTo>
                <a:cubicBezTo>
                  <a:pt x="3406871" y="54417"/>
                  <a:pt x="3411317" y="37478"/>
                  <a:pt x="3408169" y="26637"/>
                </a:cubicBezTo>
                <a:cubicBezTo>
                  <a:pt x="3405808" y="18506"/>
                  <a:pt x="3407460" y="14354"/>
                  <a:pt x="3413126" y="14180"/>
                </a:cubicBezTo>
                <a:close/>
                <a:moveTo>
                  <a:pt x="5588777" y="13743"/>
                </a:moveTo>
                <a:cubicBezTo>
                  <a:pt x="5596792" y="13317"/>
                  <a:pt x="5603876" y="15833"/>
                  <a:pt x="5610028" y="21291"/>
                </a:cubicBezTo>
                <a:cubicBezTo>
                  <a:pt x="5618230" y="28569"/>
                  <a:pt x="5619557" y="33534"/>
                  <a:pt x="5614007" y="36187"/>
                </a:cubicBezTo>
                <a:cubicBezTo>
                  <a:pt x="5608458" y="38840"/>
                  <a:pt x="5601757" y="40625"/>
                  <a:pt x="5593906" y="41543"/>
                </a:cubicBezTo>
                <a:cubicBezTo>
                  <a:pt x="5586054" y="42461"/>
                  <a:pt x="5575729" y="43580"/>
                  <a:pt x="5562931" y="44899"/>
                </a:cubicBezTo>
                <a:cubicBezTo>
                  <a:pt x="5550132" y="46218"/>
                  <a:pt x="5532139" y="48233"/>
                  <a:pt x="5508951" y="50943"/>
                </a:cubicBezTo>
                <a:cubicBezTo>
                  <a:pt x="5517942" y="54041"/>
                  <a:pt x="5521746" y="57662"/>
                  <a:pt x="5520362" y="61806"/>
                </a:cubicBezTo>
                <a:cubicBezTo>
                  <a:pt x="5518978" y="65950"/>
                  <a:pt x="5517871" y="73551"/>
                  <a:pt x="5517039" y="84607"/>
                </a:cubicBezTo>
                <a:cubicBezTo>
                  <a:pt x="5531207" y="82958"/>
                  <a:pt x="5541435" y="80520"/>
                  <a:pt x="5547723" y="77293"/>
                </a:cubicBezTo>
                <a:cubicBezTo>
                  <a:pt x="5554012" y="74067"/>
                  <a:pt x="5560744" y="73895"/>
                  <a:pt x="5567921" y="76777"/>
                </a:cubicBezTo>
                <a:cubicBezTo>
                  <a:pt x="5575099" y="79660"/>
                  <a:pt x="5581910" y="83678"/>
                  <a:pt x="5588356" y="88834"/>
                </a:cubicBezTo>
                <a:cubicBezTo>
                  <a:pt x="5594802" y="93989"/>
                  <a:pt x="5596000" y="100166"/>
                  <a:pt x="5591948" y="107365"/>
                </a:cubicBezTo>
                <a:cubicBezTo>
                  <a:pt x="5587897" y="114564"/>
                  <a:pt x="5586704" y="135321"/>
                  <a:pt x="5588367" y="169637"/>
                </a:cubicBezTo>
                <a:lnTo>
                  <a:pt x="5596692" y="169788"/>
                </a:lnTo>
                <a:cubicBezTo>
                  <a:pt x="5610430" y="167967"/>
                  <a:pt x="5622892" y="165686"/>
                  <a:pt x="5634077" y="162947"/>
                </a:cubicBezTo>
                <a:cubicBezTo>
                  <a:pt x="5645262" y="160209"/>
                  <a:pt x="5655322" y="164267"/>
                  <a:pt x="5664255" y="175122"/>
                </a:cubicBezTo>
                <a:cubicBezTo>
                  <a:pt x="5673189" y="185978"/>
                  <a:pt x="5668637" y="191406"/>
                  <a:pt x="5650597" y="191406"/>
                </a:cubicBezTo>
                <a:cubicBezTo>
                  <a:pt x="5635425" y="191406"/>
                  <a:pt x="5614753" y="192223"/>
                  <a:pt x="5588582" y="193858"/>
                </a:cubicBezTo>
                <a:cubicBezTo>
                  <a:pt x="5588582" y="212557"/>
                  <a:pt x="5589027" y="228998"/>
                  <a:pt x="5589916" y="243181"/>
                </a:cubicBezTo>
                <a:cubicBezTo>
                  <a:pt x="5590805" y="257363"/>
                  <a:pt x="5590296" y="269449"/>
                  <a:pt x="5588389" y="279437"/>
                </a:cubicBezTo>
                <a:cubicBezTo>
                  <a:pt x="5586481" y="289425"/>
                  <a:pt x="5581344" y="299068"/>
                  <a:pt x="5572976" y="308368"/>
                </a:cubicBezTo>
                <a:cubicBezTo>
                  <a:pt x="5564609" y="317668"/>
                  <a:pt x="5558026" y="317384"/>
                  <a:pt x="5553230" y="307518"/>
                </a:cubicBezTo>
                <a:cubicBezTo>
                  <a:pt x="5548433" y="297652"/>
                  <a:pt x="5540051" y="287955"/>
                  <a:pt x="5528084" y="278426"/>
                </a:cubicBezTo>
                <a:cubicBezTo>
                  <a:pt x="5516117" y="268897"/>
                  <a:pt x="5517641" y="265706"/>
                  <a:pt x="5532655" y="268854"/>
                </a:cubicBezTo>
                <a:cubicBezTo>
                  <a:pt x="5547670" y="272001"/>
                  <a:pt x="5556442" y="271722"/>
                  <a:pt x="5558973" y="268015"/>
                </a:cubicBezTo>
                <a:cubicBezTo>
                  <a:pt x="5561504" y="264308"/>
                  <a:pt x="5562544" y="255098"/>
                  <a:pt x="5562092" y="240385"/>
                </a:cubicBezTo>
                <a:cubicBezTo>
                  <a:pt x="5561640" y="225672"/>
                  <a:pt x="5561415" y="210693"/>
                  <a:pt x="5561415" y="195450"/>
                </a:cubicBezTo>
                <a:cubicBezTo>
                  <a:pt x="5517964" y="199020"/>
                  <a:pt x="5481949" y="202906"/>
                  <a:pt x="5453368" y="207108"/>
                </a:cubicBezTo>
                <a:cubicBezTo>
                  <a:pt x="5452579" y="222079"/>
                  <a:pt x="5451500" y="236434"/>
                  <a:pt x="5450131" y="250172"/>
                </a:cubicBezTo>
                <a:cubicBezTo>
                  <a:pt x="5448762" y="263910"/>
                  <a:pt x="5445370" y="275769"/>
                  <a:pt x="5439956" y="285750"/>
                </a:cubicBezTo>
                <a:cubicBezTo>
                  <a:pt x="5434543" y="295731"/>
                  <a:pt x="5428915" y="294924"/>
                  <a:pt x="5423071" y="283330"/>
                </a:cubicBezTo>
                <a:cubicBezTo>
                  <a:pt x="5417227" y="271736"/>
                  <a:pt x="5416328" y="260432"/>
                  <a:pt x="5420371" y="249419"/>
                </a:cubicBezTo>
                <a:cubicBezTo>
                  <a:pt x="5424415" y="238406"/>
                  <a:pt x="5427341" y="225363"/>
                  <a:pt x="5429148" y="210292"/>
                </a:cubicBezTo>
                <a:cubicBezTo>
                  <a:pt x="5412986" y="212916"/>
                  <a:pt x="5400442" y="214924"/>
                  <a:pt x="5391515" y="216315"/>
                </a:cubicBezTo>
                <a:cubicBezTo>
                  <a:pt x="5382588" y="217706"/>
                  <a:pt x="5374031" y="214328"/>
                  <a:pt x="5365843" y="206183"/>
                </a:cubicBezTo>
                <a:cubicBezTo>
                  <a:pt x="5357654" y="198038"/>
                  <a:pt x="5358988" y="193965"/>
                  <a:pt x="5369844" y="193965"/>
                </a:cubicBezTo>
                <a:cubicBezTo>
                  <a:pt x="5377774" y="193965"/>
                  <a:pt x="5398022" y="191879"/>
                  <a:pt x="5430589" y="187706"/>
                </a:cubicBezTo>
                <a:cubicBezTo>
                  <a:pt x="5431421" y="164016"/>
                  <a:pt x="5431836" y="146320"/>
                  <a:pt x="5431836" y="134618"/>
                </a:cubicBezTo>
                <a:cubicBezTo>
                  <a:pt x="5431836" y="122802"/>
                  <a:pt x="5429815" y="112638"/>
                  <a:pt x="5425771" y="104128"/>
                </a:cubicBezTo>
                <a:cubicBezTo>
                  <a:pt x="5421727" y="95617"/>
                  <a:pt x="5422781" y="91827"/>
                  <a:pt x="5428933" y="92759"/>
                </a:cubicBezTo>
                <a:cubicBezTo>
                  <a:pt x="5435085" y="93691"/>
                  <a:pt x="5440068" y="94365"/>
                  <a:pt x="5443882" y="94781"/>
                </a:cubicBezTo>
                <a:cubicBezTo>
                  <a:pt x="5447697" y="95197"/>
                  <a:pt x="5463033" y="93390"/>
                  <a:pt x="5489893" y="89361"/>
                </a:cubicBezTo>
                <a:cubicBezTo>
                  <a:pt x="5489893" y="72454"/>
                  <a:pt x="5488566" y="60573"/>
                  <a:pt x="5485913" y="53718"/>
                </a:cubicBezTo>
                <a:cubicBezTo>
                  <a:pt x="5470570" y="55453"/>
                  <a:pt x="5459062" y="56998"/>
                  <a:pt x="5451389" y="58354"/>
                </a:cubicBezTo>
                <a:cubicBezTo>
                  <a:pt x="5443717" y="59709"/>
                  <a:pt x="5436354" y="60849"/>
                  <a:pt x="5429298" y="61774"/>
                </a:cubicBezTo>
                <a:cubicBezTo>
                  <a:pt x="5422243" y="62699"/>
                  <a:pt x="5414381" y="59390"/>
                  <a:pt x="5405712" y="51847"/>
                </a:cubicBezTo>
                <a:cubicBezTo>
                  <a:pt x="5397043" y="44304"/>
                  <a:pt x="5398886" y="40249"/>
                  <a:pt x="5411240" y="39683"/>
                </a:cubicBezTo>
                <a:cubicBezTo>
                  <a:pt x="5423595" y="39116"/>
                  <a:pt x="5441190" y="37485"/>
                  <a:pt x="5464026" y="34789"/>
                </a:cubicBezTo>
                <a:cubicBezTo>
                  <a:pt x="5486863" y="32093"/>
                  <a:pt x="5509098" y="28942"/>
                  <a:pt x="5530730" y="25335"/>
                </a:cubicBezTo>
                <a:cubicBezTo>
                  <a:pt x="5552362" y="21729"/>
                  <a:pt x="5568936" y="18334"/>
                  <a:pt x="5580451" y="15150"/>
                </a:cubicBezTo>
                <a:cubicBezTo>
                  <a:pt x="5583330" y="14354"/>
                  <a:pt x="5586105" y="13885"/>
                  <a:pt x="5588777" y="13743"/>
                </a:cubicBezTo>
                <a:close/>
                <a:moveTo>
                  <a:pt x="6160425" y="11023"/>
                </a:moveTo>
                <a:cubicBezTo>
                  <a:pt x="6162249" y="10394"/>
                  <a:pt x="6165213" y="10432"/>
                  <a:pt x="6169314" y="11138"/>
                </a:cubicBezTo>
                <a:cubicBezTo>
                  <a:pt x="6177515" y="12551"/>
                  <a:pt x="6184291" y="14734"/>
                  <a:pt x="6189641" y="17688"/>
                </a:cubicBezTo>
                <a:cubicBezTo>
                  <a:pt x="6194989" y="20642"/>
                  <a:pt x="6196435" y="23926"/>
                  <a:pt x="6193975" y="27540"/>
                </a:cubicBezTo>
                <a:cubicBezTo>
                  <a:pt x="6191515" y="31154"/>
                  <a:pt x="6188701" y="34889"/>
                  <a:pt x="6185533" y="38747"/>
                </a:cubicBezTo>
                <a:cubicBezTo>
                  <a:pt x="6188458" y="38747"/>
                  <a:pt x="6195467" y="36718"/>
                  <a:pt x="6206559" y="32659"/>
                </a:cubicBezTo>
                <a:cubicBezTo>
                  <a:pt x="6217651" y="28601"/>
                  <a:pt x="6225918" y="29885"/>
                  <a:pt x="6231360" y="36510"/>
                </a:cubicBezTo>
                <a:cubicBezTo>
                  <a:pt x="6236802" y="43135"/>
                  <a:pt x="6235167" y="47874"/>
                  <a:pt x="6226455" y="50728"/>
                </a:cubicBezTo>
                <a:cubicBezTo>
                  <a:pt x="6217744" y="53582"/>
                  <a:pt x="6208659" y="55468"/>
                  <a:pt x="6199202" y="56385"/>
                </a:cubicBezTo>
                <a:cubicBezTo>
                  <a:pt x="6189745" y="57303"/>
                  <a:pt x="6182592" y="56866"/>
                  <a:pt x="6177746" y="55073"/>
                </a:cubicBezTo>
                <a:cubicBezTo>
                  <a:pt x="6167765" y="70503"/>
                  <a:pt x="6154167" y="83133"/>
                  <a:pt x="6136951" y="92964"/>
                </a:cubicBezTo>
                <a:cubicBezTo>
                  <a:pt x="6119735" y="102794"/>
                  <a:pt x="6115025" y="102783"/>
                  <a:pt x="6122819" y="92931"/>
                </a:cubicBezTo>
                <a:cubicBezTo>
                  <a:pt x="6130613" y="83080"/>
                  <a:pt x="6136951" y="74601"/>
                  <a:pt x="6141834" y="67495"/>
                </a:cubicBezTo>
                <a:cubicBezTo>
                  <a:pt x="6146717" y="60390"/>
                  <a:pt x="6150919" y="53101"/>
                  <a:pt x="6154439" y="45630"/>
                </a:cubicBezTo>
                <a:cubicBezTo>
                  <a:pt x="6157959" y="38159"/>
                  <a:pt x="6159721" y="32279"/>
                  <a:pt x="6159721" y="27992"/>
                </a:cubicBezTo>
                <a:cubicBezTo>
                  <a:pt x="6159721" y="23202"/>
                  <a:pt x="6159269" y="18843"/>
                  <a:pt x="6158365" y="14913"/>
                </a:cubicBezTo>
                <a:cubicBezTo>
                  <a:pt x="6157913" y="12949"/>
                  <a:pt x="6158600" y="11652"/>
                  <a:pt x="6160425" y="11023"/>
                </a:cubicBezTo>
                <a:close/>
                <a:moveTo>
                  <a:pt x="4017299" y="11023"/>
                </a:moveTo>
                <a:cubicBezTo>
                  <a:pt x="4019124" y="10394"/>
                  <a:pt x="4022088" y="10432"/>
                  <a:pt x="4026189" y="11138"/>
                </a:cubicBezTo>
                <a:cubicBezTo>
                  <a:pt x="4034391" y="12551"/>
                  <a:pt x="4041167" y="14734"/>
                  <a:pt x="4046516" y="17688"/>
                </a:cubicBezTo>
                <a:cubicBezTo>
                  <a:pt x="4051865" y="20642"/>
                  <a:pt x="4053310" y="23926"/>
                  <a:pt x="4050850" y="27540"/>
                </a:cubicBezTo>
                <a:cubicBezTo>
                  <a:pt x="4048391" y="31154"/>
                  <a:pt x="4045577" y="34889"/>
                  <a:pt x="4042407" y="38747"/>
                </a:cubicBezTo>
                <a:cubicBezTo>
                  <a:pt x="4045333" y="38747"/>
                  <a:pt x="4052342" y="36718"/>
                  <a:pt x="4063434" y="32659"/>
                </a:cubicBezTo>
                <a:cubicBezTo>
                  <a:pt x="4074526" y="28601"/>
                  <a:pt x="4082793" y="29885"/>
                  <a:pt x="4088235" y="36510"/>
                </a:cubicBezTo>
                <a:cubicBezTo>
                  <a:pt x="4093677" y="43135"/>
                  <a:pt x="4092043" y="47874"/>
                  <a:pt x="4083331" y="50728"/>
                </a:cubicBezTo>
                <a:cubicBezTo>
                  <a:pt x="4074619" y="53582"/>
                  <a:pt x="4065535" y="55468"/>
                  <a:pt x="4056077" y="56385"/>
                </a:cubicBezTo>
                <a:cubicBezTo>
                  <a:pt x="4046620" y="57303"/>
                  <a:pt x="4039468" y="56866"/>
                  <a:pt x="4034621" y="55073"/>
                </a:cubicBezTo>
                <a:cubicBezTo>
                  <a:pt x="4024640" y="70503"/>
                  <a:pt x="4011042" y="83133"/>
                  <a:pt x="3993826" y="92964"/>
                </a:cubicBezTo>
                <a:cubicBezTo>
                  <a:pt x="3976611" y="102794"/>
                  <a:pt x="3971900" y="102783"/>
                  <a:pt x="3979694" y="92931"/>
                </a:cubicBezTo>
                <a:cubicBezTo>
                  <a:pt x="3987488" y="83080"/>
                  <a:pt x="3993826" y="74601"/>
                  <a:pt x="3998709" y="67495"/>
                </a:cubicBezTo>
                <a:cubicBezTo>
                  <a:pt x="4003592" y="60390"/>
                  <a:pt x="4007794" y="53101"/>
                  <a:pt x="4011314" y="45630"/>
                </a:cubicBezTo>
                <a:cubicBezTo>
                  <a:pt x="4014835" y="38159"/>
                  <a:pt x="4016595" y="32279"/>
                  <a:pt x="4016595" y="27992"/>
                </a:cubicBezTo>
                <a:cubicBezTo>
                  <a:pt x="4016595" y="23202"/>
                  <a:pt x="4016143" y="18843"/>
                  <a:pt x="4015240" y="14913"/>
                </a:cubicBezTo>
                <a:cubicBezTo>
                  <a:pt x="4014788" y="12949"/>
                  <a:pt x="4015475" y="11652"/>
                  <a:pt x="4017299" y="11023"/>
                </a:cubicBezTo>
                <a:close/>
                <a:moveTo>
                  <a:pt x="5897219" y="7038"/>
                </a:moveTo>
                <a:cubicBezTo>
                  <a:pt x="5898848" y="6900"/>
                  <a:pt x="5900935" y="7188"/>
                  <a:pt x="5903483" y="7901"/>
                </a:cubicBezTo>
                <a:cubicBezTo>
                  <a:pt x="5913671" y="10755"/>
                  <a:pt x="5922920" y="14731"/>
                  <a:pt x="5931231" y="19829"/>
                </a:cubicBezTo>
                <a:cubicBezTo>
                  <a:pt x="5939541" y="24927"/>
                  <a:pt x="5941215" y="31591"/>
                  <a:pt x="5936253" y="39822"/>
                </a:cubicBezTo>
                <a:cubicBezTo>
                  <a:pt x="5931291" y="48054"/>
                  <a:pt x="5929234" y="74232"/>
                  <a:pt x="5930079" y="118357"/>
                </a:cubicBezTo>
                <a:cubicBezTo>
                  <a:pt x="5950199" y="115732"/>
                  <a:pt x="5964553" y="113277"/>
                  <a:pt x="5973143" y="110989"/>
                </a:cubicBezTo>
                <a:cubicBezTo>
                  <a:pt x="5981733" y="108702"/>
                  <a:pt x="5991123" y="110520"/>
                  <a:pt x="6001311" y="116442"/>
                </a:cubicBezTo>
                <a:cubicBezTo>
                  <a:pt x="6011499" y="122365"/>
                  <a:pt x="6011747" y="126882"/>
                  <a:pt x="6002053" y="129994"/>
                </a:cubicBezTo>
                <a:cubicBezTo>
                  <a:pt x="5992359" y="133105"/>
                  <a:pt x="5968411" y="136361"/>
                  <a:pt x="5930209" y="139759"/>
                </a:cubicBezTo>
                <a:cubicBezTo>
                  <a:pt x="5930209" y="191642"/>
                  <a:pt x="5929729" y="234089"/>
                  <a:pt x="5928768" y="267100"/>
                </a:cubicBezTo>
                <a:cubicBezTo>
                  <a:pt x="5927807" y="300112"/>
                  <a:pt x="5923279" y="316893"/>
                  <a:pt x="5915184" y="317445"/>
                </a:cubicBezTo>
                <a:cubicBezTo>
                  <a:pt x="5907089" y="317997"/>
                  <a:pt x="5903042" y="301603"/>
                  <a:pt x="5903042" y="268262"/>
                </a:cubicBezTo>
                <a:lnTo>
                  <a:pt x="5903042" y="142814"/>
                </a:lnTo>
                <a:cubicBezTo>
                  <a:pt x="5883323" y="147188"/>
                  <a:pt x="5868370" y="150529"/>
                  <a:pt x="5858181" y="152838"/>
                </a:cubicBezTo>
                <a:cubicBezTo>
                  <a:pt x="5847993" y="155146"/>
                  <a:pt x="5838077" y="152321"/>
                  <a:pt x="5828433" y="144363"/>
                </a:cubicBezTo>
                <a:cubicBezTo>
                  <a:pt x="5818789" y="136404"/>
                  <a:pt x="5819090" y="132116"/>
                  <a:pt x="5829337" y="131499"/>
                </a:cubicBezTo>
                <a:cubicBezTo>
                  <a:pt x="5839583" y="130883"/>
                  <a:pt x="5849552" y="130130"/>
                  <a:pt x="5859247" y="129241"/>
                </a:cubicBezTo>
                <a:cubicBezTo>
                  <a:pt x="5868941" y="128352"/>
                  <a:pt x="5883539" y="126280"/>
                  <a:pt x="5903042" y="123024"/>
                </a:cubicBezTo>
                <a:cubicBezTo>
                  <a:pt x="5903042" y="91289"/>
                  <a:pt x="5902827" y="68840"/>
                  <a:pt x="5902397" y="55676"/>
                </a:cubicBezTo>
                <a:cubicBezTo>
                  <a:pt x="5901966" y="42511"/>
                  <a:pt x="5899492" y="30544"/>
                  <a:pt x="5894975" y="19775"/>
                </a:cubicBezTo>
                <a:cubicBezTo>
                  <a:pt x="5891587" y="11698"/>
                  <a:pt x="5892335" y="7452"/>
                  <a:pt x="5897219" y="7038"/>
                </a:cubicBezTo>
                <a:close/>
                <a:moveTo>
                  <a:pt x="2619332" y="5136"/>
                </a:moveTo>
                <a:cubicBezTo>
                  <a:pt x="2621117" y="5217"/>
                  <a:pt x="2623255" y="5741"/>
                  <a:pt x="2625746" y="6707"/>
                </a:cubicBezTo>
                <a:cubicBezTo>
                  <a:pt x="2635713" y="10572"/>
                  <a:pt x="2643162" y="15193"/>
                  <a:pt x="2648096" y="20571"/>
                </a:cubicBezTo>
                <a:cubicBezTo>
                  <a:pt x="2653029" y="25948"/>
                  <a:pt x="2653301" y="30784"/>
                  <a:pt x="2648913" y="35079"/>
                </a:cubicBezTo>
                <a:cubicBezTo>
                  <a:pt x="2644525" y="39374"/>
                  <a:pt x="2638617" y="46663"/>
                  <a:pt x="2631188" y="56945"/>
                </a:cubicBezTo>
                <a:cubicBezTo>
                  <a:pt x="2636423" y="56486"/>
                  <a:pt x="2643051" y="55848"/>
                  <a:pt x="2651075" y="55030"/>
                </a:cubicBezTo>
                <a:cubicBezTo>
                  <a:pt x="2659098" y="54213"/>
                  <a:pt x="2666781" y="51965"/>
                  <a:pt x="2674123" y="48287"/>
                </a:cubicBezTo>
                <a:cubicBezTo>
                  <a:pt x="2681465" y="44608"/>
                  <a:pt x="2687793" y="44225"/>
                  <a:pt x="2693106" y="47136"/>
                </a:cubicBezTo>
                <a:cubicBezTo>
                  <a:pt x="2698419" y="50047"/>
                  <a:pt x="2704725" y="54432"/>
                  <a:pt x="2712024" y="60289"/>
                </a:cubicBezTo>
                <a:cubicBezTo>
                  <a:pt x="2719323" y="66147"/>
                  <a:pt x="2719191" y="72167"/>
                  <a:pt x="2711626" y="78347"/>
                </a:cubicBezTo>
                <a:cubicBezTo>
                  <a:pt x="2704062" y="84528"/>
                  <a:pt x="2696050" y="94071"/>
                  <a:pt x="2687588" y="106978"/>
                </a:cubicBezTo>
                <a:cubicBezTo>
                  <a:pt x="2679128" y="119884"/>
                  <a:pt x="2672481" y="129040"/>
                  <a:pt x="2667648" y="134446"/>
                </a:cubicBezTo>
                <a:cubicBezTo>
                  <a:pt x="2697089" y="153849"/>
                  <a:pt x="2717821" y="166439"/>
                  <a:pt x="2729845" y="172218"/>
                </a:cubicBezTo>
                <a:cubicBezTo>
                  <a:pt x="2741870" y="177998"/>
                  <a:pt x="2754052" y="182870"/>
                  <a:pt x="2766391" y="186835"/>
                </a:cubicBezTo>
                <a:cubicBezTo>
                  <a:pt x="2778731" y="190800"/>
                  <a:pt x="2791229" y="194213"/>
                  <a:pt x="2803884" y="197074"/>
                </a:cubicBezTo>
                <a:cubicBezTo>
                  <a:pt x="2816539" y="199934"/>
                  <a:pt x="2819665" y="203516"/>
                  <a:pt x="2813263" y="207818"/>
                </a:cubicBezTo>
                <a:cubicBezTo>
                  <a:pt x="2806860" y="212120"/>
                  <a:pt x="2791978" y="214959"/>
                  <a:pt x="2768618" y="216336"/>
                </a:cubicBezTo>
                <a:cubicBezTo>
                  <a:pt x="2745258" y="217713"/>
                  <a:pt x="2727612" y="213364"/>
                  <a:pt x="2715681" y="203290"/>
                </a:cubicBezTo>
                <a:cubicBezTo>
                  <a:pt x="2703750" y="193216"/>
                  <a:pt x="2683258" y="176205"/>
                  <a:pt x="2654204" y="152257"/>
                </a:cubicBezTo>
                <a:cubicBezTo>
                  <a:pt x="2628679" y="176979"/>
                  <a:pt x="2604272" y="195503"/>
                  <a:pt x="2580983" y="207829"/>
                </a:cubicBezTo>
                <a:cubicBezTo>
                  <a:pt x="2557695" y="220154"/>
                  <a:pt x="2535467" y="228371"/>
                  <a:pt x="2514301" y="232480"/>
                </a:cubicBezTo>
                <a:cubicBezTo>
                  <a:pt x="2493135" y="236588"/>
                  <a:pt x="2493587" y="232444"/>
                  <a:pt x="2515656" y="220047"/>
                </a:cubicBezTo>
                <a:cubicBezTo>
                  <a:pt x="2537726" y="207650"/>
                  <a:pt x="2558566" y="194761"/>
                  <a:pt x="2578176" y="181382"/>
                </a:cubicBezTo>
                <a:cubicBezTo>
                  <a:pt x="2597786" y="168002"/>
                  <a:pt x="2616303" y="152580"/>
                  <a:pt x="2633727" y="135113"/>
                </a:cubicBezTo>
                <a:cubicBezTo>
                  <a:pt x="2618569" y="119941"/>
                  <a:pt x="2605412" y="109458"/>
                  <a:pt x="2594255" y="103665"/>
                </a:cubicBezTo>
                <a:cubicBezTo>
                  <a:pt x="2581693" y="117647"/>
                  <a:pt x="2567812" y="127667"/>
                  <a:pt x="2552611" y="133726"/>
                </a:cubicBezTo>
                <a:cubicBezTo>
                  <a:pt x="2537411" y="139784"/>
                  <a:pt x="2537748" y="134955"/>
                  <a:pt x="2553622" y="119239"/>
                </a:cubicBezTo>
                <a:cubicBezTo>
                  <a:pt x="2569497" y="103522"/>
                  <a:pt x="2583669" y="85016"/>
                  <a:pt x="2596137" y="63720"/>
                </a:cubicBezTo>
                <a:cubicBezTo>
                  <a:pt x="2608606" y="42425"/>
                  <a:pt x="2614166" y="26633"/>
                  <a:pt x="2612819" y="16344"/>
                </a:cubicBezTo>
                <a:cubicBezTo>
                  <a:pt x="2611808" y="8627"/>
                  <a:pt x="2613979" y="4891"/>
                  <a:pt x="2619332" y="5136"/>
                </a:cubicBezTo>
                <a:close/>
                <a:moveTo>
                  <a:pt x="136863" y="4201"/>
                </a:moveTo>
                <a:cubicBezTo>
                  <a:pt x="140925" y="4746"/>
                  <a:pt x="146484" y="6388"/>
                  <a:pt x="153539" y="9127"/>
                </a:cubicBezTo>
                <a:cubicBezTo>
                  <a:pt x="167650" y="14605"/>
                  <a:pt x="173110" y="21130"/>
                  <a:pt x="169919" y="28702"/>
                </a:cubicBezTo>
                <a:cubicBezTo>
                  <a:pt x="166729" y="36273"/>
                  <a:pt x="164280" y="53109"/>
                  <a:pt x="162574" y="79208"/>
                </a:cubicBezTo>
                <a:cubicBezTo>
                  <a:pt x="167951" y="78433"/>
                  <a:pt x="176587" y="75988"/>
                  <a:pt x="188483" y="71873"/>
                </a:cubicBezTo>
                <a:cubicBezTo>
                  <a:pt x="200378" y="67757"/>
                  <a:pt x="210731" y="68922"/>
                  <a:pt x="219544" y="75368"/>
                </a:cubicBezTo>
                <a:cubicBezTo>
                  <a:pt x="228356" y="81814"/>
                  <a:pt x="224555" y="87686"/>
                  <a:pt x="208143" y="92985"/>
                </a:cubicBezTo>
                <a:cubicBezTo>
                  <a:pt x="191731" y="98284"/>
                  <a:pt x="175996" y="102131"/>
                  <a:pt x="160939" y="104525"/>
                </a:cubicBezTo>
                <a:cubicBezTo>
                  <a:pt x="160222" y="116041"/>
                  <a:pt x="159863" y="126495"/>
                  <a:pt x="159863" y="135888"/>
                </a:cubicBezTo>
                <a:cubicBezTo>
                  <a:pt x="190709" y="131471"/>
                  <a:pt x="212345" y="127445"/>
                  <a:pt x="224771" y="123809"/>
                </a:cubicBezTo>
                <a:cubicBezTo>
                  <a:pt x="237196" y="120174"/>
                  <a:pt x="247934" y="123229"/>
                  <a:pt x="256982" y="132973"/>
                </a:cubicBezTo>
                <a:cubicBezTo>
                  <a:pt x="266031" y="142717"/>
                  <a:pt x="263733" y="148130"/>
                  <a:pt x="250088" y="149213"/>
                </a:cubicBezTo>
                <a:cubicBezTo>
                  <a:pt x="236443" y="150296"/>
                  <a:pt x="210420" y="152823"/>
                  <a:pt x="172016" y="156796"/>
                </a:cubicBezTo>
                <a:cubicBezTo>
                  <a:pt x="180119" y="162675"/>
                  <a:pt x="183241" y="167422"/>
                  <a:pt x="181384" y="171035"/>
                </a:cubicBezTo>
                <a:cubicBezTo>
                  <a:pt x="179527" y="174649"/>
                  <a:pt x="177276" y="187000"/>
                  <a:pt x="174630" y="208087"/>
                </a:cubicBezTo>
                <a:cubicBezTo>
                  <a:pt x="171984" y="229174"/>
                  <a:pt x="172945" y="244690"/>
                  <a:pt x="177512" y="254635"/>
                </a:cubicBezTo>
                <a:cubicBezTo>
                  <a:pt x="182080" y="264580"/>
                  <a:pt x="196416" y="269553"/>
                  <a:pt x="220522" y="269553"/>
                </a:cubicBezTo>
                <a:cubicBezTo>
                  <a:pt x="246263" y="269553"/>
                  <a:pt x="261697" y="267384"/>
                  <a:pt x="266823" y="263046"/>
                </a:cubicBezTo>
                <a:cubicBezTo>
                  <a:pt x="271950" y="258708"/>
                  <a:pt x="276646" y="246329"/>
                  <a:pt x="280912" y="225908"/>
                </a:cubicBezTo>
                <a:cubicBezTo>
                  <a:pt x="285179" y="205488"/>
                  <a:pt x="288545" y="202587"/>
                  <a:pt x="291012" y="217207"/>
                </a:cubicBezTo>
                <a:cubicBezTo>
                  <a:pt x="293478" y="231827"/>
                  <a:pt x="295170" y="242088"/>
                  <a:pt x="296088" y="247989"/>
                </a:cubicBezTo>
                <a:cubicBezTo>
                  <a:pt x="297006" y="253890"/>
                  <a:pt x="299727" y="260138"/>
                  <a:pt x="304251" y="266735"/>
                </a:cubicBezTo>
                <a:cubicBezTo>
                  <a:pt x="308776" y="273331"/>
                  <a:pt x="304900" y="279967"/>
                  <a:pt x="292625" y="286643"/>
                </a:cubicBezTo>
                <a:cubicBezTo>
                  <a:pt x="280350" y="293318"/>
                  <a:pt x="260084" y="297111"/>
                  <a:pt x="231826" y="298021"/>
                </a:cubicBezTo>
                <a:cubicBezTo>
                  <a:pt x="203569" y="298932"/>
                  <a:pt x="182908" y="294544"/>
                  <a:pt x="169844" y="284857"/>
                </a:cubicBezTo>
                <a:cubicBezTo>
                  <a:pt x="156780" y="275170"/>
                  <a:pt x="150926" y="258493"/>
                  <a:pt x="152281" y="234824"/>
                </a:cubicBezTo>
                <a:cubicBezTo>
                  <a:pt x="153636" y="211156"/>
                  <a:pt x="154536" y="193510"/>
                  <a:pt x="154980" y="181887"/>
                </a:cubicBezTo>
                <a:cubicBezTo>
                  <a:pt x="155425" y="170265"/>
                  <a:pt x="154206" y="162639"/>
                  <a:pt x="151324" y="159011"/>
                </a:cubicBezTo>
                <a:cubicBezTo>
                  <a:pt x="140267" y="160804"/>
                  <a:pt x="133219" y="161750"/>
                  <a:pt x="130179" y="161850"/>
                </a:cubicBezTo>
                <a:cubicBezTo>
                  <a:pt x="137378" y="167314"/>
                  <a:pt x="139697" y="171785"/>
                  <a:pt x="137137" y="175262"/>
                </a:cubicBezTo>
                <a:cubicBezTo>
                  <a:pt x="134578" y="178740"/>
                  <a:pt x="127443" y="190158"/>
                  <a:pt x="115735" y="209517"/>
                </a:cubicBezTo>
                <a:cubicBezTo>
                  <a:pt x="104026" y="228877"/>
                  <a:pt x="88936" y="245945"/>
                  <a:pt x="70466" y="260723"/>
                </a:cubicBezTo>
                <a:cubicBezTo>
                  <a:pt x="51996" y="275500"/>
                  <a:pt x="34132" y="285187"/>
                  <a:pt x="16873" y="289783"/>
                </a:cubicBezTo>
                <a:cubicBezTo>
                  <a:pt x="-385" y="294379"/>
                  <a:pt x="-4404" y="292812"/>
                  <a:pt x="4817" y="285083"/>
                </a:cubicBezTo>
                <a:cubicBezTo>
                  <a:pt x="14038" y="277354"/>
                  <a:pt x="25642" y="268301"/>
                  <a:pt x="39631" y="257926"/>
                </a:cubicBezTo>
                <a:cubicBezTo>
                  <a:pt x="53620" y="247551"/>
                  <a:pt x="67684" y="233089"/>
                  <a:pt x="81824" y="214540"/>
                </a:cubicBezTo>
                <a:cubicBezTo>
                  <a:pt x="95963" y="195991"/>
                  <a:pt x="103477" y="179281"/>
                  <a:pt x="104367" y="164410"/>
                </a:cubicBezTo>
                <a:cubicBezTo>
                  <a:pt x="79802" y="170662"/>
                  <a:pt x="63171" y="174699"/>
                  <a:pt x="54474" y="176520"/>
                </a:cubicBezTo>
                <a:cubicBezTo>
                  <a:pt x="45776" y="178342"/>
                  <a:pt x="36394" y="174954"/>
                  <a:pt x="26327" y="166357"/>
                </a:cubicBezTo>
                <a:cubicBezTo>
                  <a:pt x="16261" y="157760"/>
                  <a:pt x="16655" y="153461"/>
                  <a:pt x="27510" y="153461"/>
                </a:cubicBezTo>
                <a:cubicBezTo>
                  <a:pt x="35455" y="153461"/>
                  <a:pt x="48142" y="152346"/>
                  <a:pt x="65573" y="150117"/>
                </a:cubicBezTo>
                <a:cubicBezTo>
                  <a:pt x="83003" y="147887"/>
                  <a:pt x="106733" y="144685"/>
                  <a:pt x="136761" y="140512"/>
                </a:cubicBezTo>
                <a:lnTo>
                  <a:pt x="136761" y="107709"/>
                </a:lnTo>
                <a:cubicBezTo>
                  <a:pt x="124013" y="110362"/>
                  <a:pt x="115165" y="111925"/>
                  <a:pt x="110217" y="112398"/>
                </a:cubicBezTo>
                <a:cubicBezTo>
                  <a:pt x="105270" y="112871"/>
                  <a:pt x="99412" y="112212"/>
                  <a:pt x="92644" y="110419"/>
                </a:cubicBezTo>
                <a:cubicBezTo>
                  <a:pt x="82577" y="124186"/>
                  <a:pt x="71441" y="134149"/>
                  <a:pt x="59238" y="140308"/>
                </a:cubicBezTo>
                <a:cubicBezTo>
                  <a:pt x="47034" y="146467"/>
                  <a:pt x="43912" y="145087"/>
                  <a:pt x="49870" y="136167"/>
                </a:cubicBezTo>
                <a:cubicBezTo>
                  <a:pt x="55828" y="127248"/>
                  <a:pt x="61694" y="117238"/>
                  <a:pt x="67466" y="106139"/>
                </a:cubicBezTo>
                <a:cubicBezTo>
                  <a:pt x="73238" y="95039"/>
                  <a:pt x="77005" y="86231"/>
                  <a:pt x="78769" y="79713"/>
                </a:cubicBezTo>
                <a:cubicBezTo>
                  <a:pt x="80533" y="73196"/>
                  <a:pt x="80741" y="65857"/>
                  <a:pt x="79393" y="57697"/>
                </a:cubicBezTo>
                <a:cubicBezTo>
                  <a:pt x="78045" y="49538"/>
                  <a:pt x="81877" y="46917"/>
                  <a:pt x="90890" y="49835"/>
                </a:cubicBezTo>
                <a:cubicBezTo>
                  <a:pt x="99903" y="52754"/>
                  <a:pt x="107353" y="57153"/>
                  <a:pt x="113240" y="63032"/>
                </a:cubicBezTo>
                <a:cubicBezTo>
                  <a:pt x="119126" y="68912"/>
                  <a:pt x="120528" y="73357"/>
                  <a:pt x="117445" y="76368"/>
                </a:cubicBezTo>
                <a:cubicBezTo>
                  <a:pt x="114362" y="79380"/>
                  <a:pt x="109156" y="84377"/>
                  <a:pt x="101828" y="91361"/>
                </a:cubicBezTo>
                <a:cubicBezTo>
                  <a:pt x="111924" y="90529"/>
                  <a:pt x="123568" y="88565"/>
                  <a:pt x="136761" y="85467"/>
                </a:cubicBezTo>
                <a:cubicBezTo>
                  <a:pt x="136761" y="69779"/>
                  <a:pt x="136543" y="55844"/>
                  <a:pt x="136105" y="43662"/>
                </a:cubicBezTo>
                <a:cubicBezTo>
                  <a:pt x="135668" y="31480"/>
                  <a:pt x="133868" y="22958"/>
                  <a:pt x="130706" y="18097"/>
                </a:cubicBezTo>
                <a:cubicBezTo>
                  <a:pt x="127544" y="13236"/>
                  <a:pt x="127031" y="9156"/>
                  <a:pt x="129168" y="5858"/>
                </a:cubicBezTo>
                <a:cubicBezTo>
                  <a:pt x="130236" y="4209"/>
                  <a:pt x="132801" y="3656"/>
                  <a:pt x="136863" y="4201"/>
                </a:cubicBezTo>
                <a:close/>
                <a:moveTo>
                  <a:pt x="4801309" y="3252"/>
                </a:moveTo>
                <a:cubicBezTo>
                  <a:pt x="4804731" y="3695"/>
                  <a:pt x="4808979" y="4700"/>
                  <a:pt x="4814054" y="6266"/>
                </a:cubicBezTo>
                <a:cubicBezTo>
                  <a:pt x="4834352" y="12533"/>
                  <a:pt x="4842623" y="22008"/>
                  <a:pt x="4838866" y="34692"/>
                </a:cubicBezTo>
                <a:cubicBezTo>
                  <a:pt x="4837927" y="37863"/>
                  <a:pt x="4836723" y="40424"/>
                  <a:pt x="4835255" y="42373"/>
                </a:cubicBezTo>
                <a:lnTo>
                  <a:pt x="4830853" y="45776"/>
                </a:lnTo>
                <a:lnTo>
                  <a:pt x="4851901" y="41489"/>
                </a:lnTo>
                <a:cubicBezTo>
                  <a:pt x="4861036" y="39661"/>
                  <a:pt x="4868442" y="38747"/>
                  <a:pt x="4874121" y="38747"/>
                </a:cubicBezTo>
                <a:cubicBezTo>
                  <a:pt x="4881292" y="38747"/>
                  <a:pt x="4888498" y="41350"/>
                  <a:pt x="4895739" y="46555"/>
                </a:cubicBezTo>
                <a:cubicBezTo>
                  <a:pt x="4902981" y="51761"/>
                  <a:pt x="4899048" y="56281"/>
                  <a:pt x="4883940" y="60117"/>
                </a:cubicBezTo>
                <a:cubicBezTo>
                  <a:pt x="4868833" y="63953"/>
                  <a:pt x="4852102" y="67438"/>
                  <a:pt x="4833746" y="70571"/>
                </a:cubicBezTo>
                <a:cubicBezTo>
                  <a:pt x="4815391" y="73705"/>
                  <a:pt x="4797215" y="75730"/>
                  <a:pt x="4779218" y="76648"/>
                </a:cubicBezTo>
                <a:cubicBezTo>
                  <a:pt x="4761221" y="77566"/>
                  <a:pt x="4750494" y="77573"/>
                  <a:pt x="4747038" y="76670"/>
                </a:cubicBezTo>
                <a:cubicBezTo>
                  <a:pt x="4746264" y="92458"/>
                  <a:pt x="4744493" y="110455"/>
                  <a:pt x="4741725" y="130660"/>
                </a:cubicBezTo>
                <a:cubicBezTo>
                  <a:pt x="4739115" y="146334"/>
                  <a:pt x="4736032" y="160230"/>
                  <a:pt x="4732476" y="172347"/>
                </a:cubicBezTo>
                <a:cubicBezTo>
                  <a:pt x="4730468" y="172462"/>
                  <a:pt x="4734713" y="172064"/>
                  <a:pt x="4745210" y="171154"/>
                </a:cubicBezTo>
                <a:cubicBezTo>
                  <a:pt x="4755707" y="170243"/>
                  <a:pt x="4778408" y="167773"/>
                  <a:pt x="4813311" y="163743"/>
                </a:cubicBezTo>
                <a:cubicBezTo>
                  <a:pt x="4798097" y="146334"/>
                  <a:pt x="4790242" y="134640"/>
                  <a:pt x="4789747" y="128660"/>
                </a:cubicBezTo>
                <a:cubicBezTo>
                  <a:pt x="4789252" y="122680"/>
                  <a:pt x="4799940" y="123741"/>
                  <a:pt x="4821808" y="131844"/>
                </a:cubicBezTo>
                <a:cubicBezTo>
                  <a:pt x="4827344" y="127355"/>
                  <a:pt x="4832710" y="121537"/>
                  <a:pt x="4837909" y="114388"/>
                </a:cubicBezTo>
                <a:cubicBezTo>
                  <a:pt x="4843107" y="107239"/>
                  <a:pt x="4841978" y="104518"/>
                  <a:pt x="4834521" y="106225"/>
                </a:cubicBezTo>
                <a:cubicBezTo>
                  <a:pt x="4827064" y="107931"/>
                  <a:pt x="4819359" y="109717"/>
                  <a:pt x="4811408" y="111581"/>
                </a:cubicBezTo>
                <a:cubicBezTo>
                  <a:pt x="4803456" y="113445"/>
                  <a:pt x="4795623" y="115739"/>
                  <a:pt x="4787908" y="118464"/>
                </a:cubicBezTo>
                <a:cubicBezTo>
                  <a:pt x="4780193" y="121189"/>
                  <a:pt x="4771700" y="118704"/>
                  <a:pt x="4762429" y="111011"/>
                </a:cubicBezTo>
                <a:cubicBezTo>
                  <a:pt x="4753158" y="103317"/>
                  <a:pt x="4753499" y="99471"/>
                  <a:pt x="4763451" y="99471"/>
                </a:cubicBezTo>
                <a:cubicBezTo>
                  <a:pt x="4770406" y="99471"/>
                  <a:pt x="4783785" y="97933"/>
                  <a:pt x="4803589" y="94857"/>
                </a:cubicBezTo>
                <a:cubicBezTo>
                  <a:pt x="4823393" y="91781"/>
                  <a:pt x="4836758" y="88403"/>
                  <a:pt x="4843684" y="84725"/>
                </a:cubicBezTo>
                <a:cubicBezTo>
                  <a:pt x="4850610" y="81047"/>
                  <a:pt x="4858397" y="81857"/>
                  <a:pt x="4867044" y="87156"/>
                </a:cubicBezTo>
                <a:cubicBezTo>
                  <a:pt x="4875691" y="92455"/>
                  <a:pt x="4881746" y="97574"/>
                  <a:pt x="4885209" y="102514"/>
                </a:cubicBezTo>
                <a:cubicBezTo>
                  <a:pt x="4888673" y="107454"/>
                  <a:pt x="4886428" y="111298"/>
                  <a:pt x="4878477" y="114044"/>
                </a:cubicBezTo>
                <a:cubicBezTo>
                  <a:pt x="4870525" y="116790"/>
                  <a:pt x="4855157" y="126746"/>
                  <a:pt x="4832370" y="143911"/>
                </a:cubicBezTo>
                <a:cubicBezTo>
                  <a:pt x="4834162" y="145660"/>
                  <a:pt x="4834567" y="148847"/>
                  <a:pt x="4833585" y="153472"/>
                </a:cubicBezTo>
                <a:cubicBezTo>
                  <a:pt x="4832603" y="158097"/>
                  <a:pt x="4831294" y="160338"/>
                  <a:pt x="4829659" y="160194"/>
                </a:cubicBezTo>
                <a:cubicBezTo>
                  <a:pt x="4856218" y="156638"/>
                  <a:pt x="4872759" y="154426"/>
                  <a:pt x="4879284" y="153558"/>
                </a:cubicBezTo>
                <a:cubicBezTo>
                  <a:pt x="4885809" y="152691"/>
                  <a:pt x="4892118" y="151106"/>
                  <a:pt x="4898213" y="148804"/>
                </a:cubicBezTo>
                <a:cubicBezTo>
                  <a:pt x="4904308" y="146503"/>
                  <a:pt x="4911829" y="148715"/>
                  <a:pt x="4920777" y="155440"/>
                </a:cubicBezTo>
                <a:cubicBezTo>
                  <a:pt x="4929725" y="162166"/>
                  <a:pt x="4936573" y="168777"/>
                  <a:pt x="4941319" y="175273"/>
                </a:cubicBezTo>
                <a:cubicBezTo>
                  <a:pt x="4946066" y="181769"/>
                  <a:pt x="4943302" y="185831"/>
                  <a:pt x="4933027" y="187458"/>
                </a:cubicBezTo>
                <a:cubicBezTo>
                  <a:pt x="4922752" y="189086"/>
                  <a:pt x="4910129" y="195098"/>
                  <a:pt x="4895158" y="205495"/>
                </a:cubicBezTo>
                <a:cubicBezTo>
                  <a:pt x="4880187" y="215892"/>
                  <a:pt x="4875229" y="215956"/>
                  <a:pt x="4880284" y="205688"/>
                </a:cubicBezTo>
                <a:cubicBezTo>
                  <a:pt x="4885338" y="195421"/>
                  <a:pt x="4889612" y="186874"/>
                  <a:pt x="4893104" y="180048"/>
                </a:cubicBezTo>
                <a:cubicBezTo>
                  <a:pt x="4896596" y="173222"/>
                  <a:pt x="4891455" y="170709"/>
                  <a:pt x="4877681" y="172509"/>
                </a:cubicBezTo>
                <a:cubicBezTo>
                  <a:pt x="4863907" y="174308"/>
                  <a:pt x="4847004" y="176119"/>
                  <a:pt x="4826970" y="177940"/>
                </a:cubicBezTo>
                <a:cubicBezTo>
                  <a:pt x="4835058" y="179776"/>
                  <a:pt x="4839102" y="184236"/>
                  <a:pt x="4839102" y="191320"/>
                </a:cubicBezTo>
                <a:lnTo>
                  <a:pt x="4839102" y="230468"/>
                </a:lnTo>
                <a:cubicBezTo>
                  <a:pt x="4839102" y="251534"/>
                  <a:pt x="4839554" y="267656"/>
                  <a:pt x="4840457" y="278834"/>
                </a:cubicBezTo>
                <a:cubicBezTo>
                  <a:pt x="4841361" y="290012"/>
                  <a:pt x="4836166" y="300506"/>
                  <a:pt x="4824874" y="310315"/>
                </a:cubicBezTo>
                <a:cubicBezTo>
                  <a:pt x="4813581" y="320123"/>
                  <a:pt x="4806461" y="322274"/>
                  <a:pt x="4803514" y="316768"/>
                </a:cubicBezTo>
                <a:cubicBezTo>
                  <a:pt x="4800567" y="311261"/>
                  <a:pt x="4797408" y="306823"/>
                  <a:pt x="4794038" y="303453"/>
                </a:cubicBezTo>
                <a:cubicBezTo>
                  <a:pt x="4790669" y="300083"/>
                  <a:pt x="4784488" y="294261"/>
                  <a:pt x="4775496" y="285986"/>
                </a:cubicBezTo>
                <a:cubicBezTo>
                  <a:pt x="4766505" y="277712"/>
                  <a:pt x="4767936" y="275149"/>
                  <a:pt x="4779788" y="278297"/>
                </a:cubicBezTo>
                <a:cubicBezTo>
                  <a:pt x="4791640" y="281444"/>
                  <a:pt x="4799760" y="282893"/>
                  <a:pt x="4804148" y="282642"/>
                </a:cubicBezTo>
                <a:cubicBezTo>
                  <a:pt x="4808536" y="282391"/>
                  <a:pt x="4811160" y="275246"/>
                  <a:pt x="4812021" y="261207"/>
                </a:cubicBezTo>
                <a:cubicBezTo>
                  <a:pt x="4812881" y="247168"/>
                  <a:pt x="4812645" y="231770"/>
                  <a:pt x="4811311" y="215013"/>
                </a:cubicBezTo>
                <a:cubicBezTo>
                  <a:pt x="4809977" y="198257"/>
                  <a:pt x="4808135" y="187684"/>
                  <a:pt x="4805783" y="183296"/>
                </a:cubicBezTo>
                <a:cubicBezTo>
                  <a:pt x="4782753" y="186896"/>
                  <a:pt x="4766433" y="189595"/>
                  <a:pt x="4756826" y="191395"/>
                </a:cubicBezTo>
                <a:cubicBezTo>
                  <a:pt x="4747218" y="193195"/>
                  <a:pt x="4738822" y="192115"/>
                  <a:pt x="4731637" y="188158"/>
                </a:cubicBezTo>
                <a:lnTo>
                  <a:pt x="4728690" y="184651"/>
                </a:lnTo>
                <a:cubicBezTo>
                  <a:pt x="4729421" y="184336"/>
                  <a:pt x="4729787" y="184953"/>
                  <a:pt x="4729787" y="186501"/>
                </a:cubicBezTo>
                <a:cubicBezTo>
                  <a:pt x="4724151" y="205287"/>
                  <a:pt x="4714436" y="224797"/>
                  <a:pt x="4700641" y="245031"/>
                </a:cubicBezTo>
                <a:cubicBezTo>
                  <a:pt x="4686845" y="265265"/>
                  <a:pt x="4672254" y="279831"/>
                  <a:pt x="4656867" y="288729"/>
                </a:cubicBezTo>
                <a:cubicBezTo>
                  <a:pt x="4641480" y="297627"/>
                  <a:pt x="4637193" y="297197"/>
                  <a:pt x="4644004" y="287438"/>
                </a:cubicBezTo>
                <a:cubicBezTo>
                  <a:pt x="4650816" y="277680"/>
                  <a:pt x="4658721" y="266495"/>
                  <a:pt x="4667719" y="253882"/>
                </a:cubicBezTo>
                <a:cubicBezTo>
                  <a:pt x="4676718" y="241270"/>
                  <a:pt x="4685017" y="225586"/>
                  <a:pt x="4692617" y="206829"/>
                </a:cubicBezTo>
                <a:cubicBezTo>
                  <a:pt x="4700218" y="188072"/>
                  <a:pt x="4706262" y="168813"/>
                  <a:pt x="4710751" y="149052"/>
                </a:cubicBezTo>
                <a:cubicBezTo>
                  <a:pt x="4715239" y="129291"/>
                  <a:pt x="4718157" y="112223"/>
                  <a:pt x="4719505" y="97846"/>
                </a:cubicBezTo>
                <a:cubicBezTo>
                  <a:pt x="4720853" y="83470"/>
                  <a:pt x="4719276" y="71597"/>
                  <a:pt x="4714773" y="62225"/>
                </a:cubicBezTo>
                <a:cubicBezTo>
                  <a:pt x="4710270" y="52854"/>
                  <a:pt x="4712317" y="49108"/>
                  <a:pt x="4720914" y="50986"/>
                </a:cubicBezTo>
                <a:cubicBezTo>
                  <a:pt x="4729511" y="52865"/>
                  <a:pt x="4736584" y="54665"/>
                  <a:pt x="4742134" y="56385"/>
                </a:cubicBezTo>
                <a:cubicBezTo>
                  <a:pt x="4747684" y="58106"/>
                  <a:pt x="4757503" y="58070"/>
                  <a:pt x="4771592" y="56278"/>
                </a:cubicBezTo>
                <a:cubicBezTo>
                  <a:pt x="4785682" y="54485"/>
                  <a:pt x="4800305" y="52030"/>
                  <a:pt x="4815462" y="48911"/>
                </a:cubicBezTo>
                <a:lnTo>
                  <a:pt x="4827066" y="46547"/>
                </a:lnTo>
                <a:lnTo>
                  <a:pt x="4823274" y="46745"/>
                </a:lnTo>
                <a:cubicBezTo>
                  <a:pt x="4820748" y="46253"/>
                  <a:pt x="4817958" y="45150"/>
                  <a:pt x="4814903" y="43436"/>
                </a:cubicBezTo>
                <a:cubicBezTo>
                  <a:pt x="4806328" y="35822"/>
                  <a:pt x="4798968" y="26156"/>
                  <a:pt x="4792823" y="14440"/>
                </a:cubicBezTo>
                <a:cubicBezTo>
                  <a:pt x="4788215" y="5653"/>
                  <a:pt x="4791043" y="1924"/>
                  <a:pt x="4801309" y="3252"/>
                </a:cubicBezTo>
                <a:close/>
                <a:moveTo>
                  <a:pt x="6259394" y="1"/>
                </a:moveTo>
                <a:cubicBezTo>
                  <a:pt x="6262781" y="-16"/>
                  <a:pt x="6267702" y="1011"/>
                  <a:pt x="6274155" y="3083"/>
                </a:cubicBezTo>
                <a:cubicBezTo>
                  <a:pt x="6287061" y="7227"/>
                  <a:pt x="6291714" y="12540"/>
                  <a:pt x="6288115" y="19022"/>
                </a:cubicBezTo>
                <a:lnTo>
                  <a:pt x="6280006" y="25217"/>
                </a:lnTo>
                <a:cubicBezTo>
                  <a:pt x="6286545" y="25289"/>
                  <a:pt x="6296311" y="23733"/>
                  <a:pt x="6309303" y="20549"/>
                </a:cubicBezTo>
                <a:cubicBezTo>
                  <a:pt x="6322295" y="17366"/>
                  <a:pt x="6331684" y="19434"/>
                  <a:pt x="6337471" y="26755"/>
                </a:cubicBezTo>
                <a:cubicBezTo>
                  <a:pt x="6343257" y="34076"/>
                  <a:pt x="6336907" y="39274"/>
                  <a:pt x="6318423" y="42350"/>
                </a:cubicBezTo>
                <a:cubicBezTo>
                  <a:pt x="6299939" y="45426"/>
                  <a:pt x="6285513" y="46068"/>
                  <a:pt x="6275145" y="44275"/>
                </a:cubicBezTo>
                <a:cubicBezTo>
                  <a:pt x="6267702" y="56106"/>
                  <a:pt x="6257627" y="66036"/>
                  <a:pt x="6244923" y="74067"/>
                </a:cubicBezTo>
                <a:lnTo>
                  <a:pt x="6239520" y="76962"/>
                </a:lnTo>
                <a:lnTo>
                  <a:pt x="6252613" y="73949"/>
                </a:lnTo>
                <a:cubicBezTo>
                  <a:pt x="6258055" y="71159"/>
                  <a:pt x="6264145" y="71217"/>
                  <a:pt x="6270885" y="74121"/>
                </a:cubicBezTo>
                <a:cubicBezTo>
                  <a:pt x="6277625" y="77025"/>
                  <a:pt x="6284203" y="80567"/>
                  <a:pt x="6290621" y="84747"/>
                </a:cubicBezTo>
                <a:cubicBezTo>
                  <a:pt x="6297038" y="88927"/>
                  <a:pt x="6298415" y="94043"/>
                  <a:pt x="6294751" y="100094"/>
                </a:cubicBezTo>
                <a:cubicBezTo>
                  <a:pt x="6291087" y="106146"/>
                  <a:pt x="6287917" y="118310"/>
                  <a:pt x="6285243" y="136587"/>
                </a:cubicBezTo>
                <a:cubicBezTo>
                  <a:pt x="6282569" y="154863"/>
                  <a:pt x="6278887" y="169017"/>
                  <a:pt x="6274198" y="179048"/>
                </a:cubicBezTo>
                <a:cubicBezTo>
                  <a:pt x="6273025" y="181556"/>
                  <a:pt x="6271771" y="183469"/>
                  <a:pt x="6270433" y="184788"/>
                </a:cubicBezTo>
                <a:lnTo>
                  <a:pt x="6268089" y="185983"/>
                </a:lnTo>
                <a:lnTo>
                  <a:pt x="6270638" y="186749"/>
                </a:lnTo>
                <a:cubicBezTo>
                  <a:pt x="6275979" y="188964"/>
                  <a:pt x="6278395" y="191147"/>
                  <a:pt x="6277887" y="193299"/>
                </a:cubicBezTo>
                <a:cubicBezTo>
                  <a:pt x="6277377" y="195450"/>
                  <a:pt x="6276285" y="197909"/>
                  <a:pt x="6274607" y="200677"/>
                </a:cubicBezTo>
                <a:cubicBezTo>
                  <a:pt x="6302412" y="198095"/>
                  <a:pt x="6323033" y="195650"/>
                  <a:pt x="6336471" y="193342"/>
                </a:cubicBezTo>
                <a:cubicBezTo>
                  <a:pt x="6349907" y="191033"/>
                  <a:pt x="6360727" y="192703"/>
                  <a:pt x="6368929" y="198353"/>
                </a:cubicBezTo>
                <a:cubicBezTo>
                  <a:pt x="6377131" y="204004"/>
                  <a:pt x="6380311" y="209205"/>
                  <a:pt x="6378469" y="213959"/>
                </a:cubicBezTo>
                <a:cubicBezTo>
                  <a:pt x="6376626" y="218713"/>
                  <a:pt x="6369639" y="220864"/>
                  <a:pt x="6357507" y="220412"/>
                </a:cubicBezTo>
                <a:cubicBezTo>
                  <a:pt x="6345376" y="219961"/>
                  <a:pt x="6334814" y="219735"/>
                  <a:pt x="6325823" y="219735"/>
                </a:cubicBezTo>
                <a:cubicBezTo>
                  <a:pt x="6317892" y="219735"/>
                  <a:pt x="6300821" y="220559"/>
                  <a:pt x="6274607" y="222208"/>
                </a:cubicBezTo>
                <a:cubicBezTo>
                  <a:pt x="6274607" y="261902"/>
                  <a:pt x="6274363" y="283696"/>
                  <a:pt x="6273875" y="287589"/>
                </a:cubicBezTo>
                <a:cubicBezTo>
                  <a:pt x="6273387" y="291482"/>
                  <a:pt x="6271653" y="298021"/>
                  <a:pt x="6268670" y="307206"/>
                </a:cubicBezTo>
                <a:cubicBezTo>
                  <a:pt x="6265687" y="316391"/>
                  <a:pt x="6262331" y="319446"/>
                  <a:pt x="6258603" y="316370"/>
                </a:cubicBezTo>
                <a:cubicBezTo>
                  <a:pt x="6254875" y="313294"/>
                  <a:pt x="6252537" y="308680"/>
                  <a:pt x="6251591" y="302528"/>
                </a:cubicBezTo>
                <a:cubicBezTo>
                  <a:pt x="6250645" y="296376"/>
                  <a:pt x="6249941" y="287327"/>
                  <a:pt x="6249483" y="275382"/>
                </a:cubicBezTo>
                <a:cubicBezTo>
                  <a:pt x="6249023" y="263437"/>
                  <a:pt x="6248795" y="246243"/>
                  <a:pt x="6248795" y="223800"/>
                </a:cubicBezTo>
                <a:lnTo>
                  <a:pt x="6191555" y="231501"/>
                </a:lnTo>
                <a:cubicBezTo>
                  <a:pt x="6188185" y="248322"/>
                  <a:pt x="6180147" y="263558"/>
                  <a:pt x="6167443" y="277210"/>
                </a:cubicBezTo>
                <a:cubicBezTo>
                  <a:pt x="6154737" y="290862"/>
                  <a:pt x="6139023" y="299771"/>
                  <a:pt x="6120303" y="303937"/>
                </a:cubicBezTo>
                <a:cubicBezTo>
                  <a:pt x="6101581" y="308103"/>
                  <a:pt x="6098895" y="305611"/>
                  <a:pt x="6112247" y="296462"/>
                </a:cubicBezTo>
                <a:cubicBezTo>
                  <a:pt x="6125597" y="287313"/>
                  <a:pt x="6136869" y="277486"/>
                  <a:pt x="6146061" y="266982"/>
                </a:cubicBezTo>
                <a:cubicBezTo>
                  <a:pt x="6155253" y="256478"/>
                  <a:pt x="6161605" y="245232"/>
                  <a:pt x="6165119" y="233243"/>
                </a:cubicBezTo>
                <a:cubicBezTo>
                  <a:pt x="6134345" y="238635"/>
                  <a:pt x="6114333" y="242231"/>
                  <a:pt x="6105084" y="244031"/>
                </a:cubicBezTo>
                <a:cubicBezTo>
                  <a:pt x="6095835" y="245830"/>
                  <a:pt x="6086656" y="242206"/>
                  <a:pt x="6077551" y="233157"/>
                </a:cubicBezTo>
                <a:cubicBezTo>
                  <a:pt x="6068445" y="224108"/>
                  <a:pt x="6071284" y="220262"/>
                  <a:pt x="6086069" y="221617"/>
                </a:cubicBezTo>
                <a:cubicBezTo>
                  <a:pt x="6100853" y="222972"/>
                  <a:pt x="6127655" y="221119"/>
                  <a:pt x="6166475" y="216056"/>
                </a:cubicBezTo>
                <a:cubicBezTo>
                  <a:pt x="6166475" y="209403"/>
                  <a:pt x="6165349" y="203376"/>
                  <a:pt x="6163097" y="197977"/>
                </a:cubicBezTo>
                <a:cubicBezTo>
                  <a:pt x="6160845" y="192578"/>
                  <a:pt x="6163083" y="190352"/>
                  <a:pt x="6169809" y="191298"/>
                </a:cubicBezTo>
                <a:lnTo>
                  <a:pt x="6173119" y="192144"/>
                </a:lnTo>
                <a:lnTo>
                  <a:pt x="6168765" y="183283"/>
                </a:lnTo>
                <a:cubicBezTo>
                  <a:pt x="6167507" y="179725"/>
                  <a:pt x="6166531" y="175746"/>
                  <a:pt x="6165839" y="171347"/>
                </a:cubicBezTo>
                <a:cubicBezTo>
                  <a:pt x="6164455" y="162550"/>
                  <a:pt x="6162659" y="149988"/>
                  <a:pt x="6160451" y="133661"/>
                </a:cubicBezTo>
                <a:cubicBezTo>
                  <a:pt x="6158243" y="117335"/>
                  <a:pt x="6155095" y="105533"/>
                  <a:pt x="6151009" y="98255"/>
                </a:cubicBezTo>
                <a:cubicBezTo>
                  <a:pt x="6146921" y="90978"/>
                  <a:pt x="6148950" y="87339"/>
                  <a:pt x="6157096" y="87339"/>
                </a:cubicBezTo>
                <a:cubicBezTo>
                  <a:pt x="6162731" y="87339"/>
                  <a:pt x="6167743" y="87557"/>
                  <a:pt x="6172131" y="87995"/>
                </a:cubicBezTo>
                <a:cubicBezTo>
                  <a:pt x="6174326" y="88213"/>
                  <a:pt x="6178710" y="87939"/>
                  <a:pt x="6185285" y="87172"/>
                </a:cubicBezTo>
                <a:lnTo>
                  <a:pt x="6185757" y="87104"/>
                </a:lnTo>
                <a:lnTo>
                  <a:pt x="6179833" y="83617"/>
                </a:lnTo>
                <a:cubicBezTo>
                  <a:pt x="6170927" y="72590"/>
                  <a:pt x="6168374" y="65499"/>
                  <a:pt x="6172175" y="62344"/>
                </a:cubicBezTo>
                <a:cubicBezTo>
                  <a:pt x="6175975" y="59189"/>
                  <a:pt x="6182751" y="59408"/>
                  <a:pt x="6192502" y="63000"/>
                </a:cubicBezTo>
                <a:cubicBezTo>
                  <a:pt x="6202253" y="66592"/>
                  <a:pt x="6205662" y="73142"/>
                  <a:pt x="6202730" y="82649"/>
                </a:cubicBezTo>
                <a:lnTo>
                  <a:pt x="6201480" y="84844"/>
                </a:lnTo>
                <a:lnTo>
                  <a:pt x="6211581" y="83392"/>
                </a:lnTo>
                <a:lnTo>
                  <a:pt x="6233350" y="78382"/>
                </a:lnTo>
                <a:lnTo>
                  <a:pt x="6233184" y="74857"/>
                </a:lnTo>
                <a:cubicBezTo>
                  <a:pt x="6233751" y="73025"/>
                  <a:pt x="6234943" y="70554"/>
                  <a:pt x="6236759" y="67442"/>
                </a:cubicBezTo>
                <a:cubicBezTo>
                  <a:pt x="6244022" y="54994"/>
                  <a:pt x="6249195" y="44017"/>
                  <a:pt x="6252279" y="34509"/>
                </a:cubicBezTo>
                <a:cubicBezTo>
                  <a:pt x="6255361" y="25002"/>
                  <a:pt x="6256229" y="18459"/>
                  <a:pt x="6254882" y="14881"/>
                </a:cubicBezTo>
                <a:cubicBezTo>
                  <a:pt x="6253533" y="11303"/>
                  <a:pt x="6253183" y="7406"/>
                  <a:pt x="6253828" y="3190"/>
                </a:cubicBezTo>
                <a:cubicBezTo>
                  <a:pt x="6254151" y="1082"/>
                  <a:pt x="6256005" y="19"/>
                  <a:pt x="6259394" y="1"/>
                </a:cubicBezTo>
                <a:close/>
                <a:moveTo>
                  <a:pt x="4116269" y="1"/>
                </a:moveTo>
                <a:cubicBezTo>
                  <a:pt x="4119656" y="-16"/>
                  <a:pt x="4124577" y="1011"/>
                  <a:pt x="4131030" y="3083"/>
                </a:cubicBezTo>
                <a:cubicBezTo>
                  <a:pt x="4143936" y="7227"/>
                  <a:pt x="4148590" y="12540"/>
                  <a:pt x="4144990" y="19022"/>
                </a:cubicBezTo>
                <a:lnTo>
                  <a:pt x="4136881" y="25217"/>
                </a:lnTo>
                <a:cubicBezTo>
                  <a:pt x="4143420" y="25289"/>
                  <a:pt x="4153186" y="23733"/>
                  <a:pt x="4166178" y="20549"/>
                </a:cubicBezTo>
                <a:cubicBezTo>
                  <a:pt x="4179170" y="17366"/>
                  <a:pt x="4188559" y="19434"/>
                  <a:pt x="4194346" y="26755"/>
                </a:cubicBezTo>
                <a:cubicBezTo>
                  <a:pt x="4200132" y="34076"/>
                  <a:pt x="4193783" y="39274"/>
                  <a:pt x="4175298" y="42350"/>
                </a:cubicBezTo>
                <a:cubicBezTo>
                  <a:pt x="4156814" y="45426"/>
                  <a:pt x="4142388" y="46068"/>
                  <a:pt x="4132020" y="44275"/>
                </a:cubicBezTo>
                <a:cubicBezTo>
                  <a:pt x="4124577" y="56106"/>
                  <a:pt x="4114503" y="66036"/>
                  <a:pt x="4101798" y="74067"/>
                </a:cubicBezTo>
                <a:lnTo>
                  <a:pt x="4096396" y="76962"/>
                </a:lnTo>
                <a:lnTo>
                  <a:pt x="4109488" y="73949"/>
                </a:lnTo>
                <a:cubicBezTo>
                  <a:pt x="4114930" y="71159"/>
                  <a:pt x="4121021" y="71217"/>
                  <a:pt x="4127761" y="74121"/>
                </a:cubicBezTo>
                <a:cubicBezTo>
                  <a:pt x="4134501" y="77025"/>
                  <a:pt x="4141079" y="80567"/>
                  <a:pt x="4147496" y="84747"/>
                </a:cubicBezTo>
                <a:cubicBezTo>
                  <a:pt x="4153914" y="88927"/>
                  <a:pt x="4155290" y="94043"/>
                  <a:pt x="4151626" y="100094"/>
                </a:cubicBezTo>
                <a:cubicBezTo>
                  <a:pt x="4147962" y="106146"/>
                  <a:pt x="4144793" y="118310"/>
                  <a:pt x="4142119" y="136587"/>
                </a:cubicBezTo>
                <a:cubicBezTo>
                  <a:pt x="4139444" y="154863"/>
                  <a:pt x="4135762" y="169017"/>
                  <a:pt x="4131073" y="179048"/>
                </a:cubicBezTo>
                <a:cubicBezTo>
                  <a:pt x="4129901" y="181556"/>
                  <a:pt x="4128646" y="183469"/>
                  <a:pt x="4127307" y="184788"/>
                </a:cubicBezTo>
                <a:lnTo>
                  <a:pt x="4124964" y="185983"/>
                </a:lnTo>
                <a:lnTo>
                  <a:pt x="4127513" y="186749"/>
                </a:lnTo>
                <a:cubicBezTo>
                  <a:pt x="4132855" y="188964"/>
                  <a:pt x="4135271" y="191147"/>
                  <a:pt x="4134762" y="193299"/>
                </a:cubicBezTo>
                <a:cubicBezTo>
                  <a:pt x="4134253" y="195450"/>
                  <a:pt x="4133160" y="197909"/>
                  <a:pt x="4131482" y="200677"/>
                </a:cubicBezTo>
                <a:cubicBezTo>
                  <a:pt x="4159287" y="198095"/>
                  <a:pt x="4179909" y="195650"/>
                  <a:pt x="4193345" y="193342"/>
                </a:cubicBezTo>
                <a:cubicBezTo>
                  <a:pt x="4206782" y="191033"/>
                  <a:pt x="4217602" y="192703"/>
                  <a:pt x="4225805" y="198353"/>
                </a:cubicBezTo>
                <a:cubicBezTo>
                  <a:pt x="4234007" y="204004"/>
                  <a:pt x="4237187" y="209205"/>
                  <a:pt x="4235344" y="213959"/>
                </a:cubicBezTo>
                <a:cubicBezTo>
                  <a:pt x="4233502" y="218713"/>
                  <a:pt x="4226514" y="220864"/>
                  <a:pt x="4214383" y="220412"/>
                </a:cubicBezTo>
                <a:cubicBezTo>
                  <a:pt x="4202251" y="219961"/>
                  <a:pt x="4191689" y="219735"/>
                  <a:pt x="4182698" y="219735"/>
                </a:cubicBezTo>
                <a:cubicBezTo>
                  <a:pt x="4174768" y="219735"/>
                  <a:pt x="4157696" y="220559"/>
                  <a:pt x="4131482" y="222208"/>
                </a:cubicBezTo>
                <a:cubicBezTo>
                  <a:pt x="4131482" y="261902"/>
                  <a:pt x="4131238" y="283696"/>
                  <a:pt x="4130750" y="287589"/>
                </a:cubicBezTo>
                <a:cubicBezTo>
                  <a:pt x="4130263" y="291482"/>
                  <a:pt x="4128528" y="298021"/>
                  <a:pt x="4125545" y="307206"/>
                </a:cubicBezTo>
                <a:cubicBezTo>
                  <a:pt x="4122562" y="316391"/>
                  <a:pt x="4119207" y="319446"/>
                  <a:pt x="4115478" y="316370"/>
                </a:cubicBezTo>
                <a:cubicBezTo>
                  <a:pt x="4111750" y="313294"/>
                  <a:pt x="4109412" y="308680"/>
                  <a:pt x="4108466" y="302528"/>
                </a:cubicBezTo>
                <a:cubicBezTo>
                  <a:pt x="4107519" y="296376"/>
                  <a:pt x="4106817" y="287327"/>
                  <a:pt x="4106358" y="275382"/>
                </a:cubicBezTo>
                <a:cubicBezTo>
                  <a:pt x="4105899" y="263437"/>
                  <a:pt x="4105669" y="246243"/>
                  <a:pt x="4105669" y="223800"/>
                </a:cubicBezTo>
                <a:lnTo>
                  <a:pt x="4048430" y="231501"/>
                </a:lnTo>
                <a:cubicBezTo>
                  <a:pt x="4045061" y="248322"/>
                  <a:pt x="4037023" y="263558"/>
                  <a:pt x="4024317" y="277210"/>
                </a:cubicBezTo>
                <a:cubicBezTo>
                  <a:pt x="4011612" y="290862"/>
                  <a:pt x="3995899" y="299771"/>
                  <a:pt x="3977177" y="303937"/>
                </a:cubicBezTo>
                <a:cubicBezTo>
                  <a:pt x="3958456" y="308103"/>
                  <a:pt x="3955771" y="305611"/>
                  <a:pt x="3969122" y="296462"/>
                </a:cubicBezTo>
                <a:cubicBezTo>
                  <a:pt x="3982472" y="287313"/>
                  <a:pt x="3993744" y="277486"/>
                  <a:pt x="4002936" y="266982"/>
                </a:cubicBezTo>
                <a:cubicBezTo>
                  <a:pt x="4012128" y="256478"/>
                  <a:pt x="4018481" y="245232"/>
                  <a:pt x="4021994" y="233243"/>
                </a:cubicBezTo>
                <a:cubicBezTo>
                  <a:pt x="3991220" y="238635"/>
                  <a:pt x="3971208" y="242231"/>
                  <a:pt x="3961959" y="244031"/>
                </a:cubicBezTo>
                <a:cubicBezTo>
                  <a:pt x="3952709" y="245830"/>
                  <a:pt x="3943532" y="242206"/>
                  <a:pt x="3934426" y="233157"/>
                </a:cubicBezTo>
                <a:cubicBezTo>
                  <a:pt x="3925320" y="224108"/>
                  <a:pt x="3928159" y="220262"/>
                  <a:pt x="3942944" y="221617"/>
                </a:cubicBezTo>
                <a:cubicBezTo>
                  <a:pt x="3957729" y="222972"/>
                  <a:pt x="3984531" y="221119"/>
                  <a:pt x="4023349" y="216056"/>
                </a:cubicBezTo>
                <a:cubicBezTo>
                  <a:pt x="4023349" y="209403"/>
                  <a:pt x="4022224" y="203376"/>
                  <a:pt x="4019972" y="197977"/>
                </a:cubicBezTo>
                <a:cubicBezTo>
                  <a:pt x="4017721" y="192578"/>
                  <a:pt x="4019958" y="190352"/>
                  <a:pt x="4026683" y="191298"/>
                </a:cubicBezTo>
                <a:lnTo>
                  <a:pt x="4029994" y="192144"/>
                </a:lnTo>
                <a:lnTo>
                  <a:pt x="4025640" y="183283"/>
                </a:lnTo>
                <a:cubicBezTo>
                  <a:pt x="4024382" y="179725"/>
                  <a:pt x="4023407" y="175746"/>
                  <a:pt x="4022715" y="171347"/>
                </a:cubicBezTo>
                <a:cubicBezTo>
                  <a:pt x="4021331" y="162550"/>
                  <a:pt x="4019535" y="149988"/>
                  <a:pt x="4017326" y="133661"/>
                </a:cubicBezTo>
                <a:cubicBezTo>
                  <a:pt x="4015118" y="117335"/>
                  <a:pt x="4011970" y="105533"/>
                  <a:pt x="4007883" y="98255"/>
                </a:cubicBezTo>
                <a:cubicBezTo>
                  <a:pt x="4003796" y="90978"/>
                  <a:pt x="4005826" y="87339"/>
                  <a:pt x="4013971" y="87339"/>
                </a:cubicBezTo>
                <a:cubicBezTo>
                  <a:pt x="4019607" y="87339"/>
                  <a:pt x="4024618" y="87557"/>
                  <a:pt x="4029007" y="87995"/>
                </a:cubicBezTo>
                <a:cubicBezTo>
                  <a:pt x="4031201" y="88213"/>
                  <a:pt x="4035585" y="87939"/>
                  <a:pt x="4042160" y="87172"/>
                </a:cubicBezTo>
                <a:lnTo>
                  <a:pt x="4042632" y="87104"/>
                </a:lnTo>
                <a:lnTo>
                  <a:pt x="4036707" y="83617"/>
                </a:lnTo>
                <a:cubicBezTo>
                  <a:pt x="4027802" y="72590"/>
                  <a:pt x="4025250" y="65499"/>
                  <a:pt x="4029050" y="62344"/>
                </a:cubicBezTo>
                <a:cubicBezTo>
                  <a:pt x="4032850" y="59189"/>
                  <a:pt x="4039625" y="59408"/>
                  <a:pt x="4049377" y="63000"/>
                </a:cubicBezTo>
                <a:cubicBezTo>
                  <a:pt x="4059128" y="66592"/>
                  <a:pt x="4062538" y="73142"/>
                  <a:pt x="4059605" y="82649"/>
                </a:cubicBezTo>
                <a:lnTo>
                  <a:pt x="4058355" y="84844"/>
                </a:lnTo>
                <a:lnTo>
                  <a:pt x="4068456" y="83392"/>
                </a:lnTo>
                <a:lnTo>
                  <a:pt x="4090225" y="78382"/>
                </a:lnTo>
                <a:lnTo>
                  <a:pt x="4090059" y="74857"/>
                </a:lnTo>
                <a:cubicBezTo>
                  <a:pt x="4090627" y="73025"/>
                  <a:pt x="4091819" y="70554"/>
                  <a:pt x="4093634" y="67442"/>
                </a:cubicBezTo>
                <a:cubicBezTo>
                  <a:pt x="4100898" y="54994"/>
                  <a:pt x="4106071" y="44017"/>
                  <a:pt x="4109154" y="34509"/>
                </a:cubicBezTo>
                <a:cubicBezTo>
                  <a:pt x="4112237" y="25002"/>
                  <a:pt x="4113105" y="18459"/>
                  <a:pt x="4111757" y="14881"/>
                </a:cubicBezTo>
                <a:cubicBezTo>
                  <a:pt x="4110409" y="11303"/>
                  <a:pt x="4110058" y="7406"/>
                  <a:pt x="4110703" y="3190"/>
                </a:cubicBezTo>
                <a:cubicBezTo>
                  <a:pt x="4111026" y="1082"/>
                  <a:pt x="4112881" y="19"/>
                  <a:pt x="41162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22703" y="2313232"/>
            <a:ext cx="3407904" cy="523220"/>
            <a:chOff x="5310939" y="1321775"/>
            <a:chExt cx="2949078" cy="388733"/>
          </a:xfrm>
        </p:grpSpPr>
        <p:sp>
          <p:nvSpPr>
            <p:cNvPr id="22" name="Freeform 126"/>
            <p:cNvSpPr>
              <a:spLocks noEditPoints="1"/>
            </p:cNvSpPr>
            <p:nvPr/>
          </p:nvSpPr>
          <p:spPr bwMode="auto">
            <a:xfrm>
              <a:off x="5310939" y="1358385"/>
              <a:ext cx="2949078" cy="330200"/>
            </a:xfrm>
            <a:custGeom>
              <a:avLst/>
              <a:gdLst>
                <a:gd name="T0" fmla="*/ 380 w 459"/>
                <a:gd name="T1" fmla="*/ 64 h 156"/>
                <a:gd name="T2" fmla="*/ 378 w 459"/>
                <a:gd name="T3" fmla="*/ 58 h 156"/>
                <a:gd name="T4" fmla="*/ 371 w 459"/>
                <a:gd name="T5" fmla="*/ 54 h 156"/>
                <a:gd name="T6" fmla="*/ 374 w 459"/>
                <a:gd name="T7" fmla="*/ 45 h 156"/>
                <a:gd name="T8" fmla="*/ 459 w 459"/>
                <a:gd name="T9" fmla="*/ 49 h 156"/>
                <a:gd name="T10" fmla="*/ 269 w 459"/>
                <a:gd name="T11" fmla="*/ 9 h 156"/>
                <a:gd name="T12" fmla="*/ 8 w 459"/>
                <a:gd name="T13" fmla="*/ 45 h 156"/>
                <a:gd name="T14" fmla="*/ 7 w 459"/>
                <a:gd name="T15" fmla="*/ 112 h 156"/>
                <a:gd name="T16" fmla="*/ 56 w 459"/>
                <a:gd name="T17" fmla="*/ 146 h 156"/>
                <a:gd name="T18" fmla="*/ 81 w 459"/>
                <a:gd name="T19" fmla="*/ 151 h 156"/>
                <a:gd name="T20" fmla="*/ 93 w 459"/>
                <a:gd name="T21" fmla="*/ 150 h 156"/>
                <a:gd name="T22" fmla="*/ 105 w 459"/>
                <a:gd name="T23" fmla="*/ 148 h 156"/>
                <a:gd name="T24" fmla="*/ 119 w 459"/>
                <a:gd name="T25" fmla="*/ 149 h 156"/>
                <a:gd name="T26" fmla="*/ 149 w 459"/>
                <a:gd name="T27" fmla="*/ 145 h 156"/>
                <a:gd name="T28" fmla="*/ 157 w 459"/>
                <a:gd name="T29" fmla="*/ 144 h 156"/>
                <a:gd name="T30" fmla="*/ 161 w 459"/>
                <a:gd name="T31" fmla="*/ 142 h 156"/>
                <a:gd name="T32" fmla="*/ 169 w 459"/>
                <a:gd name="T33" fmla="*/ 139 h 156"/>
                <a:gd name="T34" fmla="*/ 194 w 459"/>
                <a:gd name="T35" fmla="*/ 131 h 156"/>
                <a:gd name="T36" fmla="*/ 191 w 459"/>
                <a:gd name="T37" fmla="*/ 126 h 156"/>
                <a:gd name="T38" fmla="*/ 230 w 459"/>
                <a:gd name="T39" fmla="*/ 119 h 156"/>
                <a:gd name="T40" fmla="*/ 236 w 459"/>
                <a:gd name="T41" fmla="*/ 119 h 156"/>
                <a:gd name="T42" fmla="*/ 243 w 459"/>
                <a:gd name="T43" fmla="*/ 116 h 156"/>
                <a:gd name="T44" fmla="*/ 244 w 459"/>
                <a:gd name="T45" fmla="*/ 121 h 156"/>
                <a:gd name="T46" fmla="*/ 259 w 459"/>
                <a:gd name="T47" fmla="*/ 120 h 156"/>
                <a:gd name="T48" fmla="*/ 274 w 459"/>
                <a:gd name="T49" fmla="*/ 118 h 156"/>
                <a:gd name="T50" fmla="*/ 287 w 459"/>
                <a:gd name="T51" fmla="*/ 117 h 156"/>
                <a:gd name="T52" fmla="*/ 324 w 459"/>
                <a:gd name="T53" fmla="*/ 101 h 156"/>
                <a:gd name="T54" fmla="*/ 335 w 459"/>
                <a:gd name="T55" fmla="*/ 97 h 156"/>
                <a:gd name="T56" fmla="*/ 337 w 459"/>
                <a:gd name="T57" fmla="*/ 98 h 156"/>
                <a:gd name="T58" fmla="*/ 340 w 459"/>
                <a:gd name="T59" fmla="*/ 98 h 156"/>
                <a:gd name="T60" fmla="*/ 342 w 459"/>
                <a:gd name="T61" fmla="*/ 90 h 156"/>
                <a:gd name="T62" fmla="*/ 375 w 459"/>
                <a:gd name="T63" fmla="*/ 82 h 156"/>
                <a:gd name="T64" fmla="*/ 370 w 459"/>
                <a:gd name="T65" fmla="*/ 77 h 156"/>
                <a:gd name="T66" fmla="*/ 369 w 459"/>
                <a:gd name="T67" fmla="*/ 73 h 156"/>
                <a:gd name="T68" fmla="*/ 374 w 459"/>
                <a:gd name="T69" fmla="*/ 71 h 156"/>
                <a:gd name="T70" fmla="*/ 383 w 459"/>
                <a:gd name="T71" fmla="*/ 66 h 156"/>
                <a:gd name="T72" fmla="*/ 170 w 459"/>
                <a:gd name="T73" fmla="*/ 137 h 156"/>
                <a:gd name="T74" fmla="*/ 178 w 459"/>
                <a:gd name="T75" fmla="*/ 1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9" h="156">
                  <a:moveTo>
                    <a:pt x="382" y="63"/>
                  </a:moveTo>
                  <a:cubicBezTo>
                    <a:pt x="381" y="63"/>
                    <a:pt x="381" y="63"/>
                    <a:pt x="380" y="64"/>
                  </a:cubicBezTo>
                  <a:cubicBezTo>
                    <a:pt x="377" y="62"/>
                    <a:pt x="373" y="64"/>
                    <a:pt x="369" y="61"/>
                  </a:cubicBezTo>
                  <a:cubicBezTo>
                    <a:pt x="372" y="60"/>
                    <a:pt x="375" y="58"/>
                    <a:pt x="378" y="58"/>
                  </a:cubicBezTo>
                  <a:cubicBezTo>
                    <a:pt x="376" y="57"/>
                    <a:pt x="373" y="58"/>
                    <a:pt x="370" y="56"/>
                  </a:cubicBezTo>
                  <a:cubicBezTo>
                    <a:pt x="371" y="54"/>
                    <a:pt x="371" y="54"/>
                    <a:pt x="371" y="54"/>
                  </a:cubicBezTo>
                  <a:cubicBezTo>
                    <a:pt x="372" y="55"/>
                    <a:pt x="373" y="54"/>
                    <a:pt x="373" y="54"/>
                  </a:cubicBezTo>
                  <a:cubicBezTo>
                    <a:pt x="372" y="50"/>
                    <a:pt x="377" y="48"/>
                    <a:pt x="374" y="45"/>
                  </a:cubicBezTo>
                  <a:cubicBezTo>
                    <a:pt x="375" y="40"/>
                    <a:pt x="377" y="42"/>
                    <a:pt x="379" y="40"/>
                  </a:cubicBezTo>
                  <a:cubicBezTo>
                    <a:pt x="407" y="40"/>
                    <a:pt x="432" y="43"/>
                    <a:pt x="459" y="49"/>
                  </a:cubicBezTo>
                  <a:cubicBezTo>
                    <a:pt x="432" y="35"/>
                    <a:pt x="404" y="32"/>
                    <a:pt x="376" y="26"/>
                  </a:cubicBezTo>
                  <a:cubicBezTo>
                    <a:pt x="269" y="9"/>
                    <a:pt x="269" y="9"/>
                    <a:pt x="269" y="9"/>
                  </a:cubicBezTo>
                  <a:cubicBezTo>
                    <a:pt x="197" y="0"/>
                    <a:pt x="115" y="15"/>
                    <a:pt x="46" y="35"/>
                  </a:cubicBezTo>
                  <a:cubicBezTo>
                    <a:pt x="34" y="37"/>
                    <a:pt x="19" y="38"/>
                    <a:pt x="8" y="45"/>
                  </a:cubicBezTo>
                  <a:cubicBezTo>
                    <a:pt x="0" y="44"/>
                    <a:pt x="3" y="59"/>
                    <a:pt x="0" y="65"/>
                  </a:cubicBezTo>
                  <a:cubicBezTo>
                    <a:pt x="1" y="80"/>
                    <a:pt x="2" y="97"/>
                    <a:pt x="7" y="112"/>
                  </a:cubicBezTo>
                  <a:cubicBezTo>
                    <a:pt x="10" y="116"/>
                    <a:pt x="13" y="126"/>
                    <a:pt x="17" y="123"/>
                  </a:cubicBezTo>
                  <a:cubicBezTo>
                    <a:pt x="29" y="134"/>
                    <a:pt x="43" y="148"/>
                    <a:pt x="56" y="146"/>
                  </a:cubicBezTo>
                  <a:cubicBezTo>
                    <a:pt x="59" y="151"/>
                    <a:pt x="64" y="146"/>
                    <a:pt x="68" y="151"/>
                  </a:cubicBezTo>
                  <a:cubicBezTo>
                    <a:pt x="73" y="147"/>
                    <a:pt x="78" y="156"/>
                    <a:pt x="81" y="151"/>
                  </a:cubicBezTo>
                  <a:cubicBezTo>
                    <a:pt x="85" y="152"/>
                    <a:pt x="90" y="154"/>
                    <a:pt x="92" y="148"/>
                  </a:cubicBezTo>
                  <a:cubicBezTo>
                    <a:pt x="93" y="149"/>
                    <a:pt x="93" y="149"/>
                    <a:pt x="93" y="150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100" y="149"/>
                    <a:pt x="105" y="153"/>
                    <a:pt x="105" y="148"/>
                  </a:cubicBezTo>
                  <a:cubicBezTo>
                    <a:pt x="107" y="147"/>
                    <a:pt x="106" y="150"/>
                    <a:pt x="108" y="151"/>
                  </a:cubicBezTo>
                  <a:cubicBezTo>
                    <a:pt x="112" y="150"/>
                    <a:pt x="114" y="146"/>
                    <a:pt x="119" y="149"/>
                  </a:cubicBezTo>
                  <a:cubicBezTo>
                    <a:pt x="127" y="147"/>
                    <a:pt x="134" y="149"/>
                    <a:pt x="142" y="144"/>
                  </a:cubicBezTo>
                  <a:cubicBezTo>
                    <a:pt x="144" y="143"/>
                    <a:pt x="147" y="140"/>
                    <a:pt x="149" y="145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3" y="144"/>
                    <a:pt x="155" y="137"/>
                    <a:pt x="157" y="144"/>
                  </a:cubicBezTo>
                  <a:cubicBezTo>
                    <a:pt x="159" y="143"/>
                    <a:pt x="157" y="139"/>
                    <a:pt x="159" y="139"/>
                  </a:cubicBezTo>
                  <a:cubicBezTo>
                    <a:pt x="160" y="140"/>
                    <a:pt x="162" y="138"/>
                    <a:pt x="161" y="142"/>
                  </a:cubicBezTo>
                  <a:cubicBezTo>
                    <a:pt x="164" y="141"/>
                    <a:pt x="167" y="138"/>
                    <a:pt x="169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5" y="143"/>
                    <a:pt x="177" y="133"/>
                    <a:pt x="182" y="138"/>
                  </a:cubicBezTo>
                  <a:cubicBezTo>
                    <a:pt x="185" y="133"/>
                    <a:pt x="191" y="135"/>
                    <a:pt x="194" y="131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1" y="129"/>
                    <a:pt x="191" y="127"/>
                    <a:pt x="191" y="126"/>
                  </a:cubicBezTo>
                  <a:cubicBezTo>
                    <a:pt x="201" y="122"/>
                    <a:pt x="213" y="120"/>
                    <a:pt x="222" y="117"/>
                  </a:cubicBezTo>
                  <a:cubicBezTo>
                    <a:pt x="225" y="121"/>
                    <a:pt x="227" y="116"/>
                    <a:pt x="230" y="119"/>
                  </a:cubicBezTo>
                  <a:cubicBezTo>
                    <a:pt x="232" y="116"/>
                    <a:pt x="234" y="114"/>
                    <a:pt x="237" y="117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36" y="120"/>
                    <a:pt x="238" y="123"/>
                    <a:pt x="237" y="121"/>
                  </a:cubicBezTo>
                  <a:cubicBezTo>
                    <a:pt x="238" y="117"/>
                    <a:pt x="240" y="114"/>
                    <a:pt x="243" y="116"/>
                  </a:cubicBezTo>
                  <a:cubicBezTo>
                    <a:pt x="243" y="118"/>
                    <a:pt x="242" y="119"/>
                    <a:pt x="242" y="121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45" y="121"/>
                    <a:pt x="244" y="119"/>
                    <a:pt x="245" y="119"/>
                  </a:cubicBezTo>
                  <a:cubicBezTo>
                    <a:pt x="250" y="123"/>
                    <a:pt x="254" y="114"/>
                    <a:pt x="259" y="120"/>
                  </a:cubicBezTo>
                  <a:cubicBezTo>
                    <a:pt x="259" y="118"/>
                    <a:pt x="260" y="117"/>
                    <a:pt x="262" y="117"/>
                  </a:cubicBezTo>
                  <a:cubicBezTo>
                    <a:pt x="266" y="123"/>
                    <a:pt x="270" y="115"/>
                    <a:pt x="274" y="118"/>
                  </a:cubicBezTo>
                  <a:cubicBezTo>
                    <a:pt x="278" y="111"/>
                    <a:pt x="282" y="122"/>
                    <a:pt x="284" y="115"/>
                  </a:cubicBezTo>
                  <a:cubicBezTo>
                    <a:pt x="286" y="113"/>
                    <a:pt x="286" y="116"/>
                    <a:pt x="287" y="117"/>
                  </a:cubicBezTo>
                  <a:cubicBezTo>
                    <a:pt x="289" y="112"/>
                    <a:pt x="296" y="112"/>
                    <a:pt x="300" y="114"/>
                  </a:cubicBezTo>
                  <a:cubicBezTo>
                    <a:pt x="306" y="104"/>
                    <a:pt x="317" y="113"/>
                    <a:pt x="324" y="101"/>
                  </a:cubicBezTo>
                  <a:cubicBezTo>
                    <a:pt x="328" y="106"/>
                    <a:pt x="329" y="99"/>
                    <a:pt x="331" y="95"/>
                  </a:cubicBezTo>
                  <a:cubicBezTo>
                    <a:pt x="332" y="95"/>
                    <a:pt x="334" y="93"/>
                    <a:pt x="335" y="97"/>
                  </a:cubicBezTo>
                  <a:cubicBezTo>
                    <a:pt x="335" y="98"/>
                    <a:pt x="334" y="100"/>
                    <a:pt x="335" y="101"/>
                  </a:cubicBezTo>
                  <a:cubicBezTo>
                    <a:pt x="336" y="101"/>
                    <a:pt x="336" y="99"/>
                    <a:pt x="337" y="98"/>
                  </a:cubicBezTo>
                  <a:cubicBezTo>
                    <a:pt x="338" y="101"/>
                    <a:pt x="339" y="95"/>
                    <a:pt x="340" y="100"/>
                  </a:cubicBezTo>
                  <a:cubicBezTo>
                    <a:pt x="340" y="99"/>
                    <a:pt x="340" y="99"/>
                    <a:pt x="340" y="98"/>
                  </a:cubicBezTo>
                  <a:cubicBezTo>
                    <a:pt x="339" y="97"/>
                    <a:pt x="336" y="98"/>
                    <a:pt x="336" y="95"/>
                  </a:cubicBezTo>
                  <a:cubicBezTo>
                    <a:pt x="338" y="94"/>
                    <a:pt x="341" y="93"/>
                    <a:pt x="342" y="90"/>
                  </a:cubicBezTo>
                  <a:cubicBezTo>
                    <a:pt x="342" y="91"/>
                    <a:pt x="341" y="90"/>
                    <a:pt x="341" y="90"/>
                  </a:cubicBezTo>
                  <a:cubicBezTo>
                    <a:pt x="352" y="83"/>
                    <a:pt x="365" y="88"/>
                    <a:pt x="375" y="82"/>
                  </a:cubicBezTo>
                  <a:cubicBezTo>
                    <a:pt x="373" y="81"/>
                    <a:pt x="371" y="82"/>
                    <a:pt x="370" y="79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70" y="77"/>
                    <a:pt x="369" y="77"/>
                    <a:pt x="369" y="76"/>
                  </a:cubicBezTo>
                  <a:cubicBezTo>
                    <a:pt x="368" y="75"/>
                    <a:pt x="369" y="74"/>
                    <a:pt x="369" y="73"/>
                  </a:cubicBezTo>
                  <a:cubicBezTo>
                    <a:pt x="372" y="72"/>
                    <a:pt x="372" y="77"/>
                    <a:pt x="373" y="78"/>
                  </a:cubicBezTo>
                  <a:cubicBezTo>
                    <a:pt x="376" y="77"/>
                    <a:pt x="372" y="74"/>
                    <a:pt x="374" y="71"/>
                  </a:cubicBezTo>
                  <a:cubicBezTo>
                    <a:pt x="372" y="72"/>
                    <a:pt x="370" y="71"/>
                    <a:pt x="369" y="69"/>
                  </a:cubicBezTo>
                  <a:cubicBezTo>
                    <a:pt x="383" y="66"/>
                    <a:pt x="383" y="66"/>
                    <a:pt x="383" y="66"/>
                  </a:cubicBezTo>
                  <a:cubicBezTo>
                    <a:pt x="383" y="65"/>
                    <a:pt x="383" y="64"/>
                    <a:pt x="382" y="63"/>
                  </a:cubicBezTo>
                  <a:close/>
                  <a:moveTo>
                    <a:pt x="170" y="137"/>
                  </a:moveTo>
                  <a:cubicBezTo>
                    <a:pt x="177" y="133"/>
                    <a:pt x="177" y="133"/>
                    <a:pt x="177" y="133"/>
                  </a:cubicBezTo>
                  <a:cubicBezTo>
                    <a:pt x="178" y="134"/>
                    <a:pt x="178" y="134"/>
                    <a:pt x="178" y="134"/>
                  </a:cubicBezTo>
                  <a:lnTo>
                    <a:pt x="170" y="137"/>
                  </a:lnTo>
                  <a:close/>
                </a:path>
              </a:pathLst>
            </a:custGeom>
            <a:solidFill>
              <a:srgbClr val="F7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21780" y="1321775"/>
              <a:ext cx="2695570" cy="388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加法—除法—减法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089091" y="4036364"/>
            <a:ext cx="351948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360÷6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089091" y="4598907"/>
            <a:ext cx="351948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896611" y="4070972"/>
            <a:ext cx="444130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896611" y="4619232"/>
            <a:ext cx="444130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149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76515" y="1979829"/>
            <a:ext cx="7830600" cy="461665"/>
            <a:chOff x="1694692" y="1465536"/>
            <a:chExt cx="7830600" cy="461665"/>
          </a:xfrm>
        </p:grpSpPr>
        <p:sp>
          <p:nvSpPr>
            <p:cNvPr id="4" name="文本框 3"/>
            <p:cNvSpPr txBox="1"/>
            <p:nvPr/>
          </p:nvSpPr>
          <p:spPr>
            <a:xfrm>
              <a:off x="1694692" y="1465536"/>
              <a:ext cx="783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按照顺序计算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并填写下面的        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然后列出综合算式。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5770088" y="1549187"/>
              <a:ext cx="444674" cy="29436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82099" y="3091184"/>
            <a:ext cx="2854177" cy="2340000"/>
            <a:chOff x="934882" y="1787282"/>
            <a:chExt cx="2854177" cy="2508912"/>
          </a:xfrm>
        </p:grpSpPr>
        <p:sp>
          <p:nvSpPr>
            <p:cNvPr id="7" name="圆角矩形 6"/>
            <p:cNvSpPr/>
            <p:nvPr/>
          </p:nvSpPr>
          <p:spPr>
            <a:xfrm>
              <a:off x="934882" y="1787282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128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66470" y="1787282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147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568912" y="2492780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027764" y="2492780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330207" y="3202714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98619" y="3202714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320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659302" y="3912648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>
              <a:stCxn id="7" idx="2"/>
            </p:cNvCxnSpPr>
            <p:nvPr/>
          </p:nvCxnSpPr>
          <p:spPr>
            <a:xfrm>
              <a:off x="1315530" y="2170828"/>
              <a:ext cx="506289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8" idx="2"/>
            </p:cNvCxnSpPr>
            <p:nvPr/>
          </p:nvCxnSpPr>
          <p:spPr>
            <a:xfrm flipH="1">
              <a:off x="2118724" y="2170828"/>
              <a:ext cx="528394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endCxn id="11" idx="0"/>
            </p:cNvCxnSpPr>
            <p:nvPr/>
          </p:nvCxnSpPr>
          <p:spPr>
            <a:xfrm>
              <a:off x="2054279" y="2874356"/>
              <a:ext cx="656576" cy="328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343898" y="3583122"/>
              <a:ext cx="637292" cy="3295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0" idx="2"/>
            </p:cNvCxnSpPr>
            <p:nvPr/>
          </p:nvCxnSpPr>
          <p:spPr>
            <a:xfrm flipH="1">
              <a:off x="2815575" y="2876326"/>
              <a:ext cx="592837" cy="32835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202466" y="3582171"/>
              <a:ext cx="508388" cy="3240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786398" y="2063808"/>
              <a:ext cx="364202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505177" y="2782701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÷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841793" y="3513201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11094" y="3087981"/>
            <a:ext cx="2905596" cy="2340000"/>
            <a:chOff x="4582238" y="1667351"/>
            <a:chExt cx="2905596" cy="2508912"/>
          </a:xfrm>
        </p:grpSpPr>
        <p:sp>
          <p:nvSpPr>
            <p:cNvPr id="36" name="圆角矩形 35"/>
            <p:cNvSpPr/>
            <p:nvPr/>
          </p:nvSpPr>
          <p:spPr>
            <a:xfrm>
              <a:off x="5331214" y="1667351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438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662802" y="1667351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965244" y="2372849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582238" y="2369894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920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6726539" y="3082783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394951" y="3082783"/>
              <a:ext cx="761295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917166" y="3792717"/>
              <a:ext cx="1020547" cy="3835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>
              <a:stCxn id="36" idx="2"/>
            </p:cNvCxnSpPr>
            <p:nvPr/>
          </p:nvCxnSpPr>
          <p:spPr>
            <a:xfrm>
              <a:off x="5711862" y="2050897"/>
              <a:ext cx="506289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37" idx="2"/>
            </p:cNvCxnSpPr>
            <p:nvPr/>
          </p:nvCxnSpPr>
          <p:spPr>
            <a:xfrm flipH="1">
              <a:off x="6515056" y="2050897"/>
              <a:ext cx="528394" cy="3219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930265" y="2754425"/>
              <a:ext cx="656576" cy="3283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740230" y="3463191"/>
              <a:ext cx="637292" cy="3295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811369" y="2753440"/>
              <a:ext cx="546841" cy="3303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6598798" y="3473813"/>
              <a:ext cx="508389" cy="31998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5505916" y="2638691"/>
              <a:ext cx="364202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128065" y="1959324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÷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230033" y="3384594"/>
              <a:ext cx="500458" cy="494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292648" y="6068666"/>
            <a:ext cx="4412609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158259" y="6077055"/>
            <a:ext cx="3733102" cy="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746728" y="3670508"/>
            <a:ext cx="91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4617367" y="4333277"/>
            <a:ext cx="69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3752402" y="4999271"/>
            <a:ext cx="91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3520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2228572" y="5609781"/>
            <a:ext cx="4591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320×[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128+147)÷25]=3520</a:t>
            </a: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8895987" y="3663098"/>
            <a:ext cx="416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8151609" y="4325629"/>
            <a:ext cx="914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926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8646022" y="4982428"/>
            <a:ext cx="1126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31484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6819602" y="5619317"/>
            <a:ext cx="4216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920+438÷73)×34=31484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3" y="1566740"/>
            <a:ext cx="1728297" cy="172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65320" y="2491619"/>
            <a:ext cx="7927042" cy="255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32 × 800 – 400 ÷ 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先减再乘最后除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32 × 800 – 400 ÷ 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先除再减最后乘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32 × 800 – 400 ÷ 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先减再除最后乘</a:t>
            </a:r>
          </a:p>
        </p:txBody>
      </p:sp>
      <p:sp>
        <p:nvSpPr>
          <p:cNvPr id="8" name="矩形 7"/>
          <p:cNvSpPr/>
          <p:nvPr/>
        </p:nvSpPr>
        <p:spPr>
          <a:xfrm>
            <a:off x="1909056" y="2625926"/>
            <a:ext cx="324921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]</a:t>
            </a:r>
          </a:p>
        </p:txBody>
      </p:sp>
      <p:sp>
        <p:nvSpPr>
          <p:cNvPr id="16" name="任意多边形: 形状 15"/>
          <p:cNvSpPr/>
          <p:nvPr/>
        </p:nvSpPr>
        <p:spPr>
          <a:xfrm>
            <a:off x="812800" y="1397170"/>
            <a:ext cx="7087898" cy="333116"/>
          </a:xfrm>
          <a:custGeom>
            <a:avLst/>
            <a:gdLst/>
            <a:ahLst/>
            <a:cxnLst/>
            <a:rect l="l" t="t" r="r" b="b"/>
            <a:pathLst>
              <a:path w="7087898" h="333116">
                <a:moveTo>
                  <a:pt x="2179012" y="234555"/>
                </a:moveTo>
                <a:cubicBezTo>
                  <a:pt x="2191143" y="232677"/>
                  <a:pt x="2200239" y="235742"/>
                  <a:pt x="2206297" y="243751"/>
                </a:cubicBezTo>
                <a:cubicBezTo>
                  <a:pt x="2212356" y="251760"/>
                  <a:pt x="2214475" y="260461"/>
                  <a:pt x="2212654" y="269854"/>
                </a:cubicBezTo>
                <a:cubicBezTo>
                  <a:pt x="2210732" y="284294"/>
                  <a:pt x="2205731" y="296982"/>
                  <a:pt x="2197650" y="307916"/>
                </a:cubicBezTo>
                <a:cubicBezTo>
                  <a:pt x="2189570" y="318851"/>
                  <a:pt x="2177463" y="327251"/>
                  <a:pt x="2161330" y="333116"/>
                </a:cubicBezTo>
                <a:lnTo>
                  <a:pt x="2153135" y="321995"/>
                </a:lnTo>
                <a:cubicBezTo>
                  <a:pt x="2162642" y="315699"/>
                  <a:pt x="2169518" y="309795"/>
                  <a:pt x="2173763" y="304281"/>
                </a:cubicBezTo>
                <a:cubicBezTo>
                  <a:pt x="2178008" y="298767"/>
                  <a:pt x="2180130" y="293314"/>
                  <a:pt x="2180130" y="287922"/>
                </a:cubicBezTo>
                <a:cubicBezTo>
                  <a:pt x="2179585" y="285743"/>
                  <a:pt x="2175850" y="283040"/>
                  <a:pt x="2168923" y="279813"/>
                </a:cubicBezTo>
                <a:cubicBezTo>
                  <a:pt x="2161997" y="276586"/>
                  <a:pt x="2158534" y="269581"/>
                  <a:pt x="2158534" y="258797"/>
                </a:cubicBezTo>
                <a:cubicBezTo>
                  <a:pt x="2158534" y="254940"/>
                  <a:pt x="2159541" y="250742"/>
                  <a:pt x="2161556" y="246203"/>
                </a:cubicBezTo>
                <a:cubicBezTo>
                  <a:pt x="2163571" y="241664"/>
                  <a:pt x="2169389" y="237782"/>
                  <a:pt x="2179012" y="234555"/>
                </a:cubicBezTo>
                <a:close/>
                <a:moveTo>
                  <a:pt x="1664371" y="229997"/>
                </a:moveTo>
                <a:cubicBezTo>
                  <a:pt x="1667717" y="230933"/>
                  <a:pt x="1672077" y="232865"/>
                  <a:pt x="1677453" y="235792"/>
                </a:cubicBezTo>
                <a:cubicBezTo>
                  <a:pt x="1698956" y="247501"/>
                  <a:pt x="1711805" y="259296"/>
                  <a:pt x="1716000" y="271177"/>
                </a:cubicBezTo>
                <a:cubicBezTo>
                  <a:pt x="1720194" y="283058"/>
                  <a:pt x="1720384" y="292303"/>
                  <a:pt x="1716570" y="298914"/>
                </a:cubicBezTo>
                <a:cubicBezTo>
                  <a:pt x="1712755" y="305525"/>
                  <a:pt x="1705449" y="302725"/>
                  <a:pt x="1694651" y="290514"/>
                </a:cubicBezTo>
                <a:cubicBezTo>
                  <a:pt x="1683852" y="278304"/>
                  <a:pt x="1672861" y="264283"/>
                  <a:pt x="1661675" y="248451"/>
                </a:cubicBezTo>
                <a:cubicBezTo>
                  <a:pt x="1653437" y="233340"/>
                  <a:pt x="1654335" y="227189"/>
                  <a:pt x="1664371" y="229997"/>
                </a:cubicBezTo>
                <a:close/>
                <a:moveTo>
                  <a:pt x="7042282" y="225715"/>
                </a:moveTo>
                <a:cubicBezTo>
                  <a:pt x="7038910" y="225905"/>
                  <a:pt x="7035630" y="227184"/>
                  <a:pt x="7032444" y="229554"/>
                </a:cubicBezTo>
                <a:cubicBezTo>
                  <a:pt x="7026069" y="234294"/>
                  <a:pt x="7022882" y="240610"/>
                  <a:pt x="7022882" y="248505"/>
                </a:cubicBezTo>
                <a:cubicBezTo>
                  <a:pt x="7022882" y="256399"/>
                  <a:pt x="7026431" y="262325"/>
                  <a:pt x="7033530" y="266283"/>
                </a:cubicBezTo>
                <a:cubicBezTo>
                  <a:pt x="7040628" y="270241"/>
                  <a:pt x="7047576" y="270040"/>
                  <a:pt x="7054373" y="265681"/>
                </a:cubicBezTo>
                <a:cubicBezTo>
                  <a:pt x="7061170" y="261307"/>
                  <a:pt x="7064365" y="254997"/>
                  <a:pt x="7063956" y="246752"/>
                </a:cubicBezTo>
                <a:cubicBezTo>
                  <a:pt x="7063548" y="238506"/>
                  <a:pt x="7059786" y="232394"/>
                  <a:pt x="7052674" y="228414"/>
                </a:cubicBezTo>
                <a:cubicBezTo>
                  <a:pt x="7049118" y="226424"/>
                  <a:pt x="7045653" y="225525"/>
                  <a:pt x="7042282" y="225715"/>
                </a:cubicBezTo>
                <a:close/>
                <a:moveTo>
                  <a:pt x="614826" y="222563"/>
                </a:moveTo>
                <a:cubicBezTo>
                  <a:pt x="613916" y="221581"/>
                  <a:pt x="603049" y="222868"/>
                  <a:pt x="582227" y="226424"/>
                </a:cubicBezTo>
                <a:lnTo>
                  <a:pt x="556953" y="228812"/>
                </a:lnTo>
                <a:cubicBezTo>
                  <a:pt x="558702" y="239539"/>
                  <a:pt x="559971" y="251312"/>
                  <a:pt x="560760" y="264132"/>
                </a:cubicBezTo>
                <a:cubicBezTo>
                  <a:pt x="575559" y="264204"/>
                  <a:pt x="592366" y="262196"/>
                  <a:pt x="611181" y="258109"/>
                </a:cubicBezTo>
                <a:cubicBezTo>
                  <a:pt x="613632" y="246666"/>
                  <a:pt x="615081" y="238126"/>
                  <a:pt x="615525" y="232490"/>
                </a:cubicBezTo>
                <a:cubicBezTo>
                  <a:pt x="615970" y="226855"/>
                  <a:pt x="615737" y="223546"/>
                  <a:pt x="614826" y="222563"/>
                </a:cubicBezTo>
                <a:close/>
                <a:moveTo>
                  <a:pt x="5685276" y="216725"/>
                </a:moveTo>
                <a:cubicBezTo>
                  <a:pt x="5692126" y="216256"/>
                  <a:pt x="5690342" y="219213"/>
                  <a:pt x="5679926" y="225596"/>
                </a:cubicBezTo>
                <a:cubicBezTo>
                  <a:pt x="5666038" y="234107"/>
                  <a:pt x="5649292" y="241926"/>
                  <a:pt x="5629689" y="249053"/>
                </a:cubicBezTo>
                <a:cubicBezTo>
                  <a:pt x="5610086" y="256180"/>
                  <a:pt x="5597259" y="262300"/>
                  <a:pt x="5591207" y="267412"/>
                </a:cubicBezTo>
                <a:cubicBezTo>
                  <a:pt x="5585155" y="272525"/>
                  <a:pt x="5579835" y="273579"/>
                  <a:pt x="5575246" y="270574"/>
                </a:cubicBezTo>
                <a:cubicBezTo>
                  <a:pt x="5570657" y="267570"/>
                  <a:pt x="5565208" y="261468"/>
                  <a:pt x="5558898" y="252269"/>
                </a:cubicBezTo>
                <a:cubicBezTo>
                  <a:pt x="5552589" y="243070"/>
                  <a:pt x="5554320" y="238922"/>
                  <a:pt x="5564093" y="239825"/>
                </a:cubicBezTo>
                <a:cubicBezTo>
                  <a:pt x="5573866" y="240729"/>
                  <a:pt x="5591454" y="238061"/>
                  <a:pt x="5616857" y="231823"/>
                </a:cubicBezTo>
                <a:cubicBezTo>
                  <a:pt x="5642261" y="225586"/>
                  <a:pt x="5661825" y="221090"/>
                  <a:pt x="5675548" y="218337"/>
                </a:cubicBezTo>
                <a:cubicBezTo>
                  <a:pt x="5679750" y="217419"/>
                  <a:pt x="5682992" y="216882"/>
                  <a:pt x="5685276" y="216725"/>
                </a:cubicBezTo>
                <a:close/>
                <a:moveTo>
                  <a:pt x="3950020" y="212513"/>
                </a:moveTo>
                <a:cubicBezTo>
                  <a:pt x="3953483" y="213154"/>
                  <a:pt x="3957647" y="214587"/>
                  <a:pt x="3962512" y="216809"/>
                </a:cubicBezTo>
                <a:cubicBezTo>
                  <a:pt x="3972242" y="221255"/>
                  <a:pt x="3978082" y="226708"/>
                  <a:pt x="3980032" y="233168"/>
                </a:cubicBezTo>
                <a:cubicBezTo>
                  <a:pt x="3981982" y="239628"/>
                  <a:pt x="3981405" y="246881"/>
                  <a:pt x="3978300" y="254926"/>
                </a:cubicBezTo>
                <a:cubicBezTo>
                  <a:pt x="3975196" y="262970"/>
                  <a:pt x="3970133" y="263580"/>
                  <a:pt x="3963114" y="256754"/>
                </a:cubicBezTo>
                <a:cubicBezTo>
                  <a:pt x="3956094" y="249928"/>
                  <a:pt x="3949796" y="241876"/>
                  <a:pt x="3944217" y="232598"/>
                </a:cubicBezTo>
                <a:cubicBezTo>
                  <a:pt x="3938438" y="221384"/>
                  <a:pt x="3937610" y="214838"/>
                  <a:pt x="3941733" y="212959"/>
                </a:cubicBezTo>
                <a:cubicBezTo>
                  <a:pt x="3943794" y="212020"/>
                  <a:pt x="3946557" y="211871"/>
                  <a:pt x="3950020" y="212513"/>
                </a:cubicBezTo>
                <a:close/>
                <a:moveTo>
                  <a:pt x="6501100" y="212346"/>
                </a:moveTo>
                <a:cubicBezTo>
                  <a:pt x="6500031" y="211880"/>
                  <a:pt x="6493692" y="212310"/>
                  <a:pt x="6482084" y="213637"/>
                </a:cubicBezTo>
                <a:cubicBezTo>
                  <a:pt x="6470476" y="214963"/>
                  <a:pt x="6454906" y="217240"/>
                  <a:pt x="6435374" y="220466"/>
                </a:cubicBezTo>
                <a:cubicBezTo>
                  <a:pt x="6437138" y="236828"/>
                  <a:pt x="6438802" y="250932"/>
                  <a:pt x="6440365" y="262777"/>
                </a:cubicBezTo>
                <a:cubicBezTo>
                  <a:pt x="6456742" y="261988"/>
                  <a:pt x="6475878" y="260332"/>
                  <a:pt x="6497776" y="257808"/>
                </a:cubicBezTo>
                <a:cubicBezTo>
                  <a:pt x="6501060" y="243826"/>
                  <a:pt x="6502702" y="232462"/>
                  <a:pt x="6502702" y="223714"/>
                </a:cubicBezTo>
                <a:cubicBezTo>
                  <a:pt x="6502702" y="216601"/>
                  <a:pt x="6502168" y="212812"/>
                  <a:pt x="6501100" y="212346"/>
                </a:cubicBezTo>
                <a:close/>
                <a:moveTo>
                  <a:pt x="5072350" y="212346"/>
                </a:moveTo>
                <a:cubicBezTo>
                  <a:pt x="5071281" y="211880"/>
                  <a:pt x="5064943" y="212310"/>
                  <a:pt x="5053335" y="213637"/>
                </a:cubicBezTo>
                <a:cubicBezTo>
                  <a:pt x="5041726" y="214963"/>
                  <a:pt x="5026156" y="217240"/>
                  <a:pt x="5006625" y="220466"/>
                </a:cubicBezTo>
                <a:cubicBezTo>
                  <a:pt x="5008389" y="236828"/>
                  <a:pt x="5010053" y="250932"/>
                  <a:pt x="5011615" y="262777"/>
                </a:cubicBezTo>
                <a:cubicBezTo>
                  <a:pt x="5027992" y="261988"/>
                  <a:pt x="5047129" y="260332"/>
                  <a:pt x="5069026" y="257808"/>
                </a:cubicBezTo>
                <a:cubicBezTo>
                  <a:pt x="5072310" y="243826"/>
                  <a:pt x="5073952" y="232462"/>
                  <a:pt x="5073952" y="223714"/>
                </a:cubicBezTo>
                <a:cubicBezTo>
                  <a:pt x="5073952" y="216601"/>
                  <a:pt x="5073419" y="212812"/>
                  <a:pt x="5072350" y="212346"/>
                </a:cubicBezTo>
                <a:close/>
                <a:moveTo>
                  <a:pt x="7044763" y="202795"/>
                </a:moveTo>
                <a:cubicBezTo>
                  <a:pt x="7050284" y="202917"/>
                  <a:pt x="7055928" y="204190"/>
                  <a:pt x="7061698" y="206613"/>
                </a:cubicBezTo>
                <a:cubicBezTo>
                  <a:pt x="7073234" y="211460"/>
                  <a:pt x="7080895" y="219140"/>
                  <a:pt x="7084681" y="229651"/>
                </a:cubicBezTo>
                <a:cubicBezTo>
                  <a:pt x="7088467" y="240162"/>
                  <a:pt x="7088912" y="250559"/>
                  <a:pt x="7086014" y="260841"/>
                </a:cubicBezTo>
                <a:cubicBezTo>
                  <a:pt x="7083118" y="271123"/>
                  <a:pt x="7077698" y="278992"/>
                  <a:pt x="7069753" y="284448"/>
                </a:cubicBezTo>
                <a:cubicBezTo>
                  <a:pt x="7061808" y="289905"/>
                  <a:pt x="7052369" y="292633"/>
                  <a:pt x="7041435" y="292633"/>
                </a:cubicBezTo>
                <a:cubicBezTo>
                  <a:pt x="7030500" y="292633"/>
                  <a:pt x="7020598" y="288195"/>
                  <a:pt x="7011729" y="279318"/>
                </a:cubicBezTo>
                <a:cubicBezTo>
                  <a:pt x="7002859" y="270442"/>
                  <a:pt x="6998424" y="260898"/>
                  <a:pt x="6998424" y="250688"/>
                </a:cubicBezTo>
                <a:cubicBezTo>
                  <a:pt x="6998424" y="240478"/>
                  <a:pt x="7000812" y="231547"/>
                  <a:pt x="7005588" y="223897"/>
                </a:cubicBezTo>
                <a:cubicBezTo>
                  <a:pt x="7010363" y="216246"/>
                  <a:pt x="7018024" y="210241"/>
                  <a:pt x="7028572" y="205882"/>
                </a:cubicBezTo>
                <a:cubicBezTo>
                  <a:pt x="7033845" y="203702"/>
                  <a:pt x="7039242" y="202673"/>
                  <a:pt x="7044763" y="202795"/>
                </a:cubicBezTo>
                <a:close/>
                <a:moveTo>
                  <a:pt x="3877387" y="201050"/>
                </a:moveTo>
                <a:cubicBezTo>
                  <a:pt x="3879379" y="202630"/>
                  <a:pt x="3880375" y="207481"/>
                  <a:pt x="3880375" y="215605"/>
                </a:cubicBezTo>
                <a:cubicBezTo>
                  <a:pt x="3880375" y="229228"/>
                  <a:pt x="3873455" y="243220"/>
                  <a:pt x="3859617" y="257582"/>
                </a:cubicBezTo>
                <a:cubicBezTo>
                  <a:pt x="3845779" y="271944"/>
                  <a:pt x="3837652" y="274364"/>
                  <a:pt x="3835235" y="264842"/>
                </a:cubicBezTo>
                <a:cubicBezTo>
                  <a:pt x="3832819" y="255320"/>
                  <a:pt x="3832586" y="248806"/>
                  <a:pt x="3834536" y="245300"/>
                </a:cubicBezTo>
                <a:cubicBezTo>
                  <a:pt x="3836486" y="241794"/>
                  <a:pt x="3840846" y="236649"/>
                  <a:pt x="3847614" y="229866"/>
                </a:cubicBezTo>
                <a:cubicBezTo>
                  <a:pt x="3853523" y="223972"/>
                  <a:pt x="3860460" y="216060"/>
                  <a:pt x="3868426" y="206129"/>
                </a:cubicBezTo>
                <a:cubicBezTo>
                  <a:pt x="3872409" y="201164"/>
                  <a:pt x="3875396" y="199471"/>
                  <a:pt x="3877387" y="201050"/>
                </a:cubicBezTo>
                <a:close/>
                <a:moveTo>
                  <a:pt x="3980785" y="199155"/>
                </a:moveTo>
                <a:cubicBezTo>
                  <a:pt x="3983456" y="198707"/>
                  <a:pt x="3987711" y="199551"/>
                  <a:pt x="3993551" y="201688"/>
                </a:cubicBezTo>
                <a:cubicBezTo>
                  <a:pt x="4005231" y="205961"/>
                  <a:pt x="4015832" y="211683"/>
                  <a:pt x="4025354" y="218853"/>
                </a:cubicBezTo>
                <a:cubicBezTo>
                  <a:pt x="4034876" y="226023"/>
                  <a:pt x="4038795" y="235839"/>
                  <a:pt x="4037110" y="248300"/>
                </a:cubicBezTo>
                <a:cubicBezTo>
                  <a:pt x="4035425" y="260762"/>
                  <a:pt x="4030416" y="264096"/>
                  <a:pt x="4022085" y="258303"/>
                </a:cubicBezTo>
                <a:cubicBezTo>
                  <a:pt x="4013753" y="252509"/>
                  <a:pt x="4004575" y="243683"/>
                  <a:pt x="3994551" y="231823"/>
                </a:cubicBezTo>
                <a:cubicBezTo>
                  <a:pt x="3984198" y="219591"/>
                  <a:pt x="3978522" y="210442"/>
                  <a:pt x="3977526" y="204376"/>
                </a:cubicBezTo>
                <a:cubicBezTo>
                  <a:pt x="3977028" y="201343"/>
                  <a:pt x="3978114" y="199603"/>
                  <a:pt x="3980785" y="199155"/>
                </a:cubicBezTo>
                <a:close/>
                <a:moveTo>
                  <a:pt x="2914234" y="197646"/>
                </a:moveTo>
                <a:cubicBezTo>
                  <a:pt x="2916445" y="197587"/>
                  <a:pt x="2919524" y="198260"/>
                  <a:pt x="2923471" y="199666"/>
                </a:cubicBezTo>
                <a:cubicBezTo>
                  <a:pt x="2939259" y="205287"/>
                  <a:pt x="2950309" y="211281"/>
                  <a:pt x="2956618" y="217648"/>
                </a:cubicBezTo>
                <a:cubicBezTo>
                  <a:pt x="2962928" y="224015"/>
                  <a:pt x="2965187" y="232031"/>
                  <a:pt x="2963394" y="241697"/>
                </a:cubicBezTo>
                <a:cubicBezTo>
                  <a:pt x="2961602" y="251362"/>
                  <a:pt x="2956074" y="252549"/>
                  <a:pt x="2946810" y="245257"/>
                </a:cubicBezTo>
                <a:cubicBezTo>
                  <a:pt x="2937546" y="237965"/>
                  <a:pt x="2927866" y="228862"/>
                  <a:pt x="2917771" y="217949"/>
                </a:cubicBezTo>
                <a:cubicBezTo>
                  <a:pt x="2908779" y="204591"/>
                  <a:pt x="2907600" y="197824"/>
                  <a:pt x="2914234" y="197646"/>
                </a:cubicBezTo>
                <a:close/>
                <a:moveTo>
                  <a:pt x="1252991" y="181814"/>
                </a:moveTo>
                <a:lnTo>
                  <a:pt x="1194386" y="188437"/>
                </a:lnTo>
                <a:cubicBezTo>
                  <a:pt x="1193052" y="190506"/>
                  <a:pt x="1191771" y="192146"/>
                  <a:pt x="1190542" y="193358"/>
                </a:cubicBezTo>
                <a:lnTo>
                  <a:pt x="1189112" y="194311"/>
                </a:lnTo>
                <a:lnTo>
                  <a:pt x="1196300" y="196149"/>
                </a:lnTo>
                <a:cubicBezTo>
                  <a:pt x="1202222" y="198436"/>
                  <a:pt x="1204710" y="200885"/>
                  <a:pt x="1203764" y="203494"/>
                </a:cubicBezTo>
                <a:cubicBezTo>
                  <a:pt x="1202817" y="206104"/>
                  <a:pt x="1201943" y="208764"/>
                  <a:pt x="1201140" y="211475"/>
                </a:cubicBezTo>
                <a:cubicBezTo>
                  <a:pt x="1214677" y="210686"/>
                  <a:pt x="1233068" y="208628"/>
                  <a:pt x="1256314" y="205301"/>
                </a:cubicBezTo>
                <a:cubicBezTo>
                  <a:pt x="1256314" y="198619"/>
                  <a:pt x="1255191" y="192578"/>
                  <a:pt x="1252947" y="187179"/>
                </a:cubicBezTo>
                <a:close/>
                <a:moveTo>
                  <a:pt x="1263670" y="180607"/>
                </a:moveTo>
                <a:lnTo>
                  <a:pt x="1255986" y="181476"/>
                </a:lnTo>
                <a:lnTo>
                  <a:pt x="1259863" y="181253"/>
                </a:lnTo>
                <a:lnTo>
                  <a:pt x="1266453" y="183232"/>
                </a:lnTo>
                <a:close/>
                <a:moveTo>
                  <a:pt x="3830321" y="151832"/>
                </a:moveTo>
                <a:cubicBezTo>
                  <a:pt x="3833155" y="151264"/>
                  <a:pt x="3831627" y="159364"/>
                  <a:pt x="3825738" y="176133"/>
                </a:cubicBezTo>
                <a:cubicBezTo>
                  <a:pt x="3817479" y="198146"/>
                  <a:pt x="3810513" y="216135"/>
                  <a:pt x="3804841" y="230103"/>
                </a:cubicBezTo>
                <a:cubicBezTo>
                  <a:pt x="3799169" y="244070"/>
                  <a:pt x="3794577" y="256184"/>
                  <a:pt x="3791064" y="266444"/>
                </a:cubicBezTo>
                <a:cubicBezTo>
                  <a:pt x="3787550" y="276705"/>
                  <a:pt x="3780832" y="274242"/>
                  <a:pt x="3770909" y="259056"/>
                </a:cubicBezTo>
                <a:cubicBezTo>
                  <a:pt x="3760985" y="243869"/>
                  <a:pt x="3759315" y="234781"/>
                  <a:pt x="3765897" y="231791"/>
                </a:cubicBezTo>
                <a:cubicBezTo>
                  <a:pt x="3772479" y="228801"/>
                  <a:pt x="3780000" y="220846"/>
                  <a:pt x="3788461" y="207926"/>
                </a:cubicBezTo>
                <a:cubicBezTo>
                  <a:pt x="3796922" y="195005"/>
                  <a:pt x="3807605" y="179769"/>
                  <a:pt x="3820511" y="162216"/>
                </a:cubicBezTo>
                <a:cubicBezTo>
                  <a:pt x="3825351" y="155634"/>
                  <a:pt x="3828621" y="152172"/>
                  <a:pt x="3830321" y="151832"/>
                </a:cubicBezTo>
                <a:close/>
                <a:moveTo>
                  <a:pt x="5661626" y="146247"/>
                </a:moveTo>
                <a:cubicBezTo>
                  <a:pt x="5661056" y="145722"/>
                  <a:pt x="5660090" y="145897"/>
                  <a:pt x="5658728" y="146772"/>
                </a:cubicBezTo>
                <a:cubicBezTo>
                  <a:pt x="5656003" y="148521"/>
                  <a:pt x="5644366" y="151425"/>
                  <a:pt x="5623816" y="155483"/>
                </a:cubicBezTo>
                <a:cubicBezTo>
                  <a:pt x="5624691" y="161262"/>
                  <a:pt x="5626649" y="170928"/>
                  <a:pt x="5629689" y="184479"/>
                </a:cubicBezTo>
                <a:cubicBezTo>
                  <a:pt x="5637906" y="182041"/>
                  <a:pt x="5647643" y="177998"/>
                  <a:pt x="5658900" y="172347"/>
                </a:cubicBezTo>
                <a:cubicBezTo>
                  <a:pt x="5660620" y="161248"/>
                  <a:pt x="5661704" y="153773"/>
                  <a:pt x="5662148" y="149923"/>
                </a:cubicBezTo>
                <a:cubicBezTo>
                  <a:pt x="5662370" y="147998"/>
                  <a:pt x="5662196" y="146773"/>
                  <a:pt x="5661626" y="146247"/>
                </a:cubicBezTo>
                <a:close/>
                <a:moveTo>
                  <a:pt x="1638626" y="131088"/>
                </a:moveTo>
                <a:cubicBezTo>
                  <a:pt x="1641179" y="131455"/>
                  <a:pt x="1644252" y="132216"/>
                  <a:pt x="1647844" y="133371"/>
                </a:cubicBezTo>
                <a:cubicBezTo>
                  <a:pt x="1660578" y="136812"/>
                  <a:pt x="1665795" y="140817"/>
                  <a:pt x="1663493" y="145384"/>
                </a:cubicBezTo>
                <a:cubicBezTo>
                  <a:pt x="1661191" y="149952"/>
                  <a:pt x="1658915" y="165550"/>
                  <a:pt x="1656663" y="192180"/>
                </a:cubicBezTo>
                <a:cubicBezTo>
                  <a:pt x="1654412" y="218810"/>
                  <a:pt x="1646743" y="240535"/>
                  <a:pt x="1633658" y="257356"/>
                </a:cubicBezTo>
                <a:cubicBezTo>
                  <a:pt x="1620573" y="274177"/>
                  <a:pt x="1602576" y="286062"/>
                  <a:pt x="1579667" y="293010"/>
                </a:cubicBezTo>
                <a:cubicBezTo>
                  <a:pt x="1556759" y="299957"/>
                  <a:pt x="1554410" y="296867"/>
                  <a:pt x="1572623" y="283739"/>
                </a:cubicBezTo>
                <a:cubicBezTo>
                  <a:pt x="1590835" y="270610"/>
                  <a:pt x="1604107" y="257686"/>
                  <a:pt x="1612438" y="244966"/>
                </a:cubicBezTo>
                <a:cubicBezTo>
                  <a:pt x="1620770" y="232247"/>
                  <a:pt x="1626287" y="218243"/>
                  <a:pt x="1628990" y="202957"/>
                </a:cubicBezTo>
                <a:cubicBezTo>
                  <a:pt x="1631694" y="187670"/>
                  <a:pt x="1633045" y="175244"/>
                  <a:pt x="1633045" y="165679"/>
                </a:cubicBezTo>
                <a:cubicBezTo>
                  <a:pt x="1633045" y="155469"/>
                  <a:pt x="1631919" y="146377"/>
                  <a:pt x="1629668" y="138404"/>
                </a:cubicBezTo>
                <a:cubicBezTo>
                  <a:pt x="1627979" y="132424"/>
                  <a:pt x="1630965" y="129986"/>
                  <a:pt x="1638626" y="131088"/>
                </a:cubicBezTo>
                <a:close/>
                <a:moveTo>
                  <a:pt x="2835711" y="130846"/>
                </a:moveTo>
                <a:cubicBezTo>
                  <a:pt x="2839352" y="131479"/>
                  <a:pt x="2842305" y="133127"/>
                  <a:pt x="2844571" y="135791"/>
                </a:cubicBezTo>
                <a:cubicBezTo>
                  <a:pt x="2849102" y="141118"/>
                  <a:pt x="2846199" y="145162"/>
                  <a:pt x="2835859" y="147923"/>
                </a:cubicBezTo>
                <a:cubicBezTo>
                  <a:pt x="2825520" y="150683"/>
                  <a:pt x="2811338" y="153397"/>
                  <a:pt x="2793312" y="156064"/>
                </a:cubicBezTo>
                <a:cubicBezTo>
                  <a:pt x="2799622" y="158215"/>
                  <a:pt x="2802776" y="161865"/>
                  <a:pt x="2802776" y="167013"/>
                </a:cubicBezTo>
                <a:lnTo>
                  <a:pt x="2802776" y="179080"/>
                </a:lnTo>
                <a:cubicBezTo>
                  <a:pt x="2805286" y="179224"/>
                  <a:pt x="2810262" y="177460"/>
                  <a:pt x="2817705" y="173789"/>
                </a:cubicBezTo>
                <a:cubicBezTo>
                  <a:pt x="2825147" y="170118"/>
                  <a:pt x="2831941" y="171107"/>
                  <a:pt x="2838086" y="176757"/>
                </a:cubicBezTo>
                <a:cubicBezTo>
                  <a:pt x="2844231" y="182407"/>
                  <a:pt x="2842671" y="186709"/>
                  <a:pt x="2833407" y="189663"/>
                </a:cubicBezTo>
                <a:cubicBezTo>
                  <a:pt x="2824144" y="192617"/>
                  <a:pt x="2813811" y="194094"/>
                  <a:pt x="2802411" y="194094"/>
                </a:cubicBezTo>
                <a:lnTo>
                  <a:pt x="2800066" y="222337"/>
                </a:lnTo>
                <a:lnTo>
                  <a:pt x="2843848" y="240014"/>
                </a:lnTo>
                <a:lnTo>
                  <a:pt x="2843786" y="240081"/>
                </a:lnTo>
                <a:lnTo>
                  <a:pt x="2843971" y="240064"/>
                </a:lnTo>
                <a:lnTo>
                  <a:pt x="2875452" y="252775"/>
                </a:lnTo>
                <a:cubicBezTo>
                  <a:pt x="2895587" y="259981"/>
                  <a:pt x="2910730" y="264247"/>
                  <a:pt x="2920879" y="265573"/>
                </a:cubicBezTo>
                <a:cubicBezTo>
                  <a:pt x="2941178" y="268226"/>
                  <a:pt x="2960268" y="269553"/>
                  <a:pt x="2978150" y="269553"/>
                </a:cubicBezTo>
                <a:cubicBezTo>
                  <a:pt x="2998901" y="269553"/>
                  <a:pt x="3007583" y="271757"/>
                  <a:pt x="3004199" y="276167"/>
                </a:cubicBezTo>
                <a:cubicBezTo>
                  <a:pt x="3000815" y="280577"/>
                  <a:pt x="2989458" y="285771"/>
                  <a:pt x="2970127" y="291751"/>
                </a:cubicBezTo>
                <a:cubicBezTo>
                  <a:pt x="2950796" y="297731"/>
                  <a:pt x="2935474" y="300721"/>
                  <a:pt x="2924159" y="300721"/>
                </a:cubicBezTo>
                <a:cubicBezTo>
                  <a:pt x="2912644" y="300721"/>
                  <a:pt x="2897038" y="295914"/>
                  <a:pt x="2877342" y="286298"/>
                </a:cubicBezTo>
                <a:cubicBezTo>
                  <a:pt x="2857646" y="276683"/>
                  <a:pt x="2835501" y="264720"/>
                  <a:pt x="2810907" y="250408"/>
                </a:cubicBezTo>
                <a:cubicBezTo>
                  <a:pt x="2786314" y="236097"/>
                  <a:pt x="2766639" y="225872"/>
                  <a:pt x="2751883" y="219735"/>
                </a:cubicBezTo>
                <a:cubicBezTo>
                  <a:pt x="2748312" y="226833"/>
                  <a:pt x="2741727" y="236100"/>
                  <a:pt x="2732126" y="247537"/>
                </a:cubicBezTo>
                <a:cubicBezTo>
                  <a:pt x="2722525" y="258973"/>
                  <a:pt x="2710501" y="268223"/>
                  <a:pt x="2696053" y="275285"/>
                </a:cubicBezTo>
                <a:cubicBezTo>
                  <a:pt x="2681605" y="282348"/>
                  <a:pt x="2681623" y="277820"/>
                  <a:pt x="2696107" y="261701"/>
                </a:cubicBezTo>
                <a:cubicBezTo>
                  <a:pt x="2710591" y="245583"/>
                  <a:pt x="2721163" y="229378"/>
                  <a:pt x="2727824" y="213088"/>
                </a:cubicBezTo>
                <a:cubicBezTo>
                  <a:pt x="2734485" y="196798"/>
                  <a:pt x="2737367" y="186157"/>
                  <a:pt x="2736471" y="181167"/>
                </a:cubicBezTo>
                <a:cubicBezTo>
                  <a:pt x="2735575" y="176176"/>
                  <a:pt x="2740777" y="175725"/>
                  <a:pt x="2752077" y="179812"/>
                </a:cubicBezTo>
                <a:cubicBezTo>
                  <a:pt x="2763377" y="183899"/>
                  <a:pt x="2768493" y="187853"/>
                  <a:pt x="2767424" y="191674"/>
                </a:cubicBezTo>
                <a:cubicBezTo>
                  <a:pt x="2766356" y="195496"/>
                  <a:pt x="2762839" y="200548"/>
                  <a:pt x="2756873" y="206829"/>
                </a:cubicBezTo>
                <a:cubicBezTo>
                  <a:pt x="2769794" y="212005"/>
                  <a:pt x="2776943" y="214909"/>
                  <a:pt x="2778319" y="215540"/>
                </a:cubicBezTo>
                <a:cubicBezTo>
                  <a:pt x="2778319" y="193528"/>
                  <a:pt x="2777889" y="179539"/>
                  <a:pt x="2777029" y="173574"/>
                </a:cubicBezTo>
                <a:cubicBezTo>
                  <a:pt x="2776168" y="167608"/>
                  <a:pt x="2775157" y="163650"/>
                  <a:pt x="2773996" y="161700"/>
                </a:cubicBezTo>
                <a:cubicBezTo>
                  <a:pt x="2745215" y="169716"/>
                  <a:pt x="2727157" y="174646"/>
                  <a:pt x="2719822" y="176488"/>
                </a:cubicBezTo>
                <a:cubicBezTo>
                  <a:pt x="2712487" y="178331"/>
                  <a:pt x="2704428" y="175717"/>
                  <a:pt x="2695644" y="168648"/>
                </a:cubicBezTo>
                <a:cubicBezTo>
                  <a:pt x="2686861" y="161578"/>
                  <a:pt x="2688205" y="157742"/>
                  <a:pt x="2699678" y="157140"/>
                </a:cubicBezTo>
                <a:cubicBezTo>
                  <a:pt x="2711150" y="156537"/>
                  <a:pt x="2732018" y="152895"/>
                  <a:pt x="2762283" y="146212"/>
                </a:cubicBezTo>
                <a:cubicBezTo>
                  <a:pt x="2792548" y="139530"/>
                  <a:pt x="2812696" y="134790"/>
                  <a:pt x="2822727" y="131994"/>
                </a:cubicBezTo>
                <a:cubicBezTo>
                  <a:pt x="2827743" y="130596"/>
                  <a:pt x="2832071" y="130213"/>
                  <a:pt x="2835711" y="130846"/>
                </a:cubicBezTo>
                <a:close/>
                <a:moveTo>
                  <a:pt x="4537229" y="125573"/>
                </a:moveTo>
                <a:cubicBezTo>
                  <a:pt x="4540871" y="123098"/>
                  <a:pt x="4543378" y="129429"/>
                  <a:pt x="4544749" y="144567"/>
                </a:cubicBezTo>
                <a:cubicBezTo>
                  <a:pt x="4546577" y="164751"/>
                  <a:pt x="4541121" y="185024"/>
                  <a:pt x="4528380" y="205387"/>
                </a:cubicBezTo>
                <a:cubicBezTo>
                  <a:pt x="4515638" y="225750"/>
                  <a:pt x="4506163" y="230081"/>
                  <a:pt x="4499954" y="218380"/>
                </a:cubicBezTo>
                <a:cubicBezTo>
                  <a:pt x="4493744" y="206678"/>
                  <a:pt x="4493816" y="196418"/>
                  <a:pt x="4500169" y="187598"/>
                </a:cubicBezTo>
                <a:cubicBezTo>
                  <a:pt x="4506522" y="178779"/>
                  <a:pt x="4511899" y="170024"/>
                  <a:pt x="4516302" y="161334"/>
                </a:cubicBezTo>
                <a:cubicBezTo>
                  <a:pt x="4521708" y="152228"/>
                  <a:pt x="4527343" y="142111"/>
                  <a:pt x="4533209" y="130983"/>
                </a:cubicBezTo>
                <a:cubicBezTo>
                  <a:pt x="4534675" y="128201"/>
                  <a:pt x="4536015" y="126398"/>
                  <a:pt x="4537229" y="125573"/>
                </a:cubicBezTo>
                <a:close/>
                <a:moveTo>
                  <a:pt x="5669144" y="121032"/>
                </a:moveTo>
                <a:cubicBezTo>
                  <a:pt x="5671589" y="120690"/>
                  <a:pt x="5674215" y="121239"/>
                  <a:pt x="5677022" y="122680"/>
                </a:cubicBezTo>
                <a:cubicBezTo>
                  <a:pt x="5682636" y="125563"/>
                  <a:pt x="5688670" y="129198"/>
                  <a:pt x="5695123" y="133586"/>
                </a:cubicBezTo>
                <a:cubicBezTo>
                  <a:pt x="5701576" y="137974"/>
                  <a:pt x="5702877" y="142151"/>
                  <a:pt x="5699026" y="146116"/>
                </a:cubicBezTo>
                <a:cubicBezTo>
                  <a:pt x="5695176" y="150081"/>
                  <a:pt x="5690355" y="158036"/>
                  <a:pt x="5684561" y="169981"/>
                </a:cubicBezTo>
                <a:cubicBezTo>
                  <a:pt x="5689968" y="180593"/>
                  <a:pt x="5688770" y="187018"/>
                  <a:pt x="5680969" y="189255"/>
                </a:cubicBezTo>
                <a:cubicBezTo>
                  <a:pt x="5673168" y="191492"/>
                  <a:pt x="5656017" y="196030"/>
                  <a:pt x="5629517" y="202871"/>
                </a:cubicBezTo>
                <a:cubicBezTo>
                  <a:pt x="5625430" y="210514"/>
                  <a:pt x="5621250" y="211952"/>
                  <a:pt x="5616976" y="207183"/>
                </a:cubicBezTo>
                <a:cubicBezTo>
                  <a:pt x="5612703" y="202415"/>
                  <a:pt x="5608325" y="193532"/>
                  <a:pt x="5603844" y="180532"/>
                </a:cubicBezTo>
                <a:cubicBezTo>
                  <a:pt x="5599363" y="167533"/>
                  <a:pt x="5595022" y="157878"/>
                  <a:pt x="5590820" y="151569"/>
                </a:cubicBezTo>
                <a:cubicBezTo>
                  <a:pt x="5586618" y="145259"/>
                  <a:pt x="5587245" y="141520"/>
                  <a:pt x="5592701" y="140351"/>
                </a:cubicBezTo>
                <a:cubicBezTo>
                  <a:pt x="5598158" y="139182"/>
                  <a:pt x="5603715" y="139046"/>
                  <a:pt x="5609372" y="139942"/>
                </a:cubicBezTo>
                <a:cubicBezTo>
                  <a:pt x="5615029" y="140838"/>
                  <a:pt x="5621073" y="140494"/>
                  <a:pt x="5627505" y="138910"/>
                </a:cubicBezTo>
                <a:cubicBezTo>
                  <a:pt x="5633937" y="137325"/>
                  <a:pt x="5640311" y="135629"/>
                  <a:pt x="5646628" y="133823"/>
                </a:cubicBezTo>
                <a:cubicBezTo>
                  <a:pt x="5652945" y="132016"/>
                  <a:pt x="5658186" y="128986"/>
                  <a:pt x="5662352" y="124734"/>
                </a:cubicBezTo>
                <a:cubicBezTo>
                  <a:pt x="5664434" y="122608"/>
                  <a:pt x="5666698" y="121374"/>
                  <a:pt x="5669144" y="121032"/>
                </a:cubicBezTo>
                <a:close/>
                <a:moveTo>
                  <a:pt x="775914" y="119956"/>
                </a:moveTo>
                <a:cubicBezTo>
                  <a:pt x="780089" y="120249"/>
                  <a:pt x="785213" y="121977"/>
                  <a:pt x="791286" y="125143"/>
                </a:cubicBezTo>
                <a:cubicBezTo>
                  <a:pt x="803432" y="131474"/>
                  <a:pt x="806053" y="137515"/>
                  <a:pt x="799148" y="143266"/>
                </a:cubicBezTo>
                <a:cubicBezTo>
                  <a:pt x="792243" y="149016"/>
                  <a:pt x="787744" y="156426"/>
                  <a:pt x="785650" y="165496"/>
                </a:cubicBezTo>
                <a:cubicBezTo>
                  <a:pt x="783557" y="174567"/>
                  <a:pt x="784984" y="183809"/>
                  <a:pt x="789931" y="193223"/>
                </a:cubicBezTo>
                <a:cubicBezTo>
                  <a:pt x="794878" y="202638"/>
                  <a:pt x="796004" y="214034"/>
                  <a:pt x="793308" y="227414"/>
                </a:cubicBezTo>
                <a:cubicBezTo>
                  <a:pt x="833618" y="238513"/>
                  <a:pt x="862252" y="245852"/>
                  <a:pt x="879209" y="249430"/>
                </a:cubicBezTo>
                <a:cubicBezTo>
                  <a:pt x="896167" y="253008"/>
                  <a:pt x="915949" y="255460"/>
                  <a:pt x="938556" y="256786"/>
                </a:cubicBezTo>
                <a:cubicBezTo>
                  <a:pt x="961164" y="258113"/>
                  <a:pt x="984674" y="257191"/>
                  <a:pt x="1009089" y="254022"/>
                </a:cubicBezTo>
                <a:cubicBezTo>
                  <a:pt x="1033503" y="250853"/>
                  <a:pt x="1040963" y="254094"/>
                  <a:pt x="1031470" y="263745"/>
                </a:cubicBezTo>
                <a:lnTo>
                  <a:pt x="993376" y="282158"/>
                </a:lnTo>
                <a:cubicBezTo>
                  <a:pt x="973815" y="291837"/>
                  <a:pt x="959486" y="296222"/>
                  <a:pt x="950387" y="295311"/>
                </a:cubicBezTo>
                <a:cubicBezTo>
                  <a:pt x="941288" y="294401"/>
                  <a:pt x="922463" y="289109"/>
                  <a:pt x="893912" y="279437"/>
                </a:cubicBezTo>
                <a:cubicBezTo>
                  <a:pt x="865360" y="269764"/>
                  <a:pt x="842491" y="262121"/>
                  <a:pt x="825305" y="256507"/>
                </a:cubicBezTo>
                <a:cubicBezTo>
                  <a:pt x="808118" y="250892"/>
                  <a:pt x="796086" y="247185"/>
                  <a:pt x="789210" y="245386"/>
                </a:cubicBezTo>
                <a:cubicBezTo>
                  <a:pt x="782334" y="243586"/>
                  <a:pt x="775454" y="244676"/>
                  <a:pt x="768571" y="248655"/>
                </a:cubicBezTo>
                <a:cubicBezTo>
                  <a:pt x="761688" y="252635"/>
                  <a:pt x="754758" y="256234"/>
                  <a:pt x="747781" y="259453"/>
                </a:cubicBezTo>
                <a:cubicBezTo>
                  <a:pt x="740805" y="262673"/>
                  <a:pt x="733122" y="260335"/>
                  <a:pt x="724733" y="252441"/>
                </a:cubicBezTo>
                <a:cubicBezTo>
                  <a:pt x="716344" y="244547"/>
                  <a:pt x="715372" y="240270"/>
                  <a:pt x="721819" y="239610"/>
                </a:cubicBezTo>
                <a:cubicBezTo>
                  <a:pt x="728264" y="238951"/>
                  <a:pt x="746007" y="234778"/>
                  <a:pt x="775046" y="227091"/>
                </a:cubicBezTo>
                <a:cubicBezTo>
                  <a:pt x="775404" y="226589"/>
                  <a:pt x="774501" y="221900"/>
                  <a:pt x="772335" y="213023"/>
                </a:cubicBezTo>
                <a:cubicBezTo>
                  <a:pt x="770170" y="204147"/>
                  <a:pt x="767248" y="196661"/>
                  <a:pt x="763570" y="190567"/>
                </a:cubicBezTo>
                <a:cubicBezTo>
                  <a:pt x="759892" y="184472"/>
                  <a:pt x="759175" y="176338"/>
                  <a:pt x="761419" y="166163"/>
                </a:cubicBezTo>
                <a:cubicBezTo>
                  <a:pt x="763664" y="155989"/>
                  <a:pt x="761351" y="151576"/>
                  <a:pt x="754482" y="152924"/>
                </a:cubicBezTo>
                <a:cubicBezTo>
                  <a:pt x="747613" y="154272"/>
                  <a:pt x="740192" y="152823"/>
                  <a:pt x="732219" y="148579"/>
                </a:cubicBezTo>
                <a:cubicBezTo>
                  <a:pt x="724246" y="144334"/>
                  <a:pt x="723152" y="141426"/>
                  <a:pt x="728938" y="139856"/>
                </a:cubicBezTo>
                <a:cubicBezTo>
                  <a:pt x="734724" y="138286"/>
                  <a:pt x="741249" y="136440"/>
                  <a:pt x="748513" y="134317"/>
                </a:cubicBezTo>
                <a:cubicBezTo>
                  <a:pt x="755776" y="132195"/>
                  <a:pt x="761684" y="128552"/>
                  <a:pt x="766237" y="123390"/>
                </a:cubicBezTo>
                <a:cubicBezTo>
                  <a:pt x="768514" y="120809"/>
                  <a:pt x="771739" y="119664"/>
                  <a:pt x="775914" y="119956"/>
                </a:cubicBezTo>
                <a:close/>
                <a:moveTo>
                  <a:pt x="2901875" y="119776"/>
                </a:moveTo>
                <a:cubicBezTo>
                  <a:pt x="2907754" y="120737"/>
                  <a:pt x="2913178" y="122404"/>
                  <a:pt x="2918147" y="124777"/>
                </a:cubicBezTo>
                <a:cubicBezTo>
                  <a:pt x="2923116" y="127151"/>
                  <a:pt x="2924672" y="130284"/>
                  <a:pt x="2922815" y="134177"/>
                </a:cubicBezTo>
                <a:cubicBezTo>
                  <a:pt x="2920958" y="138071"/>
                  <a:pt x="2919366" y="145567"/>
                  <a:pt x="2918040" y="156666"/>
                </a:cubicBezTo>
                <a:cubicBezTo>
                  <a:pt x="2916713" y="167766"/>
                  <a:pt x="2913928" y="178976"/>
                  <a:pt x="2909683" y="190298"/>
                </a:cubicBezTo>
                <a:cubicBezTo>
                  <a:pt x="2905438" y="201619"/>
                  <a:pt x="2898834" y="211525"/>
                  <a:pt x="2889872" y="220014"/>
                </a:cubicBezTo>
                <a:cubicBezTo>
                  <a:pt x="2880909" y="228504"/>
                  <a:pt x="2869297" y="234856"/>
                  <a:pt x="2855036" y="239072"/>
                </a:cubicBezTo>
                <a:lnTo>
                  <a:pt x="2843971" y="240064"/>
                </a:lnTo>
                <a:lnTo>
                  <a:pt x="2843848" y="240014"/>
                </a:lnTo>
                <a:lnTo>
                  <a:pt x="2852820" y="230458"/>
                </a:lnTo>
                <a:cubicBezTo>
                  <a:pt x="2865605" y="220498"/>
                  <a:pt x="2875055" y="209621"/>
                  <a:pt x="2881171" y="197826"/>
                </a:cubicBezTo>
                <a:cubicBezTo>
                  <a:pt x="2887287" y="186032"/>
                  <a:pt x="2891471" y="173125"/>
                  <a:pt x="2893722" y="159108"/>
                </a:cubicBezTo>
                <a:cubicBezTo>
                  <a:pt x="2895974" y="145090"/>
                  <a:pt x="2895748" y="134568"/>
                  <a:pt x="2893045" y="127541"/>
                </a:cubicBezTo>
                <a:cubicBezTo>
                  <a:pt x="2890341" y="120515"/>
                  <a:pt x="2893285" y="117926"/>
                  <a:pt x="2901875" y="119776"/>
                </a:cubicBezTo>
                <a:close/>
                <a:moveTo>
                  <a:pt x="4693289" y="117787"/>
                </a:moveTo>
                <a:cubicBezTo>
                  <a:pt x="4700602" y="119213"/>
                  <a:pt x="4710748" y="123182"/>
                  <a:pt x="4723726" y="129693"/>
                </a:cubicBezTo>
                <a:cubicBezTo>
                  <a:pt x="4737033" y="135371"/>
                  <a:pt x="4747660" y="144825"/>
                  <a:pt x="4755604" y="158054"/>
                </a:cubicBezTo>
                <a:cubicBezTo>
                  <a:pt x="4763549" y="171283"/>
                  <a:pt x="4764721" y="184648"/>
                  <a:pt x="4759121" y="198149"/>
                </a:cubicBezTo>
                <a:cubicBezTo>
                  <a:pt x="4753521" y="211650"/>
                  <a:pt x="4744813" y="209309"/>
                  <a:pt x="4732997" y="191126"/>
                </a:cubicBezTo>
                <a:cubicBezTo>
                  <a:pt x="4721180" y="172943"/>
                  <a:pt x="4709780" y="155817"/>
                  <a:pt x="4698795" y="139749"/>
                </a:cubicBezTo>
                <a:cubicBezTo>
                  <a:pt x="4687810" y="123680"/>
                  <a:pt x="4685975" y="116360"/>
                  <a:pt x="4693289" y="117787"/>
                </a:cubicBezTo>
                <a:close/>
                <a:moveTo>
                  <a:pt x="6885994" y="110899"/>
                </a:moveTo>
                <a:cubicBezTo>
                  <a:pt x="6895974" y="111384"/>
                  <a:pt x="6904660" y="115695"/>
                  <a:pt x="6912054" y="123831"/>
                </a:cubicBezTo>
                <a:cubicBezTo>
                  <a:pt x="6921913" y="134679"/>
                  <a:pt x="6919166" y="139878"/>
                  <a:pt x="6903816" y="139426"/>
                </a:cubicBezTo>
                <a:cubicBezTo>
                  <a:pt x="6888464" y="138974"/>
                  <a:pt x="6872317" y="139200"/>
                  <a:pt x="6855374" y="140104"/>
                </a:cubicBezTo>
                <a:cubicBezTo>
                  <a:pt x="6838432" y="141007"/>
                  <a:pt x="6807812" y="143445"/>
                  <a:pt x="6763514" y="147417"/>
                </a:cubicBezTo>
                <a:cubicBezTo>
                  <a:pt x="6770714" y="152049"/>
                  <a:pt x="6771821" y="156326"/>
                  <a:pt x="6766838" y="160248"/>
                </a:cubicBezTo>
                <a:cubicBezTo>
                  <a:pt x="6761855" y="164170"/>
                  <a:pt x="6756904" y="168519"/>
                  <a:pt x="6751985" y="173294"/>
                </a:cubicBezTo>
                <a:cubicBezTo>
                  <a:pt x="6747066" y="178069"/>
                  <a:pt x="6745030" y="180457"/>
                  <a:pt x="6745876" y="180457"/>
                </a:cubicBezTo>
                <a:cubicBezTo>
                  <a:pt x="6750135" y="180457"/>
                  <a:pt x="6757908" y="179589"/>
                  <a:pt x="6769194" y="177854"/>
                </a:cubicBezTo>
                <a:cubicBezTo>
                  <a:pt x="6780479" y="176119"/>
                  <a:pt x="6789324" y="173642"/>
                  <a:pt x="6795726" y="170422"/>
                </a:cubicBezTo>
                <a:cubicBezTo>
                  <a:pt x="6802129" y="167203"/>
                  <a:pt x="6808442" y="167282"/>
                  <a:pt x="6814666" y="170659"/>
                </a:cubicBezTo>
                <a:cubicBezTo>
                  <a:pt x="6820890" y="174036"/>
                  <a:pt x="6828092" y="178819"/>
                  <a:pt x="6836274" y="185006"/>
                </a:cubicBezTo>
                <a:cubicBezTo>
                  <a:pt x="6844454" y="191194"/>
                  <a:pt x="6846437" y="196421"/>
                  <a:pt x="6842221" y="200687"/>
                </a:cubicBezTo>
                <a:cubicBezTo>
                  <a:pt x="6838005" y="204954"/>
                  <a:pt x="6834836" y="211123"/>
                  <a:pt x="6832713" y="219197"/>
                </a:cubicBezTo>
                <a:cubicBezTo>
                  <a:pt x="6830592" y="227270"/>
                  <a:pt x="6827702" y="240227"/>
                  <a:pt x="6824044" y="258066"/>
                </a:cubicBezTo>
                <a:cubicBezTo>
                  <a:pt x="6820388" y="275905"/>
                  <a:pt x="6815222" y="289349"/>
                  <a:pt x="6808546" y="298398"/>
                </a:cubicBezTo>
                <a:cubicBezTo>
                  <a:pt x="6801871" y="307447"/>
                  <a:pt x="6793762" y="314373"/>
                  <a:pt x="6784218" y="319177"/>
                </a:cubicBezTo>
                <a:cubicBezTo>
                  <a:pt x="6774675" y="323981"/>
                  <a:pt x="6769100" y="322507"/>
                  <a:pt x="6767494" y="314757"/>
                </a:cubicBezTo>
                <a:cubicBezTo>
                  <a:pt x="6765888" y="307006"/>
                  <a:pt x="6758496" y="297530"/>
                  <a:pt x="6745317" y="286331"/>
                </a:cubicBezTo>
                <a:cubicBezTo>
                  <a:pt x="6732138" y="275131"/>
                  <a:pt x="6733253" y="271553"/>
                  <a:pt x="6748662" y="275597"/>
                </a:cubicBezTo>
                <a:cubicBezTo>
                  <a:pt x="6764070" y="279641"/>
                  <a:pt x="6773876" y="281523"/>
                  <a:pt x="6778077" y="281243"/>
                </a:cubicBezTo>
                <a:cubicBezTo>
                  <a:pt x="6782279" y="280964"/>
                  <a:pt x="6786065" y="276608"/>
                  <a:pt x="6789434" y="268176"/>
                </a:cubicBezTo>
                <a:cubicBezTo>
                  <a:pt x="6792804" y="259744"/>
                  <a:pt x="6796275" y="246049"/>
                  <a:pt x="6799846" y="227091"/>
                </a:cubicBezTo>
                <a:cubicBezTo>
                  <a:pt x="6803416" y="208133"/>
                  <a:pt x="6803467" y="197446"/>
                  <a:pt x="6799996" y="195030"/>
                </a:cubicBezTo>
                <a:cubicBezTo>
                  <a:pt x="6796526" y="192614"/>
                  <a:pt x="6785972" y="192736"/>
                  <a:pt x="6768333" y="195396"/>
                </a:cubicBezTo>
                <a:cubicBezTo>
                  <a:pt x="6750694" y="198056"/>
                  <a:pt x="6736132" y="202329"/>
                  <a:pt x="6724646" y="208216"/>
                </a:cubicBezTo>
                <a:cubicBezTo>
                  <a:pt x="6713159" y="214103"/>
                  <a:pt x="6706838" y="212353"/>
                  <a:pt x="6705684" y="202967"/>
                </a:cubicBezTo>
                <a:cubicBezTo>
                  <a:pt x="6704530" y="193582"/>
                  <a:pt x="6708940" y="185924"/>
                  <a:pt x="6718913" y="179994"/>
                </a:cubicBezTo>
                <a:cubicBezTo>
                  <a:pt x="6728886" y="174065"/>
                  <a:pt x="6735602" y="164367"/>
                  <a:pt x="6739058" y="150902"/>
                </a:cubicBezTo>
                <a:cubicBezTo>
                  <a:pt x="6702102" y="156308"/>
                  <a:pt x="6677416" y="160133"/>
                  <a:pt x="6664998" y="162377"/>
                </a:cubicBezTo>
                <a:cubicBezTo>
                  <a:pt x="6652579" y="164622"/>
                  <a:pt x="6640669" y="160997"/>
                  <a:pt x="6629268" y="151504"/>
                </a:cubicBezTo>
                <a:cubicBezTo>
                  <a:pt x="6617868" y="142011"/>
                  <a:pt x="6620299" y="137264"/>
                  <a:pt x="6636560" y="137264"/>
                </a:cubicBezTo>
                <a:cubicBezTo>
                  <a:pt x="6651116" y="137264"/>
                  <a:pt x="6666948" y="136608"/>
                  <a:pt x="6684056" y="135296"/>
                </a:cubicBezTo>
                <a:cubicBezTo>
                  <a:pt x="6701164" y="133984"/>
                  <a:pt x="6723524" y="131743"/>
                  <a:pt x="6751136" y="128574"/>
                </a:cubicBezTo>
                <a:cubicBezTo>
                  <a:pt x="6778748" y="125405"/>
                  <a:pt x="6802778" y="122487"/>
                  <a:pt x="6823227" y="119819"/>
                </a:cubicBezTo>
                <a:cubicBezTo>
                  <a:pt x="6843676" y="117152"/>
                  <a:pt x="6861128" y="114442"/>
                  <a:pt x="6875584" y="111688"/>
                </a:cubicBezTo>
                <a:cubicBezTo>
                  <a:pt x="6879197" y="111000"/>
                  <a:pt x="6882667" y="110737"/>
                  <a:pt x="6885994" y="110899"/>
                </a:cubicBezTo>
                <a:close/>
                <a:moveTo>
                  <a:pt x="5457244" y="110899"/>
                </a:moveTo>
                <a:cubicBezTo>
                  <a:pt x="5467224" y="111384"/>
                  <a:pt x="5475910" y="115695"/>
                  <a:pt x="5483305" y="123831"/>
                </a:cubicBezTo>
                <a:cubicBezTo>
                  <a:pt x="5493163" y="134679"/>
                  <a:pt x="5490417" y="139878"/>
                  <a:pt x="5475066" y="139426"/>
                </a:cubicBezTo>
                <a:cubicBezTo>
                  <a:pt x="5459715" y="138974"/>
                  <a:pt x="5443567" y="139200"/>
                  <a:pt x="5426625" y="140104"/>
                </a:cubicBezTo>
                <a:cubicBezTo>
                  <a:pt x="5409682" y="141007"/>
                  <a:pt x="5379062" y="143445"/>
                  <a:pt x="5334765" y="147417"/>
                </a:cubicBezTo>
                <a:cubicBezTo>
                  <a:pt x="5341964" y="152049"/>
                  <a:pt x="5343071" y="156326"/>
                  <a:pt x="5338088" y="160248"/>
                </a:cubicBezTo>
                <a:cubicBezTo>
                  <a:pt x="5333105" y="164170"/>
                  <a:pt x="5328154" y="168519"/>
                  <a:pt x="5323235" y="173294"/>
                </a:cubicBezTo>
                <a:cubicBezTo>
                  <a:pt x="5318317" y="178069"/>
                  <a:pt x="5316280" y="180457"/>
                  <a:pt x="5317126" y="180457"/>
                </a:cubicBezTo>
                <a:cubicBezTo>
                  <a:pt x="5321385" y="180457"/>
                  <a:pt x="5329158" y="179589"/>
                  <a:pt x="5340444" y="177854"/>
                </a:cubicBezTo>
                <a:cubicBezTo>
                  <a:pt x="5351729" y="176119"/>
                  <a:pt x="5360574" y="173642"/>
                  <a:pt x="5366977" y="170422"/>
                </a:cubicBezTo>
                <a:cubicBezTo>
                  <a:pt x="5373379" y="167203"/>
                  <a:pt x="5379693" y="167282"/>
                  <a:pt x="5385916" y="170659"/>
                </a:cubicBezTo>
                <a:cubicBezTo>
                  <a:pt x="5392140" y="174036"/>
                  <a:pt x="5399342" y="178819"/>
                  <a:pt x="5407524" y="185006"/>
                </a:cubicBezTo>
                <a:cubicBezTo>
                  <a:pt x="5415705" y="191194"/>
                  <a:pt x="5417687" y="196421"/>
                  <a:pt x="5413471" y="200687"/>
                </a:cubicBezTo>
                <a:cubicBezTo>
                  <a:pt x="5409255" y="204954"/>
                  <a:pt x="5406086" y="211123"/>
                  <a:pt x="5403963" y="219197"/>
                </a:cubicBezTo>
                <a:cubicBezTo>
                  <a:pt x="5401842" y="227270"/>
                  <a:pt x="5398952" y="240227"/>
                  <a:pt x="5395295" y="258066"/>
                </a:cubicBezTo>
                <a:cubicBezTo>
                  <a:pt x="5391638" y="275905"/>
                  <a:pt x="5386472" y="289349"/>
                  <a:pt x="5379797" y="298398"/>
                </a:cubicBezTo>
                <a:cubicBezTo>
                  <a:pt x="5373121" y="307447"/>
                  <a:pt x="5365012" y="314373"/>
                  <a:pt x="5355469" y="319177"/>
                </a:cubicBezTo>
                <a:cubicBezTo>
                  <a:pt x="5345925" y="323981"/>
                  <a:pt x="5340351" y="322507"/>
                  <a:pt x="5338744" y="314757"/>
                </a:cubicBezTo>
                <a:cubicBezTo>
                  <a:pt x="5337138" y="307006"/>
                  <a:pt x="5329746" y="297530"/>
                  <a:pt x="5316567" y="286331"/>
                </a:cubicBezTo>
                <a:cubicBezTo>
                  <a:pt x="5303389" y="275131"/>
                  <a:pt x="5304503" y="271553"/>
                  <a:pt x="5319912" y="275597"/>
                </a:cubicBezTo>
                <a:cubicBezTo>
                  <a:pt x="5335321" y="279641"/>
                  <a:pt x="5345126" y="281523"/>
                  <a:pt x="5349327" y="281243"/>
                </a:cubicBezTo>
                <a:cubicBezTo>
                  <a:pt x="5353529" y="280964"/>
                  <a:pt x="5357315" y="276608"/>
                  <a:pt x="5360685" y="268176"/>
                </a:cubicBezTo>
                <a:cubicBezTo>
                  <a:pt x="5364055" y="259744"/>
                  <a:pt x="5367525" y="246049"/>
                  <a:pt x="5371096" y="227091"/>
                </a:cubicBezTo>
                <a:cubicBezTo>
                  <a:pt x="5374666" y="208133"/>
                  <a:pt x="5374717" y="197446"/>
                  <a:pt x="5371246" y="195030"/>
                </a:cubicBezTo>
                <a:cubicBezTo>
                  <a:pt x="5367776" y="192614"/>
                  <a:pt x="5357222" y="192736"/>
                  <a:pt x="5339583" y="195396"/>
                </a:cubicBezTo>
                <a:cubicBezTo>
                  <a:pt x="5321945" y="198056"/>
                  <a:pt x="5307382" y="202329"/>
                  <a:pt x="5295896" y="208216"/>
                </a:cubicBezTo>
                <a:cubicBezTo>
                  <a:pt x="5284409" y="214103"/>
                  <a:pt x="5278089" y="212353"/>
                  <a:pt x="5276935" y="202967"/>
                </a:cubicBezTo>
                <a:cubicBezTo>
                  <a:pt x="5275780" y="193582"/>
                  <a:pt x="5280190" y="185924"/>
                  <a:pt x="5290163" y="179994"/>
                </a:cubicBezTo>
                <a:cubicBezTo>
                  <a:pt x="5300137" y="174065"/>
                  <a:pt x="5306852" y="164367"/>
                  <a:pt x="5310308" y="150902"/>
                </a:cubicBezTo>
                <a:cubicBezTo>
                  <a:pt x="5273353" y="156308"/>
                  <a:pt x="5248667" y="160133"/>
                  <a:pt x="5236248" y="162377"/>
                </a:cubicBezTo>
                <a:cubicBezTo>
                  <a:pt x="5223829" y="164622"/>
                  <a:pt x="5211919" y="160997"/>
                  <a:pt x="5200519" y="151504"/>
                </a:cubicBezTo>
                <a:cubicBezTo>
                  <a:pt x="5189118" y="142011"/>
                  <a:pt x="5191549" y="137264"/>
                  <a:pt x="5207811" y="137264"/>
                </a:cubicBezTo>
                <a:cubicBezTo>
                  <a:pt x="5222366" y="137264"/>
                  <a:pt x="5238198" y="136608"/>
                  <a:pt x="5255306" y="135296"/>
                </a:cubicBezTo>
                <a:cubicBezTo>
                  <a:pt x="5272414" y="133984"/>
                  <a:pt x="5294774" y="131743"/>
                  <a:pt x="5322386" y="128574"/>
                </a:cubicBezTo>
                <a:cubicBezTo>
                  <a:pt x="5349998" y="125405"/>
                  <a:pt x="5374029" y="122487"/>
                  <a:pt x="5394477" y="119819"/>
                </a:cubicBezTo>
                <a:cubicBezTo>
                  <a:pt x="5414927" y="117152"/>
                  <a:pt x="5432379" y="114442"/>
                  <a:pt x="5446834" y="111688"/>
                </a:cubicBezTo>
                <a:cubicBezTo>
                  <a:pt x="5450447" y="111000"/>
                  <a:pt x="5453917" y="110737"/>
                  <a:pt x="5457244" y="110899"/>
                </a:cubicBezTo>
                <a:close/>
                <a:moveTo>
                  <a:pt x="6038170" y="102310"/>
                </a:moveTo>
                <a:cubicBezTo>
                  <a:pt x="6008428" y="105852"/>
                  <a:pt x="5988237" y="108376"/>
                  <a:pt x="5977596" y="109882"/>
                </a:cubicBezTo>
                <a:cubicBezTo>
                  <a:pt x="5979360" y="128882"/>
                  <a:pt x="5981468" y="147905"/>
                  <a:pt x="5983920" y="166948"/>
                </a:cubicBezTo>
                <a:cubicBezTo>
                  <a:pt x="5997773" y="166131"/>
                  <a:pt x="6015856" y="164073"/>
                  <a:pt x="6038170" y="160775"/>
                </a:cubicBezTo>
                <a:close/>
                <a:moveTo>
                  <a:pt x="3542620" y="102310"/>
                </a:moveTo>
                <a:cubicBezTo>
                  <a:pt x="3512878" y="105852"/>
                  <a:pt x="3492687" y="108376"/>
                  <a:pt x="3482047" y="109882"/>
                </a:cubicBezTo>
                <a:cubicBezTo>
                  <a:pt x="3483811" y="128882"/>
                  <a:pt x="3485919" y="147905"/>
                  <a:pt x="3488371" y="166948"/>
                </a:cubicBezTo>
                <a:cubicBezTo>
                  <a:pt x="3502223" y="166131"/>
                  <a:pt x="3520307" y="164073"/>
                  <a:pt x="3542620" y="160775"/>
                </a:cubicBezTo>
                <a:close/>
                <a:moveTo>
                  <a:pt x="3767895" y="102251"/>
                </a:moveTo>
                <a:cubicBezTo>
                  <a:pt x="3772152" y="101968"/>
                  <a:pt x="3779018" y="103514"/>
                  <a:pt x="3788493" y="106892"/>
                </a:cubicBezTo>
                <a:cubicBezTo>
                  <a:pt x="3807444" y="113646"/>
                  <a:pt x="3814736" y="124243"/>
                  <a:pt x="3810369" y="138684"/>
                </a:cubicBezTo>
                <a:cubicBezTo>
                  <a:pt x="3806003" y="153124"/>
                  <a:pt x="3796757" y="153576"/>
                  <a:pt x="3782632" y="140039"/>
                </a:cubicBezTo>
                <a:cubicBezTo>
                  <a:pt x="3771432" y="126961"/>
                  <a:pt x="3764872" y="116478"/>
                  <a:pt x="3762950" y="108591"/>
                </a:cubicBezTo>
                <a:cubicBezTo>
                  <a:pt x="3761989" y="104647"/>
                  <a:pt x="3763637" y="102534"/>
                  <a:pt x="3767895" y="102251"/>
                </a:cubicBezTo>
                <a:close/>
                <a:moveTo>
                  <a:pt x="1253920" y="94203"/>
                </a:moveTo>
                <a:cubicBezTo>
                  <a:pt x="1249686" y="94438"/>
                  <a:pt x="1243959" y="95118"/>
                  <a:pt x="1236739" y="96244"/>
                </a:cubicBezTo>
                <a:cubicBezTo>
                  <a:pt x="1222299" y="98495"/>
                  <a:pt x="1206381" y="100804"/>
                  <a:pt x="1188986" y="103170"/>
                </a:cubicBezTo>
                <a:cubicBezTo>
                  <a:pt x="1188986" y="109652"/>
                  <a:pt x="1189173" y="113359"/>
                  <a:pt x="1189545" y="114291"/>
                </a:cubicBezTo>
                <a:cubicBezTo>
                  <a:pt x="1199053" y="113502"/>
                  <a:pt x="1209392" y="111057"/>
                  <a:pt x="1220563" y="106956"/>
                </a:cubicBezTo>
                <a:cubicBezTo>
                  <a:pt x="1231734" y="102855"/>
                  <a:pt x="1240288" y="104181"/>
                  <a:pt x="1246225" y="110936"/>
                </a:cubicBezTo>
                <a:cubicBezTo>
                  <a:pt x="1252162" y="117690"/>
                  <a:pt x="1247777" y="122662"/>
                  <a:pt x="1233071" y="125853"/>
                </a:cubicBezTo>
                <a:cubicBezTo>
                  <a:pt x="1218366" y="129044"/>
                  <a:pt x="1204574" y="131005"/>
                  <a:pt x="1191696" y="131736"/>
                </a:cubicBezTo>
                <a:cubicBezTo>
                  <a:pt x="1192600" y="135464"/>
                  <a:pt x="1193052" y="138648"/>
                  <a:pt x="1193052" y="141287"/>
                </a:cubicBezTo>
                <a:cubicBezTo>
                  <a:pt x="1203836" y="138920"/>
                  <a:pt x="1214365" y="136307"/>
                  <a:pt x="1224640" y="133446"/>
                </a:cubicBezTo>
                <a:cubicBezTo>
                  <a:pt x="1234914" y="130585"/>
                  <a:pt x="1243017" y="132267"/>
                  <a:pt x="1248946" y="138490"/>
                </a:cubicBezTo>
                <a:cubicBezTo>
                  <a:pt x="1254876" y="144714"/>
                  <a:pt x="1251431" y="149461"/>
                  <a:pt x="1238610" y="152730"/>
                </a:cubicBezTo>
                <a:cubicBezTo>
                  <a:pt x="1225790" y="156000"/>
                  <a:pt x="1211049" y="158022"/>
                  <a:pt x="1194386" y="158796"/>
                </a:cubicBezTo>
                <a:lnTo>
                  <a:pt x="1195396" y="172347"/>
                </a:lnTo>
                <a:cubicBezTo>
                  <a:pt x="1196414" y="171573"/>
                  <a:pt x="1205198" y="169809"/>
                  <a:pt x="1221746" y="167056"/>
                </a:cubicBezTo>
                <a:cubicBezTo>
                  <a:pt x="1238295" y="164303"/>
                  <a:pt x="1248498" y="162926"/>
                  <a:pt x="1252355" y="162926"/>
                </a:cubicBezTo>
                <a:cubicBezTo>
                  <a:pt x="1257117" y="162926"/>
                  <a:pt x="1260795" y="162912"/>
                  <a:pt x="1263390" y="162883"/>
                </a:cubicBezTo>
                <a:cubicBezTo>
                  <a:pt x="1265871" y="138576"/>
                  <a:pt x="1266907" y="121486"/>
                  <a:pt x="1266499" y="111613"/>
                </a:cubicBezTo>
                <a:cubicBezTo>
                  <a:pt x="1266090" y="101740"/>
                  <a:pt x="1264638" y="96147"/>
                  <a:pt x="1262143" y="94835"/>
                </a:cubicBezTo>
                <a:cubicBezTo>
                  <a:pt x="1260895" y="94179"/>
                  <a:pt x="1258154" y="93968"/>
                  <a:pt x="1253920" y="94203"/>
                </a:cubicBezTo>
                <a:close/>
                <a:moveTo>
                  <a:pt x="6118701" y="93023"/>
                </a:moveTo>
                <a:cubicBezTo>
                  <a:pt x="6115939" y="92689"/>
                  <a:pt x="6112287" y="92860"/>
                  <a:pt x="6107744" y="93534"/>
                </a:cubicBezTo>
                <a:cubicBezTo>
                  <a:pt x="6098660" y="94882"/>
                  <a:pt x="6084911" y="96760"/>
                  <a:pt x="6066498" y="99169"/>
                </a:cubicBezTo>
                <a:cubicBezTo>
                  <a:pt x="6065724" y="120708"/>
                  <a:pt x="6065337" y="139702"/>
                  <a:pt x="6065337" y="156150"/>
                </a:cubicBezTo>
                <a:cubicBezTo>
                  <a:pt x="6081714" y="155318"/>
                  <a:pt x="6100657" y="153253"/>
                  <a:pt x="6122167" y="149955"/>
                </a:cubicBezTo>
                <a:cubicBezTo>
                  <a:pt x="6124677" y="134826"/>
                  <a:pt x="6126154" y="122644"/>
                  <a:pt x="6126598" y="113409"/>
                </a:cubicBezTo>
                <a:cubicBezTo>
                  <a:pt x="6127043" y="104174"/>
                  <a:pt x="6126283" y="98216"/>
                  <a:pt x="6124318" y="95534"/>
                </a:cubicBezTo>
                <a:cubicBezTo>
                  <a:pt x="6123336" y="94193"/>
                  <a:pt x="6121464" y="93356"/>
                  <a:pt x="6118701" y="93023"/>
                </a:cubicBezTo>
                <a:close/>
                <a:moveTo>
                  <a:pt x="3623152" y="93023"/>
                </a:moveTo>
                <a:cubicBezTo>
                  <a:pt x="3620389" y="92689"/>
                  <a:pt x="3616737" y="92860"/>
                  <a:pt x="3612195" y="93534"/>
                </a:cubicBezTo>
                <a:cubicBezTo>
                  <a:pt x="3603110" y="94882"/>
                  <a:pt x="3589362" y="96760"/>
                  <a:pt x="3570949" y="99169"/>
                </a:cubicBezTo>
                <a:cubicBezTo>
                  <a:pt x="3570174" y="120708"/>
                  <a:pt x="3569787" y="139702"/>
                  <a:pt x="3569787" y="156150"/>
                </a:cubicBezTo>
                <a:cubicBezTo>
                  <a:pt x="3586164" y="155318"/>
                  <a:pt x="3605107" y="153253"/>
                  <a:pt x="3626617" y="149955"/>
                </a:cubicBezTo>
                <a:cubicBezTo>
                  <a:pt x="3629127" y="134826"/>
                  <a:pt x="3630604" y="122644"/>
                  <a:pt x="3631049" y="113409"/>
                </a:cubicBezTo>
                <a:cubicBezTo>
                  <a:pt x="3631493" y="104174"/>
                  <a:pt x="3630733" y="98216"/>
                  <a:pt x="3628769" y="95534"/>
                </a:cubicBezTo>
                <a:cubicBezTo>
                  <a:pt x="3627786" y="94193"/>
                  <a:pt x="3625914" y="93356"/>
                  <a:pt x="3623152" y="93023"/>
                </a:cubicBezTo>
                <a:close/>
                <a:moveTo>
                  <a:pt x="970564" y="91404"/>
                </a:moveTo>
                <a:cubicBezTo>
                  <a:pt x="978659" y="90472"/>
                  <a:pt x="986008" y="93928"/>
                  <a:pt x="992612" y="101772"/>
                </a:cubicBezTo>
                <a:cubicBezTo>
                  <a:pt x="999215" y="109616"/>
                  <a:pt x="996053" y="114366"/>
                  <a:pt x="983126" y="116023"/>
                </a:cubicBezTo>
                <a:cubicBezTo>
                  <a:pt x="970198" y="117679"/>
                  <a:pt x="945163" y="120493"/>
                  <a:pt x="908022" y="124466"/>
                </a:cubicBezTo>
                <a:cubicBezTo>
                  <a:pt x="913429" y="128997"/>
                  <a:pt x="913257" y="134314"/>
                  <a:pt x="907506" y="140415"/>
                </a:cubicBezTo>
                <a:cubicBezTo>
                  <a:pt x="901756" y="146517"/>
                  <a:pt x="896023" y="153741"/>
                  <a:pt x="890309" y="162087"/>
                </a:cubicBezTo>
                <a:cubicBezTo>
                  <a:pt x="884594" y="170433"/>
                  <a:pt x="879371" y="177833"/>
                  <a:pt x="874639" y="184286"/>
                </a:cubicBezTo>
                <a:cubicBezTo>
                  <a:pt x="869906" y="190739"/>
                  <a:pt x="868415" y="193965"/>
                  <a:pt x="870164" y="193965"/>
                </a:cubicBezTo>
                <a:cubicBezTo>
                  <a:pt x="875298" y="193965"/>
                  <a:pt x="897762" y="190215"/>
                  <a:pt x="937556" y="182715"/>
                </a:cubicBezTo>
                <a:cubicBezTo>
                  <a:pt x="935204" y="178184"/>
                  <a:pt x="932369" y="173606"/>
                  <a:pt x="929049" y="168981"/>
                </a:cubicBezTo>
                <a:cubicBezTo>
                  <a:pt x="925729" y="164356"/>
                  <a:pt x="925485" y="160162"/>
                  <a:pt x="928317" y="156398"/>
                </a:cubicBezTo>
                <a:cubicBezTo>
                  <a:pt x="931150" y="152633"/>
                  <a:pt x="939919" y="155516"/>
                  <a:pt x="954624" y="165045"/>
                </a:cubicBezTo>
                <a:cubicBezTo>
                  <a:pt x="969330" y="174574"/>
                  <a:pt x="977616" y="184791"/>
                  <a:pt x="979480" y="195697"/>
                </a:cubicBezTo>
                <a:cubicBezTo>
                  <a:pt x="981344" y="206603"/>
                  <a:pt x="980398" y="216035"/>
                  <a:pt x="976640" y="223994"/>
                </a:cubicBezTo>
                <a:cubicBezTo>
                  <a:pt x="972883" y="231953"/>
                  <a:pt x="967523" y="231748"/>
                  <a:pt x="960561" y="223381"/>
                </a:cubicBezTo>
                <a:cubicBezTo>
                  <a:pt x="953599" y="215013"/>
                  <a:pt x="947537" y="206155"/>
                  <a:pt x="942375" y="196805"/>
                </a:cubicBezTo>
                <a:cubicBezTo>
                  <a:pt x="905176" y="207416"/>
                  <a:pt x="881174" y="215196"/>
                  <a:pt x="870369" y="220143"/>
                </a:cubicBezTo>
                <a:cubicBezTo>
                  <a:pt x="859563" y="225091"/>
                  <a:pt x="851389" y="228737"/>
                  <a:pt x="845847" y="231081"/>
                </a:cubicBezTo>
                <a:cubicBezTo>
                  <a:pt x="840305" y="233426"/>
                  <a:pt x="836432" y="229457"/>
                  <a:pt x="834231" y="219175"/>
                </a:cubicBezTo>
                <a:cubicBezTo>
                  <a:pt x="832030" y="208894"/>
                  <a:pt x="833503" y="202319"/>
                  <a:pt x="838652" y="199450"/>
                </a:cubicBezTo>
                <a:cubicBezTo>
                  <a:pt x="843800" y="196582"/>
                  <a:pt x="851677" y="185429"/>
                  <a:pt x="862281" y="165991"/>
                </a:cubicBezTo>
                <a:cubicBezTo>
                  <a:pt x="872885" y="146553"/>
                  <a:pt x="878633" y="133428"/>
                  <a:pt x="879521" y="126617"/>
                </a:cubicBezTo>
                <a:cubicBezTo>
                  <a:pt x="868522" y="130173"/>
                  <a:pt x="858222" y="132410"/>
                  <a:pt x="848622" y="133328"/>
                </a:cubicBezTo>
                <a:cubicBezTo>
                  <a:pt x="839021" y="134246"/>
                  <a:pt x="829847" y="131643"/>
                  <a:pt x="821099" y="125520"/>
                </a:cubicBezTo>
                <a:cubicBezTo>
                  <a:pt x="812352" y="119396"/>
                  <a:pt x="813015" y="116012"/>
                  <a:pt x="823089" y="115367"/>
                </a:cubicBezTo>
                <a:cubicBezTo>
                  <a:pt x="833163" y="114721"/>
                  <a:pt x="849134" y="112359"/>
                  <a:pt x="871003" y="108279"/>
                </a:cubicBezTo>
                <a:cubicBezTo>
                  <a:pt x="892872" y="104199"/>
                  <a:pt x="912909" y="100600"/>
                  <a:pt x="931114" y="97481"/>
                </a:cubicBezTo>
                <a:cubicBezTo>
                  <a:pt x="949319" y="94362"/>
                  <a:pt x="962469" y="92336"/>
                  <a:pt x="970564" y="91404"/>
                </a:cubicBezTo>
                <a:close/>
                <a:moveTo>
                  <a:pt x="1512996" y="87339"/>
                </a:moveTo>
                <a:cubicBezTo>
                  <a:pt x="1517269" y="87339"/>
                  <a:pt x="1522755" y="88773"/>
                  <a:pt x="1529451" y="91641"/>
                </a:cubicBezTo>
                <a:cubicBezTo>
                  <a:pt x="1537425" y="95326"/>
                  <a:pt x="1540271" y="99786"/>
                  <a:pt x="1537991" y="105020"/>
                </a:cubicBezTo>
                <a:cubicBezTo>
                  <a:pt x="1535711" y="110254"/>
                  <a:pt x="1534363" y="116593"/>
                  <a:pt x="1533947" y="124035"/>
                </a:cubicBezTo>
                <a:cubicBezTo>
                  <a:pt x="1533531" y="131478"/>
                  <a:pt x="1533323" y="145359"/>
                  <a:pt x="1533323" y="165679"/>
                </a:cubicBezTo>
                <a:cubicBezTo>
                  <a:pt x="1533323" y="185856"/>
                  <a:pt x="1531649" y="199909"/>
                  <a:pt x="1528301" y="207839"/>
                </a:cubicBezTo>
                <a:cubicBezTo>
                  <a:pt x="1524952" y="215770"/>
                  <a:pt x="1520650" y="215802"/>
                  <a:pt x="1515394" y="207936"/>
                </a:cubicBezTo>
                <a:cubicBezTo>
                  <a:pt x="1510139" y="200071"/>
                  <a:pt x="1508185" y="191882"/>
                  <a:pt x="1509533" y="183372"/>
                </a:cubicBezTo>
                <a:cubicBezTo>
                  <a:pt x="1510881" y="174861"/>
                  <a:pt x="1511781" y="159621"/>
                  <a:pt x="1512232" y="137651"/>
                </a:cubicBezTo>
                <a:cubicBezTo>
                  <a:pt x="1512684" y="115682"/>
                  <a:pt x="1511562" y="101804"/>
                  <a:pt x="1508866" y="96018"/>
                </a:cubicBezTo>
                <a:cubicBezTo>
                  <a:pt x="1506170" y="90232"/>
                  <a:pt x="1507547" y="87339"/>
                  <a:pt x="1512996" y="87339"/>
                </a:cubicBezTo>
                <a:close/>
                <a:moveTo>
                  <a:pt x="1473331" y="66527"/>
                </a:moveTo>
                <a:cubicBezTo>
                  <a:pt x="1480243" y="67969"/>
                  <a:pt x="1486553" y="70123"/>
                  <a:pt x="1492260" y="72991"/>
                </a:cubicBezTo>
                <a:cubicBezTo>
                  <a:pt x="1499832" y="76576"/>
                  <a:pt x="1502703" y="80294"/>
                  <a:pt x="1500875" y="84144"/>
                </a:cubicBezTo>
                <a:cubicBezTo>
                  <a:pt x="1499047" y="87995"/>
                  <a:pt x="1497914" y="98786"/>
                  <a:pt x="1497476" y="116517"/>
                </a:cubicBezTo>
                <a:cubicBezTo>
                  <a:pt x="1497039" y="134249"/>
                  <a:pt x="1496136" y="151755"/>
                  <a:pt x="1494766" y="169035"/>
                </a:cubicBezTo>
                <a:cubicBezTo>
                  <a:pt x="1493396" y="186315"/>
                  <a:pt x="1489905" y="203136"/>
                  <a:pt x="1484290" y="219498"/>
                </a:cubicBezTo>
                <a:cubicBezTo>
                  <a:pt x="1478676" y="235860"/>
                  <a:pt x="1466297" y="249440"/>
                  <a:pt x="1447153" y="260239"/>
                </a:cubicBezTo>
                <a:cubicBezTo>
                  <a:pt x="1428009" y="271037"/>
                  <a:pt x="1425643" y="267975"/>
                  <a:pt x="1440055" y="251054"/>
                </a:cubicBezTo>
                <a:cubicBezTo>
                  <a:pt x="1454467" y="234132"/>
                  <a:pt x="1463465" y="214479"/>
                  <a:pt x="1467050" y="192094"/>
                </a:cubicBezTo>
                <a:cubicBezTo>
                  <a:pt x="1470635" y="169709"/>
                  <a:pt x="1472428" y="152350"/>
                  <a:pt x="1472428" y="140017"/>
                </a:cubicBezTo>
                <a:lnTo>
                  <a:pt x="1472428" y="103579"/>
                </a:lnTo>
                <a:cubicBezTo>
                  <a:pt x="1472428" y="93512"/>
                  <a:pt x="1470850" y="84460"/>
                  <a:pt x="1467695" y="76422"/>
                </a:cubicBezTo>
                <a:cubicBezTo>
                  <a:pt x="1464540" y="68385"/>
                  <a:pt x="1466419" y="65086"/>
                  <a:pt x="1473331" y="66527"/>
                </a:cubicBezTo>
                <a:close/>
                <a:moveTo>
                  <a:pt x="594660" y="61827"/>
                </a:moveTo>
                <a:cubicBezTo>
                  <a:pt x="591491" y="61827"/>
                  <a:pt x="574276" y="64359"/>
                  <a:pt x="543014" y="69421"/>
                </a:cubicBezTo>
                <a:cubicBezTo>
                  <a:pt x="541451" y="81854"/>
                  <a:pt x="540246" y="93211"/>
                  <a:pt x="539400" y="103493"/>
                </a:cubicBezTo>
                <a:lnTo>
                  <a:pt x="592143" y="93448"/>
                </a:lnTo>
                <a:cubicBezTo>
                  <a:pt x="593778" y="82879"/>
                  <a:pt x="595044" y="74967"/>
                  <a:pt x="595940" y="69711"/>
                </a:cubicBezTo>
                <a:cubicBezTo>
                  <a:pt x="596837" y="64455"/>
                  <a:pt x="596410" y="61827"/>
                  <a:pt x="594660" y="61827"/>
                </a:cubicBezTo>
                <a:close/>
                <a:moveTo>
                  <a:pt x="1187626" y="60142"/>
                </a:moveTo>
                <a:cubicBezTo>
                  <a:pt x="1191014" y="60251"/>
                  <a:pt x="1195145" y="61204"/>
                  <a:pt x="1200021" y="63000"/>
                </a:cubicBezTo>
                <a:cubicBezTo>
                  <a:pt x="1209772" y="66592"/>
                  <a:pt x="1213182" y="73142"/>
                  <a:pt x="1210249" y="82649"/>
                </a:cubicBezTo>
                <a:lnTo>
                  <a:pt x="1208999" y="84844"/>
                </a:lnTo>
                <a:lnTo>
                  <a:pt x="1219101" y="83392"/>
                </a:lnTo>
                <a:lnTo>
                  <a:pt x="1240889" y="78377"/>
                </a:lnTo>
                <a:lnTo>
                  <a:pt x="1240872" y="78433"/>
                </a:lnTo>
                <a:lnTo>
                  <a:pt x="1241227" y="78299"/>
                </a:lnTo>
                <a:lnTo>
                  <a:pt x="1260131" y="73949"/>
                </a:lnTo>
                <a:cubicBezTo>
                  <a:pt x="1265574" y="71159"/>
                  <a:pt x="1271665" y="71217"/>
                  <a:pt x="1278404" y="74121"/>
                </a:cubicBezTo>
                <a:cubicBezTo>
                  <a:pt x="1285144" y="77025"/>
                  <a:pt x="1291723" y="80567"/>
                  <a:pt x="1298140" y="84747"/>
                </a:cubicBezTo>
                <a:cubicBezTo>
                  <a:pt x="1304558" y="88927"/>
                  <a:pt x="1305934" y="94043"/>
                  <a:pt x="1302270" y="100094"/>
                </a:cubicBezTo>
                <a:cubicBezTo>
                  <a:pt x="1298606" y="106146"/>
                  <a:pt x="1295437" y="118310"/>
                  <a:pt x="1292763" y="136587"/>
                </a:cubicBezTo>
                <a:cubicBezTo>
                  <a:pt x="1290088" y="154863"/>
                  <a:pt x="1286407" y="169017"/>
                  <a:pt x="1281717" y="179048"/>
                </a:cubicBezTo>
                <a:cubicBezTo>
                  <a:pt x="1280545" y="181556"/>
                  <a:pt x="1279290" y="183469"/>
                  <a:pt x="1277951" y="184788"/>
                </a:cubicBezTo>
                <a:lnTo>
                  <a:pt x="1275608" y="185983"/>
                </a:lnTo>
                <a:lnTo>
                  <a:pt x="1278157" y="186749"/>
                </a:lnTo>
                <a:cubicBezTo>
                  <a:pt x="1283499" y="188964"/>
                  <a:pt x="1285915" y="191147"/>
                  <a:pt x="1285406" y="193299"/>
                </a:cubicBezTo>
                <a:cubicBezTo>
                  <a:pt x="1284897" y="195450"/>
                  <a:pt x="1283804" y="197909"/>
                  <a:pt x="1282126" y="200677"/>
                </a:cubicBezTo>
                <a:cubicBezTo>
                  <a:pt x="1309931" y="198095"/>
                  <a:pt x="1330553" y="195650"/>
                  <a:pt x="1343989" y="193342"/>
                </a:cubicBezTo>
                <a:cubicBezTo>
                  <a:pt x="1357426" y="191033"/>
                  <a:pt x="1368246" y="192703"/>
                  <a:pt x="1376448" y="198353"/>
                </a:cubicBezTo>
                <a:cubicBezTo>
                  <a:pt x="1384651" y="204004"/>
                  <a:pt x="1387832" y="209205"/>
                  <a:pt x="1385988" y="213959"/>
                </a:cubicBezTo>
                <a:cubicBezTo>
                  <a:pt x="1384146" y="218713"/>
                  <a:pt x="1377158" y="220864"/>
                  <a:pt x="1365027" y="220412"/>
                </a:cubicBezTo>
                <a:cubicBezTo>
                  <a:pt x="1352895" y="219961"/>
                  <a:pt x="1342333" y="219735"/>
                  <a:pt x="1333342" y="219735"/>
                </a:cubicBezTo>
                <a:cubicBezTo>
                  <a:pt x="1325412" y="219735"/>
                  <a:pt x="1308340" y="220559"/>
                  <a:pt x="1282126" y="222208"/>
                </a:cubicBezTo>
                <a:cubicBezTo>
                  <a:pt x="1282126" y="261902"/>
                  <a:pt x="1281882" y="283696"/>
                  <a:pt x="1281394" y="287589"/>
                </a:cubicBezTo>
                <a:cubicBezTo>
                  <a:pt x="1280907" y="291482"/>
                  <a:pt x="1279172" y="298022"/>
                  <a:pt x="1276189" y="307206"/>
                </a:cubicBezTo>
                <a:cubicBezTo>
                  <a:pt x="1273206" y="316391"/>
                  <a:pt x="1269851" y="319446"/>
                  <a:pt x="1266122" y="316370"/>
                </a:cubicBezTo>
                <a:cubicBezTo>
                  <a:pt x="1262394" y="313294"/>
                  <a:pt x="1260056" y="308680"/>
                  <a:pt x="1259110" y="302528"/>
                </a:cubicBezTo>
                <a:cubicBezTo>
                  <a:pt x="1258163" y="296376"/>
                  <a:pt x="1257461" y="287327"/>
                  <a:pt x="1257002" y="275382"/>
                </a:cubicBezTo>
                <a:cubicBezTo>
                  <a:pt x="1256543" y="263437"/>
                  <a:pt x="1256314" y="246243"/>
                  <a:pt x="1256314" y="223800"/>
                </a:cubicBezTo>
                <a:lnTo>
                  <a:pt x="1199075" y="231501"/>
                </a:lnTo>
                <a:cubicBezTo>
                  <a:pt x="1195704" y="248322"/>
                  <a:pt x="1187667" y="263558"/>
                  <a:pt x="1174962" y="277210"/>
                </a:cubicBezTo>
                <a:cubicBezTo>
                  <a:pt x="1162256" y="290862"/>
                  <a:pt x="1146543" y="299771"/>
                  <a:pt x="1127822" y="303937"/>
                </a:cubicBezTo>
                <a:cubicBezTo>
                  <a:pt x="1109100" y="308103"/>
                  <a:pt x="1106415" y="305611"/>
                  <a:pt x="1119766" y="296462"/>
                </a:cubicBezTo>
                <a:cubicBezTo>
                  <a:pt x="1133117" y="287313"/>
                  <a:pt x="1144388" y="277486"/>
                  <a:pt x="1153580" y="266982"/>
                </a:cubicBezTo>
                <a:cubicBezTo>
                  <a:pt x="1162772" y="256478"/>
                  <a:pt x="1169125" y="245232"/>
                  <a:pt x="1172638" y="233243"/>
                </a:cubicBezTo>
                <a:cubicBezTo>
                  <a:pt x="1141864" y="238635"/>
                  <a:pt x="1121852" y="242231"/>
                  <a:pt x="1112603" y="244031"/>
                </a:cubicBezTo>
                <a:cubicBezTo>
                  <a:pt x="1103354" y="245830"/>
                  <a:pt x="1094176" y="242206"/>
                  <a:pt x="1085070" y="233157"/>
                </a:cubicBezTo>
                <a:cubicBezTo>
                  <a:pt x="1075964" y="224108"/>
                  <a:pt x="1078803" y="220262"/>
                  <a:pt x="1093588" y="221617"/>
                </a:cubicBezTo>
                <a:cubicBezTo>
                  <a:pt x="1108372" y="222972"/>
                  <a:pt x="1135175" y="221119"/>
                  <a:pt x="1173994" y="216056"/>
                </a:cubicBezTo>
                <a:cubicBezTo>
                  <a:pt x="1173994" y="209403"/>
                  <a:pt x="1172868" y="203376"/>
                  <a:pt x="1170616" y="197977"/>
                </a:cubicBezTo>
                <a:cubicBezTo>
                  <a:pt x="1168365" y="192578"/>
                  <a:pt x="1170602" y="190352"/>
                  <a:pt x="1177328" y="191298"/>
                </a:cubicBezTo>
                <a:lnTo>
                  <a:pt x="1180638" y="192144"/>
                </a:lnTo>
                <a:lnTo>
                  <a:pt x="1176284" y="183283"/>
                </a:lnTo>
                <a:cubicBezTo>
                  <a:pt x="1175026" y="179725"/>
                  <a:pt x="1174051" y="175746"/>
                  <a:pt x="1173359" y="171347"/>
                </a:cubicBezTo>
                <a:cubicBezTo>
                  <a:pt x="1171976" y="162550"/>
                  <a:pt x="1170179" y="149988"/>
                  <a:pt x="1167971" y="133661"/>
                </a:cubicBezTo>
                <a:cubicBezTo>
                  <a:pt x="1165762" y="117335"/>
                  <a:pt x="1162615" y="105533"/>
                  <a:pt x="1158527" y="98255"/>
                </a:cubicBezTo>
                <a:cubicBezTo>
                  <a:pt x="1154441" y="90978"/>
                  <a:pt x="1156470" y="87339"/>
                  <a:pt x="1164615" y="87339"/>
                </a:cubicBezTo>
                <a:cubicBezTo>
                  <a:pt x="1170251" y="87339"/>
                  <a:pt x="1175263" y="87557"/>
                  <a:pt x="1179651" y="87995"/>
                </a:cubicBezTo>
                <a:cubicBezTo>
                  <a:pt x="1181845" y="88213"/>
                  <a:pt x="1186230" y="87939"/>
                  <a:pt x="1192804" y="87172"/>
                </a:cubicBezTo>
                <a:lnTo>
                  <a:pt x="1193276" y="87104"/>
                </a:lnTo>
                <a:lnTo>
                  <a:pt x="1187351" y="83617"/>
                </a:lnTo>
                <a:cubicBezTo>
                  <a:pt x="1178446" y="72590"/>
                  <a:pt x="1175893" y="65499"/>
                  <a:pt x="1179694" y="62344"/>
                </a:cubicBezTo>
                <a:cubicBezTo>
                  <a:pt x="1181594" y="60766"/>
                  <a:pt x="1184238" y="60032"/>
                  <a:pt x="1187626" y="60142"/>
                </a:cubicBezTo>
                <a:close/>
                <a:moveTo>
                  <a:pt x="3237151" y="56902"/>
                </a:moveTo>
                <a:cubicBezTo>
                  <a:pt x="3234971" y="56350"/>
                  <a:pt x="3232122" y="56407"/>
                  <a:pt x="3228605" y="57074"/>
                </a:cubicBezTo>
                <a:cubicBezTo>
                  <a:pt x="3221572" y="58407"/>
                  <a:pt x="3195304" y="61655"/>
                  <a:pt x="3149802" y="66818"/>
                </a:cubicBezTo>
                <a:lnTo>
                  <a:pt x="3149802" y="115646"/>
                </a:lnTo>
                <a:cubicBezTo>
                  <a:pt x="3164759" y="113137"/>
                  <a:pt x="3180057" y="109810"/>
                  <a:pt x="3195695" y="105665"/>
                </a:cubicBezTo>
                <a:cubicBezTo>
                  <a:pt x="3211333" y="101521"/>
                  <a:pt x="3221539" y="103328"/>
                  <a:pt x="3226315" y="111086"/>
                </a:cubicBezTo>
                <a:cubicBezTo>
                  <a:pt x="3231090" y="118844"/>
                  <a:pt x="3223149" y="124720"/>
                  <a:pt x="3202492" y="128714"/>
                </a:cubicBezTo>
                <a:cubicBezTo>
                  <a:pt x="3181835" y="132708"/>
                  <a:pt x="3164272" y="134253"/>
                  <a:pt x="3149802" y="133349"/>
                </a:cubicBezTo>
                <a:lnTo>
                  <a:pt x="3149802" y="176391"/>
                </a:lnTo>
                <a:cubicBezTo>
                  <a:pt x="3173019" y="170985"/>
                  <a:pt x="3190496" y="167382"/>
                  <a:pt x="3202234" y="165582"/>
                </a:cubicBezTo>
                <a:cubicBezTo>
                  <a:pt x="3213971" y="163783"/>
                  <a:pt x="3221439" y="166769"/>
                  <a:pt x="3224637" y="174542"/>
                </a:cubicBezTo>
                <a:cubicBezTo>
                  <a:pt x="3227835" y="182314"/>
                  <a:pt x="3220435" y="188190"/>
                  <a:pt x="3202438" y="192169"/>
                </a:cubicBezTo>
                <a:cubicBezTo>
                  <a:pt x="3184441" y="196149"/>
                  <a:pt x="3166896" y="196790"/>
                  <a:pt x="3149802" y="194094"/>
                </a:cubicBezTo>
                <a:lnTo>
                  <a:pt x="3149802" y="234426"/>
                </a:lnTo>
                <a:cubicBezTo>
                  <a:pt x="3163540" y="234484"/>
                  <a:pt x="3177454" y="233379"/>
                  <a:pt x="3191543" y="231114"/>
                </a:cubicBezTo>
                <a:cubicBezTo>
                  <a:pt x="3205632" y="228848"/>
                  <a:pt x="3216807" y="227970"/>
                  <a:pt x="3225067" y="228479"/>
                </a:cubicBezTo>
                <a:cubicBezTo>
                  <a:pt x="3233327" y="228988"/>
                  <a:pt x="3239009" y="232806"/>
                  <a:pt x="3242114" y="239933"/>
                </a:cubicBezTo>
                <a:cubicBezTo>
                  <a:pt x="3245219" y="247060"/>
                  <a:pt x="3247230" y="245626"/>
                  <a:pt x="3248148" y="235631"/>
                </a:cubicBezTo>
                <a:cubicBezTo>
                  <a:pt x="3249065" y="225636"/>
                  <a:pt x="3249524" y="203666"/>
                  <a:pt x="3249524" y="169723"/>
                </a:cubicBezTo>
                <a:cubicBezTo>
                  <a:pt x="3249524" y="134934"/>
                  <a:pt x="3248639" y="108899"/>
                  <a:pt x="3246868" y="91619"/>
                </a:cubicBezTo>
                <a:cubicBezTo>
                  <a:pt x="3245097" y="74339"/>
                  <a:pt x="3243369" y="63928"/>
                  <a:pt x="3241684" y="60386"/>
                </a:cubicBezTo>
                <a:cubicBezTo>
                  <a:pt x="3240841" y="58615"/>
                  <a:pt x="3239330" y="57454"/>
                  <a:pt x="3237151" y="56902"/>
                </a:cubicBezTo>
                <a:close/>
                <a:moveTo>
                  <a:pt x="218035" y="55049"/>
                </a:moveTo>
                <a:cubicBezTo>
                  <a:pt x="216131" y="54352"/>
                  <a:pt x="213530" y="54550"/>
                  <a:pt x="210232" y="55643"/>
                </a:cubicBezTo>
                <a:cubicBezTo>
                  <a:pt x="203635" y="57830"/>
                  <a:pt x="192264" y="61749"/>
                  <a:pt x="176117" y="67399"/>
                </a:cubicBezTo>
                <a:lnTo>
                  <a:pt x="176117" y="88651"/>
                </a:lnTo>
                <a:cubicBezTo>
                  <a:pt x="183215" y="86987"/>
                  <a:pt x="189654" y="84998"/>
                  <a:pt x="195433" y="82682"/>
                </a:cubicBezTo>
                <a:cubicBezTo>
                  <a:pt x="201212" y="80366"/>
                  <a:pt x="206411" y="81721"/>
                  <a:pt x="211028" y="86747"/>
                </a:cubicBezTo>
                <a:cubicBezTo>
                  <a:pt x="215645" y="91773"/>
                  <a:pt x="213362" y="96524"/>
                  <a:pt x="204177" y="100998"/>
                </a:cubicBezTo>
                <a:cubicBezTo>
                  <a:pt x="194992" y="105472"/>
                  <a:pt x="185639" y="107709"/>
                  <a:pt x="176117" y="107709"/>
                </a:cubicBezTo>
                <a:lnTo>
                  <a:pt x="176117" y="133199"/>
                </a:lnTo>
                <a:cubicBezTo>
                  <a:pt x="190256" y="128868"/>
                  <a:pt x="202883" y="125512"/>
                  <a:pt x="213997" y="123132"/>
                </a:cubicBezTo>
                <a:cubicBezTo>
                  <a:pt x="220119" y="85905"/>
                  <a:pt x="222672" y="64803"/>
                  <a:pt x="221654" y="59827"/>
                </a:cubicBezTo>
                <a:cubicBezTo>
                  <a:pt x="221145" y="57339"/>
                  <a:pt x="219938" y="55746"/>
                  <a:pt x="218035" y="55049"/>
                </a:cubicBezTo>
                <a:close/>
                <a:moveTo>
                  <a:pt x="1281626" y="47867"/>
                </a:moveTo>
                <a:cubicBezTo>
                  <a:pt x="1284354" y="47157"/>
                  <a:pt x="1289669" y="48147"/>
                  <a:pt x="1297570" y="50836"/>
                </a:cubicBezTo>
                <a:cubicBezTo>
                  <a:pt x="1313373" y="56213"/>
                  <a:pt x="1320092" y="64111"/>
                  <a:pt x="1317725" y="74529"/>
                </a:cubicBezTo>
                <a:cubicBezTo>
                  <a:pt x="1315359" y="84947"/>
                  <a:pt x="1308713" y="86105"/>
                  <a:pt x="1297785" y="78003"/>
                </a:cubicBezTo>
                <a:cubicBezTo>
                  <a:pt x="1291619" y="70948"/>
                  <a:pt x="1286091" y="63312"/>
                  <a:pt x="1281201" y="55095"/>
                </a:cubicBezTo>
                <a:cubicBezTo>
                  <a:pt x="1278756" y="50986"/>
                  <a:pt x="1278897" y="48577"/>
                  <a:pt x="1281626" y="47867"/>
                </a:cubicBezTo>
                <a:close/>
                <a:moveTo>
                  <a:pt x="2803556" y="46555"/>
                </a:moveTo>
                <a:cubicBezTo>
                  <a:pt x="2801248" y="46613"/>
                  <a:pt x="2798195" y="46978"/>
                  <a:pt x="2794398" y="47652"/>
                </a:cubicBezTo>
                <a:cubicBezTo>
                  <a:pt x="2786805" y="49000"/>
                  <a:pt x="2777896" y="51065"/>
                  <a:pt x="2767672" y="53847"/>
                </a:cubicBezTo>
                <a:cubicBezTo>
                  <a:pt x="2768518" y="55195"/>
                  <a:pt x="2769715" y="61849"/>
                  <a:pt x="2771264" y="73809"/>
                </a:cubicBezTo>
                <a:cubicBezTo>
                  <a:pt x="2774089" y="73938"/>
                  <a:pt x="2778821" y="72396"/>
                  <a:pt x="2785461" y="69184"/>
                </a:cubicBezTo>
                <a:cubicBezTo>
                  <a:pt x="2792100" y="65972"/>
                  <a:pt x="2797994" y="67234"/>
                  <a:pt x="2803142" y="72970"/>
                </a:cubicBezTo>
                <a:cubicBezTo>
                  <a:pt x="2808290" y="78706"/>
                  <a:pt x="2806000" y="83004"/>
                  <a:pt x="2796270" y="85865"/>
                </a:cubicBezTo>
                <a:cubicBezTo>
                  <a:pt x="2786540" y="88726"/>
                  <a:pt x="2778807" y="90157"/>
                  <a:pt x="2773071" y="90157"/>
                </a:cubicBezTo>
                <a:lnTo>
                  <a:pt x="2775415" y="111602"/>
                </a:lnTo>
                <a:cubicBezTo>
                  <a:pt x="2792523" y="109208"/>
                  <a:pt x="2801561" y="107200"/>
                  <a:pt x="2802529" y="105579"/>
                </a:cubicBezTo>
                <a:cubicBezTo>
                  <a:pt x="2803497" y="103959"/>
                  <a:pt x="2805103" y="94122"/>
                  <a:pt x="2807347" y="76067"/>
                </a:cubicBezTo>
                <a:cubicBezTo>
                  <a:pt x="2809592" y="58013"/>
                  <a:pt x="2809893" y="48427"/>
                  <a:pt x="2808251" y="47308"/>
                </a:cubicBezTo>
                <a:cubicBezTo>
                  <a:pt x="2807430" y="46749"/>
                  <a:pt x="2805865" y="46498"/>
                  <a:pt x="2803556" y="46555"/>
                </a:cubicBezTo>
                <a:close/>
                <a:moveTo>
                  <a:pt x="6787826" y="39989"/>
                </a:moveTo>
                <a:cubicBezTo>
                  <a:pt x="6785296" y="40100"/>
                  <a:pt x="6782107" y="40582"/>
                  <a:pt x="6778260" y="41436"/>
                </a:cubicBezTo>
                <a:cubicBezTo>
                  <a:pt x="6770566" y="43142"/>
                  <a:pt x="6755750" y="46103"/>
                  <a:pt x="6733809" y="50319"/>
                </a:cubicBezTo>
                <a:cubicBezTo>
                  <a:pt x="6733809" y="66567"/>
                  <a:pt x="6734168" y="79796"/>
                  <a:pt x="6734884" y="90006"/>
                </a:cubicBezTo>
                <a:cubicBezTo>
                  <a:pt x="6755706" y="86407"/>
                  <a:pt x="6774736" y="83481"/>
                  <a:pt x="6791972" y="81230"/>
                </a:cubicBezTo>
                <a:cubicBezTo>
                  <a:pt x="6794497" y="66961"/>
                  <a:pt x="6795981" y="56966"/>
                  <a:pt x="6796426" y="51244"/>
                </a:cubicBezTo>
                <a:cubicBezTo>
                  <a:pt x="6796870" y="45523"/>
                  <a:pt x="6795877" y="42031"/>
                  <a:pt x="6793446" y="40769"/>
                </a:cubicBezTo>
                <a:cubicBezTo>
                  <a:pt x="6792231" y="40138"/>
                  <a:pt x="6790358" y="39878"/>
                  <a:pt x="6787826" y="39989"/>
                </a:cubicBezTo>
                <a:close/>
                <a:moveTo>
                  <a:pt x="5359077" y="39989"/>
                </a:moveTo>
                <a:cubicBezTo>
                  <a:pt x="5356546" y="40100"/>
                  <a:pt x="5353357" y="40582"/>
                  <a:pt x="5349510" y="41436"/>
                </a:cubicBezTo>
                <a:cubicBezTo>
                  <a:pt x="5341817" y="43142"/>
                  <a:pt x="5327000" y="46103"/>
                  <a:pt x="5305059" y="50319"/>
                </a:cubicBezTo>
                <a:cubicBezTo>
                  <a:pt x="5305059" y="66567"/>
                  <a:pt x="5305418" y="79796"/>
                  <a:pt x="5306135" y="90006"/>
                </a:cubicBezTo>
                <a:cubicBezTo>
                  <a:pt x="5326957" y="86407"/>
                  <a:pt x="5345986" y="83481"/>
                  <a:pt x="5363223" y="81230"/>
                </a:cubicBezTo>
                <a:cubicBezTo>
                  <a:pt x="5365747" y="66961"/>
                  <a:pt x="5367231" y="56966"/>
                  <a:pt x="5367676" y="51244"/>
                </a:cubicBezTo>
                <a:cubicBezTo>
                  <a:pt x="5368120" y="45523"/>
                  <a:pt x="5367127" y="42031"/>
                  <a:pt x="5364697" y="40769"/>
                </a:cubicBezTo>
                <a:cubicBezTo>
                  <a:pt x="5363482" y="40138"/>
                  <a:pt x="5361609" y="39878"/>
                  <a:pt x="5359077" y="39989"/>
                </a:cubicBezTo>
                <a:close/>
                <a:moveTo>
                  <a:pt x="6481125" y="38715"/>
                </a:moveTo>
                <a:cubicBezTo>
                  <a:pt x="6483607" y="38166"/>
                  <a:pt x="6487444" y="38969"/>
                  <a:pt x="6492635" y="41124"/>
                </a:cubicBezTo>
                <a:cubicBezTo>
                  <a:pt x="6503018" y="45433"/>
                  <a:pt x="6511367" y="50509"/>
                  <a:pt x="6517684" y="56353"/>
                </a:cubicBezTo>
                <a:cubicBezTo>
                  <a:pt x="6524000" y="62197"/>
                  <a:pt x="6522886" y="66556"/>
                  <a:pt x="6514339" y="69431"/>
                </a:cubicBezTo>
                <a:cubicBezTo>
                  <a:pt x="6505792" y="72307"/>
                  <a:pt x="6487122" y="80771"/>
                  <a:pt x="6458326" y="94824"/>
                </a:cubicBezTo>
                <a:cubicBezTo>
                  <a:pt x="6465310" y="97449"/>
                  <a:pt x="6470881" y="100119"/>
                  <a:pt x="6475040" y="102837"/>
                </a:cubicBezTo>
                <a:cubicBezTo>
                  <a:pt x="6479199" y="105554"/>
                  <a:pt x="6480356" y="109455"/>
                  <a:pt x="6478514" y="114538"/>
                </a:cubicBezTo>
                <a:cubicBezTo>
                  <a:pt x="6476671" y="119622"/>
                  <a:pt x="6475341" y="124939"/>
                  <a:pt x="6474524" y="130488"/>
                </a:cubicBezTo>
                <a:cubicBezTo>
                  <a:pt x="6501540" y="127004"/>
                  <a:pt x="6521692" y="123433"/>
                  <a:pt x="6534978" y="119776"/>
                </a:cubicBezTo>
                <a:cubicBezTo>
                  <a:pt x="6548264" y="116120"/>
                  <a:pt x="6559507" y="117399"/>
                  <a:pt x="6568706" y="123616"/>
                </a:cubicBezTo>
                <a:cubicBezTo>
                  <a:pt x="6577906" y="129832"/>
                  <a:pt x="6581039" y="135260"/>
                  <a:pt x="6578106" y="139899"/>
                </a:cubicBezTo>
                <a:cubicBezTo>
                  <a:pt x="6575174" y="144538"/>
                  <a:pt x="6566692" y="146632"/>
                  <a:pt x="6552660" y="146180"/>
                </a:cubicBezTo>
                <a:cubicBezTo>
                  <a:pt x="6538628" y="145728"/>
                  <a:pt x="6511508" y="148500"/>
                  <a:pt x="6471297" y="154494"/>
                </a:cubicBezTo>
                <a:lnTo>
                  <a:pt x="6463726" y="197988"/>
                </a:lnTo>
                <a:cubicBezTo>
                  <a:pt x="6483916" y="196353"/>
                  <a:pt x="6497461" y="193019"/>
                  <a:pt x="6504358" y="187985"/>
                </a:cubicBezTo>
                <a:cubicBezTo>
                  <a:pt x="6511256" y="182952"/>
                  <a:pt x="6518868" y="183092"/>
                  <a:pt x="6527192" y="188405"/>
                </a:cubicBezTo>
                <a:cubicBezTo>
                  <a:pt x="6535516" y="193718"/>
                  <a:pt x="6542768" y="199605"/>
                  <a:pt x="6548949" y="206065"/>
                </a:cubicBezTo>
                <a:cubicBezTo>
                  <a:pt x="6555130" y="212525"/>
                  <a:pt x="6554244" y="217817"/>
                  <a:pt x="6546293" y="221940"/>
                </a:cubicBezTo>
                <a:cubicBezTo>
                  <a:pt x="6538341" y="226062"/>
                  <a:pt x="6530616" y="237294"/>
                  <a:pt x="6523116" y="255635"/>
                </a:cubicBezTo>
                <a:cubicBezTo>
                  <a:pt x="6537513" y="270406"/>
                  <a:pt x="6536136" y="277791"/>
                  <a:pt x="6518986" y="277791"/>
                </a:cubicBezTo>
                <a:cubicBezTo>
                  <a:pt x="6505664" y="277791"/>
                  <a:pt x="6479994" y="279082"/>
                  <a:pt x="6441978" y="281663"/>
                </a:cubicBezTo>
                <a:cubicBezTo>
                  <a:pt x="6433188" y="294368"/>
                  <a:pt x="6426738" y="294616"/>
                  <a:pt x="6422630" y="282405"/>
                </a:cubicBezTo>
                <a:cubicBezTo>
                  <a:pt x="6418522" y="270194"/>
                  <a:pt x="6415360" y="258095"/>
                  <a:pt x="6413144" y="246106"/>
                </a:cubicBezTo>
                <a:cubicBezTo>
                  <a:pt x="6410928" y="234118"/>
                  <a:pt x="6407082" y="223327"/>
                  <a:pt x="6401604" y="213733"/>
                </a:cubicBezTo>
                <a:cubicBezTo>
                  <a:pt x="6396126" y="204140"/>
                  <a:pt x="6397288" y="199802"/>
                  <a:pt x="6405088" y="200720"/>
                </a:cubicBezTo>
                <a:cubicBezTo>
                  <a:pt x="6412890" y="201637"/>
                  <a:pt x="6418988" y="202315"/>
                  <a:pt x="6423383" y="202752"/>
                </a:cubicBezTo>
                <a:cubicBezTo>
                  <a:pt x="6427778" y="203190"/>
                  <a:pt x="6433604" y="203079"/>
                  <a:pt x="6440860" y="202419"/>
                </a:cubicBezTo>
                <a:lnTo>
                  <a:pt x="6446022" y="159011"/>
                </a:lnTo>
                <a:cubicBezTo>
                  <a:pt x="6427696" y="162596"/>
                  <a:pt x="6414270" y="165740"/>
                  <a:pt x="6405744" y="168443"/>
                </a:cubicBezTo>
                <a:cubicBezTo>
                  <a:pt x="6397219" y="171146"/>
                  <a:pt x="6387852" y="168773"/>
                  <a:pt x="6377641" y="161323"/>
                </a:cubicBezTo>
                <a:cubicBezTo>
                  <a:pt x="6367431" y="153874"/>
                  <a:pt x="6370077" y="149590"/>
                  <a:pt x="6385578" y="148471"/>
                </a:cubicBezTo>
                <a:cubicBezTo>
                  <a:pt x="6401080" y="147352"/>
                  <a:pt x="6421708" y="143473"/>
                  <a:pt x="6447464" y="136834"/>
                </a:cubicBezTo>
                <a:cubicBezTo>
                  <a:pt x="6448296" y="120070"/>
                  <a:pt x="6447248" y="109466"/>
                  <a:pt x="6444323" y="105020"/>
                </a:cubicBezTo>
                <a:cubicBezTo>
                  <a:pt x="6432464" y="108605"/>
                  <a:pt x="6422358" y="110624"/>
                  <a:pt x="6414004" y="111075"/>
                </a:cubicBezTo>
                <a:cubicBezTo>
                  <a:pt x="6405651" y="111527"/>
                  <a:pt x="6407548" y="107587"/>
                  <a:pt x="6419694" y="99255"/>
                </a:cubicBezTo>
                <a:cubicBezTo>
                  <a:pt x="6431840" y="90924"/>
                  <a:pt x="6444664" y="81327"/>
                  <a:pt x="6458165" y="70464"/>
                </a:cubicBezTo>
                <a:cubicBezTo>
                  <a:pt x="6471666" y="59601"/>
                  <a:pt x="6478192" y="50918"/>
                  <a:pt x="6477740" y="44415"/>
                </a:cubicBezTo>
                <a:cubicBezTo>
                  <a:pt x="6477514" y="41163"/>
                  <a:pt x="6478642" y="39263"/>
                  <a:pt x="6481125" y="38715"/>
                </a:cubicBezTo>
                <a:close/>
                <a:moveTo>
                  <a:pt x="5052375" y="38715"/>
                </a:moveTo>
                <a:cubicBezTo>
                  <a:pt x="5054857" y="38166"/>
                  <a:pt x="5058694" y="38969"/>
                  <a:pt x="5063885" y="41124"/>
                </a:cubicBezTo>
                <a:cubicBezTo>
                  <a:pt x="5074268" y="45433"/>
                  <a:pt x="5082617" y="50509"/>
                  <a:pt x="5088934" y="56353"/>
                </a:cubicBezTo>
                <a:cubicBezTo>
                  <a:pt x="5095252" y="62197"/>
                  <a:pt x="5094136" y="66556"/>
                  <a:pt x="5085589" y="69431"/>
                </a:cubicBezTo>
                <a:cubicBezTo>
                  <a:pt x="5077043" y="72307"/>
                  <a:pt x="5058372" y="80771"/>
                  <a:pt x="5029576" y="94824"/>
                </a:cubicBezTo>
                <a:cubicBezTo>
                  <a:pt x="5036560" y="97449"/>
                  <a:pt x="5042131" y="100119"/>
                  <a:pt x="5046290" y="102837"/>
                </a:cubicBezTo>
                <a:cubicBezTo>
                  <a:pt x="5050449" y="105554"/>
                  <a:pt x="5051607" y="109455"/>
                  <a:pt x="5049764" y="114538"/>
                </a:cubicBezTo>
                <a:cubicBezTo>
                  <a:pt x="5047921" y="119622"/>
                  <a:pt x="5046591" y="124939"/>
                  <a:pt x="5045774" y="130488"/>
                </a:cubicBezTo>
                <a:cubicBezTo>
                  <a:pt x="5072791" y="127004"/>
                  <a:pt x="5092942" y="123433"/>
                  <a:pt x="5106229" y="119776"/>
                </a:cubicBezTo>
                <a:cubicBezTo>
                  <a:pt x="5119515" y="116120"/>
                  <a:pt x="5130757" y="117399"/>
                  <a:pt x="5139957" y="123616"/>
                </a:cubicBezTo>
                <a:cubicBezTo>
                  <a:pt x="5149156" y="129832"/>
                  <a:pt x="5152289" y="135260"/>
                  <a:pt x="5149357" y="139899"/>
                </a:cubicBezTo>
                <a:cubicBezTo>
                  <a:pt x="5146424" y="144538"/>
                  <a:pt x="5137942" y="146632"/>
                  <a:pt x="5123910" y="146180"/>
                </a:cubicBezTo>
                <a:cubicBezTo>
                  <a:pt x="5109879" y="145728"/>
                  <a:pt x="5082758" y="148500"/>
                  <a:pt x="5042547" y="154494"/>
                </a:cubicBezTo>
                <a:lnTo>
                  <a:pt x="5034976" y="197988"/>
                </a:lnTo>
                <a:cubicBezTo>
                  <a:pt x="5055167" y="196353"/>
                  <a:pt x="5068711" y="193019"/>
                  <a:pt x="5075609" y="187985"/>
                </a:cubicBezTo>
                <a:cubicBezTo>
                  <a:pt x="5082506" y="182952"/>
                  <a:pt x="5090118" y="183092"/>
                  <a:pt x="5098442" y="188405"/>
                </a:cubicBezTo>
                <a:cubicBezTo>
                  <a:pt x="5106767" y="193718"/>
                  <a:pt x="5114019" y="199605"/>
                  <a:pt x="5120199" y="206065"/>
                </a:cubicBezTo>
                <a:cubicBezTo>
                  <a:pt x="5126380" y="212525"/>
                  <a:pt x="5125494" y="217817"/>
                  <a:pt x="5117543" y="221940"/>
                </a:cubicBezTo>
                <a:cubicBezTo>
                  <a:pt x="5109591" y="226062"/>
                  <a:pt x="5101866" y="237294"/>
                  <a:pt x="5094366" y="255635"/>
                </a:cubicBezTo>
                <a:cubicBezTo>
                  <a:pt x="5108763" y="270406"/>
                  <a:pt x="5107387" y="277791"/>
                  <a:pt x="5090236" y="277791"/>
                </a:cubicBezTo>
                <a:cubicBezTo>
                  <a:pt x="5076914" y="277791"/>
                  <a:pt x="5051245" y="279082"/>
                  <a:pt x="5013229" y="281663"/>
                </a:cubicBezTo>
                <a:cubicBezTo>
                  <a:pt x="5004438" y="294368"/>
                  <a:pt x="4997989" y="294616"/>
                  <a:pt x="4993880" y="282405"/>
                </a:cubicBezTo>
                <a:cubicBezTo>
                  <a:pt x="4989772" y="270194"/>
                  <a:pt x="4986610" y="258095"/>
                  <a:pt x="4984394" y="246106"/>
                </a:cubicBezTo>
                <a:cubicBezTo>
                  <a:pt x="4982179" y="234118"/>
                  <a:pt x="4978332" y="223327"/>
                  <a:pt x="4972854" y="213733"/>
                </a:cubicBezTo>
                <a:cubicBezTo>
                  <a:pt x="4967376" y="204140"/>
                  <a:pt x="4968538" y="199802"/>
                  <a:pt x="4976338" y="200720"/>
                </a:cubicBezTo>
                <a:cubicBezTo>
                  <a:pt x="4984140" y="201637"/>
                  <a:pt x="4990238" y="202315"/>
                  <a:pt x="4994633" y="202752"/>
                </a:cubicBezTo>
                <a:cubicBezTo>
                  <a:pt x="4999028" y="203190"/>
                  <a:pt x="5004854" y="203079"/>
                  <a:pt x="5012110" y="202419"/>
                </a:cubicBezTo>
                <a:lnTo>
                  <a:pt x="5017273" y="159011"/>
                </a:lnTo>
                <a:cubicBezTo>
                  <a:pt x="4998946" y="162596"/>
                  <a:pt x="4985520" y="165740"/>
                  <a:pt x="4976995" y="168443"/>
                </a:cubicBezTo>
                <a:cubicBezTo>
                  <a:pt x="4968469" y="171146"/>
                  <a:pt x="4959102" y="168773"/>
                  <a:pt x="4948891" y="161323"/>
                </a:cubicBezTo>
                <a:cubicBezTo>
                  <a:pt x="4938681" y="153874"/>
                  <a:pt x="4941327" y="149590"/>
                  <a:pt x="4956829" y="148471"/>
                </a:cubicBezTo>
                <a:cubicBezTo>
                  <a:pt x="4972331" y="147352"/>
                  <a:pt x="4992959" y="143473"/>
                  <a:pt x="5018714" y="136834"/>
                </a:cubicBezTo>
                <a:cubicBezTo>
                  <a:pt x="5019546" y="120070"/>
                  <a:pt x="5018499" y="109466"/>
                  <a:pt x="5015573" y="105020"/>
                </a:cubicBezTo>
                <a:cubicBezTo>
                  <a:pt x="5003714" y="108605"/>
                  <a:pt x="4993608" y="110624"/>
                  <a:pt x="4985255" y="111075"/>
                </a:cubicBezTo>
                <a:cubicBezTo>
                  <a:pt x="4976901" y="111527"/>
                  <a:pt x="4978798" y="107587"/>
                  <a:pt x="4990944" y="99255"/>
                </a:cubicBezTo>
                <a:cubicBezTo>
                  <a:pt x="5003090" y="90924"/>
                  <a:pt x="5015914" y="81327"/>
                  <a:pt x="5029415" y="70464"/>
                </a:cubicBezTo>
                <a:cubicBezTo>
                  <a:pt x="5042917" y="59601"/>
                  <a:pt x="5049442" y="50918"/>
                  <a:pt x="5048990" y="44415"/>
                </a:cubicBezTo>
                <a:cubicBezTo>
                  <a:pt x="5048764" y="41163"/>
                  <a:pt x="5049892" y="39263"/>
                  <a:pt x="5052375" y="38715"/>
                </a:cubicBezTo>
                <a:close/>
                <a:moveTo>
                  <a:pt x="761992" y="37459"/>
                </a:moveTo>
                <a:cubicBezTo>
                  <a:pt x="766131" y="36934"/>
                  <a:pt x="772938" y="38238"/>
                  <a:pt x="782413" y="41371"/>
                </a:cubicBezTo>
                <a:cubicBezTo>
                  <a:pt x="801363" y="47638"/>
                  <a:pt x="809484" y="58687"/>
                  <a:pt x="806773" y="74519"/>
                </a:cubicBezTo>
                <a:cubicBezTo>
                  <a:pt x="804063" y="90350"/>
                  <a:pt x="794893" y="91490"/>
                  <a:pt x="779262" y="77939"/>
                </a:cubicBezTo>
                <a:cubicBezTo>
                  <a:pt x="767202" y="64029"/>
                  <a:pt x="759974" y="52890"/>
                  <a:pt x="757579" y="44522"/>
                </a:cubicBezTo>
                <a:cubicBezTo>
                  <a:pt x="756382" y="40339"/>
                  <a:pt x="757853" y="37984"/>
                  <a:pt x="761992" y="37459"/>
                </a:cubicBezTo>
                <a:close/>
                <a:moveTo>
                  <a:pt x="933735" y="35430"/>
                </a:moveTo>
                <a:cubicBezTo>
                  <a:pt x="940805" y="35151"/>
                  <a:pt x="946865" y="38053"/>
                  <a:pt x="951914" y="44135"/>
                </a:cubicBezTo>
                <a:cubicBezTo>
                  <a:pt x="958647" y="52245"/>
                  <a:pt x="948222" y="59243"/>
                  <a:pt x="920638" y="65129"/>
                </a:cubicBezTo>
                <a:cubicBezTo>
                  <a:pt x="893055" y="71016"/>
                  <a:pt x="875319" y="72511"/>
                  <a:pt x="867432" y="69614"/>
                </a:cubicBezTo>
                <a:cubicBezTo>
                  <a:pt x="859545" y="66717"/>
                  <a:pt x="854415" y="63538"/>
                  <a:pt x="852042" y="60074"/>
                </a:cubicBezTo>
                <a:cubicBezTo>
                  <a:pt x="849668" y="56611"/>
                  <a:pt x="859116" y="52750"/>
                  <a:pt x="880382" y="48491"/>
                </a:cubicBezTo>
                <a:cubicBezTo>
                  <a:pt x="900688" y="43874"/>
                  <a:pt x="916003" y="39966"/>
                  <a:pt x="926328" y="36768"/>
                </a:cubicBezTo>
                <a:cubicBezTo>
                  <a:pt x="928909" y="35968"/>
                  <a:pt x="931378" y="35522"/>
                  <a:pt x="933735" y="35430"/>
                </a:cubicBezTo>
                <a:close/>
                <a:moveTo>
                  <a:pt x="603028" y="35424"/>
                </a:moveTo>
                <a:cubicBezTo>
                  <a:pt x="606165" y="35205"/>
                  <a:pt x="609653" y="35692"/>
                  <a:pt x="613492" y="36886"/>
                </a:cubicBezTo>
                <a:cubicBezTo>
                  <a:pt x="621172" y="39274"/>
                  <a:pt x="628740" y="42941"/>
                  <a:pt x="636196" y="47889"/>
                </a:cubicBezTo>
                <a:cubicBezTo>
                  <a:pt x="643654" y="52836"/>
                  <a:pt x="642972" y="58855"/>
                  <a:pt x="634153" y="65947"/>
                </a:cubicBezTo>
                <a:cubicBezTo>
                  <a:pt x="625334" y="73038"/>
                  <a:pt x="618501" y="81488"/>
                  <a:pt x="613654" y="91297"/>
                </a:cubicBezTo>
                <a:cubicBezTo>
                  <a:pt x="623549" y="104518"/>
                  <a:pt x="622337" y="111678"/>
                  <a:pt x="610019" y="112775"/>
                </a:cubicBezTo>
                <a:cubicBezTo>
                  <a:pt x="597700" y="113872"/>
                  <a:pt x="573551" y="116987"/>
                  <a:pt x="537572" y="122121"/>
                </a:cubicBezTo>
                <a:cubicBezTo>
                  <a:pt x="535191" y="138311"/>
                  <a:pt x="533105" y="150558"/>
                  <a:pt x="531312" y="158861"/>
                </a:cubicBezTo>
                <a:cubicBezTo>
                  <a:pt x="539945" y="158861"/>
                  <a:pt x="553518" y="157247"/>
                  <a:pt x="572031" y="154021"/>
                </a:cubicBezTo>
                <a:cubicBezTo>
                  <a:pt x="574469" y="141602"/>
                  <a:pt x="574340" y="131876"/>
                  <a:pt x="571644" y="124842"/>
                </a:cubicBezTo>
                <a:cubicBezTo>
                  <a:pt x="568948" y="117808"/>
                  <a:pt x="571522" y="115248"/>
                  <a:pt x="579366" y="117163"/>
                </a:cubicBezTo>
                <a:cubicBezTo>
                  <a:pt x="587210" y="119077"/>
                  <a:pt x="594434" y="121963"/>
                  <a:pt x="601038" y="125821"/>
                </a:cubicBezTo>
                <a:cubicBezTo>
                  <a:pt x="607642" y="129678"/>
                  <a:pt x="609277" y="133833"/>
                  <a:pt x="605942" y="138286"/>
                </a:cubicBezTo>
                <a:cubicBezTo>
                  <a:pt x="602608" y="142739"/>
                  <a:pt x="599780" y="146894"/>
                  <a:pt x="597456" y="150751"/>
                </a:cubicBezTo>
                <a:cubicBezTo>
                  <a:pt x="612141" y="148127"/>
                  <a:pt x="626847" y="145219"/>
                  <a:pt x="641574" y="142029"/>
                </a:cubicBezTo>
                <a:cubicBezTo>
                  <a:pt x="656302" y="138838"/>
                  <a:pt x="667928" y="141961"/>
                  <a:pt x="676453" y="151396"/>
                </a:cubicBezTo>
                <a:cubicBezTo>
                  <a:pt x="684978" y="160832"/>
                  <a:pt x="677378" y="165805"/>
                  <a:pt x="653652" y="166314"/>
                </a:cubicBezTo>
                <a:cubicBezTo>
                  <a:pt x="629926" y="166823"/>
                  <a:pt x="609531" y="168698"/>
                  <a:pt x="592466" y="171939"/>
                </a:cubicBezTo>
                <a:cubicBezTo>
                  <a:pt x="589412" y="181862"/>
                  <a:pt x="584321" y="194596"/>
                  <a:pt x="577194" y="210141"/>
                </a:cubicBezTo>
                <a:cubicBezTo>
                  <a:pt x="594617" y="206785"/>
                  <a:pt x="605588" y="203469"/>
                  <a:pt x="610105" y="200193"/>
                </a:cubicBezTo>
                <a:cubicBezTo>
                  <a:pt x="614622" y="196916"/>
                  <a:pt x="621014" y="196959"/>
                  <a:pt x="629281" y="200322"/>
                </a:cubicBezTo>
                <a:cubicBezTo>
                  <a:pt x="637548" y="203684"/>
                  <a:pt x="645332" y="208585"/>
                  <a:pt x="652630" y="215024"/>
                </a:cubicBezTo>
                <a:cubicBezTo>
                  <a:pt x="659930" y="221463"/>
                  <a:pt x="660084" y="227005"/>
                  <a:pt x="653093" y="231651"/>
                </a:cubicBezTo>
                <a:cubicBezTo>
                  <a:pt x="646102" y="236298"/>
                  <a:pt x="640155" y="245196"/>
                  <a:pt x="635251" y="258346"/>
                </a:cubicBezTo>
                <a:cubicBezTo>
                  <a:pt x="647841" y="272198"/>
                  <a:pt x="647626" y="278902"/>
                  <a:pt x="634605" y="278458"/>
                </a:cubicBezTo>
                <a:cubicBezTo>
                  <a:pt x="621584" y="278013"/>
                  <a:pt x="596740" y="279498"/>
                  <a:pt x="560072" y="282910"/>
                </a:cubicBezTo>
                <a:cubicBezTo>
                  <a:pt x="554824" y="296591"/>
                  <a:pt x="550051" y="299549"/>
                  <a:pt x="545757" y="291784"/>
                </a:cubicBezTo>
                <a:cubicBezTo>
                  <a:pt x="541462" y="284018"/>
                  <a:pt x="538193" y="272740"/>
                  <a:pt x="535948" y="257948"/>
                </a:cubicBezTo>
                <a:cubicBezTo>
                  <a:pt x="533704" y="243156"/>
                  <a:pt x="530319" y="230590"/>
                  <a:pt x="525795" y="220251"/>
                </a:cubicBezTo>
                <a:cubicBezTo>
                  <a:pt x="521271" y="209912"/>
                  <a:pt x="521945" y="205219"/>
                  <a:pt x="527817" y="206172"/>
                </a:cubicBezTo>
                <a:cubicBezTo>
                  <a:pt x="533689" y="207126"/>
                  <a:pt x="538568" y="208248"/>
                  <a:pt x="542455" y="209539"/>
                </a:cubicBezTo>
                <a:cubicBezTo>
                  <a:pt x="546341" y="210829"/>
                  <a:pt x="551324" y="211604"/>
                  <a:pt x="557405" y="211862"/>
                </a:cubicBezTo>
                <a:cubicBezTo>
                  <a:pt x="563299" y="190036"/>
                  <a:pt x="566697" y="177367"/>
                  <a:pt x="567600" y="173853"/>
                </a:cubicBezTo>
                <a:cubicBezTo>
                  <a:pt x="555483" y="175631"/>
                  <a:pt x="547159" y="176976"/>
                  <a:pt x="542627" y="177886"/>
                </a:cubicBezTo>
                <a:cubicBezTo>
                  <a:pt x="538095" y="178797"/>
                  <a:pt x="533564" y="177001"/>
                  <a:pt x="529032" y="172498"/>
                </a:cubicBezTo>
                <a:cubicBezTo>
                  <a:pt x="526867" y="190251"/>
                  <a:pt x="521425" y="211059"/>
                  <a:pt x="512706" y="234921"/>
                </a:cubicBezTo>
                <a:cubicBezTo>
                  <a:pt x="503987" y="258783"/>
                  <a:pt x="491160" y="277067"/>
                  <a:pt x="474224" y="289772"/>
                </a:cubicBezTo>
                <a:cubicBezTo>
                  <a:pt x="457288" y="302478"/>
                  <a:pt x="454015" y="301277"/>
                  <a:pt x="464405" y="286169"/>
                </a:cubicBezTo>
                <a:cubicBezTo>
                  <a:pt x="474794" y="271062"/>
                  <a:pt x="483567" y="253230"/>
                  <a:pt x="490722" y="232673"/>
                </a:cubicBezTo>
                <a:cubicBezTo>
                  <a:pt x="497878" y="212116"/>
                  <a:pt x="503263" y="190093"/>
                  <a:pt x="506877" y="166604"/>
                </a:cubicBezTo>
                <a:cubicBezTo>
                  <a:pt x="510490" y="143115"/>
                  <a:pt x="513190" y="121967"/>
                  <a:pt x="514975" y="103160"/>
                </a:cubicBezTo>
                <a:cubicBezTo>
                  <a:pt x="516761" y="84352"/>
                  <a:pt x="515402" y="70489"/>
                  <a:pt x="510899" y="61569"/>
                </a:cubicBezTo>
                <a:cubicBezTo>
                  <a:pt x="506396" y="52650"/>
                  <a:pt x="507321" y="48190"/>
                  <a:pt x="513674" y="48190"/>
                </a:cubicBezTo>
                <a:cubicBezTo>
                  <a:pt x="518593" y="48190"/>
                  <a:pt x="523708" y="48634"/>
                  <a:pt x="529021" y="49524"/>
                </a:cubicBezTo>
                <a:cubicBezTo>
                  <a:pt x="534334" y="50413"/>
                  <a:pt x="540594" y="50653"/>
                  <a:pt x="547800" y="50244"/>
                </a:cubicBezTo>
                <a:cubicBezTo>
                  <a:pt x="555006" y="49835"/>
                  <a:pt x="563402" y="48541"/>
                  <a:pt x="572989" y="46362"/>
                </a:cubicBezTo>
                <a:cubicBezTo>
                  <a:pt x="582575" y="44182"/>
                  <a:pt x="589803" y="41461"/>
                  <a:pt x="594671" y="38198"/>
                </a:cubicBezTo>
                <a:cubicBezTo>
                  <a:pt x="597105" y="36567"/>
                  <a:pt x="599891" y="35642"/>
                  <a:pt x="603028" y="35424"/>
                </a:cubicBezTo>
                <a:close/>
                <a:moveTo>
                  <a:pt x="3243891" y="31890"/>
                </a:moveTo>
                <a:cubicBezTo>
                  <a:pt x="3247812" y="31812"/>
                  <a:pt x="3251661" y="32609"/>
                  <a:pt x="3255440" y="34284"/>
                </a:cubicBezTo>
                <a:cubicBezTo>
                  <a:pt x="3262997" y="37632"/>
                  <a:pt x="3271124" y="42088"/>
                  <a:pt x="3279822" y="47652"/>
                </a:cubicBezTo>
                <a:cubicBezTo>
                  <a:pt x="3288519" y="53216"/>
                  <a:pt x="3290602" y="59454"/>
                  <a:pt x="3286070" y="66366"/>
                </a:cubicBezTo>
                <a:cubicBezTo>
                  <a:pt x="3281539" y="73278"/>
                  <a:pt x="3278829" y="91071"/>
                  <a:pt x="3277939" y="119744"/>
                </a:cubicBezTo>
                <a:cubicBezTo>
                  <a:pt x="3277050" y="148417"/>
                  <a:pt x="3277738" y="176807"/>
                  <a:pt x="3280004" y="204914"/>
                </a:cubicBezTo>
                <a:cubicBezTo>
                  <a:pt x="3282270" y="233021"/>
                  <a:pt x="3282449" y="250652"/>
                  <a:pt x="3280542" y="257808"/>
                </a:cubicBezTo>
                <a:cubicBezTo>
                  <a:pt x="3278635" y="264964"/>
                  <a:pt x="3274261" y="273683"/>
                  <a:pt x="3267421" y="283965"/>
                </a:cubicBezTo>
                <a:cubicBezTo>
                  <a:pt x="3260581" y="294246"/>
                  <a:pt x="3254396" y="293877"/>
                  <a:pt x="3248868" y="282857"/>
                </a:cubicBezTo>
                <a:cubicBezTo>
                  <a:pt x="3243340" y="271836"/>
                  <a:pt x="3239009" y="263960"/>
                  <a:pt x="3235876" y="259228"/>
                </a:cubicBezTo>
                <a:cubicBezTo>
                  <a:pt x="3232743" y="254495"/>
                  <a:pt x="3225483" y="252355"/>
                  <a:pt x="3214097" y="252807"/>
                </a:cubicBezTo>
                <a:cubicBezTo>
                  <a:pt x="3202711" y="253259"/>
                  <a:pt x="3180957" y="253907"/>
                  <a:pt x="3148834" y="254753"/>
                </a:cubicBezTo>
                <a:cubicBezTo>
                  <a:pt x="3140990" y="279103"/>
                  <a:pt x="3132863" y="282570"/>
                  <a:pt x="3124452" y="265154"/>
                </a:cubicBezTo>
                <a:cubicBezTo>
                  <a:pt x="3116042" y="247738"/>
                  <a:pt x="3114088" y="231935"/>
                  <a:pt x="3118591" y="217745"/>
                </a:cubicBezTo>
                <a:cubicBezTo>
                  <a:pt x="3123094" y="203555"/>
                  <a:pt x="3125793" y="176926"/>
                  <a:pt x="3126690" y="137856"/>
                </a:cubicBezTo>
                <a:cubicBezTo>
                  <a:pt x="3127586" y="98786"/>
                  <a:pt x="3124886" y="73393"/>
                  <a:pt x="3118591" y="61677"/>
                </a:cubicBezTo>
                <a:cubicBezTo>
                  <a:pt x="3112296" y="49961"/>
                  <a:pt x="3114612" y="45229"/>
                  <a:pt x="3125539" y="47480"/>
                </a:cubicBezTo>
                <a:cubicBezTo>
                  <a:pt x="3136466" y="49732"/>
                  <a:pt x="3147307" y="50431"/>
                  <a:pt x="3158062" y="49577"/>
                </a:cubicBezTo>
                <a:cubicBezTo>
                  <a:pt x="3168818" y="48724"/>
                  <a:pt x="3181785" y="46957"/>
                  <a:pt x="3196964" y="44275"/>
                </a:cubicBezTo>
                <a:cubicBezTo>
                  <a:pt x="3212143" y="41593"/>
                  <a:pt x="3223794" y="38421"/>
                  <a:pt x="3231918" y="34757"/>
                </a:cubicBezTo>
                <a:cubicBezTo>
                  <a:pt x="3235980" y="32925"/>
                  <a:pt x="3239971" y="31969"/>
                  <a:pt x="3243891" y="31890"/>
                </a:cubicBezTo>
                <a:close/>
                <a:moveTo>
                  <a:pt x="1711377" y="31480"/>
                </a:moveTo>
                <a:cubicBezTo>
                  <a:pt x="1717893" y="31306"/>
                  <a:pt x="1724593" y="34531"/>
                  <a:pt x="1731476" y="41156"/>
                </a:cubicBezTo>
                <a:cubicBezTo>
                  <a:pt x="1740654" y="49990"/>
                  <a:pt x="1735205" y="55188"/>
                  <a:pt x="1715128" y="56751"/>
                </a:cubicBezTo>
                <a:cubicBezTo>
                  <a:pt x="1695052" y="58314"/>
                  <a:pt x="1674495" y="60895"/>
                  <a:pt x="1653458" y="64495"/>
                </a:cubicBezTo>
                <a:cubicBezTo>
                  <a:pt x="1658850" y="68395"/>
                  <a:pt x="1659377" y="72719"/>
                  <a:pt x="1655039" y="77465"/>
                </a:cubicBezTo>
                <a:cubicBezTo>
                  <a:pt x="1650701" y="82212"/>
                  <a:pt x="1644324" y="89992"/>
                  <a:pt x="1635906" y="100804"/>
                </a:cubicBezTo>
                <a:cubicBezTo>
                  <a:pt x="1657502" y="95742"/>
                  <a:pt x="1669605" y="91777"/>
                  <a:pt x="1672215" y="88909"/>
                </a:cubicBezTo>
                <a:cubicBezTo>
                  <a:pt x="1674825" y="86041"/>
                  <a:pt x="1679891" y="85808"/>
                  <a:pt x="1687412" y="88210"/>
                </a:cubicBezTo>
                <a:cubicBezTo>
                  <a:pt x="1694934" y="90612"/>
                  <a:pt x="1701953" y="93889"/>
                  <a:pt x="1708471" y="98040"/>
                </a:cubicBezTo>
                <a:cubicBezTo>
                  <a:pt x="1714989" y="102192"/>
                  <a:pt x="1716444" y="108351"/>
                  <a:pt x="1712838" y="116517"/>
                </a:cubicBezTo>
                <a:cubicBezTo>
                  <a:pt x="1709231" y="124684"/>
                  <a:pt x="1707872" y="141075"/>
                  <a:pt x="1708761" y="165690"/>
                </a:cubicBezTo>
                <a:cubicBezTo>
                  <a:pt x="1709650" y="190305"/>
                  <a:pt x="1708381" y="209291"/>
                  <a:pt x="1704954" y="222649"/>
                </a:cubicBezTo>
                <a:cubicBezTo>
                  <a:pt x="1701527" y="236007"/>
                  <a:pt x="1697010" y="239524"/>
                  <a:pt x="1691403" y="233200"/>
                </a:cubicBezTo>
                <a:cubicBezTo>
                  <a:pt x="1685795" y="226876"/>
                  <a:pt x="1682992" y="220115"/>
                  <a:pt x="1682992" y="212916"/>
                </a:cubicBezTo>
                <a:lnTo>
                  <a:pt x="1682992" y="158925"/>
                </a:lnTo>
                <a:cubicBezTo>
                  <a:pt x="1682992" y="130546"/>
                  <a:pt x="1681271" y="114915"/>
                  <a:pt x="1677830" y="112033"/>
                </a:cubicBezTo>
                <a:cubicBezTo>
                  <a:pt x="1674388" y="109150"/>
                  <a:pt x="1666454" y="109272"/>
                  <a:pt x="1654028" y="112398"/>
                </a:cubicBezTo>
                <a:cubicBezTo>
                  <a:pt x="1641603" y="115524"/>
                  <a:pt x="1628815" y="118629"/>
                  <a:pt x="1615665" y="121712"/>
                </a:cubicBezTo>
                <a:cubicBezTo>
                  <a:pt x="1616511" y="161176"/>
                  <a:pt x="1615858" y="191431"/>
                  <a:pt x="1613707" y="212475"/>
                </a:cubicBezTo>
                <a:cubicBezTo>
                  <a:pt x="1611556" y="233519"/>
                  <a:pt x="1606591" y="239478"/>
                  <a:pt x="1598811" y="230350"/>
                </a:cubicBezTo>
                <a:cubicBezTo>
                  <a:pt x="1591032" y="221223"/>
                  <a:pt x="1587594" y="214164"/>
                  <a:pt x="1588497" y="209173"/>
                </a:cubicBezTo>
                <a:cubicBezTo>
                  <a:pt x="1589401" y="204183"/>
                  <a:pt x="1590526" y="196962"/>
                  <a:pt x="1591874" y="187512"/>
                </a:cubicBezTo>
                <a:cubicBezTo>
                  <a:pt x="1593222" y="178062"/>
                  <a:pt x="1593896" y="165385"/>
                  <a:pt x="1593896" y="149482"/>
                </a:cubicBezTo>
                <a:cubicBezTo>
                  <a:pt x="1593896" y="134009"/>
                  <a:pt x="1592322" y="122254"/>
                  <a:pt x="1589175" y="114216"/>
                </a:cubicBezTo>
                <a:cubicBezTo>
                  <a:pt x="1586027" y="106178"/>
                  <a:pt x="1588275" y="103059"/>
                  <a:pt x="1595918" y="104859"/>
                </a:cubicBezTo>
                <a:cubicBezTo>
                  <a:pt x="1603562" y="106659"/>
                  <a:pt x="1610689" y="106949"/>
                  <a:pt x="1617299" y="105730"/>
                </a:cubicBezTo>
                <a:cubicBezTo>
                  <a:pt x="1619035" y="99635"/>
                  <a:pt x="1620967" y="93233"/>
                  <a:pt x="1623097" y="86521"/>
                </a:cubicBezTo>
                <a:cubicBezTo>
                  <a:pt x="1625226" y="79810"/>
                  <a:pt x="1626040" y="74275"/>
                  <a:pt x="1625538" y="69915"/>
                </a:cubicBezTo>
                <a:cubicBezTo>
                  <a:pt x="1622039" y="71507"/>
                  <a:pt x="1616704" y="73031"/>
                  <a:pt x="1609534" y="74486"/>
                </a:cubicBezTo>
                <a:cubicBezTo>
                  <a:pt x="1602364" y="75942"/>
                  <a:pt x="1594140" y="73669"/>
                  <a:pt x="1584862" y="67668"/>
                </a:cubicBezTo>
                <a:cubicBezTo>
                  <a:pt x="1575584" y="61666"/>
                  <a:pt x="1577118" y="58060"/>
                  <a:pt x="1589465" y="56848"/>
                </a:cubicBezTo>
                <a:cubicBezTo>
                  <a:pt x="1601812" y="55636"/>
                  <a:pt x="1622010" y="52137"/>
                  <a:pt x="1650060" y="46351"/>
                </a:cubicBezTo>
                <a:cubicBezTo>
                  <a:pt x="1678109" y="40565"/>
                  <a:pt x="1696397" y="36044"/>
                  <a:pt x="1704922" y="32789"/>
                </a:cubicBezTo>
                <a:cubicBezTo>
                  <a:pt x="1707053" y="31975"/>
                  <a:pt x="1709205" y="31539"/>
                  <a:pt x="1711377" y="31480"/>
                </a:cubicBezTo>
                <a:close/>
                <a:moveTo>
                  <a:pt x="1543433" y="30713"/>
                </a:moveTo>
                <a:cubicBezTo>
                  <a:pt x="1548481" y="31681"/>
                  <a:pt x="1554769" y="34050"/>
                  <a:pt x="1562298" y="37822"/>
                </a:cubicBezTo>
                <a:cubicBezTo>
                  <a:pt x="1571777" y="41149"/>
                  <a:pt x="1575831" y="44971"/>
                  <a:pt x="1574462" y="49287"/>
                </a:cubicBezTo>
                <a:cubicBezTo>
                  <a:pt x="1573092" y="53603"/>
                  <a:pt x="1571741" y="59519"/>
                  <a:pt x="1570407" y="67033"/>
                </a:cubicBezTo>
                <a:cubicBezTo>
                  <a:pt x="1569073" y="74547"/>
                  <a:pt x="1568407" y="92580"/>
                  <a:pt x="1568407" y="121131"/>
                </a:cubicBezTo>
                <a:cubicBezTo>
                  <a:pt x="1568407" y="151776"/>
                  <a:pt x="1568625" y="181816"/>
                  <a:pt x="1569063" y="211249"/>
                </a:cubicBezTo>
                <a:cubicBezTo>
                  <a:pt x="1569500" y="240682"/>
                  <a:pt x="1567550" y="260931"/>
                  <a:pt x="1563212" y="271994"/>
                </a:cubicBezTo>
                <a:cubicBezTo>
                  <a:pt x="1558874" y="283058"/>
                  <a:pt x="1553457" y="282093"/>
                  <a:pt x="1546961" y="269101"/>
                </a:cubicBezTo>
                <a:cubicBezTo>
                  <a:pt x="1540465" y="256109"/>
                  <a:pt x="1538565" y="246361"/>
                  <a:pt x="1541261" y="239858"/>
                </a:cubicBezTo>
                <a:cubicBezTo>
                  <a:pt x="1543956" y="233354"/>
                  <a:pt x="1545530" y="220939"/>
                  <a:pt x="1545982" y="202612"/>
                </a:cubicBezTo>
                <a:cubicBezTo>
                  <a:pt x="1546434" y="184286"/>
                  <a:pt x="1546660" y="155326"/>
                  <a:pt x="1546660" y="115732"/>
                </a:cubicBezTo>
                <a:cubicBezTo>
                  <a:pt x="1546660" y="76799"/>
                  <a:pt x="1544860" y="52653"/>
                  <a:pt x="1541261" y="43296"/>
                </a:cubicBezTo>
                <a:cubicBezTo>
                  <a:pt x="1537661" y="33939"/>
                  <a:pt x="1538385" y="29745"/>
                  <a:pt x="1543433" y="30713"/>
                </a:cubicBezTo>
                <a:close/>
                <a:moveTo>
                  <a:pt x="2948821" y="26615"/>
                </a:moveTo>
                <a:cubicBezTo>
                  <a:pt x="2957834" y="24780"/>
                  <a:pt x="2964764" y="27013"/>
                  <a:pt x="2969610" y="33316"/>
                </a:cubicBezTo>
                <a:cubicBezTo>
                  <a:pt x="2974458" y="39618"/>
                  <a:pt x="2971475" y="44067"/>
                  <a:pt x="2960662" y="46663"/>
                </a:cubicBezTo>
                <a:cubicBezTo>
                  <a:pt x="2949850" y="49258"/>
                  <a:pt x="2931860" y="52779"/>
                  <a:pt x="2906693" y="57224"/>
                </a:cubicBezTo>
                <a:cubicBezTo>
                  <a:pt x="2915699" y="60938"/>
                  <a:pt x="2918495" y="65276"/>
                  <a:pt x="2915082" y="70238"/>
                </a:cubicBezTo>
                <a:cubicBezTo>
                  <a:pt x="2911669" y="75200"/>
                  <a:pt x="2905273" y="83589"/>
                  <a:pt x="2895895" y="95405"/>
                </a:cubicBezTo>
                <a:cubicBezTo>
                  <a:pt x="2910794" y="92021"/>
                  <a:pt x="2921252" y="88701"/>
                  <a:pt x="2927267" y="85446"/>
                </a:cubicBezTo>
                <a:cubicBezTo>
                  <a:pt x="2933283" y="82191"/>
                  <a:pt x="2941482" y="83349"/>
                  <a:pt x="2951864" y="88920"/>
                </a:cubicBezTo>
                <a:cubicBezTo>
                  <a:pt x="2962247" y="94491"/>
                  <a:pt x="2966485" y="99711"/>
                  <a:pt x="2964577" y="104579"/>
                </a:cubicBezTo>
                <a:cubicBezTo>
                  <a:pt x="2962670" y="109448"/>
                  <a:pt x="2961092" y="113757"/>
                  <a:pt x="2959845" y="117507"/>
                </a:cubicBezTo>
                <a:cubicBezTo>
                  <a:pt x="2958597" y="121257"/>
                  <a:pt x="2958418" y="130058"/>
                  <a:pt x="2959307" y="143911"/>
                </a:cubicBezTo>
                <a:cubicBezTo>
                  <a:pt x="2960196" y="157764"/>
                  <a:pt x="2959522" y="172064"/>
                  <a:pt x="2957285" y="186813"/>
                </a:cubicBezTo>
                <a:cubicBezTo>
                  <a:pt x="2955048" y="201562"/>
                  <a:pt x="2950305" y="205287"/>
                  <a:pt x="2943056" y="197988"/>
                </a:cubicBezTo>
                <a:cubicBezTo>
                  <a:pt x="2935807" y="190689"/>
                  <a:pt x="2932634" y="184784"/>
                  <a:pt x="2933538" y="180274"/>
                </a:cubicBezTo>
                <a:cubicBezTo>
                  <a:pt x="2934441" y="175764"/>
                  <a:pt x="2935115" y="164650"/>
                  <a:pt x="2935560" y="146933"/>
                </a:cubicBezTo>
                <a:cubicBezTo>
                  <a:pt x="2936004" y="129216"/>
                  <a:pt x="2935520" y="117575"/>
                  <a:pt x="2934108" y="112011"/>
                </a:cubicBezTo>
                <a:cubicBezTo>
                  <a:pt x="2932695" y="106447"/>
                  <a:pt x="2927708" y="104927"/>
                  <a:pt x="2919147" y="107451"/>
                </a:cubicBezTo>
                <a:lnTo>
                  <a:pt x="2878364" y="115109"/>
                </a:lnTo>
                <a:cubicBezTo>
                  <a:pt x="2878364" y="128158"/>
                  <a:pt x="2877833" y="145936"/>
                  <a:pt x="2876772" y="168443"/>
                </a:cubicBezTo>
                <a:cubicBezTo>
                  <a:pt x="2875711" y="190950"/>
                  <a:pt x="2871183" y="199070"/>
                  <a:pt x="2863188" y="192804"/>
                </a:cubicBezTo>
                <a:cubicBezTo>
                  <a:pt x="2855194" y="186537"/>
                  <a:pt x="2851651" y="179890"/>
                  <a:pt x="2852562" y="172864"/>
                </a:cubicBezTo>
                <a:cubicBezTo>
                  <a:pt x="2853473" y="165837"/>
                  <a:pt x="2854372" y="155211"/>
                  <a:pt x="2855262" y="140985"/>
                </a:cubicBezTo>
                <a:cubicBezTo>
                  <a:pt x="2856151" y="126760"/>
                  <a:pt x="2854796" y="116284"/>
                  <a:pt x="2851196" y="109559"/>
                </a:cubicBezTo>
                <a:cubicBezTo>
                  <a:pt x="2847597" y="102833"/>
                  <a:pt x="2849425" y="99471"/>
                  <a:pt x="2856681" y="99471"/>
                </a:cubicBezTo>
                <a:cubicBezTo>
                  <a:pt x="2861614" y="99471"/>
                  <a:pt x="2865504" y="99693"/>
                  <a:pt x="2868351" y="100137"/>
                </a:cubicBezTo>
                <a:cubicBezTo>
                  <a:pt x="2871197" y="100582"/>
                  <a:pt x="2875058" y="100266"/>
                  <a:pt x="2879934" y="99191"/>
                </a:cubicBezTo>
                <a:cubicBezTo>
                  <a:pt x="2885971" y="77967"/>
                  <a:pt x="2888488" y="65513"/>
                  <a:pt x="2887484" y="61827"/>
                </a:cubicBezTo>
                <a:cubicBezTo>
                  <a:pt x="2881848" y="63591"/>
                  <a:pt x="2876503" y="64706"/>
                  <a:pt x="2871448" y="65172"/>
                </a:cubicBezTo>
                <a:cubicBezTo>
                  <a:pt x="2866393" y="65638"/>
                  <a:pt x="2859954" y="63158"/>
                  <a:pt x="2852132" y="57730"/>
                </a:cubicBezTo>
                <a:cubicBezTo>
                  <a:pt x="2844309" y="52302"/>
                  <a:pt x="2846328" y="48695"/>
                  <a:pt x="2858187" y="46910"/>
                </a:cubicBezTo>
                <a:cubicBezTo>
                  <a:pt x="2870047" y="45125"/>
                  <a:pt x="2881146" y="42880"/>
                  <a:pt x="2891485" y="40177"/>
                </a:cubicBezTo>
                <a:cubicBezTo>
                  <a:pt x="2901824" y="37474"/>
                  <a:pt x="2911712" y="34997"/>
                  <a:pt x="2921148" y="32746"/>
                </a:cubicBezTo>
                <a:cubicBezTo>
                  <a:pt x="2930584" y="30494"/>
                  <a:pt x="2939808" y="28451"/>
                  <a:pt x="2948821" y="26615"/>
                </a:cubicBezTo>
                <a:close/>
                <a:moveTo>
                  <a:pt x="227696" y="25943"/>
                </a:moveTo>
                <a:cubicBezTo>
                  <a:pt x="233315" y="24867"/>
                  <a:pt x="241541" y="27486"/>
                  <a:pt x="252371" y="33800"/>
                </a:cubicBezTo>
                <a:cubicBezTo>
                  <a:pt x="268116" y="42590"/>
                  <a:pt x="272522" y="49861"/>
                  <a:pt x="265589" y="55611"/>
                </a:cubicBezTo>
                <a:cubicBezTo>
                  <a:pt x="258655" y="61361"/>
                  <a:pt x="252765" y="72819"/>
                  <a:pt x="247918" y="89984"/>
                </a:cubicBezTo>
                <a:cubicBezTo>
                  <a:pt x="243071" y="107150"/>
                  <a:pt x="238468" y="121594"/>
                  <a:pt x="234108" y="133317"/>
                </a:cubicBezTo>
                <a:cubicBezTo>
                  <a:pt x="229749" y="145040"/>
                  <a:pt x="223848" y="147754"/>
                  <a:pt x="216405" y="141459"/>
                </a:cubicBezTo>
                <a:cubicBezTo>
                  <a:pt x="204188" y="145058"/>
                  <a:pt x="190758" y="148156"/>
                  <a:pt x="176117" y="150751"/>
                </a:cubicBezTo>
                <a:cubicBezTo>
                  <a:pt x="196236" y="167759"/>
                  <a:pt x="209515" y="179001"/>
                  <a:pt x="215954" y="184479"/>
                </a:cubicBezTo>
                <a:cubicBezTo>
                  <a:pt x="221905" y="177553"/>
                  <a:pt x="227075" y="170637"/>
                  <a:pt x="231463" y="163733"/>
                </a:cubicBezTo>
                <a:cubicBezTo>
                  <a:pt x="235851" y="156828"/>
                  <a:pt x="237145" y="149339"/>
                  <a:pt x="235345" y="141265"/>
                </a:cubicBezTo>
                <a:cubicBezTo>
                  <a:pt x="233546" y="133192"/>
                  <a:pt x="237493" y="130571"/>
                  <a:pt x="247187" y="133403"/>
                </a:cubicBezTo>
                <a:cubicBezTo>
                  <a:pt x="256881" y="136235"/>
                  <a:pt x="265456" y="140003"/>
                  <a:pt x="272913" y="144707"/>
                </a:cubicBezTo>
                <a:cubicBezTo>
                  <a:pt x="280370" y="149410"/>
                  <a:pt x="280628" y="153547"/>
                  <a:pt x="273687" y="157118"/>
                </a:cubicBezTo>
                <a:cubicBezTo>
                  <a:pt x="266747" y="160689"/>
                  <a:pt x="251317" y="173108"/>
                  <a:pt x="227398" y="194374"/>
                </a:cubicBezTo>
                <a:cubicBezTo>
                  <a:pt x="240920" y="204556"/>
                  <a:pt x="253600" y="212719"/>
                  <a:pt x="265438" y="218864"/>
                </a:cubicBezTo>
                <a:cubicBezTo>
                  <a:pt x="277276" y="225008"/>
                  <a:pt x="291892" y="230924"/>
                  <a:pt x="309287" y="236610"/>
                </a:cubicBezTo>
                <a:cubicBezTo>
                  <a:pt x="326681" y="242295"/>
                  <a:pt x="329155" y="246752"/>
                  <a:pt x="316708" y="249978"/>
                </a:cubicBezTo>
                <a:cubicBezTo>
                  <a:pt x="304261" y="253205"/>
                  <a:pt x="292581" y="255047"/>
                  <a:pt x="281668" y="255506"/>
                </a:cubicBezTo>
                <a:cubicBezTo>
                  <a:pt x="270755" y="255965"/>
                  <a:pt x="261219" y="253563"/>
                  <a:pt x="253059" y="248300"/>
                </a:cubicBezTo>
                <a:cubicBezTo>
                  <a:pt x="244899" y="243038"/>
                  <a:pt x="232595" y="231512"/>
                  <a:pt x="216147" y="213723"/>
                </a:cubicBezTo>
                <a:cubicBezTo>
                  <a:pt x="199699" y="195934"/>
                  <a:pt x="186356" y="179941"/>
                  <a:pt x="176117" y="165744"/>
                </a:cubicBezTo>
                <a:lnTo>
                  <a:pt x="176117" y="249354"/>
                </a:lnTo>
                <a:cubicBezTo>
                  <a:pt x="176117" y="258303"/>
                  <a:pt x="179515" y="260855"/>
                  <a:pt x="186312" y="257012"/>
                </a:cubicBezTo>
                <a:cubicBezTo>
                  <a:pt x="193110" y="253169"/>
                  <a:pt x="202556" y="248218"/>
                  <a:pt x="214652" y="242159"/>
                </a:cubicBezTo>
                <a:cubicBezTo>
                  <a:pt x="226748" y="236100"/>
                  <a:pt x="228308" y="238542"/>
                  <a:pt x="219331" y="249483"/>
                </a:cubicBezTo>
                <a:cubicBezTo>
                  <a:pt x="210354" y="260425"/>
                  <a:pt x="200728" y="270807"/>
                  <a:pt x="190453" y="280630"/>
                </a:cubicBezTo>
                <a:cubicBezTo>
                  <a:pt x="180179" y="290453"/>
                  <a:pt x="172453" y="298735"/>
                  <a:pt x="167276" y="305475"/>
                </a:cubicBezTo>
                <a:cubicBezTo>
                  <a:pt x="162099" y="312215"/>
                  <a:pt x="156402" y="310462"/>
                  <a:pt x="150186" y="300216"/>
                </a:cubicBezTo>
                <a:cubicBezTo>
                  <a:pt x="143969" y="289969"/>
                  <a:pt x="142661" y="281326"/>
                  <a:pt x="146260" y="274285"/>
                </a:cubicBezTo>
                <a:cubicBezTo>
                  <a:pt x="149860" y="267244"/>
                  <a:pt x="151882" y="254804"/>
                  <a:pt x="152326" y="236964"/>
                </a:cubicBezTo>
                <a:cubicBezTo>
                  <a:pt x="152771" y="219125"/>
                  <a:pt x="153219" y="188832"/>
                  <a:pt x="153671" y="146083"/>
                </a:cubicBezTo>
                <a:cubicBezTo>
                  <a:pt x="154122" y="103335"/>
                  <a:pt x="151200" y="76329"/>
                  <a:pt x="144905" y="65065"/>
                </a:cubicBezTo>
                <a:cubicBezTo>
                  <a:pt x="138610" y="53801"/>
                  <a:pt x="138896" y="48627"/>
                  <a:pt x="145766" y="49545"/>
                </a:cubicBezTo>
                <a:cubicBezTo>
                  <a:pt x="152635" y="50463"/>
                  <a:pt x="158793" y="50911"/>
                  <a:pt x="164243" y="50889"/>
                </a:cubicBezTo>
                <a:cubicBezTo>
                  <a:pt x="169692" y="50868"/>
                  <a:pt x="179544" y="48269"/>
                  <a:pt x="193798" y="43092"/>
                </a:cubicBezTo>
                <a:cubicBezTo>
                  <a:pt x="208052" y="37915"/>
                  <a:pt x="217768" y="32968"/>
                  <a:pt x="222945" y="28250"/>
                </a:cubicBezTo>
                <a:cubicBezTo>
                  <a:pt x="224239" y="27070"/>
                  <a:pt x="225823" y="26301"/>
                  <a:pt x="227696" y="25943"/>
                </a:cubicBezTo>
                <a:close/>
                <a:moveTo>
                  <a:pt x="3812496" y="24264"/>
                </a:moveTo>
                <a:cubicBezTo>
                  <a:pt x="3815725" y="24731"/>
                  <a:pt x="3819651" y="25687"/>
                  <a:pt x="3824276" y="27131"/>
                </a:cubicBezTo>
                <a:cubicBezTo>
                  <a:pt x="3842775" y="32910"/>
                  <a:pt x="3850934" y="42837"/>
                  <a:pt x="3848755" y="56912"/>
                </a:cubicBezTo>
                <a:cubicBezTo>
                  <a:pt x="3846575" y="70987"/>
                  <a:pt x="3838057" y="73092"/>
                  <a:pt x="3823200" y="63226"/>
                </a:cubicBezTo>
                <a:cubicBezTo>
                  <a:pt x="3813105" y="53130"/>
                  <a:pt x="3806136" y="43146"/>
                  <a:pt x="3802292" y="33273"/>
                </a:cubicBezTo>
                <a:cubicBezTo>
                  <a:pt x="3799410" y="25868"/>
                  <a:pt x="3802811" y="22865"/>
                  <a:pt x="3812496" y="24264"/>
                </a:cubicBezTo>
                <a:close/>
                <a:moveTo>
                  <a:pt x="2811289" y="24120"/>
                </a:moveTo>
                <a:cubicBezTo>
                  <a:pt x="2813856" y="23776"/>
                  <a:pt x="2816357" y="23969"/>
                  <a:pt x="2818791" y="24701"/>
                </a:cubicBezTo>
                <a:cubicBezTo>
                  <a:pt x="2823660" y="26163"/>
                  <a:pt x="2830080" y="29057"/>
                  <a:pt x="2838053" y="33380"/>
                </a:cubicBezTo>
                <a:cubicBezTo>
                  <a:pt x="2846026" y="37704"/>
                  <a:pt x="2848357" y="41859"/>
                  <a:pt x="2845044" y="45845"/>
                </a:cubicBezTo>
                <a:cubicBezTo>
                  <a:pt x="2841732" y="49832"/>
                  <a:pt x="2839032" y="55572"/>
                  <a:pt x="2836946" y="63064"/>
                </a:cubicBezTo>
                <a:cubicBezTo>
                  <a:pt x="2834859" y="70557"/>
                  <a:pt x="2832199" y="81241"/>
                  <a:pt x="2828965" y="95115"/>
                </a:cubicBezTo>
                <a:cubicBezTo>
                  <a:pt x="2825731" y="108989"/>
                  <a:pt x="2821774" y="118830"/>
                  <a:pt x="2817092" y="124638"/>
                </a:cubicBezTo>
                <a:cubicBezTo>
                  <a:pt x="2812410" y="130445"/>
                  <a:pt x="2807674" y="129305"/>
                  <a:pt x="2802884" y="121217"/>
                </a:cubicBezTo>
                <a:lnTo>
                  <a:pt x="2775243" y="127305"/>
                </a:lnTo>
                <a:cubicBezTo>
                  <a:pt x="2774268" y="133141"/>
                  <a:pt x="2771271" y="136060"/>
                  <a:pt x="2766252" y="136060"/>
                </a:cubicBezTo>
                <a:cubicBezTo>
                  <a:pt x="2762079" y="136060"/>
                  <a:pt x="2758996" y="130101"/>
                  <a:pt x="2757003" y="118184"/>
                </a:cubicBezTo>
                <a:cubicBezTo>
                  <a:pt x="2755009" y="106268"/>
                  <a:pt x="2752252" y="93268"/>
                  <a:pt x="2748732" y="79186"/>
                </a:cubicBezTo>
                <a:cubicBezTo>
                  <a:pt x="2745211" y="65104"/>
                  <a:pt x="2741838" y="55066"/>
                  <a:pt x="2738611" y="49072"/>
                </a:cubicBezTo>
                <a:cubicBezTo>
                  <a:pt x="2735385" y="43078"/>
                  <a:pt x="2737844" y="40081"/>
                  <a:pt x="2745989" y="40081"/>
                </a:cubicBezTo>
                <a:lnTo>
                  <a:pt x="2759498" y="40081"/>
                </a:lnTo>
                <a:cubicBezTo>
                  <a:pt x="2762624" y="40081"/>
                  <a:pt x="2769371" y="38571"/>
                  <a:pt x="2779739" y="35553"/>
                </a:cubicBezTo>
                <a:cubicBezTo>
                  <a:pt x="2790107" y="32534"/>
                  <a:pt x="2797990" y="29605"/>
                  <a:pt x="2803390" y="26766"/>
                </a:cubicBezTo>
                <a:cubicBezTo>
                  <a:pt x="2806089" y="25346"/>
                  <a:pt x="2808722" y="24464"/>
                  <a:pt x="2811289" y="24120"/>
                </a:cubicBezTo>
                <a:close/>
                <a:moveTo>
                  <a:pt x="4605473" y="23292"/>
                </a:moveTo>
                <a:cubicBezTo>
                  <a:pt x="4613639" y="24704"/>
                  <a:pt x="4622742" y="27691"/>
                  <a:pt x="4632780" y="32251"/>
                </a:cubicBezTo>
                <a:cubicBezTo>
                  <a:pt x="4644310" y="37714"/>
                  <a:pt x="4648705" y="44171"/>
                  <a:pt x="4645966" y="51621"/>
                </a:cubicBezTo>
                <a:cubicBezTo>
                  <a:pt x="4643227" y="59071"/>
                  <a:pt x="4641427" y="68596"/>
                  <a:pt x="4640567" y="80197"/>
                </a:cubicBezTo>
                <a:cubicBezTo>
                  <a:pt x="4639706" y="91798"/>
                  <a:pt x="4639276" y="109043"/>
                  <a:pt x="4639276" y="131930"/>
                </a:cubicBezTo>
                <a:cubicBezTo>
                  <a:pt x="4639276" y="153798"/>
                  <a:pt x="4640169" y="174119"/>
                  <a:pt x="4641954" y="192890"/>
                </a:cubicBezTo>
                <a:cubicBezTo>
                  <a:pt x="4643740" y="211661"/>
                  <a:pt x="4643940" y="228923"/>
                  <a:pt x="4642556" y="244676"/>
                </a:cubicBezTo>
                <a:cubicBezTo>
                  <a:pt x="4641173" y="260429"/>
                  <a:pt x="4636197" y="274385"/>
                  <a:pt x="4627628" y="286546"/>
                </a:cubicBezTo>
                <a:cubicBezTo>
                  <a:pt x="4619060" y="298706"/>
                  <a:pt x="4611757" y="300452"/>
                  <a:pt x="4605720" y="291784"/>
                </a:cubicBezTo>
                <a:cubicBezTo>
                  <a:pt x="4599683" y="283115"/>
                  <a:pt x="4594266" y="275945"/>
                  <a:pt x="4589469" y="270273"/>
                </a:cubicBezTo>
                <a:cubicBezTo>
                  <a:pt x="4584672" y="264602"/>
                  <a:pt x="4579151" y="258335"/>
                  <a:pt x="4572906" y="251473"/>
                </a:cubicBezTo>
                <a:cubicBezTo>
                  <a:pt x="4566661" y="244611"/>
                  <a:pt x="4568127" y="242134"/>
                  <a:pt x="4577305" y="244041"/>
                </a:cubicBezTo>
                <a:cubicBezTo>
                  <a:pt x="4586483" y="245949"/>
                  <a:pt x="4594061" y="247522"/>
                  <a:pt x="4600041" y="248763"/>
                </a:cubicBezTo>
                <a:cubicBezTo>
                  <a:pt x="4606021" y="250003"/>
                  <a:pt x="4609531" y="248802"/>
                  <a:pt x="4610571" y="245160"/>
                </a:cubicBezTo>
                <a:cubicBezTo>
                  <a:pt x="4611610" y="241517"/>
                  <a:pt x="4612578" y="234078"/>
                  <a:pt x="4613475" y="222843"/>
                </a:cubicBezTo>
                <a:cubicBezTo>
                  <a:pt x="4614371" y="211607"/>
                  <a:pt x="4614600" y="180844"/>
                  <a:pt x="4614163" y="130553"/>
                </a:cubicBezTo>
                <a:cubicBezTo>
                  <a:pt x="4613725" y="80262"/>
                  <a:pt x="4610126" y="49459"/>
                  <a:pt x="4603365" y="38145"/>
                </a:cubicBezTo>
                <a:cubicBezTo>
                  <a:pt x="4596603" y="26830"/>
                  <a:pt x="4597306" y="21879"/>
                  <a:pt x="4605473" y="23292"/>
                </a:cubicBezTo>
                <a:close/>
                <a:moveTo>
                  <a:pt x="3970387" y="22311"/>
                </a:moveTo>
                <a:cubicBezTo>
                  <a:pt x="3977706" y="21619"/>
                  <a:pt x="3984291" y="24082"/>
                  <a:pt x="3990142" y="29702"/>
                </a:cubicBezTo>
                <a:cubicBezTo>
                  <a:pt x="3997943" y="37195"/>
                  <a:pt x="3996337" y="42612"/>
                  <a:pt x="3985323" y="45953"/>
                </a:cubicBezTo>
                <a:cubicBezTo>
                  <a:pt x="3974310" y="49294"/>
                  <a:pt x="3954169" y="53546"/>
                  <a:pt x="3924901" y="58708"/>
                </a:cubicBezTo>
                <a:cubicBezTo>
                  <a:pt x="3933003" y="62208"/>
                  <a:pt x="3935853" y="66370"/>
                  <a:pt x="3933451" y="71195"/>
                </a:cubicBezTo>
                <a:cubicBezTo>
                  <a:pt x="3931049" y="76021"/>
                  <a:pt x="3927303" y="83639"/>
                  <a:pt x="3922212" y="94050"/>
                </a:cubicBezTo>
                <a:cubicBezTo>
                  <a:pt x="3934243" y="92315"/>
                  <a:pt x="3946333" y="90325"/>
                  <a:pt x="3958479" y="88081"/>
                </a:cubicBezTo>
                <a:cubicBezTo>
                  <a:pt x="3970625" y="85837"/>
                  <a:pt x="3981785" y="83571"/>
                  <a:pt x="3991959" y="81284"/>
                </a:cubicBezTo>
                <a:cubicBezTo>
                  <a:pt x="4002134" y="78996"/>
                  <a:pt x="4011498" y="82295"/>
                  <a:pt x="4020052" y="91178"/>
                </a:cubicBezTo>
                <a:cubicBezTo>
                  <a:pt x="4028606" y="100062"/>
                  <a:pt x="4024175" y="105038"/>
                  <a:pt x="4006759" y="106106"/>
                </a:cubicBezTo>
                <a:cubicBezTo>
                  <a:pt x="3989342" y="107175"/>
                  <a:pt x="3970610" y="109487"/>
                  <a:pt x="3950563" y="113044"/>
                </a:cubicBezTo>
                <a:lnTo>
                  <a:pt x="3981731" y="140792"/>
                </a:lnTo>
                <a:cubicBezTo>
                  <a:pt x="3991769" y="150830"/>
                  <a:pt x="4004062" y="160259"/>
                  <a:pt x="4018611" y="169078"/>
                </a:cubicBezTo>
                <a:cubicBezTo>
                  <a:pt x="4033159" y="177897"/>
                  <a:pt x="4048399" y="185634"/>
                  <a:pt x="4064331" y="192288"/>
                </a:cubicBezTo>
                <a:cubicBezTo>
                  <a:pt x="4080263" y="198941"/>
                  <a:pt x="4081235" y="202932"/>
                  <a:pt x="4067246" y="204258"/>
                </a:cubicBezTo>
                <a:cubicBezTo>
                  <a:pt x="4053257" y="205585"/>
                  <a:pt x="4040139" y="205778"/>
                  <a:pt x="4027892" y="204839"/>
                </a:cubicBezTo>
                <a:cubicBezTo>
                  <a:pt x="4015646" y="203900"/>
                  <a:pt x="4006357" y="200755"/>
                  <a:pt x="4000026" y="195407"/>
                </a:cubicBezTo>
                <a:cubicBezTo>
                  <a:pt x="3993694" y="190058"/>
                  <a:pt x="3987718" y="183637"/>
                  <a:pt x="3982097" y="176144"/>
                </a:cubicBezTo>
                <a:cubicBezTo>
                  <a:pt x="3976476" y="168651"/>
                  <a:pt x="3969703" y="159839"/>
                  <a:pt x="3961780" y="149708"/>
                </a:cubicBezTo>
                <a:cubicBezTo>
                  <a:pt x="3953857" y="139577"/>
                  <a:pt x="3944970" y="128280"/>
                  <a:pt x="3935118" y="115818"/>
                </a:cubicBezTo>
                <a:cubicBezTo>
                  <a:pt x="3925252" y="116664"/>
                  <a:pt x="3919667" y="117310"/>
                  <a:pt x="3918362" y="117754"/>
                </a:cubicBezTo>
                <a:lnTo>
                  <a:pt x="3903668" y="145369"/>
                </a:lnTo>
                <a:lnTo>
                  <a:pt x="3906155" y="145513"/>
                </a:lnTo>
                <a:cubicBezTo>
                  <a:pt x="3914450" y="147428"/>
                  <a:pt x="3921854" y="150249"/>
                  <a:pt x="3928364" y="153978"/>
                </a:cubicBezTo>
                <a:cubicBezTo>
                  <a:pt x="3936853" y="157505"/>
                  <a:pt x="3939951" y="161467"/>
                  <a:pt x="3937657" y="165862"/>
                </a:cubicBezTo>
                <a:cubicBezTo>
                  <a:pt x="3935362" y="170257"/>
                  <a:pt x="3933781" y="178525"/>
                  <a:pt x="3932914" y="190664"/>
                </a:cubicBezTo>
                <a:cubicBezTo>
                  <a:pt x="3932046" y="202802"/>
                  <a:pt x="3932745" y="220764"/>
                  <a:pt x="3935011" y="244547"/>
                </a:cubicBezTo>
                <a:cubicBezTo>
                  <a:pt x="3937276" y="268330"/>
                  <a:pt x="3933552" y="286564"/>
                  <a:pt x="3923836" y="299248"/>
                </a:cubicBezTo>
                <a:cubicBezTo>
                  <a:pt x="3914121" y="311932"/>
                  <a:pt x="3907022" y="314201"/>
                  <a:pt x="3902541" y="306056"/>
                </a:cubicBezTo>
                <a:cubicBezTo>
                  <a:pt x="3898060" y="297910"/>
                  <a:pt x="3890291" y="288209"/>
                  <a:pt x="3879235" y="276952"/>
                </a:cubicBezTo>
                <a:cubicBezTo>
                  <a:pt x="3868178" y="265695"/>
                  <a:pt x="3868354" y="261418"/>
                  <a:pt x="3879762" y="264121"/>
                </a:cubicBezTo>
                <a:cubicBezTo>
                  <a:pt x="3891169" y="266824"/>
                  <a:pt x="3898192" y="268251"/>
                  <a:pt x="3900831" y="268402"/>
                </a:cubicBezTo>
                <a:cubicBezTo>
                  <a:pt x="3903469" y="268552"/>
                  <a:pt x="3905191" y="265792"/>
                  <a:pt x="3905993" y="260120"/>
                </a:cubicBezTo>
                <a:cubicBezTo>
                  <a:pt x="3906796" y="254449"/>
                  <a:pt x="3907198" y="238714"/>
                  <a:pt x="3907198" y="212916"/>
                </a:cubicBezTo>
                <a:cubicBezTo>
                  <a:pt x="3907198" y="186630"/>
                  <a:pt x="3904950" y="168347"/>
                  <a:pt x="3900455" y="158065"/>
                </a:cubicBezTo>
                <a:lnTo>
                  <a:pt x="3898992" y="153642"/>
                </a:lnTo>
                <a:lnTo>
                  <a:pt x="3879310" y="181855"/>
                </a:lnTo>
                <a:cubicBezTo>
                  <a:pt x="3864547" y="200311"/>
                  <a:pt x="3847507" y="213938"/>
                  <a:pt x="3828191" y="222735"/>
                </a:cubicBezTo>
                <a:cubicBezTo>
                  <a:pt x="3808874" y="231533"/>
                  <a:pt x="3805834" y="229619"/>
                  <a:pt x="3819070" y="216992"/>
                </a:cubicBezTo>
                <a:cubicBezTo>
                  <a:pt x="3832306" y="204366"/>
                  <a:pt x="3846058" y="187803"/>
                  <a:pt x="3860327" y="167303"/>
                </a:cubicBezTo>
                <a:cubicBezTo>
                  <a:pt x="3874596" y="146804"/>
                  <a:pt x="3885272" y="130990"/>
                  <a:pt x="3892356" y="119862"/>
                </a:cubicBezTo>
                <a:cubicBezTo>
                  <a:pt x="3886634" y="121612"/>
                  <a:pt x="3880342" y="123175"/>
                  <a:pt x="3873481" y="124552"/>
                </a:cubicBezTo>
                <a:cubicBezTo>
                  <a:pt x="3866619" y="125928"/>
                  <a:pt x="3859051" y="123085"/>
                  <a:pt x="3850776" y="116023"/>
                </a:cubicBezTo>
                <a:cubicBezTo>
                  <a:pt x="3842502" y="108960"/>
                  <a:pt x="3843423" y="105124"/>
                  <a:pt x="3853541" y="104515"/>
                </a:cubicBezTo>
                <a:cubicBezTo>
                  <a:pt x="3863658" y="103905"/>
                  <a:pt x="3878145" y="101550"/>
                  <a:pt x="3897002" y="97449"/>
                </a:cubicBezTo>
                <a:cubicBezTo>
                  <a:pt x="3901104" y="85173"/>
                  <a:pt x="3903154" y="74110"/>
                  <a:pt x="3903154" y="64258"/>
                </a:cubicBezTo>
                <a:cubicBezTo>
                  <a:pt x="3891711" y="63498"/>
                  <a:pt x="3883451" y="61989"/>
                  <a:pt x="3878374" y="59730"/>
                </a:cubicBezTo>
                <a:cubicBezTo>
                  <a:pt x="3873298" y="57472"/>
                  <a:pt x="3870760" y="54543"/>
                  <a:pt x="3870760" y="50943"/>
                </a:cubicBezTo>
                <a:cubicBezTo>
                  <a:pt x="3870760" y="47674"/>
                  <a:pt x="3875807" y="45286"/>
                  <a:pt x="3885903" y="43780"/>
                </a:cubicBezTo>
                <a:cubicBezTo>
                  <a:pt x="3895998" y="42275"/>
                  <a:pt x="3908740" y="39543"/>
                  <a:pt x="3924127" y="35585"/>
                </a:cubicBezTo>
                <a:cubicBezTo>
                  <a:pt x="3939514" y="31627"/>
                  <a:pt x="3952413" y="27784"/>
                  <a:pt x="3962824" y="24055"/>
                </a:cubicBezTo>
                <a:cubicBezTo>
                  <a:pt x="3965426" y="23123"/>
                  <a:pt x="3967948" y="22542"/>
                  <a:pt x="3970387" y="22311"/>
                </a:cubicBezTo>
                <a:close/>
                <a:moveTo>
                  <a:pt x="4248931" y="16126"/>
                </a:moveTo>
                <a:cubicBezTo>
                  <a:pt x="4252095" y="15020"/>
                  <a:pt x="4258415" y="16283"/>
                  <a:pt x="4267890" y="19915"/>
                </a:cubicBezTo>
                <a:cubicBezTo>
                  <a:pt x="4286840" y="27178"/>
                  <a:pt x="4295172" y="34101"/>
                  <a:pt x="4292885" y="40683"/>
                </a:cubicBezTo>
                <a:cubicBezTo>
                  <a:pt x="4290597" y="47265"/>
                  <a:pt x="4288798" y="58224"/>
                  <a:pt x="4287486" y="73561"/>
                </a:cubicBezTo>
                <a:cubicBezTo>
                  <a:pt x="4286174" y="88898"/>
                  <a:pt x="4285518" y="105630"/>
                  <a:pt x="4285518" y="123756"/>
                </a:cubicBezTo>
                <a:cubicBezTo>
                  <a:pt x="4295527" y="122049"/>
                  <a:pt x="4304594" y="120131"/>
                  <a:pt x="4312717" y="118002"/>
                </a:cubicBezTo>
                <a:cubicBezTo>
                  <a:pt x="4320841" y="115872"/>
                  <a:pt x="4329829" y="113148"/>
                  <a:pt x="4339680" y="109828"/>
                </a:cubicBezTo>
                <a:cubicBezTo>
                  <a:pt x="4349532" y="106508"/>
                  <a:pt x="4359613" y="107436"/>
                  <a:pt x="4369924" y="112613"/>
                </a:cubicBezTo>
                <a:cubicBezTo>
                  <a:pt x="4380235" y="117790"/>
                  <a:pt x="4379496" y="123204"/>
                  <a:pt x="4367708" y="128854"/>
                </a:cubicBezTo>
                <a:cubicBezTo>
                  <a:pt x="4355921" y="134504"/>
                  <a:pt x="4341577" y="138243"/>
                  <a:pt x="4324677" y="140071"/>
                </a:cubicBezTo>
                <a:cubicBezTo>
                  <a:pt x="4307777" y="141900"/>
                  <a:pt x="4294638" y="142814"/>
                  <a:pt x="4285259" y="142814"/>
                </a:cubicBezTo>
                <a:cubicBezTo>
                  <a:pt x="4284485" y="159033"/>
                  <a:pt x="4283660" y="192273"/>
                  <a:pt x="4282786" y="242536"/>
                </a:cubicBezTo>
                <a:cubicBezTo>
                  <a:pt x="4306791" y="240772"/>
                  <a:pt x="4326348" y="239223"/>
                  <a:pt x="4341455" y="237889"/>
                </a:cubicBezTo>
                <a:cubicBezTo>
                  <a:pt x="4356563" y="236556"/>
                  <a:pt x="4368587" y="234971"/>
                  <a:pt x="4377528" y="233136"/>
                </a:cubicBezTo>
                <a:cubicBezTo>
                  <a:pt x="4386469" y="231300"/>
                  <a:pt x="4395862" y="231827"/>
                  <a:pt x="4405706" y="234717"/>
                </a:cubicBezTo>
                <a:cubicBezTo>
                  <a:pt x="4415551" y="237606"/>
                  <a:pt x="4423624" y="243930"/>
                  <a:pt x="4429927" y="253689"/>
                </a:cubicBezTo>
                <a:cubicBezTo>
                  <a:pt x="4436230" y="263447"/>
                  <a:pt x="4426743" y="267427"/>
                  <a:pt x="4401469" y="265627"/>
                </a:cubicBezTo>
                <a:cubicBezTo>
                  <a:pt x="4376194" y="263827"/>
                  <a:pt x="4353515" y="263153"/>
                  <a:pt x="4333432" y="263605"/>
                </a:cubicBezTo>
                <a:cubicBezTo>
                  <a:pt x="4313348" y="264057"/>
                  <a:pt x="4290834" y="265398"/>
                  <a:pt x="4265889" y="267627"/>
                </a:cubicBezTo>
                <a:cubicBezTo>
                  <a:pt x="4240945" y="269857"/>
                  <a:pt x="4217817" y="272327"/>
                  <a:pt x="4196508" y="275038"/>
                </a:cubicBezTo>
                <a:cubicBezTo>
                  <a:pt x="4175198" y="277748"/>
                  <a:pt x="4161134" y="279784"/>
                  <a:pt x="4154315" y="281147"/>
                </a:cubicBezTo>
                <a:cubicBezTo>
                  <a:pt x="4147497" y="282509"/>
                  <a:pt x="4138835" y="278444"/>
                  <a:pt x="4128331" y="268950"/>
                </a:cubicBezTo>
                <a:cubicBezTo>
                  <a:pt x="4117827" y="259457"/>
                  <a:pt x="4118899" y="254710"/>
                  <a:pt x="4131547" y="254710"/>
                </a:cubicBezTo>
                <a:cubicBezTo>
                  <a:pt x="4141614" y="254710"/>
                  <a:pt x="4158241" y="253818"/>
                  <a:pt x="4181429" y="252032"/>
                </a:cubicBezTo>
                <a:cubicBezTo>
                  <a:pt x="4204617" y="250247"/>
                  <a:pt x="4230258" y="248107"/>
                  <a:pt x="4258350" y="245612"/>
                </a:cubicBezTo>
                <a:lnTo>
                  <a:pt x="4258350" y="102224"/>
                </a:lnTo>
                <a:cubicBezTo>
                  <a:pt x="4258350" y="63462"/>
                  <a:pt x="4255202" y="38238"/>
                  <a:pt x="4248907" y="26551"/>
                </a:cubicBezTo>
                <a:cubicBezTo>
                  <a:pt x="4245759" y="20707"/>
                  <a:pt x="4245767" y="17232"/>
                  <a:pt x="4248931" y="16126"/>
                </a:cubicBezTo>
                <a:close/>
                <a:moveTo>
                  <a:pt x="6804554" y="13201"/>
                </a:moveTo>
                <a:cubicBezTo>
                  <a:pt x="6807868" y="13238"/>
                  <a:pt x="6811597" y="14218"/>
                  <a:pt x="6815742" y="16140"/>
                </a:cubicBezTo>
                <a:cubicBezTo>
                  <a:pt x="6824030" y="19983"/>
                  <a:pt x="6831344" y="24611"/>
                  <a:pt x="6837682" y="30024"/>
                </a:cubicBezTo>
                <a:cubicBezTo>
                  <a:pt x="6844020" y="35438"/>
                  <a:pt x="6843476" y="40945"/>
                  <a:pt x="6836048" y="46544"/>
                </a:cubicBezTo>
                <a:cubicBezTo>
                  <a:pt x="6828620" y="52144"/>
                  <a:pt x="6821987" y="63262"/>
                  <a:pt x="6816150" y="79896"/>
                </a:cubicBezTo>
                <a:cubicBezTo>
                  <a:pt x="6829645" y="91598"/>
                  <a:pt x="6827307" y="98252"/>
                  <a:pt x="6809138" y="99858"/>
                </a:cubicBezTo>
                <a:cubicBezTo>
                  <a:pt x="6790970" y="101464"/>
                  <a:pt x="6765866" y="104432"/>
                  <a:pt x="6733830" y="108763"/>
                </a:cubicBezTo>
                <a:cubicBezTo>
                  <a:pt x="6727205" y="118858"/>
                  <a:pt x="6721928" y="119776"/>
                  <a:pt x="6717998" y="111516"/>
                </a:cubicBezTo>
                <a:cubicBezTo>
                  <a:pt x="6714070" y="103256"/>
                  <a:pt x="6710994" y="91135"/>
                  <a:pt x="6708771" y="75153"/>
                </a:cubicBezTo>
                <a:cubicBezTo>
                  <a:pt x="6706548" y="59171"/>
                  <a:pt x="6702942" y="46853"/>
                  <a:pt x="6697951" y="38198"/>
                </a:cubicBezTo>
                <a:cubicBezTo>
                  <a:pt x="6692960" y="29544"/>
                  <a:pt x="6694370" y="25898"/>
                  <a:pt x="6702178" y="27260"/>
                </a:cubicBezTo>
                <a:cubicBezTo>
                  <a:pt x="6709986" y="28623"/>
                  <a:pt x="6716070" y="29523"/>
                  <a:pt x="6720430" y="29960"/>
                </a:cubicBezTo>
                <a:cubicBezTo>
                  <a:pt x="6724789" y="30397"/>
                  <a:pt x="6737208" y="29089"/>
                  <a:pt x="6757686" y="26034"/>
                </a:cubicBezTo>
                <a:cubicBezTo>
                  <a:pt x="6778163" y="22980"/>
                  <a:pt x="6790886" y="19606"/>
                  <a:pt x="6795856" y="15914"/>
                </a:cubicBezTo>
                <a:cubicBezTo>
                  <a:pt x="6798340" y="14067"/>
                  <a:pt x="6801239" y="13163"/>
                  <a:pt x="6804554" y="13201"/>
                </a:cubicBezTo>
                <a:close/>
                <a:moveTo>
                  <a:pt x="5375804" y="13201"/>
                </a:moveTo>
                <a:cubicBezTo>
                  <a:pt x="5379118" y="13238"/>
                  <a:pt x="5382848" y="14218"/>
                  <a:pt x="5386992" y="16140"/>
                </a:cubicBezTo>
                <a:cubicBezTo>
                  <a:pt x="5395281" y="19983"/>
                  <a:pt x="5402594" y="24611"/>
                  <a:pt x="5408932" y="30024"/>
                </a:cubicBezTo>
                <a:cubicBezTo>
                  <a:pt x="5415271" y="35438"/>
                  <a:pt x="5414726" y="40945"/>
                  <a:pt x="5407298" y="46544"/>
                </a:cubicBezTo>
                <a:cubicBezTo>
                  <a:pt x="5399870" y="52144"/>
                  <a:pt x="5393237" y="63262"/>
                  <a:pt x="5387401" y="79896"/>
                </a:cubicBezTo>
                <a:cubicBezTo>
                  <a:pt x="5400895" y="91598"/>
                  <a:pt x="5398557" y="98252"/>
                  <a:pt x="5380388" y="99858"/>
                </a:cubicBezTo>
                <a:cubicBezTo>
                  <a:pt x="5362220" y="101464"/>
                  <a:pt x="5337117" y="104432"/>
                  <a:pt x="5305081" y="108763"/>
                </a:cubicBezTo>
                <a:cubicBezTo>
                  <a:pt x="5298455" y="118858"/>
                  <a:pt x="5293178" y="119776"/>
                  <a:pt x="5289249" y="111516"/>
                </a:cubicBezTo>
                <a:cubicBezTo>
                  <a:pt x="5285320" y="103256"/>
                  <a:pt x="5282244" y="91135"/>
                  <a:pt x="5280021" y="75153"/>
                </a:cubicBezTo>
                <a:cubicBezTo>
                  <a:pt x="5277799" y="59171"/>
                  <a:pt x="5274192" y="46853"/>
                  <a:pt x="5269201" y="38198"/>
                </a:cubicBezTo>
                <a:cubicBezTo>
                  <a:pt x="5264211" y="29544"/>
                  <a:pt x="5265620" y="25898"/>
                  <a:pt x="5273428" y="27260"/>
                </a:cubicBezTo>
                <a:cubicBezTo>
                  <a:pt x="5281237" y="28623"/>
                  <a:pt x="5287321" y="29523"/>
                  <a:pt x="5291680" y="29960"/>
                </a:cubicBezTo>
                <a:cubicBezTo>
                  <a:pt x="5296039" y="30397"/>
                  <a:pt x="5308458" y="29089"/>
                  <a:pt x="5328936" y="26034"/>
                </a:cubicBezTo>
                <a:cubicBezTo>
                  <a:pt x="5349413" y="22980"/>
                  <a:pt x="5362137" y="19606"/>
                  <a:pt x="5367106" y="15914"/>
                </a:cubicBezTo>
                <a:cubicBezTo>
                  <a:pt x="5369591" y="14067"/>
                  <a:pt x="5372490" y="13163"/>
                  <a:pt x="5375804" y="13201"/>
                </a:cubicBezTo>
                <a:close/>
                <a:moveTo>
                  <a:pt x="436103" y="11062"/>
                </a:moveTo>
                <a:cubicBezTo>
                  <a:pt x="437928" y="10921"/>
                  <a:pt x="440281" y="11205"/>
                  <a:pt x="443163" y="11913"/>
                </a:cubicBezTo>
                <a:cubicBezTo>
                  <a:pt x="454693" y="14745"/>
                  <a:pt x="463494" y="18316"/>
                  <a:pt x="469567" y="22625"/>
                </a:cubicBezTo>
                <a:cubicBezTo>
                  <a:pt x="475640" y="26934"/>
                  <a:pt x="476425" y="32509"/>
                  <a:pt x="471922" y="39349"/>
                </a:cubicBezTo>
                <a:cubicBezTo>
                  <a:pt x="468545" y="44479"/>
                  <a:pt x="466434" y="56785"/>
                  <a:pt x="465590" y="76265"/>
                </a:cubicBezTo>
                <a:lnTo>
                  <a:pt x="465185" y="97257"/>
                </a:lnTo>
                <a:lnTo>
                  <a:pt x="480024" y="92063"/>
                </a:lnTo>
                <a:cubicBezTo>
                  <a:pt x="485023" y="91176"/>
                  <a:pt x="489238" y="91426"/>
                  <a:pt x="492669" y="92813"/>
                </a:cubicBezTo>
                <a:cubicBezTo>
                  <a:pt x="499531" y="95588"/>
                  <a:pt x="501814" y="99356"/>
                  <a:pt x="499520" y="104117"/>
                </a:cubicBezTo>
                <a:cubicBezTo>
                  <a:pt x="497226" y="108878"/>
                  <a:pt x="485718" y="113854"/>
                  <a:pt x="464996" y="119045"/>
                </a:cubicBezTo>
                <a:lnTo>
                  <a:pt x="463813" y="156150"/>
                </a:lnTo>
                <a:cubicBezTo>
                  <a:pt x="485410" y="146241"/>
                  <a:pt x="493960" y="144972"/>
                  <a:pt x="489464" y="152343"/>
                </a:cubicBezTo>
                <a:cubicBezTo>
                  <a:pt x="484968" y="159714"/>
                  <a:pt x="476418" y="167178"/>
                  <a:pt x="463813" y="174735"/>
                </a:cubicBezTo>
                <a:cubicBezTo>
                  <a:pt x="463813" y="212306"/>
                  <a:pt x="464036" y="238180"/>
                  <a:pt x="464480" y="252355"/>
                </a:cubicBezTo>
                <a:cubicBezTo>
                  <a:pt x="464925" y="266530"/>
                  <a:pt x="460640" y="279035"/>
                  <a:pt x="451628" y="289869"/>
                </a:cubicBezTo>
                <a:cubicBezTo>
                  <a:pt x="442614" y="300703"/>
                  <a:pt x="436384" y="302001"/>
                  <a:pt x="432935" y="293762"/>
                </a:cubicBezTo>
                <a:cubicBezTo>
                  <a:pt x="429486" y="285524"/>
                  <a:pt x="422947" y="276049"/>
                  <a:pt x="413317" y="265337"/>
                </a:cubicBezTo>
                <a:cubicBezTo>
                  <a:pt x="403688" y="254624"/>
                  <a:pt x="404929" y="250846"/>
                  <a:pt x="417039" y="254001"/>
                </a:cubicBezTo>
                <a:cubicBezTo>
                  <a:pt x="429149" y="257155"/>
                  <a:pt x="435900" y="258163"/>
                  <a:pt x="437291" y="257023"/>
                </a:cubicBezTo>
                <a:cubicBezTo>
                  <a:pt x="438682" y="255883"/>
                  <a:pt x="439600" y="248921"/>
                  <a:pt x="440044" y="236136"/>
                </a:cubicBezTo>
                <a:cubicBezTo>
                  <a:pt x="440489" y="223352"/>
                  <a:pt x="440711" y="206642"/>
                  <a:pt x="440711" y="186007"/>
                </a:cubicBezTo>
                <a:cubicBezTo>
                  <a:pt x="414769" y="204219"/>
                  <a:pt x="399379" y="216193"/>
                  <a:pt x="394539" y="221929"/>
                </a:cubicBezTo>
                <a:cubicBezTo>
                  <a:pt x="389700" y="227665"/>
                  <a:pt x="381787" y="225073"/>
                  <a:pt x="370802" y="214153"/>
                </a:cubicBezTo>
                <a:cubicBezTo>
                  <a:pt x="359818" y="203233"/>
                  <a:pt x="359284" y="196937"/>
                  <a:pt x="369200" y="195267"/>
                </a:cubicBezTo>
                <a:cubicBezTo>
                  <a:pt x="379116" y="193596"/>
                  <a:pt x="389732" y="190370"/>
                  <a:pt x="401046" y="185587"/>
                </a:cubicBezTo>
                <a:cubicBezTo>
                  <a:pt x="412360" y="180805"/>
                  <a:pt x="425582" y="173789"/>
                  <a:pt x="440711" y="164539"/>
                </a:cubicBezTo>
                <a:lnTo>
                  <a:pt x="440711" y="125261"/>
                </a:lnTo>
                <a:cubicBezTo>
                  <a:pt x="431605" y="128775"/>
                  <a:pt x="422725" y="131679"/>
                  <a:pt x="414070" y="133973"/>
                </a:cubicBezTo>
                <a:cubicBezTo>
                  <a:pt x="405416" y="136268"/>
                  <a:pt x="396895" y="134568"/>
                  <a:pt x="388505" y="128875"/>
                </a:cubicBezTo>
                <a:cubicBezTo>
                  <a:pt x="380116" y="123182"/>
                  <a:pt x="381773" y="118919"/>
                  <a:pt x="393474" y="116087"/>
                </a:cubicBezTo>
                <a:cubicBezTo>
                  <a:pt x="405176" y="113255"/>
                  <a:pt x="420936" y="108949"/>
                  <a:pt x="440754" y="103170"/>
                </a:cubicBezTo>
                <a:cubicBezTo>
                  <a:pt x="441629" y="60996"/>
                  <a:pt x="439367" y="34534"/>
                  <a:pt x="433967" y="23786"/>
                </a:cubicBezTo>
                <a:cubicBezTo>
                  <a:pt x="429918" y="15725"/>
                  <a:pt x="430630" y="11484"/>
                  <a:pt x="436103" y="11062"/>
                </a:cubicBezTo>
                <a:close/>
                <a:moveTo>
                  <a:pt x="1167944" y="11023"/>
                </a:moveTo>
                <a:cubicBezTo>
                  <a:pt x="1169769" y="10394"/>
                  <a:pt x="1172732" y="10432"/>
                  <a:pt x="1176833" y="11138"/>
                </a:cubicBezTo>
                <a:cubicBezTo>
                  <a:pt x="1185035" y="12551"/>
                  <a:pt x="1191811" y="14734"/>
                  <a:pt x="1197160" y="17688"/>
                </a:cubicBezTo>
                <a:cubicBezTo>
                  <a:pt x="1202509" y="20642"/>
                  <a:pt x="1203954" y="23926"/>
                  <a:pt x="1201494" y="27540"/>
                </a:cubicBezTo>
                <a:cubicBezTo>
                  <a:pt x="1199035" y="31154"/>
                  <a:pt x="1196221" y="34889"/>
                  <a:pt x="1193052" y="38747"/>
                </a:cubicBezTo>
                <a:cubicBezTo>
                  <a:pt x="1195977" y="38747"/>
                  <a:pt x="1202986" y="36718"/>
                  <a:pt x="1214078" y="32659"/>
                </a:cubicBezTo>
                <a:cubicBezTo>
                  <a:pt x="1225170" y="28601"/>
                  <a:pt x="1233437" y="29885"/>
                  <a:pt x="1238879" y="36510"/>
                </a:cubicBezTo>
                <a:cubicBezTo>
                  <a:pt x="1244322" y="43135"/>
                  <a:pt x="1242687" y="47874"/>
                  <a:pt x="1233975" y="50728"/>
                </a:cubicBezTo>
                <a:cubicBezTo>
                  <a:pt x="1225263" y="53582"/>
                  <a:pt x="1216179" y="55468"/>
                  <a:pt x="1206721" y="56385"/>
                </a:cubicBezTo>
                <a:cubicBezTo>
                  <a:pt x="1197264" y="57303"/>
                  <a:pt x="1190112" y="56866"/>
                  <a:pt x="1185265" y="55073"/>
                </a:cubicBezTo>
                <a:cubicBezTo>
                  <a:pt x="1175285" y="70503"/>
                  <a:pt x="1161686" y="83133"/>
                  <a:pt x="1144471" y="92964"/>
                </a:cubicBezTo>
                <a:cubicBezTo>
                  <a:pt x="1127255" y="102794"/>
                  <a:pt x="1122545" y="102783"/>
                  <a:pt x="1130338" y="92931"/>
                </a:cubicBezTo>
                <a:cubicBezTo>
                  <a:pt x="1138132" y="83080"/>
                  <a:pt x="1144471" y="74601"/>
                  <a:pt x="1149353" y="67495"/>
                </a:cubicBezTo>
                <a:cubicBezTo>
                  <a:pt x="1154236" y="60390"/>
                  <a:pt x="1158438" y="53101"/>
                  <a:pt x="1161958" y="45630"/>
                </a:cubicBezTo>
                <a:cubicBezTo>
                  <a:pt x="1165479" y="38159"/>
                  <a:pt x="1167239" y="32279"/>
                  <a:pt x="1167239" y="27992"/>
                </a:cubicBezTo>
                <a:cubicBezTo>
                  <a:pt x="1167239" y="23202"/>
                  <a:pt x="1166788" y="18843"/>
                  <a:pt x="1165884" y="14913"/>
                </a:cubicBezTo>
                <a:cubicBezTo>
                  <a:pt x="1165432" y="12949"/>
                  <a:pt x="1166119" y="11652"/>
                  <a:pt x="1167944" y="11023"/>
                </a:cubicBezTo>
                <a:close/>
                <a:moveTo>
                  <a:pt x="5740553" y="9969"/>
                </a:moveTo>
                <a:cubicBezTo>
                  <a:pt x="5742570" y="9669"/>
                  <a:pt x="5745204" y="9876"/>
                  <a:pt x="5748458" y="10590"/>
                </a:cubicBezTo>
                <a:cubicBezTo>
                  <a:pt x="5761471" y="13444"/>
                  <a:pt x="5770273" y="17201"/>
                  <a:pt x="5774862" y="21861"/>
                </a:cubicBezTo>
                <a:cubicBezTo>
                  <a:pt x="5779451" y="26522"/>
                  <a:pt x="5780587" y="33448"/>
                  <a:pt x="5778270" y="42640"/>
                </a:cubicBezTo>
                <a:cubicBezTo>
                  <a:pt x="5775955" y="51832"/>
                  <a:pt x="5770484" y="53750"/>
                  <a:pt x="5761858" y="48394"/>
                </a:cubicBezTo>
                <a:cubicBezTo>
                  <a:pt x="5753232" y="43038"/>
                  <a:pt x="5745650" y="35685"/>
                  <a:pt x="5739112" y="26335"/>
                </a:cubicBezTo>
                <a:cubicBezTo>
                  <a:pt x="5734024" y="16322"/>
                  <a:pt x="5734504" y="10867"/>
                  <a:pt x="5740553" y="9969"/>
                </a:cubicBezTo>
                <a:close/>
                <a:moveTo>
                  <a:pt x="5659382" y="7059"/>
                </a:moveTo>
                <a:cubicBezTo>
                  <a:pt x="5661048" y="6713"/>
                  <a:pt x="5663279" y="6714"/>
                  <a:pt x="5666073" y="7062"/>
                </a:cubicBezTo>
                <a:cubicBezTo>
                  <a:pt x="5677251" y="8453"/>
                  <a:pt x="5686278" y="10257"/>
                  <a:pt x="5693154" y="12472"/>
                </a:cubicBezTo>
                <a:cubicBezTo>
                  <a:pt x="5700030" y="14688"/>
                  <a:pt x="5702344" y="18613"/>
                  <a:pt x="5700092" y="24249"/>
                </a:cubicBezTo>
                <a:cubicBezTo>
                  <a:pt x="5697840" y="29885"/>
                  <a:pt x="5699095" y="44605"/>
                  <a:pt x="5703856" y="68410"/>
                </a:cubicBezTo>
                <a:cubicBezTo>
                  <a:pt x="5711212" y="65068"/>
                  <a:pt x="5718594" y="62208"/>
                  <a:pt x="5726000" y="59827"/>
                </a:cubicBezTo>
                <a:cubicBezTo>
                  <a:pt x="5733408" y="57447"/>
                  <a:pt x="5740051" y="59465"/>
                  <a:pt x="5745930" y="65882"/>
                </a:cubicBezTo>
                <a:cubicBezTo>
                  <a:pt x="5751810" y="72299"/>
                  <a:pt x="5751122" y="77250"/>
                  <a:pt x="5743865" y="80735"/>
                </a:cubicBezTo>
                <a:cubicBezTo>
                  <a:pt x="5736609" y="84220"/>
                  <a:pt x="5724944" y="87504"/>
                  <a:pt x="5708868" y="90587"/>
                </a:cubicBezTo>
                <a:cubicBezTo>
                  <a:pt x="5720470" y="128617"/>
                  <a:pt x="5731884" y="160366"/>
                  <a:pt x="5743112" y="185834"/>
                </a:cubicBezTo>
                <a:cubicBezTo>
                  <a:pt x="5744546" y="178205"/>
                  <a:pt x="5747268" y="167389"/>
                  <a:pt x="5751275" y="153386"/>
                </a:cubicBezTo>
                <a:cubicBezTo>
                  <a:pt x="5755284" y="139383"/>
                  <a:pt x="5755714" y="128018"/>
                  <a:pt x="5752566" y="119292"/>
                </a:cubicBezTo>
                <a:cubicBezTo>
                  <a:pt x="5749418" y="110566"/>
                  <a:pt x="5752014" y="107627"/>
                  <a:pt x="5760352" y="110473"/>
                </a:cubicBezTo>
                <a:cubicBezTo>
                  <a:pt x="5768692" y="113320"/>
                  <a:pt x="5777042" y="117123"/>
                  <a:pt x="5785402" y="121884"/>
                </a:cubicBezTo>
                <a:cubicBezTo>
                  <a:pt x="5793762" y="126645"/>
                  <a:pt x="5795382" y="131912"/>
                  <a:pt x="5790263" y="137684"/>
                </a:cubicBezTo>
                <a:cubicBezTo>
                  <a:pt x="5785144" y="143456"/>
                  <a:pt x="5781268" y="151160"/>
                  <a:pt x="5778636" y="160796"/>
                </a:cubicBezTo>
                <a:cubicBezTo>
                  <a:pt x="5776005" y="170433"/>
                  <a:pt x="5769391" y="186028"/>
                  <a:pt x="5758794" y="207581"/>
                </a:cubicBezTo>
                <a:cubicBezTo>
                  <a:pt x="5775342" y="229006"/>
                  <a:pt x="5789743" y="244687"/>
                  <a:pt x="5801996" y="254624"/>
                </a:cubicBezTo>
                <a:cubicBezTo>
                  <a:pt x="5814250" y="264562"/>
                  <a:pt x="5821342" y="267212"/>
                  <a:pt x="5823270" y="262572"/>
                </a:cubicBezTo>
                <a:cubicBezTo>
                  <a:pt x="5825199" y="257933"/>
                  <a:pt x="5829333" y="249157"/>
                  <a:pt x="5835671" y="236244"/>
                </a:cubicBezTo>
                <a:cubicBezTo>
                  <a:pt x="5842010" y="223331"/>
                  <a:pt x="5844724" y="227855"/>
                  <a:pt x="5843812" y="249817"/>
                </a:cubicBezTo>
                <a:cubicBezTo>
                  <a:pt x="5842902" y="271779"/>
                  <a:pt x="5843802" y="287779"/>
                  <a:pt x="5846512" y="297817"/>
                </a:cubicBezTo>
                <a:cubicBezTo>
                  <a:pt x="5849222" y="307855"/>
                  <a:pt x="5846054" y="312874"/>
                  <a:pt x="5837005" y="312874"/>
                </a:cubicBezTo>
                <a:cubicBezTo>
                  <a:pt x="5830581" y="312874"/>
                  <a:pt x="5817223" y="304346"/>
                  <a:pt x="5796931" y="287288"/>
                </a:cubicBezTo>
                <a:cubicBezTo>
                  <a:pt x="5776640" y="270230"/>
                  <a:pt x="5758966" y="250416"/>
                  <a:pt x="5743908" y="227844"/>
                </a:cubicBezTo>
                <a:cubicBezTo>
                  <a:pt x="5739606" y="235975"/>
                  <a:pt x="5732146" y="245120"/>
                  <a:pt x="5721526" y="255280"/>
                </a:cubicBezTo>
                <a:cubicBezTo>
                  <a:pt x="5710908" y="265441"/>
                  <a:pt x="5697116" y="273306"/>
                  <a:pt x="5680152" y="278877"/>
                </a:cubicBezTo>
                <a:cubicBezTo>
                  <a:pt x="5663188" y="284448"/>
                  <a:pt x="5662918" y="280222"/>
                  <a:pt x="5679344" y="266197"/>
                </a:cubicBezTo>
                <a:cubicBezTo>
                  <a:pt x="5695772" y="252172"/>
                  <a:pt x="5712754" y="232713"/>
                  <a:pt x="5730292" y="207818"/>
                </a:cubicBezTo>
                <a:cubicBezTo>
                  <a:pt x="5716110" y="184530"/>
                  <a:pt x="5701676" y="147109"/>
                  <a:pt x="5686992" y="95556"/>
                </a:cubicBezTo>
                <a:cubicBezTo>
                  <a:pt x="5668407" y="100962"/>
                  <a:pt x="5654232" y="104791"/>
                  <a:pt x="5644466" y="107042"/>
                </a:cubicBezTo>
                <a:cubicBezTo>
                  <a:pt x="5634701" y="109294"/>
                  <a:pt x="5627344" y="110419"/>
                  <a:pt x="5622397" y="110419"/>
                </a:cubicBezTo>
                <a:cubicBezTo>
                  <a:pt x="5617062" y="110419"/>
                  <a:pt x="5610989" y="107720"/>
                  <a:pt x="5604177" y="102321"/>
                </a:cubicBezTo>
                <a:cubicBezTo>
                  <a:pt x="5597366" y="96922"/>
                  <a:pt x="5600363" y="93089"/>
                  <a:pt x="5613169" y="90823"/>
                </a:cubicBezTo>
                <a:cubicBezTo>
                  <a:pt x="5625975" y="88558"/>
                  <a:pt x="5648819" y="83252"/>
                  <a:pt x="5681700" y="74906"/>
                </a:cubicBezTo>
                <a:cubicBezTo>
                  <a:pt x="5673856" y="47688"/>
                  <a:pt x="5666496" y="29229"/>
                  <a:pt x="5659620" y="19527"/>
                </a:cubicBezTo>
                <a:cubicBezTo>
                  <a:pt x="5654463" y="12252"/>
                  <a:pt x="5654384" y="8095"/>
                  <a:pt x="5659382" y="7059"/>
                </a:cubicBezTo>
                <a:close/>
                <a:moveTo>
                  <a:pt x="6030394" y="6137"/>
                </a:moveTo>
                <a:cubicBezTo>
                  <a:pt x="6032075" y="5868"/>
                  <a:pt x="6034280" y="5969"/>
                  <a:pt x="6037008" y="6438"/>
                </a:cubicBezTo>
                <a:cubicBezTo>
                  <a:pt x="6047921" y="8317"/>
                  <a:pt x="6057844" y="11626"/>
                  <a:pt x="6066778" y="16365"/>
                </a:cubicBezTo>
                <a:cubicBezTo>
                  <a:pt x="6075712" y="21105"/>
                  <a:pt x="6078136" y="26292"/>
                  <a:pt x="6074048" y="31928"/>
                </a:cubicBezTo>
                <a:cubicBezTo>
                  <a:pt x="6069962" y="37564"/>
                  <a:pt x="6067510" y="54220"/>
                  <a:pt x="6066692" y="81897"/>
                </a:cubicBezTo>
                <a:cubicBezTo>
                  <a:pt x="6096132" y="77552"/>
                  <a:pt x="6114961" y="73092"/>
                  <a:pt x="6123178" y="68517"/>
                </a:cubicBezTo>
                <a:cubicBezTo>
                  <a:pt x="6131395" y="63943"/>
                  <a:pt x="6139125" y="63835"/>
                  <a:pt x="6146366" y="68195"/>
                </a:cubicBezTo>
                <a:cubicBezTo>
                  <a:pt x="6153608" y="72554"/>
                  <a:pt x="6161036" y="77609"/>
                  <a:pt x="6168651" y="83359"/>
                </a:cubicBezTo>
                <a:cubicBezTo>
                  <a:pt x="6176266" y="89110"/>
                  <a:pt x="6176804" y="94591"/>
                  <a:pt x="6170264" y="99804"/>
                </a:cubicBezTo>
                <a:cubicBezTo>
                  <a:pt x="6163725" y="105017"/>
                  <a:pt x="6155744" y="121418"/>
                  <a:pt x="6146323" y="149009"/>
                </a:cubicBezTo>
                <a:cubicBezTo>
                  <a:pt x="6159818" y="163449"/>
                  <a:pt x="6157394" y="171200"/>
                  <a:pt x="6139052" y="172261"/>
                </a:cubicBezTo>
                <a:cubicBezTo>
                  <a:pt x="6120712" y="173323"/>
                  <a:pt x="6096140" y="175517"/>
                  <a:pt x="6065337" y="178844"/>
                </a:cubicBezTo>
                <a:cubicBezTo>
                  <a:pt x="6065337" y="244809"/>
                  <a:pt x="6064366" y="285312"/>
                  <a:pt x="6062422" y="300355"/>
                </a:cubicBezTo>
                <a:cubicBezTo>
                  <a:pt x="6060479" y="315398"/>
                  <a:pt x="6056442" y="323497"/>
                  <a:pt x="6050312" y="324651"/>
                </a:cubicBezTo>
                <a:cubicBezTo>
                  <a:pt x="6044181" y="325806"/>
                  <a:pt x="6040625" y="316542"/>
                  <a:pt x="6039642" y="296860"/>
                </a:cubicBezTo>
                <a:cubicBezTo>
                  <a:pt x="6038660" y="277178"/>
                  <a:pt x="6038170" y="238427"/>
                  <a:pt x="6038170" y="180607"/>
                </a:cubicBezTo>
                <a:cubicBezTo>
                  <a:pt x="6024360" y="181468"/>
                  <a:pt x="6006291" y="183554"/>
                  <a:pt x="5983964" y="186867"/>
                </a:cubicBezTo>
                <a:cubicBezTo>
                  <a:pt x="5983218" y="194281"/>
                  <a:pt x="5981741" y="199813"/>
                  <a:pt x="5979532" y="203462"/>
                </a:cubicBezTo>
                <a:cubicBezTo>
                  <a:pt x="5977324" y="207112"/>
                  <a:pt x="5974230" y="207728"/>
                  <a:pt x="5970250" y="205312"/>
                </a:cubicBezTo>
                <a:cubicBezTo>
                  <a:pt x="5966271" y="202896"/>
                  <a:pt x="5963367" y="196887"/>
                  <a:pt x="5961538" y="187286"/>
                </a:cubicBezTo>
                <a:cubicBezTo>
                  <a:pt x="5959710" y="177686"/>
                  <a:pt x="5956768" y="163403"/>
                  <a:pt x="5952709" y="144438"/>
                </a:cubicBezTo>
                <a:cubicBezTo>
                  <a:pt x="5948651" y="125473"/>
                  <a:pt x="5944108" y="111437"/>
                  <a:pt x="5939082" y="102331"/>
                </a:cubicBezTo>
                <a:cubicBezTo>
                  <a:pt x="5934056" y="93225"/>
                  <a:pt x="5935622" y="88672"/>
                  <a:pt x="5943782" y="88672"/>
                </a:cubicBezTo>
                <a:cubicBezTo>
                  <a:pt x="5949662" y="88672"/>
                  <a:pt x="5955487" y="89343"/>
                  <a:pt x="5961259" y="90684"/>
                </a:cubicBezTo>
                <a:cubicBezTo>
                  <a:pt x="5967031" y="92024"/>
                  <a:pt x="5977518" y="92046"/>
                  <a:pt x="5992718" y="90748"/>
                </a:cubicBezTo>
                <a:cubicBezTo>
                  <a:pt x="6007919" y="89450"/>
                  <a:pt x="6023069" y="87611"/>
                  <a:pt x="6038170" y="85231"/>
                </a:cubicBezTo>
                <a:cubicBezTo>
                  <a:pt x="6038170" y="50685"/>
                  <a:pt x="6035248" y="28447"/>
                  <a:pt x="6029404" y="18516"/>
                </a:cubicBezTo>
                <a:cubicBezTo>
                  <a:pt x="6025022" y="11069"/>
                  <a:pt x="6025352" y="6942"/>
                  <a:pt x="6030394" y="6137"/>
                </a:cubicBezTo>
                <a:close/>
                <a:moveTo>
                  <a:pt x="3534844" y="6137"/>
                </a:moveTo>
                <a:cubicBezTo>
                  <a:pt x="3536525" y="5868"/>
                  <a:pt x="3538730" y="5969"/>
                  <a:pt x="3541458" y="6438"/>
                </a:cubicBezTo>
                <a:cubicBezTo>
                  <a:pt x="3552371" y="8317"/>
                  <a:pt x="3562295" y="11626"/>
                  <a:pt x="3571228" y="16365"/>
                </a:cubicBezTo>
                <a:cubicBezTo>
                  <a:pt x="3580162" y="21105"/>
                  <a:pt x="3582586" y="26292"/>
                  <a:pt x="3578499" y="31928"/>
                </a:cubicBezTo>
                <a:cubicBezTo>
                  <a:pt x="3574412" y="37564"/>
                  <a:pt x="3571960" y="54220"/>
                  <a:pt x="3571142" y="81897"/>
                </a:cubicBezTo>
                <a:cubicBezTo>
                  <a:pt x="3600583" y="77552"/>
                  <a:pt x="3619412" y="73092"/>
                  <a:pt x="3627628" y="68517"/>
                </a:cubicBezTo>
                <a:cubicBezTo>
                  <a:pt x="3635845" y="63943"/>
                  <a:pt x="3643575" y="63835"/>
                  <a:pt x="3650817" y="68195"/>
                </a:cubicBezTo>
                <a:cubicBezTo>
                  <a:pt x="3658058" y="72554"/>
                  <a:pt x="3665487" y="77609"/>
                  <a:pt x="3673101" y="83359"/>
                </a:cubicBezTo>
                <a:cubicBezTo>
                  <a:pt x="3680716" y="89110"/>
                  <a:pt x="3681254" y="94591"/>
                  <a:pt x="3674715" y="99804"/>
                </a:cubicBezTo>
                <a:cubicBezTo>
                  <a:pt x="3668175" y="105017"/>
                  <a:pt x="3660195" y="121418"/>
                  <a:pt x="3650774" y="149009"/>
                </a:cubicBezTo>
                <a:cubicBezTo>
                  <a:pt x="3664268" y="163449"/>
                  <a:pt x="3661844" y="171200"/>
                  <a:pt x="3643503" y="172261"/>
                </a:cubicBezTo>
                <a:cubicBezTo>
                  <a:pt x="3625162" y="173323"/>
                  <a:pt x="3600590" y="175517"/>
                  <a:pt x="3569787" y="178844"/>
                </a:cubicBezTo>
                <a:cubicBezTo>
                  <a:pt x="3569787" y="244809"/>
                  <a:pt x="3568815" y="285312"/>
                  <a:pt x="3566873" y="300355"/>
                </a:cubicBezTo>
                <a:cubicBezTo>
                  <a:pt x="3564929" y="315398"/>
                  <a:pt x="3560893" y="323497"/>
                  <a:pt x="3554762" y="324651"/>
                </a:cubicBezTo>
                <a:cubicBezTo>
                  <a:pt x="3548632" y="325806"/>
                  <a:pt x="3545075" y="316542"/>
                  <a:pt x="3544093" y="296860"/>
                </a:cubicBezTo>
                <a:cubicBezTo>
                  <a:pt x="3543111" y="277178"/>
                  <a:pt x="3542620" y="238427"/>
                  <a:pt x="3542620" y="180607"/>
                </a:cubicBezTo>
                <a:cubicBezTo>
                  <a:pt x="3528810" y="181468"/>
                  <a:pt x="3510741" y="183554"/>
                  <a:pt x="3488414" y="186867"/>
                </a:cubicBezTo>
                <a:cubicBezTo>
                  <a:pt x="3487668" y="194281"/>
                  <a:pt x="3486191" y="199813"/>
                  <a:pt x="3483983" y="203462"/>
                </a:cubicBezTo>
                <a:cubicBezTo>
                  <a:pt x="3481774" y="207112"/>
                  <a:pt x="3478680" y="207728"/>
                  <a:pt x="3474701" y="205312"/>
                </a:cubicBezTo>
                <a:cubicBezTo>
                  <a:pt x="3470721" y="202896"/>
                  <a:pt x="3467818" y="196887"/>
                  <a:pt x="3465989" y="187286"/>
                </a:cubicBezTo>
                <a:cubicBezTo>
                  <a:pt x="3464161" y="177686"/>
                  <a:pt x="3461218" y="163403"/>
                  <a:pt x="3457159" y="144438"/>
                </a:cubicBezTo>
                <a:cubicBezTo>
                  <a:pt x="3453101" y="125473"/>
                  <a:pt x="3448559" y="111437"/>
                  <a:pt x="3443532" y="102331"/>
                </a:cubicBezTo>
                <a:cubicBezTo>
                  <a:pt x="3438506" y="93225"/>
                  <a:pt x="3440073" y="88672"/>
                  <a:pt x="3448232" y="88672"/>
                </a:cubicBezTo>
                <a:cubicBezTo>
                  <a:pt x="3454112" y="88672"/>
                  <a:pt x="3459938" y="89343"/>
                  <a:pt x="3465710" y="90684"/>
                </a:cubicBezTo>
                <a:cubicBezTo>
                  <a:pt x="3471482" y="92024"/>
                  <a:pt x="3481968" y="92046"/>
                  <a:pt x="3497168" y="90748"/>
                </a:cubicBezTo>
                <a:cubicBezTo>
                  <a:pt x="3512369" y="89450"/>
                  <a:pt x="3527519" y="87611"/>
                  <a:pt x="3542620" y="85231"/>
                </a:cubicBezTo>
                <a:cubicBezTo>
                  <a:pt x="3542620" y="50685"/>
                  <a:pt x="3539698" y="28447"/>
                  <a:pt x="3533854" y="18516"/>
                </a:cubicBezTo>
                <a:cubicBezTo>
                  <a:pt x="3529472" y="11069"/>
                  <a:pt x="3529802" y="6942"/>
                  <a:pt x="3534844" y="6137"/>
                </a:cubicBezTo>
                <a:close/>
                <a:moveTo>
                  <a:pt x="6330492" y="5232"/>
                </a:moveTo>
                <a:cubicBezTo>
                  <a:pt x="6331964" y="5029"/>
                  <a:pt x="6333907" y="5223"/>
                  <a:pt x="6336320" y="5815"/>
                </a:cubicBezTo>
                <a:cubicBezTo>
                  <a:pt x="6345971" y="8181"/>
                  <a:pt x="6354320" y="11450"/>
                  <a:pt x="6361368" y="15623"/>
                </a:cubicBezTo>
                <a:cubicBezTo>
                  <a:pt x="6368416" y="19796"/>
                  <a:pt x="6370127" y="25998"/>
                  <a:pt x="6366498" y="34230"/>
                </a:cubicBezTo>
                <a:cubicBezTo>
                  <a:pt x="6362871" y="42461"/>
                  <a:pt x="6360634" y="66000"/>
                  <a:pt x="6359788" y="104848"/>
                </a:cubicBezTo>
                <a:cubicBezTo>
                  <a:pt x="6383190" y="99456"/>
                  <a:pt x="6393598" y="101188"/>
                  <a:pt x="6391010" y="110043"/>
                </a:cubicBezTo>
                <a:cubicBezTo>
                  <a:pt x="6388421" y="118898"/>
                  <a:pt x="6378014" y="125491"/>
                  <a:pt x="6359788" y="129822"/>
                </a:cubicBezTo>
                <a:lnTo>
                  <a:pt x="6359788" y="158839"/>
                </a:lnTo>
                <a:cubicBezTo>
                  <a:pt x="6366312" y="153447"/>
                  <a:pt x="6370421" y="152519"/>
                  <a:pt x="6372113" y="156053"/>
                </a:cubicBezTo>
                <a:cubicBezTo>
                  <a:pt x="6373805" y="159588"/>
                  <a:pt x="6369696" y="166525"/>
                  <a:pt x="6359788" y="176865"/>
                </a:cubicBezTo>
                <a:cubicBezTo>
                  <a:pt x="6359788" y="194603"/>
                  <a:pt x="6360236" y="213482"/>
                  <a:pt x="6361132" y="233501"/>
                </a:cubicBezTo>
                <a:cubicBezTo>
                  <a:pt x="6362028" y="253520"/>
                  <a:pt x="6361279" y="267111"/>
                  <a:pt x="6358884" y="274274"/>
                </a:cubicBezTo>
                <a:cubicBezTo>
                  <a:pt x="6356490" y="281437"/>
                  <a:pt x="6352026" y="288761"/>
                  <a:pt x="6345494" y="296247"/>
                </a:cubicBezTo>
                <a:cubicBezTo>
                  <a:pt x="6338962" y="303733"/>
                  <a:pt x="6333258" y="302238"/>
                  <a:pt x="6328382" y="291762"/>
                </a:cubicBezTo>
                <a:cubicBezTo>
                  <a:pt x="6323507" y="281286"/>
                  <a:pt x="6316473" y="270911"/>
                  <a:pt x="6307281" y="260637"/>
                </a:cubicBezTo>
                <a:cubicBezTo>
                  <a:pt x="6298089" y="250362"/>
                  <a:pt x="6299386" y="246798"/>
                  <a:pt x="6311174" y="249946"/>
                </a:cubicBezTo>
                <a:cubicBezTo>
                  <a:pt x="6322962" y="253094"/>
                  <a:pt x="6330161" y="254581"/>
                  <a:pt x="6332770" y="254409"/>
                </a:cubicBezTo>
                <a:cubicBezTo>
                  <a:pt x="6335381" y="254237"/>
                  <a:pt x="6336686" y="249405"/>
                  <a:pt x="6336686" y="239911"/>
                </a:cubicBezTo>
                <a:lnTo>
                  <a:pt x="6336686" y="192739"/>
                </a:lnTo>
                <a:cubicBezTo>
                  <a:pt x="6311862" y="218810"/>
                  <a:pt x="6297114" y="235677"/>
                  <a:pt x="6292438" y="243342"/>
                </a:cubicBezTo>
                <a:cubicBezTo>
                  <a:pt x="6287764" y="251007"/>
                  <a:pt x="6278672" y="249638"/>
                  <a:pt x="6265164" y="239234"/>
                </a:cubicBezTo>
                <a:cubicBezTo>
                  <a:pt x="6251655" y="228830"/>
                  <a:pt x="6249748" y="222775"/>
                  <a:pt x="6259442" y="221068"/>
                </a:cubicBezTo>
                <a:cubicBezTo>
                  <a:pt x="6269136" y="219362"/>
                  <a:pt x="6281218" y="213249"/>
                  <a:pt x="6295686" y="202731"/>
                </a:cubicBezTo>
                <a:cubicBezTo>
                  <a:pt x="6310156" y="192212"/>
                  <a:pt x="6323822" y="181382"/>
                  <a:pt x="6336686" y="170239"/>
                </a:cubicBezTo>
                <a:lnTo>
                  <a:pt x="6336686" y="134704"/>
                </a:lnTo>
                <a:cubicBezTo>
                  <a:pt x="6328311" y="139179"/>
                  <a:pt x="6320062" y="141871"/>
                  <a:pt x="6311938" y="142782"/>
                </a:cubicBezTo>
                <a:cubicBezTo>
                  <a:pt x="6303814" y="143692"/>
                  <a:pt x="6294884" y="141595"/>
                  <a:pt x="6285146" y="136490"/>
                </a:cubicBezTo>
                <a:cubicBezTo>
                  <a:pt x="6275410" y="131385"/>
                  <a:pt x="6278368" y="126907"/>
                  <a:pt x="6294020" y="123057"/>
                </a:cubicBezTo>
                <a:cubicBezTo>
                  <a:pt x="6309672" y="119206"/>
                  <a:pt x="6323902" y="115281"/>
                  <a:pt x="6336707" y="111280"/>
                </a:cubicBezTo>
                <a:cubicBezTo>
                  <a:pt x="6337596" y="59311"/>
                  <a:pt x="6335342" y="28149"/>
                  <a:pt x="6329942" y="17796"/>
                </a:cubicBezTo>
                <a:cubicBezTo>
                  <a:pt x="6325892" y="10031"/>
                  <a:pt x="6326076" y="5843"/>
                  <a:pt x="6330492" y="5232"/>
                </a:cubicBezTo>
                <a:close/>
                <a:moveTo>
                  <a:pt x="4901743" y="5232"/>
                </a:moveTo>
                <a:cubicBezTo>
                  <a:pt x="4903215" y="5029"/>
                  <a:pt x="4905157" y="5223"/>
                  <a:pt x="4907570" y="5815"/>
                </a:cubicBezTo>
                <a:cubicBezTo>
                  <a:pt x="4917221" y="8181"/>
                  <a:pt x="4925571" y="11450"/>
                  <a:pt x="4932619" y="15623"/>
                </a:cubicBezTo>
                <a:cubicBezTo>
                  <a:pt x="4939667" y="19796"/>
                  <a:pt x="4941377" y="25998"/>
                  <a:pt x="4937749" y="34230"/>
                </a:cubicBezTo>
                <a:cubicBezTo>
                  <a:pt x="4934121" y="42461"/>
                  <a:pt x="4931884" y="66000"/>
                  <a:pt x="4931038" y="104848"/>
                </a:cubicBezTo>
                <a:cubicBezTo>
                  <a:pt x="4954441" y="99456"/>
                  <a:pt x="4964848" y="101188"/>
                  <a:pt x="4962260" y="110043"/>
                </a:cubicBezTo>
                <a:cubicBezTo>
                  <a:pt x="4959671" y="118898"/>
                  <a:pt x="4949264" y="125491"/>
                  <a:pt x="4931038" y="129822"/>
                </a:cubicBezTo>
                <a:lnTo>
                  <a:pt x="4931038" y="158839"/>
                </a:lnTo>
                <a:cubicBezTo>
                  <a:pt x="4937563" y="153447"/>
                  <a:pt x="4941671" y="152519"/>
                  <a:pt x="4943363" y="156053"/>
                </a:cubicBezTo>
                <a:cubicBezTo>
                  <a:pt x="4945055" y="159588"/>
                  <a:pt x="4940947" y="166525"/>
                  <a:pt x="4931038" y="176865"/>
                </a:cubicBezTo>
                <a:cubicBezTo>
                  <a:pt x="4931038" y="194603"/>
                  <a:pt x="4931486" y="213482"/>
                  <a:pt x="4932382" y="233501"/>
                </a:cubicBezTo>
                <a:cubicBezTo>
                  <a:pt x="4933278" y="253520"/>
                  <a:pt x="4932529" y="267111"/>
                  <a:pt x="4930134" y="274274"/>
                </a:cubicBezTo>
                <a:cubicBezTo>
                  <a:pt x="4927740" y="281437"/>
                  <a:pt x="4923276" y="288761"/>
                  <a:pt x="4916744" y="296247"/>
                </a:cubicBezTo>
                <a:cubicBezTo>
                  <a:pt x="4910212" y="303733"/>
                  <a:pt x="4904509" y="302238"/>
                  <a:pt x="4899633" y="291762"/>
                </a:cubicBezTo>
                <a:cubicBezTo>
                  <a:pt x="4894757" y="281286"/>
                  <a:pt x="4887723" y="270911"/>
                  <a:pt x="4878531" y="260637"/>
                </a:cubicBezTo>
                <a:cubicBezTo>
                  <a:pt x="4869339" y="250362"/>
                  <a:pt x="4870637" y="246798"/>
                  <a:pt x="4882424" y="249946"/>
                </a:cubicBezTo>
                <a:cubicBezTo>
                  <a:pt x="4894212" y="253094"/>
                  <a:pt x="4901411" y="254581"/>
                  <a:pt x="4904021" y="254409"/>
                </a:cubicBezTo>
                <a:cubicBezTo>
                  <a:pt x="4906631" y="254237"/>
                  <a:pt x="4907936" y="249405"/>
                  <a:pt x="4907936" y="239911"/>
                </a:cubicBezTo>
                <a:lnTo>
                  <a:pt x="4907936" y="192739"/>
                </a:lnTo>
                <a:cubicBezTo>
                  <a:pt x="4883113" y="218810"/>
                  <a:pt x="4868364" y="235677"/>
                  <a:pt x="4863689" y="243342"/>
                </a:cubicBezTo>
                <a:cubicBezTo>
                  <a:pt x="4859014" y="251007"/>
                  <a:pt x="4849922" y="249638"/>
                  <a:pt x="4836414" y="239234"/>
                </a:cubicBezTo>
                <a:cubicBezTo>
                  <a:pt x="4822905" y="228830"/>
                  <a:pt x="4820998" y="222775"/>
                  <a:pt x="4830692" y="221068"/>
                </a:cubicBezTo>
                <a:cubicBezTo>
                  <a:pt x="4840386" y="219362"/>
                  <a:pt x="4852468" y="213249"/>
                  <a:pt x="4866937" y="202731"/>
                </a:cubicBezTo>
                <a:cubicBezTo>
                  <a:pt x="4881406" y="192212"/>
                  <a:pt x="4895072" y="181382"/>
                  <a:pt x="4907936" y="170239"/>
                </a:cubicBezTo>
                <a:lnTo>
                  <a:pt x="4907936" y="134704"/>
                </a:lnTo>
                <a:cubicBezTo>
                  <a:pt x="4899561" y="139179"/>
                  <a:pt x="4891312" y="141871"/>
                  <a:pt x="4883188" y="142782"/>
                </a:cubicBezTo>
                <a:cubicBezTo>
                  <a:pt x="4875064" y="143692"/>
                  <a:pt x="4866134" y="141595"/>
                  <a:pt x="4856397" y="136490"/>
                </a:cubicBezTo>
                <a:cubicBezTo>
                  <a:pt x="4846660" y="131385"/>
                  <a:pt x="4849618" y="126907"/>
                  <a:pt x="4865270" y="123057"/>
                </a:cubicBezTo>
                <a:cubicBezTo>
                  <a:pt x="4880922" y="119206"/>
                  <a:pt x="4895152" y="115281"/>
                  <a:pt x="4907957" y="111280"/>
                </a:cubicBezTo>
                <a:cubicBezTo>
                  <a:pt x="4908847" y="59311"/>
                  <a:pt x="4906592" y="28149"/>
                  <a:pt x="4901192" y="17796"/>
                </a:cubicBezTo>
                <a:cubicBezTo>
                  <a:pt x="4897143" y="10031"/>
                  <a:pt x="4897326" y="5843"/>
                  <a:pt x="4901743" y="5232"/>
                </a:cubicBezTo>
                <a:close/>
                <a:moveTo>
                  <a:pt x="2468682" y="4599"/>
                </a:moveTo>
                <a:cubicBezTo>
                  <a:pt x="2471844" y="3879"/>
                  <a:pt x="2477150" y="5284"/>
                  <a:pt x="2484600" y="8815"/>
                </a:cubicBezTo>
                <a:cubicBezTo>
                  <a:pt x="2499499" y="15878"/>
                  <a:pt x="2504608" y="22550"/>
                  <a:pt x="2499926" y="28831"/>
                </a:cubicBezTo>
                <a:cubicBezTo>
                  <a:pt x="2495244" y="35112"/>
                  <a:pt x="2491630" y="41421"/>
                  <a:pt x="2489085" y="47760"/>
                </a:cubicBezTo>
                <a:cubicBezTo>
                  <a:pt x="2486539" y="54098"/>
                  <a:pt x="2483051" y="61878"/>
                  <a:pt x="2478620" y="71098"/>
                </a:cubicBezTo>
                <a:cubicBezTo>
                  <a:pt x="2490508" y="69378"/>
                  <a:pt x="2502045" y="67176"/>
                  <a:pt x="2513230" y="64495"/>
                </a:cubicBezTo>
                <a:cubicBezTo>
                  <a:pt x="2524416" y="61813"/>
                  <a:pt x="2535095" y="58870"/>
                  <a:pt x="2545270" y="55665"/>
                </a:cubicBezTo>
                <a:cubicBezTo>
                  <a:pt x="2555444" y="52460"/>
                  <a:pt x="2564876" y="54876"/>
                  <a:pt x="2573567" y="62914"/>
                </a:cubicBezTo>
                <a:cubicBezTo>
                  <a:pt x="2582257" y="70951"/>
                  <a:pt x="2577618" y="77053"/>
                  <a:pt x="2559649" y="81219"/>
                </a:cubicBezTo>
                <a:cubicBezTo>
                  <a:pt x="2541681" y="85385"/>
                  <a:pt x="2525018" y="88798"/>
                  <a:pt x="2509659" y="91458"/>
                </a:cubicBezTo>
                <a:cubicBezTo>
                  <a:pt x="2494301" y="94118"/>
                  <a:pt x="2480778" y="96280"/>
                  <a:pt x="2469091" y="97943"/>
                </a:cubicBezTo>
                <a:cubicBezTo>
                  <a:pt x="2456185" y="123756"/>
                  <a:pt x="2441809" y="148105"/>
                  <a:pt x="2425963" y="170992"/>
                </a:cubicBezTo>
                <a:cubicBezTo>
                  <a:pt x="2425963" y="201645"/>
                  <a:pt x="2425832" y="225634"/>
                  <a:pt x="2425570" y="242960"/>
                </a:cubicBezTo>
                <a:lnTo>
                  <a:pt x="2425326" y="254997"/>
                </a:lnTo>
                <a:lnTo>
                  <a:pt x="2426049" y="254442"/>
                </a:lnTo>
                <a:cubicBezTo>
                  <a:pt x="2433405" y="253775"/>
                  <a:pt x="2459870" y="250437"/>
                  <a:pt x="2505443" y="244429"/>
                </a:cubicBezTo>
                <a:lnTo>
                  <a:pt x="2505443" y="196805"/>
                </a:lnTo>
                <a:cubicBezTo>
                  <a:pt x="2484335" y="200404"/>
                  <a:pt x="2468933" y="199074"/>
                  <a:pt x="2459239" y="192815"/>
                </a:cubicBezTo>
                <a:cubicBezTo>
                  <a:pt x="2449545" y="186555"/>
                  <a:pt x="2449818" y="182482"/>
                  <a:pt x="2460057" y="180597"/>
                </a:cubicBezTo>
                <a:cubicBezTo>
                  <a:pt x="2470296" y="178711"/>
                  <a:pt x="2485425" y="175775"/>
                  <a:pt x="2505443" y="171788"/>
                </a:cubicBezTo>
                <a:cubicBezTo>
                  <a:pt x="2504569" y="139867"/>
                  <a:pt x="2502550" y="120977"/>
                  <a:pt x="2499388" y="115119"/>
                </a:cubicBezTo>
                <a:cubicBezTo>
                  <a:pt x="2496226" y="109261"/>
                  <a:pt x="2496940" y="105411"/>
                  <a:pt x="2501529" y="103568"/>
                </a:cubicBezTo>
                <a:cubicBezTo>
                  <a:pt x="2506118" y="101726"/>
                  <a:pt x="2514019" y="103088"/>
                  <a:pt x="2525233" y="107655"/>
                </a:cubicBezTo>
                <a:cubicBezTo>
                  <a:pt x="2536447" y="112223"/>
                  <a:pt x="2540685" y="117819"/>
                  <a:pt x="2537946" y="124444"/>
                </a:cubicBezTo>
                <a:cubicBezTo>
                  <a:pt x="2535206" y="131069"/>
                  <a:pt x="2533428" y="144786"/>
                  <a:pt x="2532611" y="165593"/>
                </a:cubicBezTo>
                <a:cubicBezTo>
                  <a:pt x="2543180" y="163973"/>
                  <a:pt x="2553171" y="161542"/>
                  <a:pt x="2562586" y="158301"/>
                </a:cubicBezTo>
                <a:cubicBezTo>
                  <a:pt x="2572000" y="155060"/>
                  <a:pt x="2580378" y="156899"/>
                  <a:pt x="2587720" y="163819"/>
                </a:cubicBezTo>
                <a:cubicBezTo>
                  <a:pt x="2595063" y="170738"/>
                  <a:pt x="2593044" y="176377"/>
                  <a:pt x="2581665" y="180737"/>
                </a:cubicBezTo>
                <a:cubicBezTo>
                  <a:pt x="2570286" y="185096"/>
                  <a:pt x="2553863" y="188925"/>
                  <a:pt x="2532396" y="192223"/>
                </a:cubicBezTo>
                <a:cubicBezTo>
                  <a:pt x="2531636" y="208671"/>
                  <a:pt x="2531256" y="224990"/>
                  <a:pt x="2531256" y="241180"/>
                </a:cubicBezTo>
                <a:cubicBezTo>
                  <a:pt x="2552780" y="238599"/>
                  <a:pt x="2571738" y="236154"/>
                  <a:pt x="2588129" y="233845"/>
                </a:cubicBezTo>
                <a:cubicBezTo>
                  <a:pt x="2604520" y="231537"/>
                  <a:pt x="2617136" y="236032"/>
                  <a:pt x="2625977" y="247332"/>
                </a:cubicBezTo>
                <a:cubicBezTo>
                  <a:pt x="2634817" y="258633"/>
                  <a:pt x="2632655" y="264057"/>
                  <a:pt x="2619491" y="263605"/>
                </a:cubicBezTo>
                <a:cubicBezTo>
                  <a:pt x="2606327" y="263153"/>
                  <a:pt x="2592417" y="262479"/>
                  <a:pt x="2577761" y="261583"/>
                </a:cubicBezTo>
                <a:cubicBezTo>
                  <a:pt x="2563105" y="260687"/>
                  <a:pt x="2541412" y="262264"/>
                  <a:pt x="2512682" y="266315"/>
                </a:cubicBezTo>
                <a:cubicBezTo>
                  <a:pt x="2483951" y="270366"/>
                  <a:pt x="2465083" y="273514"/>
                  <a:pt x="2456077" y="275758"/>
                </a:cubicBezTo>
                <a:cubicBezTo>
                  <a:pt x="2447072" y="278003"/>
                  <a:pt x="2437976" y="275178"/>
                  <a:pt x="2428791" y="267283"/>
                </a:cubicBezTo>
                <a:lnTo>
                  <a:pt x="2424867" y="262552"/>
                </a:lnTo>
                <a:lnTo>
                  <a:pt x="2423145" y="282037"/>
                </a:lnTo>
                <a:cubicBezTo>
                  <a:pt x="2421965" y="289427"/>
                  <a:pt x="2420313" y="296218"/>
                  <a:pt x="2418187" y="302410"/>
                </a:cubicBezTo>
                <a:cubicBezTo>
                  <a:pt x="2413935" y="314792"/>
                  <a:pt x="2408518" y="314506"/>
                  <a:pt x="2401936" y="301549"/>
                </a:cubicBezTo>
                <a:cubicBezTo>
                  <a:pt x="2395354" y="288593"/>
                  <a:pt x="2393636" y="277289"/>
                  <a:pt x="2396784" y="267638"/>
                </a:cubicBezTo>
                <a:cubicBezTo>
                  <a:pt x="2399932" y="257987"/>
                  <a:pt x="2401133" y="234376"/>
                  <a:pt x="2400387" y="196805"/>
                </a:cubicBezTo>
                <a:cubicBezTo>
                  <a:pt x="2393074" y="208736"/>
                  <a:pt x="2382566" y="220412"/>
                  <a:pt x="2368864" y="231834"/>
                </a:cubicBezTo>
                <a:cubicBezTo>
                  <a:pt x="2355162" y="243256"/>
                  <a:pt x="2342331" y="251072"/>
                  <a:pt x="2330371" y="255280"/>
                </a:cubicBezTo>
                <a:cubicBezTo>
                  <a:pt x="2318411" y="259489"/>
                  <a:pt x="2316762" y="256894"/>
                  <a:pt x="2325424" y="247494"/>
                </a:cubicBezTo>
                <a:cubicBezTo>
                  <a:pt x="2334085" y="238094"/>
                  <a:pt x="2344733" y="227077"/>
                  <a:pt x="2357366" y="214443"/>
                </a:cubicBezTo>
                <a:cubicBezTo>
                  <a:pt x="2370000" y="201809"/>
                  <a:pt x="2383817" y="184910"/>
                  <a:pt x="2398817" y="163743"/>
                </a:cubicBezTo>
                <a:cubicBezTo>
                  <a:pt x="2398817" y="159140"/>
                  <a:pt x="2397917" y="152673"/>
                  <a:pt x="2396117" y="144341"/>
                </a:cubicBezTo>
                <a:cubicBezTo>
                  <a:pt x="2394318" y="136009"/>
                  <a:pt x="2400767" y="135895"/>
                  <a:pt x="2415466" y="143997"/>
                </a:cubicBezTo>
                <a:cubicBezTo>
                  <a:pt x="2418994" y="139752"/>
                  <a:pt x="2427842" y="125405"/>
                  <a:pt x="2442010" y="100955"/>
                </a:cubicBezTo>
                <a:cubicBezTo>
                  <a:pt x="2433549" y="103651"/>
                  <a:pt x="2425651" y="105450"/>
                  <a:pt x="2418316" y="106354"/>
                </a:cubicBezTo>
                <a:cubicBezTo>
                  <a:pt x="2410981" y="107257"/>
                  <a:pt x="2402746" y="103938"/>
                  <a:pt x="2393611" y="96395"/>
                </a:cubicBezTo>
                <a:cubicBezTo>
                  <a:pt x="2384477" y="88852"/>
                  <a:pt x="2386301" y="84790"/>
                  <a:pt x="2399086" y="84209"/>
                </a:cubicBezTo>
                <a:cubicBezTo>
                  <a:pt x="2411870" y="83628"/>
                  <a:pt x="2428687" y="81674"/>
                  <a:pt x="2449538" y="78347"/>
                </a:cubicBezTo>
                <a:cubicBezTo>
                  <a:pt x="2462516" y="44820"/>
                  <a:pt x="2467879" y="23084"/>
                  <a:pt x="2465628" y="13139"/>
                </a:cubicBezTo>
                <a:cubicBezTo>
                  <a:pt x="2464502" y="8166"/>
                  <a:pt x="2465520" y="5320"/>
                  <a:pt x="2468682" y="4599"/>
                </a:cubicBezTo>
                <a:close/>
                <a:moveTo>
                  <a:pt x="1951953" y="3252"/>
                </a:moveTo>
                <a:cubicBezTo>
                  <a:pt x="1955375" y="3695"/>
                  <a:pt x="1959623" y="4700"/>
                  <a:pt x="1964698" y="6266"/>
                </a:cubicBezTo>
                <a:cubicBezTo>
                  <a:pt x="1984996" y="12533"/>
                  <a:pt x="1993267" y="22008"/>
                  <a:pt x="1989510" y="34692"/>
                </a:cubicBezTo>
                <a:cubicBezTo>
                  <a:pt x="1988571" y="37863"/>
                  <a:pt x="1987367" y="40424"/>
                  <a:pt x="1985899" y="42373"/>
                </a:cubicBezTo>
                <a:lnTo>
                  <a:pt x="1981497" y="45776"/>
                </a:lnTo>
                <a:lnTo>
                  <a:pt x="2002545" y="41489"/>
                </a:lnTo>
                <a:cubicBezTo>
                  <a:pt x="2011680" y="39661"/>
                  <a:pt x="2019087" y="38747"/>
                  <a:pt x="2024765" y="38747"/>
                </a:cubicBezTo>
                <a:cubicBezTo>
                  <a:pt x="2031935" y="38747"/>
                  <a:pt x="2039141" y="41350"/>
                  <a:pt x="2046383" y="46555"/>
                </a:cubicBezTo>
                <a:cubicBezTo>
                  <a:pt x="2053625" y="51761"/>
                  <a:pt x="2049692" y="56281"/>
                  <a:pt x="2034585" y="60117"/>
                </a:cubicBezTo>
                <a:cubicBezTo>
                  <a:pt x="2019477" y="63953"/>
                  <a:pt x="2002746" y="67438"/>
                  <a:pt x="1984390" y="70571"/>
                </a:cubicBezTo>
                <a:cubicBezTo>
                  <a:pt x="1966035" y="73705"/>
                  <a:pt x="1947859" y="75730"/>
                  <a:pt x="1929862" y="76648"/>
                </a:cubicBezTo>
                <a:cubicBezTo>
                  <a:pt x="1911865" y="77566"/>
                  <a:pt x="1901138" y="77573"/>
                  <a:pt x="1897682" y="76670"/>
                </a:cubicBezTo>
                <a:cubicBezTo>
                  <a:pt x="1896908" y="92458"/>
                  <a:pt x="1895137" y="110455"/>
                  <a:pt x="1892369" y="130660"/>
                </a:cubicBezTo>
                <a:cubicBezTo>
                  <a:pt x="1889759" y="146334"/>
                  <a:pt x="1886676" y="160230"/>
                  <a:pt x="1883120" y="172347"/>
                </a:cubicBezTo>
                <a:cubicBezTo>
                  <a:pt x="1881112" y="172462"/>
                  <a:pt x="1885357" y="172064"/>
                  <a:pt x="1895854" y="171154"/>
                </a:cubicBezTo>
                <a:cubicBezTo>
                  <a:pt x="1906351" y="170243"/>
                  <a:pt x="1929052" y="167773"/>
                  <a:pt x="1963956" y="163743"/>
                </a:cubicBezTo>
                <a:cubicBezTo>
                  <a:pt x="1948741" y="146334"/>
                  <a:pt x="1940886" y="134640"/>
                  <a:pt x="1940391" y="128660"/>
                </a:cubicBezTo>
                <a:cubicBezTo>
                  <a:pt x="1939896" y="122680"/>
                  <a:pt x="1950583" y="123741"/>
                  <a:pt x="1972452" y="131844"/>
                </a:cubicBezTo>
                <a:cubicBezTo>
                  <a:pt x="1977988" y="127355"/>
                  <a:pt x="1983354" y="121537"/>
                  <a:pt x="1988553" y="114388"/>
                </a:cubicBezTo>
                <a:cubicBezTo>
                  <a:pt x="1993751" y="107239"/>
                  <a:pt x="1992622" y="104518"/>
                  <a:pt x="1985165" y="106225"/>
                </a:cubicBezTo>
                <a:cubicBezTo>
                  <a:pt x="1977708" y="107931"/>
                  <a:pt x="1970004" y="109717"/>
                  <a:pt x="1962052" y="111581"/>
                </a:cubicBezTo>
                <a:cubicBezTo>
                  <a:pt x="1954100" y="113445"/>
                  <a:pt x="1946267" y="115739"/>
                  <a:pt x="1938552" y="118464"/>
                </a:cubicBezTo>
                <a:cubicBezTo>
                  <a:pt x="1930837" y="121189"/>
                  <a:pt x="1922344" y="118704"/>
                  <a:pt x="1913073" y="111011"/>
                </a:cubicBezTo>
                <a:cubicBezTo>
                  <a:pt x="1903802" y="103317"/>
                  <a:pt x="1904143" y="99471"/>
                  <a:pt x="1914095" y="99471"/>
                </a:cubicBezTo>
                <a:cubicBezTo>
                  <a:pt x="1921050" y="99471"/>
                  <a:pt x="1934429" y="97933"/>
                  <a:pt x="1954233" y="94857"/>
                </a:cubicBezTo>
                <a:cubicBezTo>
                  <a:pt x="1974037" y="91781"/>
                  <a:pt x="1987402" y="88403"/>
                  <a:pt x="1994328" y="84725"/>
                </a:cubicBezTo>
                <a:cubicBezTo>
                  <a:pt x="2001254" y="81047"/>
                  <a:pt x="2009041" y="81857"/>
                  <a:pt x="2017688" y="87156"/>
                </a:cubicBezTo>
                <a:cubicBezTo>
                  <a:pt x="2026336" y="92455"/>
                  <a:pt x="2032391" y="97574"/>
                  <a:pt x="2035854" y="102514"/>
                </a:cubicBezTo>
                <a:cubicBezTo>
                  <a:pt x="2039317" y="107454"/>
                  <a:pt x="2037073" y="111298"/>
                  <a:pt x="2029121" y="114044"/>
                </a:cubicBezTo>
                <a:cubicBezTo>
                  <a:pt x="2021169" y="116790"/>
                  <a:pt x="2005800" y="126746"/>
                  <a:pt x="1983014" y="143911"/>
                </a:cubicBezTo>
                <a:cubicBezTo>
                  <a:pt x="1984806" y="145660"/>
                  <a:pt x="1985211" y="148847"/>
                  <a:pt x="1984229" y="153472"/>
                </a:cubicBezTo>
                <a:cubicBezTo>
                  <a:pt x="1983247" y="158097"/>
                  <a:pt x="1981938" y="160338"/>
                  <a:pt x="1980304" y="160194"/>
                </a:cubicBezTo>
                <a:cubicBezTo>
                  <a:pt x="2006862" y="156638"/>
                  <a:pt x="2023403" y="154426"/>
                  <a:pt x="2029928" y="153558"/>
                </a:cubicBezTo>
                <a:cubicBezTo>
                  <a:pt x="2036452" y="152691"/>
                  <a:pt x="2042762" y="151106"/>
                  <a:pt x="2048857" y="148804"/>
                </a:cubicBezTo>
                <a:cubicBezTo>
                  <a:pt x="2054951" y="146503"/>
                  <a:pt x="2062473" y="148715"/>
                  <a:pt x="2071421" y="155440"/>
                </a:cubicBezTo>
                <a:cubicBezTo>
                  <a:pt x="2080369" y="162166"/>
                  <a:pt x="2087217" y="168777"/>
                  <a:pt x="2091963" y="175273"/>
                </a:cubicBezTo>
                <a:cubicBezTo>
                  <a:pt x="2096710" y="181769"/>
                  <a:pt x="2093946" y="185831"/>
                  <a:pt x="2083671" y="187458"/>
                </a:cubicBezTo>
                <a:cubicBezTo>
                  <a:pt x="2073396" y="189086"/>
                  <a:pt x="2060774" y="195098"/>
                  <a:pt x="2045802" y="205495"/>
                </a:cubicBezTo>
                <a:cubicBezTo>
                  <a:pt x="2030831" y="215892"/>
                  <a:pt x="2025873" y="215956"/>
                  <a:pt x="2030928" y="205688"/>
                </a:cubicBezTo>
                <a:cubicBezTo>
                  <a:pt x="2035983" y="195421"/>
                  <a:pt x="2040256" y="186874"/>
                  <a:pt x="2043748" y="180048"/>
                </a:cubicBezTo>
                <a:cubicBezTo>
                  <a:pt x="2047240" y="173222"/>
                  <a:pt x="2042099" y="170709"/>
                  <a:pt x="2028325" y="172509"/>
                </a:cubicBezTo>
                <a:cubicBezTo>
                  <a:pt x="2014551" y="174308"/>
                  <a:pt x="1997648" y="176119"/>
                  <a:pt x="1977615" y="177940"/>
                </a:cubicBezTo>
                <a:cubicBezTo>
                  <a:pt x="1985703" y="179776"/>
                  <a:pt x="1989746" y="184236"/>
                  <a:pt x="1989746" y="191320"/>
                </a:cubicBezTo>
                <a:lnTo>
                  <a:pt x="1989746" y="230468"/>
                </a:lnTo>
                <a:cubicBezTo>
                  <a:pt x="1989746" y="251534"/>
                  <a:pt x="1990198" y="267656"/>
                  <a:pt x="1991102" y="278834"/>
                </a:cubicBezTo>
                <a:cubicBezTo>
                  <a:pt x="1992005" y="290012"/>
                  <a:pt x="1986810" y="300506"/>
                  <a:pt x="1975517" y="310315"/>
                </a:cubicBezTo>
                <a:cubicBezTo>
                  <a:pt x="1964225" y="320123"/>
                  <a:pt x="1957105" y="322274"/>
                  <a:pt x="1954158" y="316768"/>
                </a:cubicBezTo>
                <a:cubicBezTo>
                  <a:pt x="1951211" y="311261"/>
                  <a:pt x="1948052" y="306823"/>
                  <a:pt x="1944682" y="303453"/>
                </a:cubicBezTo>
                <a:cubicBezTo>
                  <a:pt x="1941312" y="300083"/>
                  <a:pt x="1935132" y="294261"/>
                  <a:pt x="1926141" y="285986"/>
                </a:cubicBezTo>
                <a:cubicBezTo>
                  <a:pt x="1917149" y="277712"/>
                  <a:pt x="1918580" y="275149"/>
                  <a:pt x="1930432" y="278297"/>
                </a:cubicBezTo>
                <a:cubicBezTo>
                  <a:pt x="1942284" y="281444"/>
                  <a:pt x="1950404" y="282893"/>
                  <a:pt x="1954792" y="282642"/>
                </a:cubicBezTo>
                <a:cubicBezTo>
                  <a:pt x="1959180" y="282391"/>
                  <a:pt x="1961805" y="275246"/>
                  <a:pt x="1962665" y="261207"/>
                </a:cubicBezTo>
                <a:cubicBezTo>
                  <a:pt x="1963525" y="247168"/>
                  <a:pt x="1963289" y="231770"/>
                  <a:pt x="1961955" y="215013"/>
                </a:cubicBezTo>
                <a:cubicBezTo>
                  <a:pt x="1960622" y="198257"/>
                  <a:pt x="1958779" y="187684"/>
                  <a:pt x="1956427" y="183296"/>
                </a:cubicBezTo>
                <a:cubicBezTo>
                  <a:pt x="1933397" y="186896"/>
                  <a:pt x="1917078" y="189595"/>
                  <a:pt x="1907470" y="191395"/>
                </a:cubicBezTo>
                <a:cubicBezTo>
                  <a:pt x="1897862" y="193195"/>
                  <a:pt x="1889465" y="192115"/>
                  <a:pt x="1882281" y="188158"/>
                </a:cubicBezTo>
                <a:lnTo>
                  <a:pt x="1879334" y="184651"/>
                </a:lnTo>
                <a:cubicBezTo>
                  <a:pt x="1880065" y="184336"/>
                  <a:pt x="1880431" y="184953"/>
                  <a:pt x="1880431" y="186501"/>
                </a:cubicBezTo>
                <a:cubicBezTo>
                  <a:pt x="1874795" y="205287"/>
                  <a:pt x="1865080" y="224797"/>
                  <a:pt x="1851285" y="245031"/>
                </a:cubicBezTo>
                <a:cubicBezTo>
                  <a:pt x="1837489" y="265265"/>
                  <a:pt x="1822898" y="279831"/>
                  <a:pt x="1807511" y="288729"/>
                </a:cubicBezTo>
                <a:cubicBezTo>
                  <a:pt x="1792124" y="297627"/>
                  <a:pt x="1787836" y="297197"/>
                  <a:pt x="1794648" y="287438"/>
                </a:cubicBezTo>
                <a:cubicBezTo>
                  <a:pt x="1801460" y="277680"/>
                  <a:pt x="1809365" y="266495"/>
                  <a:pt x="1818363" y="253882"/>
                </a:cubicBezTo>
                <a:cubicBezTo>
                  <a:pt x="1827362" y="241270"/>
                  <a:pt x="1835661" y="225586"/>
                  <a:pt x="1843261" y="206829"/>
                </a:cubicBezTo>
                <a:cubicBezTo>
                  <a:pt x="1850862" y="188072"/>
                  <a:pt x="1856906" y="168813"/>
                  <a:pt x="1861394" y="149052"/>
                </a:cubicBezTo>
                <a:cubicBezTo>
                  <a:pt x="1865883" y="129291"/>
                  <a:pt x="1868801" y="112223"/>
                  <a:pt x="1870149" y="97846"/>
                </a:cubicBezTo>
                <a:cubicBezTo>
                  <a:pt x="1871497" y="83470"/>
                  <a:pt x="1869920" y="71597"/>
                  <a:pt x="1865417" y="62225"/>
                </a:cubicBezTo>
                <a:cubicBezTo>
                  <a:pt x="1860914" y="52854"/>
                  <a:pt x="1862961" y="49108"/>
                  <a:pt x="1871558" y="50986"/>
                </a:cubicBezTo>
                <a:cubicBezTo>
                  <a:pt x="1880155" y="52865"/>
                  <a:pt x="1887228" y="54665"/>
                  <a:pt x="1892778" y="56385"/>
                </a:cubicBezTo>
                <a:cubicBezTo>
                  <a:pt x="1898328" y="58106"/>
                  <a:pt x="1908147" y="58070"/>
                  <a:pt x="1922236" y="56278"/>
                </a:cubicBezTo>
                <a:cubicBezTo>
                  <a:pt x="1936326" y="54485"/>
                  <a:pt x="1950949" y="52030"/>
                  <a:pt x="1966107" y="48911"/>
                </a:cubicBezTo>
                <a:lnTo>
                  <a:pt x="1977710" y="46547"/>
                </a:lnTo>
                <a:lnTo>
                  <a:pt x="1973918" y="46745"/>
                </a:lnTo>
                <a:cubicBezTo>
                  <a:pt x="1971392" y="46253"/>
                  <a:pt x="1968602" y="45150"/>
                  <a:pt x="1965547" y="43436"/>
                </a:cubicBezTo>
                <a:cubicBezTo>
                  <a:pt x="1956972" y="35822"/>
                  <a:pt x="1949612" y="26156"/>
                  <a:pt x="1943467" y="14440"/>
                </a:cubicBezTo>
                <a:cubicBezTo>
                  <a:pt x="1938859" y="5653"/>
                  <a:pt x="1941687" y="1924"/>
                  <a:pt x="1951953" y="3252"/>
                </a:cubicBezTo>
                <a:close/>
                <a:moveTo>
                  <a:pt x="69704" y="2380"/>
                </a:moveTo>
                <a:cubicBezTo>
                  <a:pt x="71400" y="2280"/>
                  <a:pt x="73624" y="2525"/>
                  <a:pt x="76373" y="3115"/>
                </a:cubicBezTo>
                <a:cubicBezTo>
                  <a:pt x="87372" y="5474"/>
                  <a:pt x="96621" y="8740"/>
                  <a:pt x="104122" y="12913"/>
                </a:cubicBezTo>
                <a:cubicBezTo>
                  <a:pt x="111621" y="17086"/>
                  <a:pt x="113120" y="23510"/>
                  <a:pt x="108617" y="32186"/>
                </a:cubicBezTo>
                <a:cubicBezTo>
                  <a:pt x="104114" y="40862"/>
                  <a:pt x="101863" y="61483"/>
                  <a:pt x="101863" y="94050"/>
                </a:cubicBezTo>
                <a:cubicBezTo>
                  <a:pt x="109091" y="91454"/>
                  <a:pt x="116845" y="89457"/>
                  <a:pt x="125126" y="88059"/>
                </a:cubicBezTo>
                <a:cubicBezTo>
                  <a:pt x="133408" y="86661"/>
                  <a:pt x="138126" y="88740"/>
                  <a:pt x="139280" y="94297"/>
                </a:cubicBezTo>
                <a:cubicBezTo>
                  <a:pt x="140435" y="99854"/>
                  <a:pt x="138154" y="104769"/>
                  <a:pt x="132440" y="109043"/>
                </a:cubicBezTo>
                <a:cubicBezTo>
                  <a:pt x="126725" y="113316"/>
                  <a:pt x="116533" y="117891"/>
                  <a:pt x="101863" y="122766"/>
                </a:cubicBezTo>
                <a:lnTo>
                  <a:pt x="101863" y="156774"/>
                </a:lnTo>
                <a:cubicBezTo>
                  <a:pt x="118254" y="159355"/>
                  <a:pt x="127976" y="163467"/>
                  <a:pt x="131031" y="169110"/>
                </a:cubicBezTo>
                <a:cubicBezTo>
                  <a:pt x="134086" y="174753"/>
                  <a:pt x="134975" y="180780"/>
                  <a:pt x="133698" y="187190"/>
                </a:cubicBezTo>
                <a:cubicBezTo>
                  <a:pt x="132422" y="193600"/>
                  <a:pt x="128378" y="195324"/>
                  <a:pt x="121567" y="192363"/>
                </a:cubicBezTo>
                <a:cubicBezTo>
                  <a:pt x="114755" y="189402"/>
                  <a:pt x="108065" y="182780"/>
                  <a:pt x="101497" y="172498"/>
                </a:cubicBezTo>
                <a:cubicBezTo>
                  <a:pt x="100852" y="196288"/>
                  <a:pt x="100529" y="218760"/>
                  <a:pt x="100529" y="239911"/>
                </a:cubicBezTo>
                <a:cubicBezTo>
                  <a:pt x="100529" y="258812"/>
                  <a:pt x="99343" y="276149"/>
                  <a:pt x="96969" y="291923"/>
                </a:cubicBezTo>
                <a:cubicBezTo>
                  <a:pt x="94596" y="307698"/>
                  <a:pt x="88942" y="308468"/>
                  <a:pt x="80009" y="294236"/>
                </a:cubicBezTo>
                <a:cubicBezTo>
                  <a:pt x="71075" y="280003"/>
                  <a:pt x="67963" y="267301"/>
                  <a:pt x="70673" y="256130"/>
                </a:cubicBezTo>
                <a:cubicBezTo>
                  <a:pt x="73383" y="244959"/>
                  <a:pt x="75409" y="232454"/>
                  <a:pt x="76750" y="218616"/>
                </a:cubicBezTo>
                <a:cubicBezTo>
                  <a:pt x="78091" y="204778"/>
                  <a:pt x="78761" y="184458"/>
                  <a:pt x="78761" y="157656"/>
                </a:cubicBezTo>
                <a:cubicBezTo>
                  <a:pt x="68365" y="187326"/>
                  <a:pt x="50468" y="210715"/>
                  <a:pt x="25071" y="227823"/>
                </a:cubicBezTo>
                <a:cubicBezTo>
                  <a:pt x="-325" y="244930"/>
                  <a:pt x="-6427" y="245174"/>
                  <a:pt x="6766" y="228554"/>
                </a:cubicBezTo>
                <a:cubicBezTo>
                  <a:pt x="19959" y="211934"/>
                  <a:pt x="32611" y="194650"/>
                  <a:pt x="44721" y="176703"/>
                </a:cubicBezTo>
                <a:cubicBezTo>
                  <a:pt x="56831" y="158757"/>
                  <a:pt x="66378" y="142957"/>
                  <a:pt x="73362" y="129305"/>
                </a:cubicBezTo>
                <a:cubicBezTo>
                  <a:pt x="68759" y="131915"/>
                  <a:pt x="59839" y="134367"/>
                  <a:pt x="46603" y="136662"/>
                </a:cubicBezTo>
                <a:cubicBezTo>
                  <a:pt x="33367" y="138956"/>
                  <a:pt x="22594" y="137121"/>
                  <a:pt x="14284" y="131155"/>
                </a:cubicBezTo>
                <a:cubicBezTo>
                  <a:pt x="5973" y="125190"/>
                  <a:pt x="6798" y="121587"/>
                  <a:pt x="16757" y="120346"/>
                </a:cubicBezTo>
                <a:cubicBezTo>
                  <a:pt x="26717" y="119106"/>
                  <a:pt x="47385" y="112972"/>
                  <a:pt x="78761" y="101944"/>
                </a:cubicBezTo>
                <a:cubicBezTo>
                  <a:pt x="78761" y="87819"/>
                  <a:pt x="78542" y="71561"/>
                  <a:pt x="78105" y="53170"/>
                </a:cubicBezTo>
                <a:cubicBezTo>
                  <a:pt x="77668" y="34778"/>
                  <a:pt x="74520" y="21248"/>
                  <a:pt x="68662" y="12580"/>
                </a:cubicBezTo>
                <a:cubicBezTo>
                  <a:pt x="64268" y="6078"/>
                  <a:pt x="64616" y="2678"/>
                  <a:pt x="69704" y="2380"/>
                </a:cubicBezTo>
                <a:close/>
                <a:moveTo>
                  <a:pt x="1266913" y="1"/>
                </a:moveTo>
                <a:cubicBezTo>
                  <a:pt x="1270301" y="-16"/>
                  <a:pt x="1275221" y="1011"/>
                  <a:pt x="1281674" y="3083"/>
                </a:cubicBezTo>
                <a:cubicBezTo>
                  <a:pt x="1294580" y="7227"/>
                  <a:pt x="1299234" y="12540"/>
                  <a:pt x="1295634" y="19022"/>
                </a:cubicBezTo>
                <a:lnTo>
                  <a:pt x="1287525" y="25217"/>
                </a:lnTo>
                <a:cubicBezTo>
                  <a:pt x="1294064" y="25289"/>
                  <a:pt x="1303830" y="23733"/>
                  <a:pt x="1316822" y="20549"/>
                </a:cubicBezTo>
                <a:cubicBezTo>
                  <a:pt x="1329814" y="17366"/>
                  <a:pt x="1339204" y="19434"/>
                  <a:pt x="1344990" y="26755"/>
                </a:cubicBezTo>
                <a:cubicBezTo>
                  <a:pt x="1350776" y="34076"/>
                  <a:pt x="1344427" y="39274"/>
                  <a:pt x="1325942" y="42350"/>
                </a:cubicBezTo>
                <a:cubicBezTo>
                  <a:pt x="1307458" y="45426"/>
                  <a:pt x="1293031" y="46068"/>
                  <a:pt x="1282664" y="44275"/>
                </a:cubicBezTo>
                <a:cubicBezTo>
                  <a:pt x="1275221" y="56106"/>
                  <a:pt x="1265148" y="66036"/>
                  <a:pt x="1252442" y="74067"/>
                </a:cubicBezTo>
                <a:lnTo>
                  <a:pt x="1241227" y="78299"/>
                </a:lnTo>
                <a:lnTo>
                  <a:pt x="1240889" y="78377"/>
                </a:lnTo>
                <a:lnTo>
                  <a:pt x="1244278" y="67442"/>
                </a:lnTo>
                <a:cubicBezTo>
                  <a:pt x="1251542" y="54994"/>
                  <a:pt x="1256715" y="44017"/>
                  <a:pt x="1259798" y="34509"/>
                </a:cubicBezTo>
                <a:cubicBezTo>
                  <a:pt x="1262881" y="25002"/>
                  <a:pt x="1263749" y="18459"/>
                  <a:pt x="1262401" y="14881"/>
                </a:cubicBezTo>
                <a:cubicBezTo>
                  <a:pt x="1261053" y="11303"/>
                  <a:pt x="1260702" y="7406"/>
                  <a:pt x="1261347" y="3190"/>
                </a:cubicBezTo>
                <a:cubicBezTo>
                  <a:pt x="1261670" y="1082"/>
                  <a:pt x="1263525" y="19"/>
                  <a:pt x="12669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8078" y="2676505"/>
            <a:ext cx="2114680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6756" y="3497651"/>
            <a:ext cx="2412840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19305" y="4351438"/>
            <a:ext cx="2512226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5042" y="4318797"/>
            <a:ext cx="310854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[                           ]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669901" y="3064113"/>
            <a:ext cx="437907" cy="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684510" y="3911277"/>
            <a:ext cx="437907" cy="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684510" y="4771888"/>
            <a:ext cx="437907" cy="0"/>
          </a:xfrm>
          <a:prstGeom prst="straightConnector1">
            <a:avLst/>
          </a:prstGeom>
          <a:ln w="22225">
            <a:solidFill>
              <a:srgbClr val="F7B9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4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87940" y="2361005"/>
            <a:ext cx="50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1: 640÷8=80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1600÷2=800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（千米）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800÷80=10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189947"/>
            <a:ext cx="7278168" cy="749613"/>
          </a:xfrm>
          <a:custGeom>
            <a:avLst/>
            <a:gdLst/>
            <a:ahLst/>
            <a:cxnLst/>
            <a:rect l="l" t="t" r="r" b="b"/>
            <a:pathLst>
              <a:path w="7278168" h="749613">
                <a:moveTo>
                  <a:pt x="6849868" y="656238"/>
                </a:moveTo>
                <a:lnTo>
                  <a:pt x="6895922" y="656238"/>
                </a:lnTo>
                <a:lnTo>
                  <a:pt x="6895922" y="702270"/>
                </a:lnTo>
                <a:lnTo>
                  <a:pt x="6849868" y="702270"/>
                </a:lnTo>
                <a:close/>
                <a:moveTo>
                  <a:pt x="1837166" y="650933"/>
                </a:moveTo>
                <a:cubicBezTo>
                  <a:pt x="1841149" y="650290"/>
                  <a:pt x="1845551" y="650588"/>
                  <a:pt x="1850373" y="651828"/>
                </a:cubicBezTo>
                <a:cubicBezTo>
                  <a:pt x="1860017" y="654309"/>
                  <a:pt x="1866316" y="659526"/>
                  <a:pt x="1869270" y="667477"/>
                </a:cubicBezTo>
                <a:cubicBezTo>
                  <a:pt x="1872224" y="675429"/>
                  <a:pt x="1871808" y="685377"/>
                  <a:pt x="1868022" y="697323"/>
                </a:cubicBezTo>
                <a:cubicBezTo>
                  <a:pt x="1864236" y="709268"/>
                  <a:pt x="1857360" y="720694"/>
                  <a:pt x="1847394" y="731599"/>
                </a:cubicBezTo>
                <a:cubicBezTo>
                  <a:pt x="1837427" y="742505"/>
                  <a:pt x="1827819" y="748442"/>
                  <a:pt x="1818570" y="749410"/>
                </a:cubicBezTo>
                <a:cubicBezTo>
                  <a:pt x="1809321" y="750378"/>
                  <a:pt x="1807514" y="747894"/>
                  <a:pt x="1813149" y="741957"/>
                </a:cubicBezTo>
                <a:cubicBezTo>
                  <a:pt x="1818785" y="736020"/>
                  <a:pt x="1823980" y="730029"/>
                  <a:pt x="1828734" y="723985"/>
                </a:cubicBezTo>
                <a:cubicBezTo>
                  <a:pt x="1833487" y="717940"/>
                  <a:pt x="1837621" y="710702"/>
                  <a:pt x="1841134" y="702270"/>
                </a:cubicBezTo>
                <a:cubicBezTo>
                  <a:pt x="1834810" y="702270"/>
                  <a:pt x="1829494" y="700653"/>
                  <a:pt x="1825184" y="697420"/>
                </a:cubicBezTo>
                <a:cubicBezTo>
                  <a:pt x="1820875" y="694186"/>
                  <a:pt x="1817957" y="689956"/>
                  <a:pt x="1816430" y="684729"/>
                </a:cubicBezTo>
                <a:cubicBezTo>
                  <a:pt x="1814903" y="679502"/>
                  <a:pt x="1814623" y="674619"/>
                  <a:pt x="1815591" y="670080"/>
                </a:cubicBezTo>
                <a:cubicBezTo>
                  <a:pt x="1816559" y="665541"/>
                  <a:pt x="1820187" y="660745"/>
                  <a:pt x="1826475" y="655690"/>
                </a:cubicBezTo>
                <a:cubicBezTo>
                  <a:pt x="1829619" y="653162"/>
                  <a:pt x="1833183" y="651577"/>
                  <a:pt x="1837166" y="650933"/>
                </a:cubicBezTo>
                <a:close/>
                <a:moveTo>
                  <a:pt x="6657531" y="636298"/>
                </a:moveTo>
                <a:cubicBezTo>
                  <a:pt x="6654106" y="635513"/>
                  <a:pt x="6649055" y="635681"/>
                  <a:pt x="6642380" y="636804"/>
                </a:cubicBezTo>
                <a:cubicBezTo>
                  <a:pt x="6629029" y="639048"/>
                  <a:pt x="6613162" y="641754"/>
                  <a:pt x="6594778" y="644924"/>
                </a:cubicBezTo>
                <a:cubicBezTo>
                  <a:pt x="6595638" y="654159"/>
                  <a:pt x="6596878" y="667373"/>
                  <a:pt x="6598498" y="684567"/>
                </a:cubicBezTo>
                <a:cubicBezTo>
                  <a:pt x="6632571" y="680996"/>
                  <a:pt x="6653386" y="678523"/>
                  <a:pt x="6660943" y="677146"/>
                </a:cubicBezTo>
                <a:cubicBezTo>
                  <a:pt x="6662621" y="658776"/>
                  <a:pt x="6663284" y="646899"/>
                  <a:pt x="6662932" y="641514"/>
                </a:cubicBezTo>
                <a:cubicBezTo>
                  <a:pt x="6662757" y="638822"/>
                  <a:pt x="6660956" y="637083"/>
                  <a:pt x="6657531" y="636298"/>
                </a:cubicBezTo>
                <a:close/>
                <a:moveTo>
                  <a:pt x="6669308" y="608937"/>
                </a:moveTo>
                <a:cubicBezTo>
                  <a:pt x="6672518" y="608851"/>
                  <a:pt x="6676086" y="609654"/>
                  <a:pt x="6680012" y="611346"/>
                </a:cubicBezTo>
                <a:cubicBezTo>
                  <a:pt x="6687863" y="614730"/>
                  <a:pt x="6695194" y="619097"/>
                  <a:pt x="6702006" y="624446"/>
                </a:cubicBezTo>
                <a:cubicBezTo>
                  <a:pt x="6708818" y="629795"/>
                  <a:pt x="6709220" y="635043"/>
                  <a:pt x="6703211" y="640191"/>
                </a:cubicBezTo>
                <a:cubicBezTo>
                  <a:pt x="6697202" y="645340"/>
                  <a:pt x="6691653" y="657715"/>
                  <a:pt x="6686562" y="677318"/>
                </a:cubicBezTo>
                <a:cubicBezTo>
                  <a:pt x="6697360" y="689221"/>
                  <a:pt x="6695836" y="695455"/>
                  <a:pt x="6681990" y="696021"/>
                </a:cubicBezTo>
                <a:cubicBezTo>
                  <a:pt x="6668146" y="696588"/>
                  <a:pt x="6640552" y="699029"/>
                  <a:pt x="6599208" y="703346"/>
                </a:cubicBezTo>
                <a:cubicBezTo>
                  <a:pt x="6597574" y="709096"/>
                  <a:pt x="6594060" y="712828"/>
                  <a:pt x="6588668" y="714542"/>
                </a:cubicBezTo>
                <a:cubicBezTo>
                  <a:pt x="6583276" y="716255"/>
                  <a:pt x="6579770" y="712043"/>
                  <a:pt x="6578150" y="701905"/>
                </a:cubicBezTo>
                <a:cubicBezTo>
                  <a:pt x="6576530" y="691766"/>
                  <a:pt x="6574616" y="679828"/>
                  <a:pt x="6572406" y="666090"/>
                </a:cubicBezTo>
                <a:cubicBezTo>
                  <a:pt x="6570198" y="652352"/>
                  <a:pt x="6567276" y="641421"/>
                  <a:pt x="6563641" y="633297"/>
                </a:cubicBezTo>
                <a:cubicBezTo>
                  <a:pt x="6560006" y="625174"/>
                  <a:pt x="6561537" y="621585"/>
                  <a:pt x="6568234" y="622531"/>
                </a:cubicBezTo>
                <a:cubicBezTo>
                  <a:pt x="6574930" y="623478"/>
                  <a:pt x="6582158" y="624804"/>
                  <a:pt x="6589916" y="626511"/>
                </a:cubicBezTo>
                <a:cubicBezTo>
                  <a:pt x="6607798" y="625693"/>
                  <a:pt x="6622827" y="623980"/>
                  <a:pt x="6635002" y="621370"/>
                </a:cubicBezTo>
                <a:cubicBezTo>
                  <a:pt x="6647176" y="618760"/>
                  <a:pt x="6655759" y="615591"/>
                  <a:pt x="6660750" y="611862"/>
                </a:cubicBezTo>
                <a:cubicBezTo>
                  <a:pt x="6663245" y="609998"/>
                  <a:pt x="6666098" y="609023"/>
                  <a:pt x="6669308" y="608937"/>
                </a:cubicBezTo>
                <a:close/>
                <a:moveTo>
                  <a:pt x="5552770" y="581933"/>
                </a:moveTo>
                <a:cubicBezTo>
                  <a:pt x="5555528" y="581376"/>
                  <a:pt x="5558433" y="581705"/>
                  <a:pt x="5561484" y="582920"/>
                </a:cubicBezTo>
                <a:cubicBezTo>
                  <a:pt x="5567586" y="585351"/>
                  <a:pt x="5573863" y="589004"/>
                  <a:pt x="5580316" y="593880"/>
                </a:cubicBezTo>
                <a:cubicBezTo>
                  <a:pt x="5586769" y="598755"/>
                  <a:pt x="5587834" y="603380"/>
                  <a:pt x="5583511" y="607754"/>
                </a:cubicBezTo>
                <a:cubicBezTo>
                  <a:pt x="5579187" y="612128"/>
                  <a:pt x="5574598" y="619395"/>
                  <a:pt x="5569744" y="629555"/>
                </a:cubicBezTo>
                <a:cubicBezTo>
                  <a:pt x="5564890" y="639715"/>
                  <a:pt x="5558591" y="650301"/>
                  <a:pt x="5550847" y="661315"/>
                </a:cubicBezTo>
                <a:cubicBezTo>
                  <a:pt x="5571999" y="674407"/>
                  <a:pt x="5592082" y="683829"/>
                  <a:pt x="5611098" y="689579"/>
                </a:cubicBezTo>
                <a:cubicBezTo>
                  <a:pt x="5630113" y="695329"/>
                  <a:pt x="5648221" y="700029"/>
                  <a:pt x="5665422" y="703679"/>
                </a:cubicBezTo>
                <a:cubicBezTo>
                  <a:pt x="5682622" y="707329"/>
                  <a:pt x="5682540" y="711602"/>
                  <a:pt x="5665175" y="716499"/>
                </a:cubicBezTo>
                <a:cubicBezTo>
                  <a:pt x="5647809" y="721396"/>
                  <a:pt x="5631375" y="724074"/>
                  <a:pt x="5615873" y="724533"/>
                </a:cubicBezTo>
                <a:cubicBezTo>
                  <a:pt x="5600372" y="724992"/>
                  <a:pt x="5587633" y="721429"/>
                  <a:pt x="5577660" y="713843"/>
                </a:cubicBezTo>
                <a:cubicBezTo>
                  <a:pt x="5567686" y="706257"/>
                  <a:pt x="5554174" y="694749"/>
                  <a:pt x="5537124" y="679319"/>
                </a:cubicBezTo>
                <a:cubicBezTo>
                  <a:pt x="5525049" y="689801"/>
                  <a:pt x="5510480" y="698273"/>
                  <a:pt x="5493415" y="704733"/>
                </a:cubicBezTo>
                <a:cubicBezTo>
                  <a:pt x="5476350" y="711193"/>
                  <a:pt x="5459923" y="714424"/>
                  <a:pt x="5444135" y="714424"/>
                </a:cubicBezTo>
                <a:cubicBezTo>
                  <a:pt x="5426095" y="714424"/>
                  <a:pt x="5423535" y="711753"/>
                  <a:pt x="5436455" y="706411"/>
                </a:cubicBezTo>
                <a:cubicBezTo>
                  <a:pt x="5449376" y="701069"/>
                  <a:pt x="5463515" y="695107"/>
                  <a:pt x="5478874" y="688525"/>
                </a:cubicBezTo>
                <a:cubicBezTo>
                  <a:pt x="5494232" y="681943"/>
                  <a:pt x="5507375" y="673568"/>
                  <a:pt x="5518302" y="663401"/>
                </a:cubicBezTo>
                <a:cubicBezTo>
                  <a:pt x="5511132" y="656288"/>
                  <a:pt x="5504070" y="650341"/>
                  <a:pt x="5497114" y="645558"/>
                </a:cubicBezTo>
                <a:cubicBezTo>
                  <a:pt x="5490160" y="640776"/>
                  <a:pt x="5483854" y="636162"/>
                  <a:pt x="5478196" y="631716"/>
                </a:cubicBezTo>
                <a:cubicBezTo>
                  <a:pt x="5472539" y="627271"/>
                  <a:pt x="5474988" y="624170"/>
                  <a:pt x="5485542" y="622413"/>
                </a:cubicBezTo>
                <a:cubicBezTo>
                  <a:pt x="5496096" y="620656"/>
                  <a:pt x="5503901" y="622499"/>
                  <a:pt x="5508956" y="627941"/>
                </a:cubicBezTo>
                <a:cubicBezTo>
                  <a:pt x="5514011" y="633383"/>
                  <a:pt x="5521400" y="640557"/>
                  <a:pt x="5531122" y="649462"/>
                </a:cubicBezTo>
                <a:cubicBezTo>
                  <a:pt x="5537949" y="640026"/>
                  <a:pt x="5542917" y="630863"/>
                  <a:pt x="5546029" y="621972"/>
                </a:cubicBezTo>
                <a:cubicBezTo>
                  <a:pt x="5549141" y="613081"/>
                  <a:pt x="5549234" y="608492"/>
                  <a:pt x="5546309" y="608206"/>
                </a:cubicBezTo>
                <a:cubicBezTo>
                  <a:pt x="5543383" y="607919"/>
                  <a:pt x="5535891" y="610027"/>
                  <a:pt x="5523830" y="614530"/>
                </a:cubicBezTo>
                <a:cubicBezTo>
                  <a:pt x="5511771" y="619032"/>
                  <a:pt x="5502306" y="621284"/>
                  <a:pt x="5495437" y="621284"/>
                </a:cubicBezTo>
                <a:cubicBezTo>
                  <a:pt x="5489400" y="621284"/>
                  <a:pt x="5482251" y="618753"/>
                  <a:pt x="5473991" y="613691"/>
                </a:cubicBezTo>
                <a:cubicBezTo>
                  <a:pt x="5465731" y="608629"/>
                  <a:pt x="5467753" y="605470"/>
                  <a:pt x="5480057" y="604215"/>
                </a:cubicBezTo>
                <a:cubicBezTo>
                  <a:pt x="5492361" y="602961"/>
                  <a:pt x="5505016" y="600820"/>
                  <a:pt x="5518022" y="597795"/>
                </a:cubicBezTo>
                <a:cubicBezTo>
                  <a:pt x="5531029" y="594769"/>
                  <a:pt x="5539999" y="590926"/>
                  <a:pt x="5544932" y="586265"/>
                </a:cubicBezTo>
                <a:cubicBezTo>
                  <a:pt x="5547399" y="583935"/>
                  <a:pt x="5550011" y="582491"/>
                  <a:pt x="5552770" y="581933"/>
                </a:cubicBezTo>
                <a:close/>
                <a:moveTo>
                  <a:pt x="3771595" y="581933"/>
                </a:moveTo>
                <a:cubicBezTo>
                  <a:pt x="3774354" y="581376"/>
                  <a:pt x="3777259" y="581705"/>
                  <a:pt x="3780309" y="582920"/>
                </a:cubicBezTo>
                <a:cubicBezTo>
                  <a:pt x="3786411" y="585351"/>
                  <a:pt x="3792688" y="589004"/>
                  <a:pt x="3799142" y="593880"/>
                </a:cubicBezTo>
                <a:cubicBezTo>
                  <a:pt x="3805595" y="598755"/>
                  <a:pt x="3806659" y="603380"/>
                  <a:pt x="3802336" y="607754"/>
                </a:cubicBezTo>
                <a:cubicBezTo>
                  <a:pt x="3798012" y="612128"/>
                  <a:pt x="3793424" y="619395"/>
                  <a:pt x="3788569" y="629555"/>
                </a:cubicBezTo>
                <a:cubicBezTo>
                  <a:pt x="3783715" y="639715"/>
                  <a:pt x="3777416" y="650301"/>
                  <a:pt x="3769672" y="661315"/>
                </a:cubicBezTo>
                <a:cubicBezTo>
                  <a:pt x="3790824" y="674407"/>
                  <a:pt x="3810908" y="683829"/>
                  <a:pt x="3829923" y="689579"/>
                </a:cubicBezTo>
                <a:cubicBezTo>
                  <a:pt x="3848938" y="695329"/>
                  <a:pt x="3867046" y="700029"/>
                  <a:pt x="3884247" y="703679"/>
                </a:cubicBezTo>
                <a:cubicBezTo>
                  <a:pt x="3901448" y="707329"/>
                  <a:pt x="3901366" y="711602"/>
                  <a:pt x="3884000" y="716499"/>
                </a:cubicBezTo>
                <a:cubicBezTo>
                  <a:pt x="3866634" y="721396"/>
                  <a:pt x="3850200" y="724074"/>
                  <a:pt x="3834698" y="724533"/>
                </a:cubicBezTo>
                <a:cubicBezTo>
                  <a:pt x="3819196" y="724992"/>
                  <a:pt x="3806459" y="721429"/>
                  <a:pt x="3796485" y="713843"/>
                </a:cubicBezTo>
                <a:cubicBezTo>
                  <a:pt x="3786511" y="706257"/>
                  <a:pt x="3773000" y="694749"/>
                  <a:pt x="3755949" y="679319"/>
                </a:cubicBezTo>
                <a:cubicBezTo>
                  <a:pt x="3743875" y="689801"/>
                  <a:pt x="3729305" y="698273"/>
                  <a:pt x="3712240" y="704733"/>
                </a:cubicBezTo>
                <a:cubicBezTo>
                  <a:pt x="3695175" y="711193"/>
                  <a:pt x="3678748" y="714424"/>
                  <a:pt x="3662960" y="714424"/>
                </a:cubicBezTo>
                <a:cubicBezTo>
                  <a:pt x="3644920" y="714424"/>
                  <a:pt x="3642360" y="711753"/>
                  <a:pt x="3655281" y="706411"/>
                </a:cubicBezTo>
                <a:cubicBezTo>
                  <a:pt x="3668201" y="701069"/>
                  <a:pt x="3682340" y="695107"/>
                  <a:pt x="3697699" y="688525"/>
                </a:cubicBezTo>
                <a:cubicBezTo>
                  <a:pt x="3713057" y="681943"/>
                  <a:pt x="3726200" y="673568"/>
                  <a:pt x="3737127" y="663401"/>
                </a:cubicBezTo>
                <a:cubicBezTo>
                  <a:pt x="3729957" y="656288"/>
                  <a:pt x="3722895" y="650341"/>
                  <a:pt x="3715940" y="645558"/>
                </a:cubicBezTo>
                <a:cubicBezTo>
                  <a:pt x="3708985" y="640776"/>
                  <a:pt x="3702679" y="636162"/>
                  <a:pt x="3697021" y="631716"/>
                </a:cubicBezTo>
                <a:cubicBezTo>
                  <a:pt x="3691364" y="627271"/>
                  <a:pt x="3693813" y="624170"/>
                  <a:pt x="3704367" y="622413"/>
                </a:cubicBezTo>
                <a:cubicBezTo>
                  <a:pt x="3714921" y="620656"/>
                  <a:pt x="3722726" y="622499"/>
                  <a:pt x="3727781" y="627941"/>
                </a:cubicBezTo>
                <a:cubicBezTo>
                  <a:pt x="3732836" y="633383"/>
                  <a:pt x="3740225" y="640557"/>
                  <a:pt x="3749947" y="649462"/>
                </a:cubicBezTo>
                <a:cubicBezTo>
                  <a:pt x="3756773" y="640026"/>
                  <a:pt x="3761742" y="630863"/>
                  <a:pt x="3764854" y="621972"/>
                </a:cubicBezTo>
                <a:cubicBezTo>
                  <a:pt x="3767966" y="613081"/>
                  <a:pt x="3768059" y="608492"/>
                  <a:pt x="3765134" y="608206"/>
                </a:cubicBezTo>
                <a:cubicBezTo>
                  <a:pt x="3762208" y="607919"/>
                  <a:pt x="3754716" y="610027"/>
                  <a:pt x="3742655" y="614530"/>
                </a:cubicBezTo>
                <a:cubicBezTo>
                  <a:pt x="3730595" y="619032"/>
                  <a:pt x="3721131" y="621284"/>
                  <a:pt x="3714262" y="621284"/>
                </a:cubicBezTo>
                <a:cubicBezTo>
                  <a:pt x="3708225" y="621284"/>
                  <a:pt x="3701076" y="618753"/>
                  <a:pt x="3692816" y="613691"/>
                </a:cubicBezTo>
                <a:cubicBezTo>
                  <a:pt x="3684556" y="608629"/>
                  <a:pt x="3686578" y="605470"/>
                  <a:pt x="3698882" y="604215"/>
                </a:cubicBezTo>
                <a:cubicBezTo>
                  <a:pt x="3711186" y="602961"/>
                  <a:pt x="3723841" y="600820"/>
                  <a:pt x="3736848" y="597795"/>
                </a:cubicBezTo>
                <a:cubicBezTo>
                  <a:pt x="3749854" y="594769"/>
                  <a:pt x="3758824" y="590926"/>
                  <a:pt x="3763757" y="586265"/>
                </a:cubicBezTo>
                <a:cubicBezTo>
                  <a:pt x="3766224" y="583935"/>
                  <a:pt x="3768836" y="582491"/>
                  <a:pt x="3771595" y="581933"/>
                </a:cubicBezTo>
                <a:close/>
                <a:moveTo>
                  <a:pt x="4081142" y="575381"/>
                </a:moveTo>
                <a:lnTo>
                  <a:pt x="4030016" y="587637"/>
                </a:lnTo>
                <a:lnTo>
                  <a:pt x="4035637" y="590492"/>
                </a:lnTo>
                <a:cubicBezTo>
                  <a:pt x="4047389" y="597067"/>
                  <a:pt x="4052271" y="602602"/>
                  <a:pt x="4050285" y="607098"/>
                </a:cubicBezTo>
                <a:cubicBezTo>
                  <a:pt x="4048299" y="611593"/>
                  <a:pt x="4045693" y="615333"/>
                  <a:pt x="4042466" y="618315"/>
                </a:cubicBezTo>
                <a:lnTo>
                  <a:pt x="4082798" y="646774"/>
                </a:lnTo>
                <a:lnTo>
                  <a:pt x="4082798" y="596913"/>
                </a:lnTo>
                <a:cubicBezTo>
                  <a:pt x="4082798" y="584394"/>
                  <a:pt x="4082246" y="577216"/>
                  <a:pt x="4081142" y="575381"/>
                </a:cubicBezTo>
                <a:close/>
                <a:moveTo>
                  <a:pt x="4379768" y="573251"/>
                </a:moveTo>
                <a:cubicBezTo>
                  <a:pt x="4382207" y="572323"/>
                  <a:pt x="4382282" y="576585"/>
                  <a:pt x="4379991" y="586039"/>
                </a:cubicBezTo>
                <a:cubicBezTo>
                  <a:pt x="4375409" y="604947"/>
                  <a:pt x="4369154" y="624711"/>
                  <a:pt x="4361223" y="645332"/>
                </a:cubicBezTo>
                <a:cubicBezTo>
                  <a:pt x="4353967" y="666771"/>
                  <a:pt x="4350049" y="684320"/>
                  <a:pt x="4349468" y="697979"/>
                </a:cubicBezTo>
                <a:cubicBezTo>
                  <a:pt x="4348887" y="711638"/>
                  <a:pt x="4341678" y="710265"/>
                  <a:pt x="4327839" y="693860"/>
                </a:cubicBezTo>
                <a:cubicBezTo>
                  <a:pt x="4314001" y="677454"/>
                  <a:pt x="4309448" y="667936"/>
                  <a:pt x="4314180" y="665305"/>
                </a:cubicBezTo>
                <a:cubicBezTo>
                  <a:pt x="4318913" y="662673"/>
                  <a:pt x="4325040" y="655388"/>
                  <a:pt x="4332561" y="643450"/>
                </a:cubicBezTo>
                <a:cubicBezTo>
                  <a:pt x="4340082" y="631512"/>
                  <a:pt x="4351013" y="614232"/>
                  <a:pt x="4365353" y="591610"/>
                </a:cubicBezTo>
                <a:cubicBezTo>
                  <a:pt x="4372523" y="580300"/>
                  <a:pt x="4377328" y="574180"/>
                  <a:pt x="4379768" y="573251"/>
                </a:cubicBezTo>
                <a:close/>
                <a:moveTo>
                  <a:pt x="604394" y="569853"/>
                </a:moveTo>
                <a:cubicBezTo>
                  <a:pt x="591646" y="571559"/>
                  <a:pt x="582375" y="577783"/>
                  <a:pt x="576581" y="588524"/>
                </a:cubicBezTo>
                <a:cubicBezTo>
                  <a:pt x="570788" y="599264"/>
                  <a:pt x="568325" y="610866"/>
                  <a:pt x="569193" y="623327"/>
                </a:cubicBezTo>
                <a:cubicBezTo>
                  <a:pt x="570060" y="635789"/>
                  <a:pt x="574258" y="645992"/>
                  <a:pt x="581787" y="653937"/>
                </a:cubicBezTo>
                <a:cubicBezTo>
                  <a:pt x="589315" y="661881"/>
                  <a:pt x="599078" y="666047"/>
                  <a:pt x="611073" y="666434"/>
                </a:cubicBezTo>
                <a:cubicBezTo>
                  <a:pt x="623069" y="666821"/>
                  <a:pt x="633240" y="662634"/>
                  <a:pt x="641586" y="653872"/>
                </a:cubicBezTo>
                <a:cubicBezTo>
                  <a:pt x="649931" y="645110"/>
                  <a:pt x="654105" y="631781"/>
                  <a:pt x="654105" y="613884"/>
                </a:cubicBezTo>
                <a:cubicBezTo>
                  <a:pt x="654105" y="595988"/>
                  <a:pt x="649006" y="583748"/>
                  <a:pt x="638811" y="577166"/>
                </a:cubicBezTo>
                <a:cubicBezTo>
                  <a:pt x="628615" y="570584"/>
                  <a:pt x="617143" y="568146"/>
                  <a:pt x="604394" y="569853"/>
                </a:cubicBezTo>
                <a:close/>
                <a:moveTo>
                  <a:pt x="5888874" y="569636"/>
                </a:moveTo>
                <a:cubicBezTo>
                  <a:pt x="5891192" y="569947"/>
                  <a:pt x="5893997" y="570582"/>
                  <a:pt x="5897288" y="571541"/>
                </a:cubicBezTo>
                <a:cubicBezTo>
                  <a:pt x="5910452" y="575377"/>
                  <a:pt x="5919928" y="581189"/>
                  <a:pt x="5925714" y="588975"/>
                </a:cubicBezTo>
                <a:cubicBezTo>
                  <a:pt x="5931500" y="596762"/>
                  <a:pt x="5932927" y="606341"/>
                  <a:pt x="5929994" y="617713"/>
                </a:cubicBezTo>
                <a:cubicBezTo>
                  <a:pt x="5927062" y="629085"/>
                  <a:pt x="5917816" y="626403"/>
                  <a:pt x="5902257" y="609668"/>
                </a:cubicBezTo>
                <a:cubicBezTo>
                  <a:pt x="5890570" y="593478"/>
                  <a:pt x="5883529" y="582117"/>
                  <a:pt x="5881134" y="575585"/>
                </a:cubicBezTo>
                <a:cubicBezTo>
                  <a:pt x="5879338" y="570686"/>
                  <a:pt x="5881918" y="568703"/>
                  <a:pt x="5888874" y="569636"/>
                </a:cubicBezTo>
                <a:close/>
                <a:moveTo>
                  <a:pt x="3031374" y="569636"/>
                </a:moveTo>
                <a:cubicBezTo>
                  <a:pt x="3033693" y="569947"/>
                  <a:pt x="3036497" y="570582"/>
                  <a:pt x="3039788" y="571541"/>
                </a:cubicBezTo>
                <a:cubicBezTo>
                  <a:pt x="3052953" y="575377"/>
                  <a:pt x="3062428" y="581189"/>
                  <a:pt x="3068214" y="588975"/>
                </a:cubicBezTo>
                <a:cubicBezTo>
                  <a:pt x="3074001" y="596762"/>
                  <a:pt x="3075428" y="606341"/>
                  <a:pt x="3072495" y="617713"/>
                </a:cubicBezTo>
                <a:cubicBezTo>
                  <a:pt x="3069562" y="629085"/>
                  <a:pt x="3060316" y="626403"/>
                  <a:pt x="3044757" y="609668"/>
                </a:cubicBezTo>
                <a:cubicBezTo>
                  <a:pt x="3033070" y="593478"/>
                  <a:pt x="3026029" y="582117"/>
                  <a:pt x="3023634" y="575585"/>
                </a:cubicBezTo>
                <a:cubicBezTo>
                  <a:pt x="3021838" y="570686"/>
                  <a:pt x="3024418" y="568703"/>
                  <a:pt x="3031374" y="569636"/>
                </a:cubicBezTo>
                <a:close/>
                <a:moveTo>
                  <a:pt x="5812742" y="542309"/>
                </a:moveTo>
                <a:cubicBezTo>
                  <a:pt x="5807816" y="542746"/>
                  <a:pt x="5795279" y="544972"/>
                  <a:pt x="5775131" y="548988"/>
                </a:cubicBezTo>
                <a:lnTo>
                  <a:pt x="5776314" y="587384"/>
                </a:lnTo>
                <a:cubicBezTo>
                  <a:pt x="5784244" y="586638"/>
                  <a:pt x="5790844" y="584874"/>
                  <a:pt x="5796114" y="582092"/>
                </a:cubicBezTo>
                <a:cubicBezTo>
                  <a:pt x="5801384" y="579310"/>
                  <a:pt x="5807078" y="580927"/>
                  <a:pt x="5813194" y="586943"/>
                </a:cubicBezTo>
                <a:cubicBezTo>
                  <a:pt x="5819310" y="592958"/>
                  <a:pt x="5817553" y="597934"/>
                  <a:pt x="5807924" y="601871"/>
                </a:cubicBezTo>
                <a:cubicBezTo>
                  <a:pt x="5798294" y="605807"/>
                  <a:pt x="5787815" y="607775"/>
                  <a:pt x="5776486" y="607775"/>
                </a:cubicBezTo>
                <a:lnTo>
                  <a:pt x="5777648" y="642708"/>
                </a:lnTo>
                <a:cubicBezTo>
                  <a:pt x="5782180" y="642837"/>
                  <a:pt x="5788934" y="641070"/>
                  <a:pt x="5797910" y="637406"/>
                </a:cubicBezTo>
                <a:cubicBezTo>
                  <a:pt x="5806888" y="633742"/>
                  <a:pt x="5812906" y="633935"/>
                  <a:pt x="5815968" y="637987"/>
                </a:cubicBezTo>
                <a:cubicBezTo>
                  <a:pt x="5819030" y="642038"/>
                  <a:pt x="5821285" y="641780"/>
                  <a:pt x="5822734" y="637212"/>
                </a:cubicBezTo>
                <a:cubicBezTo>
                  <a:pt x="5824182" y="632645"/>
                  <a:pt x="5825132" y="617129"/>
                  <a:pt x="5825584" y="590664"/>
                </a:cubicBezTo>
                <a:cubicBezTo>
                  <a:pt x="5826036" y="564199"/>
                  <a:pt x="5825240" y="549414"/>
                  <a:pt x="5823196" y="546310"/>
                </a:cubicBezTo>
                <a:cubicBezTo>
                  <a:pt x="5821152" y="543205"/>
                  <a:pt x="5817668" y="541871"/>
                  <a:pt x="5812742" y="542309"/>
                </a:cubicBezTo>
                <a:close/>
                <a:moveTo>
                  <a:pt x="2955242" y="542309"/>
                </a:moveTo>
                <a:cubicBezTo>
                  <a:pt x="2950316" y="542746"/>
                  <a:pt x="2937780" y="544972"/>
                  <a:pt x="2917631" y="548988"/>
                </a:cubicBezTo>
                <a:lnTo>
                  <a:pt x="2918814" y="587384"/>
                </a:lnTo>
                <a:cubicBezTo>
                  <a:pt x="2926745" y="586638"/>
                  <a:pt x="2933345" y="584874"/>
                  <a:pt x="2938615" y="582092"/>
                </a:cubicBezTo>
                <a:cubicBezTo>
                  <a:pt x="2943885" y="579310"/>
                  <a:pt x="2949578" y="580927"/>
                  <a:pt x="2955694" y="586943"/>
                </a:cubicBezTo>
                <a:cubicBezTo>
                  <a:pt x="2961810" y="592958"/>
                  <a:pt x="2960053" y="597934"/>
                  <a:pt x="2950424" y="601871"/>
                </a:cubicBezTo>
                <a:cubicBezTo>
                  <a:pt x="2940794" y="605807"/>
                  <a:pt x="2930315" y="607775"/>
                  <a:pt x="2918987" y="607775"/>
                </a:cubicBezTo>
                <a:lnTo>
                  <a:pt x="2920148" y="642708"/>
                </a:lnTo>
                <a:cubicBezTo>
                  <a:pt x="2924680" y="642837"/>
                  <a:pt x="2931434" y="641070"/>
                  <a:pt x="2940411" y="637406"/>
                </a:cubicBezTo>
                <a:cubicBezTo>
                  <a:pt x="2949388" y="633742"/>
                  <a:pt x="2955407" y="633935"/>
                  <a:pt x="2958469" y="637987"/>
                </a:cubicBezTo>
                <a:cubicBezTo>
                  <a:pt x="2961530" y="642038"/>
                  <a:pt x="2963786" y="641780"/>
                  <a:pt x="2965234" y="637212"/>
                </a:cubicBezTo>
                <a:cubicBezTo>
                  <a:pt x="2966682" y="632645"/>
                  <a:pt x="2967632" y="617129"/>
                  <a:pt x="2968084" y="590664"/>
                </a:cubicBezTo>
                <a:cubicBezTo>
                  <a:pt x="2968536" y="564199"/>
                  <a:pt x="2967740" y="549414"/>
                  <a:pt x="2965696" y="546310"/>
                </a:cubicBezTo>
                <a:cubicBezTo>
                  <a:pt x="2963653" y="543205"/>
                  <a:pt x="2960168" y="541871"/>
                  <a:pt x="2955242" y="542309"/>
                </a:cubicBezTo>
                <a:close/>
                <a:moveTo>
                  <a:pt x="5546653" y="541653"/>
                </a:moveTo>
                <a:cubicBezTo>
                  <a:pt x="5532700" y="544349"/>
                  <a:pt x="5521055" y="546751"/>
                  <a:pt x="5511720" y="548859"/>
                </a:cubicBezTo>
                <a:lnTo>
                  <a:pt x="5513914" y="565787"/>
                </a:lnTo>
                <a:cubicBezTo>
                  <a:pt x="5522389" y="563192"/>
                  <a:pt x="5532477" y="561112"/>
                  <a:pt x="5544179" y="559549"/>
                </a:cubicBezTo>
                <a:cubicBezTo>
                  <a:pt x="5544925" y="553670"/>
                  <a:pt x="5545749" y="547704"/>
                  <a:pt x="5546653" y="541653"/>
                </a:cubicBezTo>
                <a:close/>
                <a:moveTo>
                  <a:pt x="3765478" y="541653"/>
                </a:moveTo>
                <a:cubicBezTo>
                  <a:pt x="3751525" y="544349"/>
                  <a:pt x="3739881" y="546751"/>
                  <a:pt x="3730545" y="548859"/>
                </a:cubicBezTo>
                <a:lnTo>
                  <a:pt x="3732739" y="565787"/>
                </a:lnTo>
                <a:cubicBezTo>
                  <a:pt x="3741214" y="563192"/>
                  <a:pt x="3751303" y="561112"/>
                  <a:pt x="3763004" y="559549"/>
                </a:cubicBezTo>
                <a:cubicBezTo>
                  <a:pt x="3763750" y="553670"/>
                  <a:pt x="3764574" y="547704"/>
                  <a:pt x="3765478" y="541653"/>
                </a:cubicBezTo>
                <a:close/>
                <a:moveTo>
                  <a:pt x="4167259" y="536073"/>
                </a:moveTo>
                <a:cubicBezTo>
                  <a:pt x="4177177" y="535966"/>
                  <a:pt x="4185322" y="539787"/>
                  <a:pt x="4191694" y="547536"/>
                </a:cubicBezTo>
                <a:cubicBezTo>
                  <a:pt x="4200191" y="557868"/>
                  <a:pt x="4194659" y="563288"/>
                  <a:pt x="4175099" y="563798"/>
                </a:cubicBezTo>
                <a:cubicBezTo>
                  <a:pt x="4155539" y="564307"/>
                  <a:pt x="4132924" y="566519"/>
                  <a:pt x="4107255" y="570433"/>
                </a:cubicBezTo>
                <a:cubicBezTo>
                  <a:pt x="4110855" y="574506"/>
                  <a:pt x="4111963" y="579163"/>
                  <a:pt x="4110579" y="584404"/>
                </a:cubicBezTo>
                <a:cubicBezTo>
                  <a:pt x="4109195" y="589646"/>
                  <a:pt x="4108087" y="595586"/>
                  <a:pt x="4107255" y="602226"/>
                </a:cubicBezTo>
                <a:cubicBezTo>
                  <a:pt x="4117953" y="599659"/>
                  <a:pt x="4127493" y="596766"/>
                  <a:pt x="4135875" y="593546"/>
                </a:cubicBezTo>
                <a:cubicBezTo>
                  <a:pt x="4144257" y="590327"/>
                  <a:pt x="4152381" y="592223"/>
                  <a:pt x="4160246" y="599236"/>
                </a:cubicBezTo>
                <a:cubicBezTo>
                  <a:pt x="4168112" y="606248"/>
                  <a:pt x="4164907" y="611902"/>
                  <a:pt x="4150631" y="616197"/>
                </a:cubicBezTo>
                <a:cubicBezTo>
                  <a:pt x="4136355" y="620492"/>
                  <a:pt x="4121832" y="622187"/>
                  <a:pt x="4107062" y="621284"/>
                </a:cubicBezTo>
                <a:lnTo>
                  <a:pt x="4105879" y="659056"/>
                </a:lnTo>
                <a:cubicBezTo>
                  <a:pt x="4131232" y="671718"/>
                  <a:pt x="4154381" y="679831"/>
                  <a:pt x="4175325" y="683395"/>
                </a:cubicBezTo>
                <a:cubicBezTo>
                  <a:pt x="4196269" y="686958"/>
                  <a:pt x="4216030" y="690217"/>
                  <a:pt x="4234607" y="693171"/>
                </a:cubicBezTo>
                <a:cubicBezTo>
                  <a:pt x="4253185" y="696125"/>
                  <a:pt x="4255443" y="700159"/>
                  <a:pt x="4241383" y="705271"/>
                </a:cubicBezTo>
                <a:cubicBezTo>
                  <a:pt x="4227322" y="710383"/>
                  <a:pt x="4211276" y="714760"/>
                  <a:pt x="4193243" y="718403"/>
                </a:cubicBezTo>
                <a:cubicBezTo>
                  <a:pt x="4175210" y="722045"/>
                  <a:pt x="4161415" y="722225"/>
                  <a:pt x="4151857" y="718941"/>
                </a:cubicBezTo>
                <a:cubicBezTo>
                  <a:pt x="4142299" y="715657"/>
                  <a:pt x="4125589" y="704554"/>
                  <a:pt x="4101727" y="685632"/>
                </a:cubicBezTo>
                <a:cubicBezTo>
                  <a:pt x="4077865" y="666710"/>
                  <a:pt x="4054734" y="648408"/>
                  <a:pt x="4032335" y="630727"/>
                </a:cubicBezTo>
                <a:cubicBezTo>
                  <a:pt x="4027789" y="637682"/>
                  <a:pt x="4019766" y="647365"/>
                  <a:pt x="4008265" y="659777"/>
                </a:cubicBezTo>
                <a:cubicBezTo>
                  <a:pt x="3996764" y="672188"/>
                  <a:pt x="3985654" y="681889"/>
                  <a:pt x="3974935" y="688880"/>
                </a:cubicBezTo>
                <a:cubicBezTo>
                  <a:pt x="3964215" y="695871"/>
                  <a:pt x="3952517" y="700750"/>
                  <a:pt x="3939840" y="703518"/>
                </a:cubicBezTo>
                <a:cubicBezTo>
                  <a:pt x="3927164" y="706285"/>
                  <a:pt x="3927727" y="702421"/>
                  <a:pt x="3941529" y="691924"/>
                </a:cubicBezTo>
                <a:cubicBezTo>
                  <a:pt x="3955331" y="681427"/>
                  <a:pt x="3969765" y="666868"/>
                  <a:pt x="3984830" y="648247"/>
                </a:cubicBezTo>
                <a:cubicBezTo>
                  <a:pt x="3999894" y="629626"/>
                  <a:pt x="4009416" y="615939"/>
                  <a:pt x="4013395" y="607184"/>
                </a:cubicBezTo>
                <a:cubicBezTo>
                  <a:pt x="4015385" y="602806"/>
                  <a:pt x="4016821" y="598964"/>
                  <a:pt x="4017703" y="595657"/>
                </a:cubicBezTo>
                <a:lnTo>
                  <a:pt x="4018295" y="590650"/>
                </a:lnTo>
                <a:lnTo>
                  <a:pt x="3997220" y="596278"/>
                </a:lnTo>
                <a:cubicBezTo>
                  <a:pt x="3987217" y="599454"/>
                  <a:pt x="3976935" y="596067"/>
                  <a:pt x="3966374" y="586114"/>
                </a:cubicBezTo>
                <a:cubicBezTo>
                  <a:pt x="3955812" y="576162"/>
                  <a:pt x="3954546" y="571642"/>
                  <a:pt x="3962577" y="572552"/>
                </a:cubicBezTo>
                <a:cubicBezTo>
                  <a:pt x="3970607" y="573463"/>
                  <a:pt x="3978057" y="573488"/>
                  <a:pt x="3984926" y="572628"/>
                </a:cubicBezTo>
                <a:cubicBezTo>
                  <a:pt x="3991795" y="571767"/>
                  <a:pt x="4004952" y="569756"/>
                  <a:pt x="4024398" y="566594"/>
                </a:cubicBezTo>
                <a:cubicBezTo>
                  <a:pt x="4043843" y="563432"/>
                  <a:pt x="4067064" y="558700"/>
                  <a:pt x="4094059" y="552397"/>
                </a:cubicBezTo>
                <a:cubicBezTo>
                  <a:pt x="4121055" y="546095"/>
                  <a:pt x="4141952" y="541126"/>
                  <a:pt x="4156751" y="537490"/>
                </a:cubicBezTo>
                <a:cubicBezTo>
                  <a:pt x="4160450" y="536582"/>
                  <a:pt x="4163953" y="536109"/>
                  <a:pt x="4167259" y="536073"/>
                </a:cubicBezTo>
                <a:close/>
                <a:moveTo>
                  <a:pt x="4517251" y="535439"/>
                </a:moveTo>
                <a:cubicBezTo>
                  <a:pt x="4520766" y="534899"/>
                  <a:pt x="4524437" y="535494"/>
                  <a:pt x="4528262" y="537222"/>
                </a:cubicBezTo>
                <a:cubicBezTo>
                  <a:pt x="4535912" y="540678"/>
                  <a:pt x="4541193" y="544341"/>
                  <a:pt x="4544104" y="548213"/>
                </a:cubicBezTo>
                <a:cubicBezTo>
                  <a:pt x="4548162" y="552530"/>
                  <a:pt x="4546904" y="556807"/>
                  <a:pt x="4540329" y="561044"/>
                </a:cubicBezTo>
                <a:cubicBezTo>
                  <a:pt x="4533754" y="565282"/>
                  <a:pt x="4528581" y="572423"/>
                  <a:pt x="4524809" y="582468"/>
                </a:cubicBezTo>
                <a:cubicBezTo>
                  <a:pt x="4521038" y="592514"/>
                  <a:pt x="4519152" y="608571"/>
                  <a:pt x="4519152" y="630641"/>
                </a:cubicBezTo>
                <a:cubicBezTo>
                  <a:pt x="4519152" y="652610"/>
                  <a:pt x="4523798" y="667821"/>
                  <a:pt x="4533091" y="676275"/>
                </a:cubicBezTo>
                <a:cubicBezTo>
                  <a:pt x="4542383" y="684729"/>
                  <a:pt x="4552368" y="689798"/>
                  <a:pt x="4563044" y="691483"/>
                </a:cubicBezTo>
                <a:cubicBezTo>
                  <a:pt x="4573721" y="693168"/>
                  <a:pt x="4579650" y="691361"/>
                  <a:pt x="4580833" y="686062"/>
                </a:cubicBezTo>
                <a:cubicBezTo>
                  <a:pt x="4582016" y="680763"/>
                  <a:pt x="4585010" y="670191"/>
                  <a:pt x="4589813" y="654345"/>
                </a:cubicBezTo>
                <a:cubicBezTo>
                  <a:pt x="4594618" y="638499"/>
                  <a:pt x="4597751" y="640625"/>
                  <a:pt x="4599213" y="660723"/>
                </a:cubicBezTo>
                <a:cubicBezTo>
                  <a:pt x="4600676" y="680821"/>
                  <a:pt x="4604122" y="696559"/>
                  <a:pt x="4609549" y="707938"/>
                </a:cubicBezTo>
                <a:cubicBezTo>
                  <a:pt x="4614977" y="719317"/>
                  <a:pt x="4610360" y="725265"/>
                  <a:pt x="4595697" y="725781"/>
                </a:cubicBezTo>
                <a:cubicBezTo>
                  <a:pt x="4581034" y="726297"/>
                  <a:pt x="4565023" y="723981"/>
                  <a:pt x="4547664" y="718833"/>
                </a:cubicBezTo>
                <a:cubicBezTo>
                  <a:pt x="4530305" y="713685"/>
                  <a:pt x="4516686" y="702141"/>
                  <a:pt x="4506805" y="684202"/>
                </a:cubicBezTo>
                <a:cubicBezTo>
                  <a:pt x="4496925" y="666262"/>
                  <a:pt x="4492885" y="646741"/>
                  <a:pt x="4494684" y="625640"/>
                </a:cubicBezTo>
                <a:cubicBezTo>
                  <a:pt x="4496484" y="604538"/>
                  <a:pt x="4498961" y="588864"/>
                  <a:pt x="4502116" y="578618"/>
                </a:cubicBezTo>
                <a:cubicBezTo>
                  <a:pt x="4505271" y="568372"/>
                  <a:pt x="4503858" y="564511"/>
                  <a:pt x="4497878" y="567035"/>
                </a:cubicBezTo>
                <a:cubicBezTo>
                  <a:pt x="4491898" y="569559"/>
                  <a:pt x="4482495" y="573115"/>
                  <a:pt x="4469668" y="577704"/>
                </a:cubicBezTo>
                <a:cubicBezTo>
                  <a:pt x="4456840" y="582293"/>
                  <a:pt x="4446297" y="586204"/>
                  <a:pt x="4438037" y="589438"/>
                </a:cubicBezTo>
                <a:cubicBezTo>
                  <a:pt x="4429777" y="592671"/>
                  <a:pt x="4420506" y="590825"/>
                  <a:pt x="4410224" y="583899"/>
                </a:cubicBezTo>
                <a:cubicBezTo>
                  <a:pt x="4399942" y="576973"/>
                  <a:pt x="4401168" y="572914"/>
                  <a:pt x="4413902" y="571724"/>
                </a:cubicBezTo>
                <a:cubicBezTo>
                  <a:pt x="4426636" y="570534"/>
                  <a:pt x="4443762" y="566429"/>
                  <a:pt x="4465279" y="559409"/>
                </a:cubicBezTo>
                <a:cubicBezTo>
                  <a:pt x="4486797" y="552390"/>
                  <a:pt x="4500761" y="546073"/>
                  <a:pt x="4507171" y="540459"/>
                </a:cubicBezTo>
                <a:cubicBezTo>
                  <a:pt x="4510376" y="537652"/>
                  <a:pt x="4513736" y="535978"/>
                  <a:pt x="4517251" y="535439"/>
                </a:cubicBezTo>
                <a:close/>
                <a:moveTo>
                  <a:pt x="5180719" y="534898"/>
                </a:moveTo>
                <a:lnTo>
                  <a:pt x="5145786" y="539717"/>
                </a:lnTo>
                <a:cubicBezTo>
                  <a:pt x="5149343" y="549741"/>
                  <a:pt x="5151465" y="557527"/>
                  <a:pt x="5152154" y="563077"/>
                </a:cubicBezTo>
                <a:lnTo>
                  <a:pt x="5180719" y="559614"/>
                </a:lnTo>
                <a:close/>
                <a:moveTo>
                  <a:pt x="3390019" y="534898"/>
                </a:moveTo>
                <a:lnTo>
                  <a:pt x="3355087" y="539717"/>
                </a:lnTo>
                <a:cubicBezTo>
                  <a:pt x="3358643" y="549741"/>
                  <a:pt x="3360765" y="557527"/>
                  <a:pt x="3361454" y="563077"/>
                </a:cubicBezTo>
                <a:lnTo>
                  <a:pt x="3390019" y="559614"/>
                </a:lnTo>
                <a:close/>
                <a:moveTo>
                  <a:pt x="6580398" y="529413"/>
                </a:moveTo>
                <a:cubicBezTo>
                  <a:pt x="6586213" y="530360"/>
                  <a:pt x="6592390" y="531840"/>
                  <a:pt x="6598929" y="533855"/>
                </a:cubicBezTo>
                <a:cubicBezTo>
                  <a:pt x="6605468" y="535870"/>
                  <a:pt x="6610236" y="539781"/>
                  <a:pt x="6613234" y="545589"/>
                </a:cubicBezTo>
                <a:cubicBezTo>
                  <a:pt x="6616230" y="551397"/>
                  <a:pt x="6615553" y="557140"/>
                  <a:pt x="6611200" y="562819"/>
                </a:cubicBezTo>
                <a:cubicBezTo>
                  <a:pt x="6606848" y="568498"/>
                  <a:pt x="6599460" y="566899"/>
                  <a:pt x="6589034" y="558022"/>
                </a:cubicBezTo>
                <a:cubicBezTo>
                  <a:pt x="6582438" y="551425"/>
                  <a:pt x="6577896" y="544772"/>
                  <a:pt x="6575407" y="538060"/>
                </a:cubicBezTo>
                <a:cubicBezTo>
                  <a:pt x="6572920" y="531349"/>
                  <a:pt x="6574582" y="528467"/>
                  <a:pt x="6580398" y="529413"/>
                </a:cubicBezTo>
                <a:close/>
                <a:moveTo>
                  <a:pt x="5230107" y="526101"/>
                </a:moveTo>
                <a:cubicBezTo>
                  <a:pt x="5226680" y="526531"/>
                  <a:pt x="5217473" y="527929"/>
                  <a:pt x="5202488" y="530295"/>
                </a:cubicBezTo>
                <a:lnTo>
                  <a:pt x="5202488" y="556323"/>
                </a:lnTo>
                <a:cubicBezTo>
                  <a:pt x="5213358" y="555534"/>
                  <a:pt x="5223711" y="554007"/>
                  <a:pt x="5233549" y="551741"/>
                </a:cubicBezTo>
                <a:cubicBezTo>
                  <a:pt x="5235226" y="537917"/>
                  <a:pt x="5235929" y="530080"/>
                  <a:pt x="5235657" y="528230"/>
                </a:cubicBezTo>
                <a:cubicBezTo>
                  <a:pt x="5235384" y="526380"/>
                  <a:pt x="5233535" y="525670"/>
                  <a:pt x="5230107" y="526101"/>
                </a:cubicBezTo>
                <a:close/>
                <a:moveTo>
                  <a:pt x="3439407" y="526101"/>
                </a:moveTo>
                <a:cubicBezTo>
                  <a:pt x="3435980" y="526531"/>
                  <a:pt x="3426774" y="527929"/>
                  <a:pt x="3411788" y="530295"/>
                </a:cubicBezTo>
                <a:lnTo>
                  <a:pt x="3411788" y="556323"/>
                </a:lnTo>
                <a:cubicBezTo>
                  <a:pt x="3422658" y="555534"/>
                  <a:pt x="3433012" y="554007"/>
                  <a:pt x="3442849" y="551741"/>
                </a:cubicBezTo>
                <a:cubicBezTo>
                  <a:pt x="3444527" y="537917"/>
                  <a:pt x="3445229" y="530080"/>
                  <a:pt x="3444957" y="528230"/>
                </a:cubicBezTo>
                <a:cubicBezTo>
                  <a:pt x="3444684" y="526380"/>
                  <a:pt x="3442834" y="525670"/>
                  <a:pt x="3439407" y="526101"/>
                </a:cubicBezTo>
                <a:close/>
                <a:moveTo>
                  <a:pt x="4324341" y="524327"/>
                </a:moveTo>
                <a:cubicBezTo>
                  <a:pt x="4326657" y="524237"/>
                  <a:pt x="4329519" y="524670"/>
                  <a:pt x="4332926" y="525627"/>
                </a:cubicBezTo>
                <a:cubicBezTo>
                  <a:pt x="4346557" y="529456"/>
                  <a:pt x="4355355" y="534393"/>
                  <a:pt x="4359320" y="540437"/>
                </a:cubicBezTo>
                <a:cubicBezTo>
                  <a:pt x="4363285" y="546482"/>
                  <a:pt x="4363819" y="554043"/>
                  <a:pt x="4360922" y="563120"/>
                </a:cubicBezTo>
                <a:cubicBezTo>
                  <a:pt x="4358026" y="572197"/>
                  <a:pt x="4351375" y="572882"/>
                  <a:pt x="4340971" y="565174"/>
                </a:cubicBezTo>
                <a:cubicBezTo>
                  <a:pt x="4330568" y="557466"/>
                  <a:pt x="4322986" y="548837"/>
                  <a:pt x="4318224" y="539287"/>
                </a:cubicBezTo>
                <a:cubicBezTo>
                  <a:pt x="4315353" y="529585"/>
                  <a:pt x="4317392" y="524599"/>
                  <a:pt x="4324341" y="524327"/>
                </a:cubicBezTo>
                <a:close/>
                <a:moveTo>
                  <a:pt x="279757" y="518303"/>
                </a:moveTo>
                <a:cubicBezTo>
                  <a:pt x="288166" y="517679"/>
                  <a:pt x="295625" y="520250"/>
                  <a:pt x="302137" y="526015"/>
                </a:cubicBezTo>
                <a:cubicBezTo>
                  <a:pt x="310821" y="533701"/>
                  <a:pt x="312613" y="538896"/>
                  <a:pt x="307515" y="541599"/>
                </a:cubicBezTo>
                <a:cubicBezTo>
                  <a:pt x="302417" y="544302"/>
                  <a:pt x="294878" y="545879"/>
                  <a:pt x="284897" y="546331"/>
                </a:cubicBezTo>
                <a:cubicBezTo>
                  <a:pt x="274916" y="546783"/>
                  <a:pt x="263559" y="547690"/>
                  <a:pt x="250825" y="549052"/>
                </a:cubicBezTo>
                <a:cubicBezTo>
                  <a:pt x="238090" y="550414"/>
                  <a:pt x="227594" y="551375"/>
                  <a:pt x="219334" y="551935"/>
                </a:cubicBezTo>
                <a:cubicBezTo>
                  <a:pt x="223822" y="556782"/>
                  <a:pt x="225385" y="560908"/>
                  <a:pt x="224023" y="564314"/>
                </a:cubicBezTo>
                <a:cubicBezTo>
                  <a:pt x="222660" y="567720"/>
                  <a:pt x="222201" y="576435"/>
                  <a:pt x="222646" y="590460"/>
                </a:cubicBezTo>
                <a:cubicBezTo>
                  <a:pt x="223091" y="604484"/>
                  <a:pt x="223990" y="618495"/>
                  <a:pt x="225346" y="632491"/>
                </a:cubicBezTo>
                <a:cubicBezTo>
                  <a:pt x="226701" y="646487"/>
                  <a:pt x="227145" y="658837"/>
                  <a:pt x="226679" y="669542"/>
                </a:cubicBezTo>
                <a:cubicBezTo>
                  <a:pt x="226213" y="680247"/>
                  <a:pt x="224793" y="689393"/>
                  <a:pt x="222420" y="696979"/>
                </a:cubicBezTo>
                <a:cubicBezTo>
                  <a:pt x="220047" y="704565"/>
                  <a:pt x="214781" y="712290"/>
                  <a:pt x="206621" y="720156"/>
                </a:cubicBezTo>
                <a:cubicBezTo>
                  <a:pt x="198462" y="728022"/>
                  <a:pt x="193177" y="728459"/>
                  <a:pt x="190768" y="721468"/>
                </a:cubicBezTo>
                <a:cubicBezTo>
                  <a:pt x="188359" y="714477"/>
                  <a:pt x="184351" y="707748"/>
                  <a:pt x="178743" y="701281"/>
                </a:cubicBezTo>
                <a:cubicBezTo>
                  <a:pt x="173136" y="694813"/>
                  <a:pt x="167899" y="688611"/>
                  <a:pt x="163031" y="682674"/>
                </a:cubicBezTo>
                <a:cubicBezTo>
                  <a:pt x="158162" y="676737"/>
                  <a:pt x="161769" y="675117"/>
                  <a:pt x="173850" y="677813"/>
                </a:cubicBezTo>
                <a:cubicBezTo>
                  <a:pt x="185932" y="680509"/>
                  <a:pt x="192682" y="681287"/>
                  <a:pt x="194102" y="680147"/>
                </a:cubicBezTo>
                <a:cubicBezTo>
                  <a:pt x="195522" y="679007"/>
                  <a:pt x="196454" y="671822"/>
                  <a:pt x="196898" y="658593"/>
                </a:cubicBezTo>
                <a:cubicBezTo>
                  <a:pt x="197343" y="645365"/>
                  <a:pt x="197565" y="631551"/>
                  <a:pt x="197565" y="617154"/>
                </a:cubicBezTo>
                <a:cubicBezTo>
                  <a:pt x="197565" y="602971"/>
                  <a:pt x="197138" y="589850"/>
                  <a:pt x="196285" y="577790"/>
                </a:cubicBezTo>
                <a:cubicBezTo>
                  <a:pt x="195432" y="565730"/>
                  <a:pt x="194044" y="558631"/>
                  <a:pt x="192123" y="556495"/>
                </a:cubicBezTo>
                <a:cubicBezTo>
                  <a:pt x="164145" y="561801"/>
                  <a:pt x="145055" y="565827"/>
                  <a:pt x="134852" y="568573"/>
                </a:cubicBezTo>
                <a:cubicBezTo>
                  <a:pt x="124649" y="571319"/>
                  <a:pt x="116127" y="568845"/>
                  <a:pt x="109287" y="561152"/>
                </a:cubicBezTo>
                <a:cubicBezTo>
                  <a:pt x="102447" y="553458"/>
                  <a:pt x="102203" y="549611"/>
                  <a:pt x="108555" y="549611"/>
                </a:cubicBezTo>
                <a:cubicBezTo>
                  <a:pt x="111911" y="549611"/>
                  <a:pt x="121060" y="548256"/>
                  <a:pt x="136002" y="545546"/>
                </a:cubicBezTo>
                <a:cubicBezTo>
                  <a:pt x="150945" y="542836"/>
                  <a:pt x="174172" y="538817"/>
                  <a:pt x="205685" y="533489"/>
                </a:cubicBezTo>
                <a:cubicBezTo>
                  <a:pt x="237198" y="528162"/>
                  <a:pt x="258980" y="523663"/>
                  <a:pt x="271034" y="519992"/>
                </a:cubicBezTo>
                <a:cubicBezTo>
                  <a:pt x="274047" y="519074"/>
                  <a:pt x="276955" y="518511"/>
                  <a:pt x="279757" y="518303"/>
                </a:cubicBezTo>
                <a:close/>
                <a:moveTo>
                  <a:pt x="4505230" y="503241"/>
                </a:moveTo>
                <a:cubicBezTo>
                  <a:pt x="4509664" y="503789"/>
                  <a:pt x="4513739" y="505537"/>
                  <a:pt x="4517453" y="508484"/>
                </a:cubicBezTo>
                <a:cubicBezTo>
                  <a:pt x="4524881" y="514378"/>
                  <a:pt x="4523322" y="519572"/>
                  <a:pt x="4512774" y="524068"/>
                </a:cubicBezTo>
                <a:cubicBezTo>
                  <a:pt x="4502227" y="528564"/>
                  <a:pt x="4490013" y="531941"/>
                  <a:pt x="4476131" y="534199"/>
                </a:cubicBezTo>
                <a:cubicBezTo>
                  <a:pt x="4462250" y="536458"/>
                  <a:pt x="4450624" y="535637"/>
                  <a:pt x="4441252" y="531736"/>
                </a:cubicBezTo>
                <a:cubicBezTo>
                  <a:pt x="4431882" y="527836"/>
                  <a:pt x="4432140" y="524021"/>
                  <a:pt x="4442027" y="520293"/>
                </a:cubicBezTo>
                <a:cubicBezTo>
                  <a:pt x="4451915" y="516564"/>
                  <a:pt x="4460476" y="513797"/>
                  <a:pt x="4467710" y="511990"/>
                </a:cubicBezTo>
                <a:cubicBezTo>
                  <a:pt x="4474945" y="510183"/>
                  <a:pt x="4482657" y="507917"/>
                  <a:pt x="4490844" y="505193"/>
                </a:cubicBezTo>
                <a:cubicBezTo>
                  <a:pt x="4496000" y="503343"/>
                  <a:pt x="4500795" y="502692"/>
                  <a:pt x="4505230" y="503241"/>
                </a:cubicBezTo>
                <a:close/>
                <a:moveTo>
                  <a:pt x="85897" y="499923"/>
                </a:moveTo>
                <a:cubicBezTo>
                  <a:pt x="88835" y="499851"/>
                  <a:pt x="93692" y="501220"/>
                  <a:pt x="100468" y="504031"/>
                </a:cubicBezTo>
                <a:cubicBezTo>
                  <a:pt x="114019" y="509652"/>
                  <a:pt x="118673" y="515826"/>
                  <a:pt x="114427" y="522552"/>
                </a:cubicBezTo>
                <a:lnTo>
                  <a:pt x="103629" y="536038"/>
                </a:lnTo>
                <a:cubicBezTo>
                  <a:pt x="100389" y="540097"/>
                  <a:pt x="91261" y="552350"/>
                  <a:pt x="76247" y="572800"/>
                </a:cubicBezTo>
                <a:cubicBezTo>
                  <a:pt x="87045" y="584014"/>
                  <a:pt x="91756" y="594342"/>
                  <a:pt x="90379" y="603785"/>
                </a:cubicBezTo>
                <a:cubicBezTo>
                  <a:pt x="89003" y="613228"/>
                  <a:pt x="88088" y="628977"/>
                  <a:pt x="87637" y="651033"/>
                </a:cubicBezTo>
                <a:cubicBezTo>
                  <a:pt x="87185" y="673088"/>
                  <a:pt x="84270" y="690515"/>
                  <a:pt x="78893" y="703313"/>
                </a:cubicBezTo>
                <a:cubicBezTo>
                  <a:pt x="73515" y="716112"/>
                  <a:pt x="67879" y="715775"/>
                  <a:pt x="61985" y="702302"/>
                </a:cubicBezTo>
                <a:cubicBezTo>
                  <a:pt x="56091" y="688830"/>
                  <a:pt x="54497" y="679290"/>
                  <a:pt x="57199" y="673683"/>
                </a:cubicBezTo>
                <a:cubicBezTo>
                  <a:pt x="59903" y="668076"/>
                  <a:pt x="61929" y="659440"/>
                  <a:pt x="63277" y="647774"/>
                </a:cubicBezTo>
                <a:cubicBezTo>
                  <a:pt x="64624" y="636108"/>
                  <a:pt x="65298" y="622754"/>
                  <a:pt x="65298" y="607711"/>
                </a:cubicBezTo>
                <a:cubicBezTo>
                  <a:pt x="65298" y="593399"/>
                  <a:pt x="65162" y="585326"/>
                  <a:pt x="64890" y="583490"/>
                </a:cubicBezTo>
                <a:cubicBezTo>
                  <a:pt x="62925" y="586946"/>
                  <a:pt x="57486" y="592654"/>
                  <a:pt x="48574" y="600612"/>
                </a:cubicBezTo>
                <a:cubicBezTo>
                  <a:pt x="39662" y="608571"/>
                  <a:pt x="28745" y="615580"/>
                  <a:pt x="15824" y="621639"/>
                </a:cubicBezTo>
                <a:cubicBezTo>
                  <a:pt x="2904" y="627697"/>
                  <a:pt x="-2104" y="628009"/>
                  <a:pt x="799" y="622574"/>
                </a:cubicBezTo>
                <a:cubicBezTo>
                  <a:pt x="3704" y="617139"/>
                  <a:pt x="10809" y="609217"/>
                  <a:pt x="22116" y="598806"/>
                </a:cubicBezTo>
                <a:cubicBezTo>
                  <a:pt x="33424" y="588395"/>
                  <a:pt x="43917" y="576811"/>
                  <a:pt x="53596" y="564056"/>
                </a:cubicBezTo>
                <a:cubicBezTo>
                  <a:pt x="63277" y="551300"/>
                  <a:pt x="71020" y="539656"/>
                  <a:pt x="76828" y="529123"/>
                </a:cubicBezTo>
                <a:cubicBezTo>
                  <a:pt x="82635" y="518590"/>
                  <a:pt x="84639" y="510369"/>
                  <a:pt x="82840" y="504461"/>
                </a:cubicBezTo>
                <a:cubicBezTo>
                  <a:pt x="81940" y="501507"/>
                  <a:pt x="82959" y="499994"/>
                  <a:pt x="85897" y="499923"/>
                </a:cubicBezTo>
                <a:close/>
                <a:moveTo>
                  <a:pt x="1517340" y="487613"/>
                </a:moveTo>
                <a:cubicBezTo>
                  <a:pt x="1519134" y="487518"/>
                  <a:pt x="1521410" y="487767"/>
                  <a:pt x="1524169" y="488361"/>
                </a:cubicBezTo>
                <a:cubicBezTo>
                  <a:pt x="1535204" y="490734"/>
                  <a:pt x="1544005" y="493993"/>
                  <a:pt x="1550573" y="498137"/>
                </a:cubicBezTo>
                <a:cubicBezTo>
                  <a:pt x="1557141" y="502282"/>
                  <a:pt x="1558690" y="508771"/>
                  <a:pt x="1555219" y="517604"/>
                </a:cubicBezTo>
                <a:cubicBezTo>
                  <a:pt x="1551749" y="526438"/>
                  <a:pt x="1544493" y="527420"/>
                  <a:pt x="1533451" y="520551"/>
                </a:cubicBezTo>
                <a:cubicBezTo>
                  <a:pt x="1525033" y="513998"/>
                  <a:pt x="1518623" y="506401"/>
                  <a:pt x="1514221" y="497761"/>
                </a:cubicBezTo>
                <a:cubicBezTo>
                  <a:pt x="1510919" y="491281"/>
                  <a:pt x="1511959" y="487898"/>
                  <a:pt x="1517340" y="487613"/>
                </a:cubicBezTo>
                <a:close/>
                <a:moveTo>
                  <a:pt x="5547906" y="487037"/>
                </a:moveTo>
                <a:lnTo>
                  <a:pt x="5521411" y="491028"/>
                </a:lnTo>
                <a:cubicBezTo>
                  <a:pt x="5497225" y="494176"/>
                  <a:pt x="5477246" y="495750"/>
                  <a:pt x="5461472" y="495750"/>
                </a:cubicBezTo>
                <a:cubicBezTo>
                  <a:pt x="5460830" y="506229"/>
                  <a:pt x="5460042" y="516208"/>
                  <a:pt x="5459106" y="525687"/>
                </a:cubicBezTo>
                <a:lnTo>
                  <a:pt x="5457423" y="539647"/>
                </a:lnTo>
                <a:lnTo>
                  <a:pt x="5460590" y="538028"/>
                </a:lnTo>
                <a:cubicBezTo>
                  <a:pt x="5468907" y="536802"/>
                  <a:pt x="5476895" y="535522"/>
                  <a:pt x="5484552" y="534189"/>
                </a:cubicBezTo>
                <a:cubicBezTo>
                  <a:pt x="5482889" y="525929"/>
                  <a:pt x="5480225" y="519009"/>
                  <a:pt x="5476562" y="513431"/>
                </a:cubicBezTo>
                <a:cubicBezTo>
                  <a:pt x="5472897" y="507853"/>
                  <a:pt x="5475138" y="505064"/>
                  <a:pt x="5483283" y="505064"/>
                </a:cubicBezTo>
                <a:cubicBezTo>
                  <a:pt x="5490067" y="505064"/>
                  <a:pt x="5496276" y="505931"/>
                  <a:pt x="5501911" y="507666"/>
                </a:cubicBezTo>
                <a:cubicBezTo>
                  <a:pt x="5507547" y="509402"/>
                  <a:pt x="5509913" y="512589"/>
                  <a:pt x="5509010" y="517228"/>
                </a:cubicBezTo>
                <a:cubicBezTo>
                  <a:pt x="5508106" y="521867"/>
                  <a:pt x="5507913" y="525455"/>
                  <a:pt x="5508429" y="527994"/>
                </a:cubicBezTo>
                <a:cubicBezTo>
                  <a:pt x="5520188" y="526344"/>
                  <a:pt x="5533869" y="524294"/>
                  <a:pt x="5549471" y="521842"/>
                </a:cubicBezTo>
                <a:cubicBezTo>
                  <a:pt x="5550288" y="510341"/>
                  <a:pt x="5549571" y="501066"/>
                  <a:pt x="5547320" y="494018"/>
                </a:cubicBezTo>
                <a:close/>
                <a:moveTo>
                  <a:pt x="3766731" y="487037"/>
                </a:moveTo>
                <a:lnTo>
                  <a:pt x="3740236" y="491028"/>
                </a:lnTo>
                <a:cubicBezTo>
                  <a:pt x="3716051" y="494176"/>
                  <a:pt x="3696071" y="495750"/>
                  <a:pt x="3680297" y="495750"/>
                </a:cubicBezTo>
                <a:cubicBezTo>
                  <a:pt x="3679655" y="506229"/>
                  <a:pt x="3678867" y="516208"/>
                  <a:pt x="3677931" y="525687"/>
                </a:cubicBezTo>
                <a:lnTo>
                  <a:pt x="3676248" y="539647"/>
                </a:lnTo>
                <a:lnTo>
                  <a:pt x="3679415" y="538028"/>
                </a:lnTo>
                <a:cubicBezTo>
                  <a:pt x="3687732" y="536802"/>
                  <a:pt x="3695720" y="535522"/>
                  <a:pt x="3703378" y="534189"/>
                </a:cubicBezTo>
                <a:cubicBezTo>
                  <a:pt x="3701714" y="525929"/>
                  <a:pt x="3699051" y="519009"/>
                  <a:pt x="3695387" y="513431"/>
                </a:cubicBezTo>
                <a:cubicBezTo>
                  <a:pt x="3691722" y="507853"/>
                  <a:pt x="3693963" y="505064"/>
                  <a:pt x="3702108" y="505064"/>
                </a:cubicBezTo>
                <a:cubicBezTo>
                  <a:pt x="3708891" y="505064"/>
                  <a:pt x="3715101" y="505931"/>
                  <a:pt x="3720736" y="507666"/>
                </a:cubicBezTo>
                <a:cubicBezTo>
                  <a:pt x="3726372" y="509402"/>
                  <a:pt x="3728738" y="512589"/>
                  <a:pt x="3727835" y="517228"/>
                </a:cubicBezTo>
                <a:cubicBezTo>
                  <a:pt x="3726931" y="521867"/>
                  <a:pt x="3726738" y="525455"/>
                  <a:pt x="3727254" y="527994"/>
                </a:cubicBezTo>
                <a:cubicBezTo>
                  <a:pt x="3739013" y="526344"/>
                  <a:pt x="3752694" y="524294"/>
                  <a:pt x="3768296" y="521842"/>
                </a:cubicBezTo>
                <a:cubicBezTo>
                  <a:pt x="3769113" y="510341"/>
                  <a:pt x="3768396" y="501066"/>
                  <a:pt x="3766145" y="494018"/>
                </a:cubicBezTo>
                <a:close/>
                <a:moveTo>
                  <a:pt x="972034" y="485586"/>
                </a:moveTo>
                <a:cubicBezTo>
                  <a:pt x="962275" y="485163"/>
                  <a:pt x="953445" y="490376"/>
                  <a:pt x="945544" y="501224"/>
                </a:cubicBezTo>
                <a:cubicBezTo>
                  <a:pt x="937642" y="512072"/>
                  <a:pt x="932365" y="529592"/>
                  <a:pt x="929712" y="553784"/>
                </a:cubicBezTo>
                <a:cubicBezTo>
                  <a:pt x="927074" y="577962"/>
                  <a:pt x="927970" y="599562"/>
                  <a:pt x="932401" y="618584"/>
                </a:cubicBezTo>
                <a:cubicBezTo>
                  <a:pt x="936832" y="637607"/>
                  <a:pt x="943683" y="650660"/>
                  <a:pt x="952954" y="657744"/>
                </a:cubicBezTo>
                <a:cubicBezTo>
                  <a:pt x="962225" y="664828"/>
                  <a:pt x="971532" y="666316"/>
                  <a:pt x="980874" y="662207"/>
                </a:cubicBezTo>
                <a:cubicBezTo>
                  <a:pt x="990217" y="658099"/>
                  <a:pt x="997290" y="648846"/>
                  <a:pt x="1002095" y="634448"/>
                </a:cubicBezTo>
                <a:cubicBezTo>
                  <a:pt x="1006898" y="620051"/>
                  <a:pt x="1009300" y="604183"/>
                  <a:pt x="1009300" y="586846"/>
                </a:cubicBezTo>
                <a:cubicBezTo>
                  <a:pt x="1009300" y="569509"/>
                  <a:pt x="1008641" y="553795"/>
                  <a:pt x="1007321" y="539706"/>
                </a:cubicBezTo>
                <a:cubicBezTo>
                  <a:pt x="1006002" y="525617"/>
                  <a:pt x="1002231" y="513180"/>
                  <a:pt x="996007" y="502396"/>
                </a:cubicBezTo>
                <a:cubicBezTo>
                  <a:pt x="989783" y="491612"/>
                  <a:pt x="981793" y="486009"/>
                  <a:pt x="972034" y="485586"/>
                </a:cubicBezTo>
                <a:close/>
                <a:moveTo>
                  <a:pt x="791059" y="485586"/>
                </a:moveTo>
                <a:cubicBezTo>
                  <a:pt x="781300" y="485163"/>
                  <a:pt x="772470" y="490376"/>
                  <a:pt x="764569" y="501224"/>
                </a:cubicBezTo>
                <a:cubicBezTo>
                  <a:pt x="756667" y="512072"/>
                  <a:pt x="751390" y="529592"/>
                  <a:pt x="748737" y="553784"/>
                </a:cubicBezTo>
                <a:cubicBezTo>
                  <a:pt x="746099" y="577962"/>
                  <a:pt x="746995" y="599562"/>
                  <a:pt x="751426" y="618584"/>
                </a:cubicBezTo>
                <a:cubicBezTo>
                  <a:pt x="755857" y="637607"/>
                  <a:pt x="762708" y="650660"/>
                  <a:pt x="771979" y="657744"/>
                </a:cubicBezTo>
                <a:cubicBezTo>
                  <a:pt x="781250" y="664828"/>
                  <a:pt x="790557" y="666316"/>
                  <a:pt x="799899" y="662207"/>
                </a:cubicBezTo>
                <a:cubicBezTo>
                  <a:pt x="809242" y="658099"/>
                  <a:pt x="816315" y="648846"/>
                  <a:pt x="821119" y="634448"/>
                </a:cubicBezTo>
                <a:cubicBezTo>
                  <a:pt x="825923" y="620051"/>
                  <a:pt x="828325" y="604183"/>
                  <a:pt x="828325" y="586846"/>
                </a:cubicBezTo>
                <a:cubicBezTo>
                  <a:pt x="828325" y="569509"/>
                  <a:pt x="827666" y="553795"/>
                  <a:pt x="826346" y="539706"/>
                </a:cubicBezTo>
                <a:cubicBezTo>
                  <a:pt x="825027" y="525617"/>
                  <a:pt x="821255" y="513180"/>
                  <a:pt x="815032" y="502396"/>
                </a:cubicBezTo>
                <a:cubicBezTo>
                  <a:pt x="808809" y="491612"/>
                  <a:pt x="800817" y="486009"/>
                  <a:pt x="791059" y="485586"/>
                </a:cubicBezTo>
                <a:close/>
                <a:moveTo>
                  <a:pt x="2717482" y="485333"/>
                </a:moveTo>
                <a:cubicBezTo>
                  <a:pt x="2720440" y="484860"/>
                  <a:pt x="2723971" y="485468"/>
                  <a:pt x="2728076" y="487156"/>
                </a:cubicBezTo>
                <a:cubicBezTo>
                  <a:pt x="2736285" y="490533"/>
                  <a:pt x="2743348" y="494724"/>
                  <a:pt x="2749263" y="499729"/>
                </a:cubicBezTo>
                <a:cubicBezTo>
                  <a:pt x="2755179" y="504734"/>
                  <a:pt x="2754914" y="509556"/>
                  <a:pt x="2748468" y="514195"/>
                </a:cubicBezTo>
                <a:cubicBezTo>
                  <a:pt x="2742021" y="518834"/>
                  <a:pt x="2737067" y="530457"/>
                  <a:pt x="2733604" y="549063"/>
                </a:cubicBezTo>
                <a:cubicBezTo>
                  <a:pt x="2730141" y="567669"/>
                  <a:pt x="2729062" y="588749"/>
                  <a:pt x="2730367" y="612303"/>
                </a:cubicBezTo>
                <a:cubicBezTo>
                  <a:pt x="2731672" y="635857"/>
                  <a:pt x="2738809" y="649064"/>
                  <a:pt x="2751780" y="651925"/>
                </a:cubicBezTo>
                <a:cubicBezTo>
                  <a:pt x="2764751" y="654786"/>
                  <a:pt x="2774233" y="655284"/>
                  <a:pt x="2780228" y="653420"/>
                </a:cubicBezTo>
                <a:cubicBezTo>
                  <a:pt x="2786222" y="651556"/>
                  <a:pt x="2789861" y="646702"/>
                  <a:pt x="2791144" y="638858"/>
                </a:cubicBezTo>
                <a:cubicBezTo>
                  <a:pt x="2792427" y="631014"/>
                  <a:pt x="2795202" y="620696"/>
                  <a:pt x="2799469" y="607904"/>
                </a:cubicBezTo>
                <a:cubicBezTo>
                  <a:pt x="2803735" y="595113"/>
                  <a:pt x="2806897" y="598766"/>
                  <a:pt x="2808955" y="618864"/>
                </a:cubicBezTo>
                <a:cubicBezTo>
                  <a:pt x="2811013" y="638962"/>
                  <a:pt x="2814307" y="653413"/>
                  <a:pt x="2818839" y="662218"/>
                </a:cubicBezTo>
                <a:cubicBezTo>
                  <a:pt x="2823370" y="671023"/>
                  <a:pt x="2815695" y="677648"/>
                  <a:pt x="2795812" y="682094"/>
                </a:cubicBezTo>
                <a:cubicBezTo>
                  <a:pt x="2775929" y="686539"/>
                  <a:pt x="2758513" y="686378"/>
                  <a:pt x="2743563" y="681610"/>
                </a:cubicBezTo>
                <a:cubicBezTo>
                  <a:pt x="2728614" y="676841"/>
                  <a:pt x="2718507" y="667753"/>
                  <a:pt x="2713244" y="654345"/>
                </a:cubicBezTo>
                <a:cubicBezTo>
                  <a:pt x="2707982" y="640937"/>
                  <a:pt x="2705350" y="624489"/>
                  <a:pt x="2705350" y="605001"/>
                </a:cubicBezTo>
                <a:cubicBezTo>
                  <a:pt x="2705350" y="585010"/>
                  <a:pt x="2706472" y="565658"/>
                  <a:pt x="2708716" y="546944"/>
                </a:cubicBezTo>
                <a:cubicBezTo>
                  <a:pt x="2710961" y="528230"/>
                  <a:pt x="2711990" y="518171"/>
                  <a:pt x="2711803" y="516765"/>
                </a:cubicBezTo>
                <a:cubicBezTo>
                  <a:pt x="2711617" y="515360"/>
                  <a:pt x="2709383" y="515525"/>
                  <a:pt x="2705103" y="517260"/>
                </a:cubicBezTo>
                <a:cubicBezTo>
                  <a:pt x="2700822" y="518995"/>
                  <a:pt x="2693304" y="521777"/>
                  <a:pt x="2682549" y="525606"/>
                </a:cubicBezTo>
                <a:cubicBezTo>
                  <a:pt x="2682549" y="556165"/>
                  <a:pt x="2680940" y="582723"/>
                  <a:pt x="2677720" y="605280"/>
                </a:cubicBezTo>
                <a:cubicBezTo>
                  <a:pt x="2674501" y="627837"/>
                  <a:pt x="2667743" y="645669"/>
                  <a:pt x="2657447" y="658776"/>
                </a:cubicBezTo>
                <a:cubicBezTo>
                  <a:pt x="2647150" y="671883"/>
                  <a:pt x="2635237" y="681509"/>
                  <a:pt x="2621707" y="687654"/>
                </a:cubicBezTo>
                <a:cubicBezTo>
                  <a:pt x="2608177" y="693799"/>
                  <a:pt x="2607744" y="689500"/>
                  <a:pt x="2620406" y="674758"/>
                </a:cubicBezTo>
                <a:cubicBezTo>
                  <a:pt x="2633068" y="660017"/>
                  <a:pt x="2642067" y="643533"/>
                  <a:pt x="2647401" y="625306"/>
                </a:cubicBezTo>
                <a:cubicBezTo>
                  <a:pt x="2652736" y="607080"/>
                  <a:pt x="2655629" y="586559"/>
                  <a:pt x="2656081" y="563744"/>
                </a:cubicBezTo>
                <a:cubicBezTo>
                  <a:pt x="2656532" y="540928"/>
                  <a:pt x="2654059" y="524989"/>
                  <a:pt x="2648660" y="515926"/>
                </a:cubicBezTo>
                <a:cubicBezTo>
                  <a:pt x="2643261" y="506863"/>
                  <a:pt x="2644136" y="502805"/>
                  <a:pt x="2651284" y="503751"/>
                </a:cubicBezTo>
                <a:cubicBezTo>
                  <a:pt x="2658432" y="504698"/>
                  <a:pt x="2664474" y="505824"/>
                  <a:pt x="2669406" y="507129"/>
                </a:cubicBezTo>
                <a:cubicBezTo>
                  <a:pt x="2674340" y="508434"/>
                  <a:pt x="2681488" y="507222"/>
                  <a:pt x="2690852" y="503493"/>
                </a:cubicBezTo>
                <a:cubicBezTo>
                  <a:pt x="2700216" y="499765"/>
                  <a:pt x="2706709" y="495266"/>
                  <a:pt x="2710330" y="489996"/>
                </a:cubicBezTo>
                <a:cubicBezTo>
                  <a:pt x="2712140" y="487361"/>
                  <a:pt x="2714524" y="485806"/>
                  <a:pt x="2717482" y="485333"/>
                </a:cubicBezTo>
                <a:close/>
                <a:moveTo>
                  <a:pt x="6684295" y="480079"/>
                </a:moveTo>
                <a:cubicBezTo>
                  <a:pt x="6688470" y="480728"/>
                  <a:pt x="6692664" y="482506"/>
                  <a:pt x="6696876" y="485414"/>
                </a:cubicBezTo>
                <a:cubicBezTo>
                  <a:pt x="6705301" y="491229"/>
                  <a:pt x="6704520" y="496409"/>
                  <a:pt x="6694532" y="500955"/>
                </a:cubicBezTo>
                <a:cubicBezTo>
                  <a:pt x="6684544" y="505501"/>
                  <a:pt x="6674688" y="508570"/>
                  <a:pt x="6664966" y="510162"/>
                </a:cubicBezTo>
                <a:cubicBezTo>
                  <a:pt x="6676667" y="517848"/>
                  <a:pt x="6680352" y="523860"/>
                  <a:pt x="6676022" y="528198"/>
                </a:cubicBezTo>
                <a:cubicBezTo>
                  <a:pt x="6671692" y="532536"/>
                  <a:pt x="6662606" y="545510"/>
                  <a:pt x="6648768" y="567121"/>
                </a:cubicBezTo>
                <a:cubicBezTo>
                  <a:pt x="6679944" y="562647"/>
                  <a:pt x="6699268" y="560410"/>
                  <a:pt x="6706738" y="560410"/>
                </a:cubicBezTo>
                <a:cubicBezTo>
                  <a:pt x="6715874" y="560410"/>
                  <a:pt x="6724244" y="563253"/>
                  <a:pt x="6731852" y="568938"/>
                </a:cubicBezTo>
                <a:cubicBezTo>
                  <a:pt x="6739460" y="574624"/>
                  <a:pt x="6741177" y="578919"/>
                  <a:pt x="6737004" y="581823"/>
                </a:cubicBezTo>
                <a:cubicBezTo>
                  <a:pt x="6732831" y="584727"/>
                  <a:pt x="6722742" y="585957"/>
                  <a:pt x="6706738" y="585512"/>
                </a:cubicBezTo>
                <a:cubicBezTo>
                  <a:pt x="6690735" y="585068"/>
                  <a:pt x="6673544" y="585967"/>
                  <a:pt x="6655168" y="588212"/>
                </a:cubicBezTo>
                <a:cubicBezTo>
                  <a:pt x="6636790" y="590456"/>
                  <a:pt x="6617518" y="593593"/>
                  <a:pt x="6597348" y="597623"/>
                </a:cubicBezTo>
                <a:cubicBezTo>
                  <a:pt x="6577178" y="601652"/>
                  <a:pt x="6564362" y="604129"/>
                  <a:pt x="6558898" y="605054"/>
                </a:cubicBezTo>
                <a:cubicBezTo>
                  <a:pt x="6553434" y="605979"/>
                  <a:pt x="6546774" y="604119"/>
                  <a:pt x="6538915" y="599472"/>
                </a:cubicBezTo>
                <a:cubicBezTo>
                  <a:pt x="6531057" y="594826"/>
                  <a:pt x="6527128" y="590818"/>
                  <a:pt x="6527128" y="587448"/>
                </a:cubicBezTo>
                <a:cubicBezTo>
                  <a:pt x="6527128" y="583820"/>
                  <a:pt x="6532555" y="582006"/>
                  <a:pt x="6543411" y="582006"/>
                </a:cubicBezTo>
                <a:cubicBezTo>
                  <a:pt x="6551269" y="582006"/>
                  <a:pt x="6562462" y="580905"/>
                  <a:pt x="6576988" y="578704"/>
                </a:cubicBezTo>
                <a:cubicBezTo>
                  <a:pt x="6591515" y="576503"/>
                  <a:pt x="6608881" y="574140"/>
                  <a:pt x="6629086" y="571617"/>
                </a:cubicBezTo>
                <a:cubicBezTo>
                  <a:pt x="6634134" y="557233"/>
                  <a:pt x="6637977" y="545259"/>
                  <a:pt x="6640616" y="535694"/>
                </a:cubicBezTo>
                <a:cubicBezTo>
                  <a:pt x="6643254" y="526129"/>
                  <a:pt x="6644294" y="518665"/>
                  <a:pt x="6643735" y="513302"/>
                </a:cubicBezTo>
                <a:cubicBezTo>
                  <a:pt x="6635948" y="515969"/>
                  <a:pt x="6625086" y="518436"/>
                  <a:pt x="6611147" y="520702"/>
                </a:cubicBezTo>
                <a:cubicBezTo>
                  <a:pt x="6597208" y="522967"/>
                  <a:pt x="6584671" y="521487"/>
                  <a:pt x="6573536" y="516260"/>
                </a:cubicBezTo>
                <a:cubicBezTo>
                  <a:pt x="6562401" y="511033"/>
                  <a:pt x="6563659" y="507200"/>
                  <a:pt x="6577311" y="504762"/>
                </a:cubicBezTo>
                <a:cubicBezTo>
                  <a:pt x="6590963" y="502325"/>
                  <a:pt x="6609068" y="498503"/>
                  <a:pt x="6631624" y="493297"/>
                </a:cubicBezTo>
                <a:cubicBezTo>
                  <a:pt x="6650152" y="488666"/>
                  <a:pt x="6663553" y="484740"/>
                  <a:pt x="6671828" y="481521"/>
                </a:cubicBezTo>
                <a:cubicBezTo>
                  <a:pt x="6675965" y="479911"/>
                  <a:pt x="6680120" y="479430"/>
                  <a:pt x="6684295" y="480079"/>
                </a:cubicBezTo>
                <a:close/>
                <a:moveTo>
                  <a:pt x="5065435" y="461258"/>
                </a:moveTo>
                <a:cubicBezTo>
                  <a:pt x="5075867" y="462670"/>
                  <a:pt x="5086242" y="466101"/>
                  <a:pt x="5096560" y="471550"/>
                </a:cubicBezTo>
                <a:cubicBezTo>
                  <a:pt x="5106878" y="477000"/>
                  <a:pt x="5110650" y="486446"/>
                  <a:pt x="5107875" y="499890"/>
                </a:cubicBezTo>
                <a:cubicBezTo>
                  <a:pt x="5105100" y="513334"/>
                  <a:pt x="5097826" y="515618"/>
                  <a:pt x="5086052" y="506741"/>
                </a:cubicBezTo>
                <a:cubicBezTo>
                  <a:pt x="5077964" y="498654"/>
                  <a:pt x="5069898" y="488698"/>
                  <a:pt x="5061853" y="476874"/>
                </a:cubicBezTo>
                <a:cubicBezTo>
                  <a:pt x="5053808" y="465051"/>
                  <a:pt x="5055002" y="459845"/>
                  <a:pt x="5065435" y="461258"/>
                </a:cubicBezTo>
                <a:close/>
                <a:moveTo>
                  <a:pt x="3274735" y="461258"/>
                </a:moveTo>
                <a:cubicBezTo>
                  <a:pt x="3285167" y="462670"/>
                  <a:pt x="3295543" y="466101"/>
                  <a:pt x="3305860" y="471550"/>
                </a:cubicBezTo>
                <a:cubicBezTo>
                  <a:pt x="3316178" y="477000"/>
                  <a:pt x="3319950" y="486446"/>
                  <a:pt x="3317175" y="499890"/>
                </a:cubicBezTo>
                <a:cubicBezTo>
                  <a:pt x="3314400" y="513334"/>
                  <a:pt x="3307126" y="515618"/>
                  <a:pt x="3295352" y="506741"/>
                </a:cubicBezTo>
                <a:cubicBezTo>
                  <a:pt x="3287265" y="498654"/>
                  <a:pt x="3279198" y="488698"/>
                  <a:pt x="3271153" y="476874"/>
                </a:cubicBezTo>
                <a:cubicBezTo>
                  <a:pt x="3263109" y="465051"/>
                  <a:pt x="3264302" y="459845"/>
                  <a:pt x="3274735" y="461258"/>
                </a:cubicBezTo>
                <a:close/>
                <a:moveTo>
                  <a:pt x="237797" y="459679"/>
                </a:moveTo>
                <a:cubicBezTo>
                  <a:pt x="241431" y="460431"/>
                  <a:pt x="245239" y="462258"/>
                  <a:pt x="249222" y="465162"/>
                </a:cubicBezTo>
                <a:cubicBezTo>
                  <a:pt x="257188" y="470970"/>
                  <a:pt x="255923" y="476383"/>
                  <a:pt x="245425" y="481402"/>
                </a:cubicBezTo>
                <a:cubicBezTo>
                  <a:pt x="234929" y="486421"/>
                  <a:pt x="224557" y="489823"/>
                  <a:pt x="214311" y="491609"/>
                </a:cubicBezTo>
                <a:cubicBezTo>
                  <a:pt x="204065" y="493394"/>
                  <a:pt x="195500" y="494756"/>
                  <a:pt x="188617" y="495696"/>
                </a:cubicBezTo>
                <a:cubicBezTo>
                  <a:pt x="181734" y="496635"/>
                  <a:pt x="173406" y="495165"/>
                  <a:pt x="163632" y="491286"/>
                </a:cubicBezTo>
                <a:cubicBezTo>
                  <a:pt x="153860" y="487407"/>
                  <a:pt x="153928" y="483593"/>
                  <a:pt x="163837" y="479843"/>
                </a:cubicBezTo>
                <a:cubicBezTo>
                  <a:pt x="173746" y="476093"/>
                  <a:pt x="185104" y="472848"/>
                  <a:pt x="197909" y="470109"/>
                </a:cubicBezTo>
                <a:cubicBezTo>
                  <a:pt x="211016" y="466610"/>
                  <a:pt x="220854" y="463459"/>
                  <a:pt x="227422" y="460655"/>
                </a:cubicBezTo>
                <a:cubicBezTo>
                  <a:pt x="230705" y="459254"/>
                  <a:pt x="234164" y="458928"/>
                  <a:pt x="237797" y="459679"/>
                </a:cubicBezTo>
                <a:close/>
                <a:moveTo>
                  <a:pt x="4345608" y="457069"/>
                </a:moveTo>
                <a:cubicBezTo>
                  <a:pt x="4347692" y="456635"/>
                  <a:pt x="4350362" y="456716"/>
                  <a:pt x="4353619" y="457311"/>
                </a:cubicBezTo>
                <a:cubicBezTo>
                  <a:pt x="4366648" y="459691"/>
                  <a:pt x="4375897" y="464151"/>
                  <a:pt x="4381368" y="470690"/>
                </a:cubicBezTo>
                <a:cubicBezTo>
                  <a:pt x="4386839" y="477229"/>
                  <a:pt x="4388416" y="485066"/>
                  <a:pt x="4386100" y="494201"/>
                </a:cubicBezTo>
                <a:cubicBezTo>
                  <a:pt x="4383784" y="503336"/>
                  <a:pt x="4377639" y="504780"/>
                  <a:pt x="4367666" y="498535"/>
                </a:cubicBezTo>
                <a:cubicBezTo>
                  <a:pt x="4357692" y="492290"/>
                  <a:pt x="4349364" y="484399"/>
                  <a:pt x="4342681" y="474863"/>
                </a:cubicBezTo>
                <a:cubicBezTo>
                  <a:pt x="4338380" y="464301"/>
                  <a:pt x="4339355" y="458370"/>
                  <a:pt x="4345608" y="457069"/>
                </a:cubicBezTo>
                <a:close/>
                <a:moveTo>
                  <a:pt x="5584454" y="455662"/>
                </a:moveTo>
                <a:cubicBezTo>
                  <a:pt x="5589662" y="455761"/>
                  <a:pt x="5594263" y="456945"/>
                  <a:pt x="5598256" y="459214"/>
                </a:cubicBezTo>
                <a:cubicBezTo>
                  <a:pt x="5606244" y="463753"/>
                  <a:pt x="5607570" y="468238"/>
                  <a:pt x="5602235" y="472669"/>
                </a:cubicBezTo>
                <a:cubicBezTo>
                  <a:pt x="5596901" y="477100"/>
                  <a:pt x="5588143" y="480481"/>
                  <a:pt x="5575961" y="482811"/>
                </a:cubicBezTo>
                <a:lnTo>
                  <a:pt x="5550305" y="486676"/>
                </a:lnTo>
                <a:lnTo>
                  <a:pt x="5556494" y="486328"/>
                </a:lnTo>
                <a:cubicBezTo>
                  <a:pt x="5564861" y="488250"/>
                  <a:pt x="5571411" y="490942"/>
                  <a:pt x="5576143" y="494405"/>
                </a:cubicBezTo>
                <a:cubicBezTo>
                  <a:pt x="5580876" y="497868"/>
                  <a:pt x="5582062" y="501285"/>
                  <a:pt x="5579704" y="504655"/>
                </a:cubicBezTo>
                <a:cubicBezTo>
                  <a:pt x="5577344" y="508025"/>
                  <a:pt x="5575377" y="512205"/>
                  <a:pt x="5573799" y="517195"/>
                </a:cubicBezTo>
                <a:cubicBezTo>
                  <a:pt x="5579951" y="516450"/>
                  <a:pt x="5586974" y="514464"/>
                  <a:pt x="5594868" y="511237"/>
                </a:cubicBezTo>
                <a:cubicBezTo>
                  <a:pt x="5602763" y="508011"/>
                  <a:pt x="5611123" y="509925"/>
                  <a:pt x="5619949" y="516980"/>
                </a:cubicBezTo>
                <a:cubicBezTo>
                  <a:pt x="5628776" y="524036"/>
                  <a:pt x="5627697" y="529005"/>
                  <a:pt x="5616712" y="531887"/>
                </a:cubicBezTo>
                <a:cubicBezTo>
                  <a:pt x="5605728" y="534769"/>
                  <a:pt x="5590276" y="537451"/>
                  <a:pt x="5570357" y="539932"/>
                </a:cubicBezTo>
                <a:lnTo>
                  <a:pt x="5565711" y="559850"/>
                </a:lnTo>
                <a:cubicBezTo>
                  <a:pt x="5572006" y="567551"/>
                  <a:pt x="5570271" y="572290"/>
                  <a:pt x="5560505" y="574069"/>
                </a:cubicBezTo>
                <a:cubicBezTo>
                  <a:pt x="5550740" y="575847"/>
                  <a:pt x="5535131" y="578887"/>
                  <a:pt x="5513677" y="583189"/>
                </a:cubicBezTo>
                <a:cubicBezTo>
                  <a:pt x="5505604" y="588782"/>
                  <a:pt x="5500115" y="587541"/>
                  <a:pt x="5497212" y="579468"/>
                </a:cubicBezTo>
                <a:cubicBezTo>
                  <a:pt x="5494308" y="571394"/>
                  <a:pt x="5491730" y="562389"/>
                  <a:pt x="5489478" y="552451"/>
                </a:cubicBezTo>
                <a:cubicBezTo>
                  <a:pt x="5483212" y="553311"/>
                  <a:pt x="5477763" y="554426"/>
                  <a:pt x="5473130" y="555796"/>
                </a:cubicBezTo>
                <a:cubicBezTo>
                  <a:pt x="5468499" y="557165"/>
                  <a:pt x="5463171" y="554853"/>
                  <a:pt x="5457148" y="548859"/>
                </a:cubicBezTo>
                <a:lnTo>
                  <a:pt x="5456473" y="547527"/>
                </a:lnTo>
                <a:lnTo>
                  <a:pt x="5455858" y="552626"/>
                </a:lnTo>
                <a:cubicBezTo>
                  <a:pt x="5453399" y="569585"/>
                  <a:pt x="5450351" y="584544"/>
                  <a:pt x="5446716" y="597504"/>
                </a:cubicBezTo>
                <a:cubicBezTo>
                  <a:pt x="5439445" y="623424"/>
                  <a:pt x="5430289" y="645354"/>
                  <a:pt x="5419247" y="663293"/>
                </a:cubicBezTo>
                <a:cubicBezTo>
                  <a:pt x="5408205" y="681233"/>
                  <a:pt x="5394285" y="695588"/>
                  <a:pt x="5377485" y="706357"/>
                </a:cubicBezTo>
                <a:cubicBezTo>
                  <a:pt x="5360686" y="717127"/>
                  <a:pt x="5357068" y="716008"/>
                  <a:pt x="5366633" y="703002"/>
                </a:cubicBezTo>
                <a:cubicBezTo>
                  <a:pt x="5376198" y="689995"/>
                  <a:pt x="5386785" y="673457"/>
                  <a:pt x="5398393" y="653388"/>
                </a:cubicBezTo>
                <a:cubicBezTo>
                  <a:pt x="5410001" y="633319"/>
                  <a:pt x="5418491" y="609855"/>
                  <a:pt x="5423861" y="582995"/>
                </a:cubicBezTo>
                <a:cubicBezTo>
                  <a:pt x="5429231" y="556136"/>
                  <a:pt x="5432591" y="535185"/>
                  <a:pt x="5433939" y="520142"/>
                </a:cubicBezTo>
                <a:cubicBezTo>
                  <a:pt x="5435287" y="505099"/>
                  <a:pt x="5434835" y="492971"/>
                  <a:pt x="5432584" y="483758"/>
                </a:cubicBezTo>
                <a:cubicBezTo>
                  <a:pt x="5430332" y="474544"/>
                  <a:pt x="5432465" y="470905"/>
                  <a:pt x="5438983" y="472841"/>
                </a:cubicBezTo>
                <a:cubicBezTo>
                  <a:pt x="5445501" y="474777"/>
                  <a:pt x="5449953" y="476129"/>
                  <a:pt x="5452341" y="476896"/>
                </a:cubicBezTo>
                <a:cubicBezTo>
                  <a:pt x="5454729" y="477663"/>
                  <a:pt x="5462368" y="477616"/>
                  <a:pt x="5475260" y="476756"/>
                </a:cubicBezTo>
                <a:cubicBezTo>
                  <a:pt x="5488152" y="475896"/>
                  <a:pt x="5503457" y="473694"/>
                  <a:pt x="5521174" y="470152"/>
                </a:cubicBezTo>
                <a:cubicBezTo>
                  <a:pt x="5538891" y="466610"/>
                  <a:pt x="5554171" y="462767"/>
                  <a:pt x="5567013" y="458623"/>
                </a:cubicBezTo>
                <a:cubicBezTo>
                  <a:pt x="5573433" y="456551"/>
                  <a:pt x="5579247" y="455564"/>
                  <a:pt x="5584454" y="455662"/>
                </a:cubicBezTo>
                <a:close/>
                <a:moveTo>
                  <a:pt x="3803280" y="455662"/>
                </a:moveTo>
                <a:cubicBezTo>
                  <a:pt x="3808487" y="455761"/>
                  <a:pt x="3813087" y="456945"/>
                  <a:pt x="3817081" y="459214"/>
                </a:cubicBezTo>
                <a:cubicBezTo>
                  <a:pt x="3825069" y="463753"/>
                  <a:pt x="3826395" y="468238"/>
                  <a:pt x="3821061" y="472669"/>
                </a:cubicBezTo>
                <a:cubicBezTo>
                  <a:pt x="3815726" y="477100"/>
                  <a:pt x="3806968" y="480481"/>
                  <a:pt x="3794786" y="482811"/>
                </a:cubicBezTo>
                <a:lnTo>
                  <a:pt x="3769130" y="486676"/>
                </a:lnTo>
                <a:lnTo>
                  <a:pt x="3775319" y="486328"/>
                </a:lnTo>
                <a:cubicBezTo>
                  <a:pt x="3783686" y="488250"/>
                  <a:pt x="3790236" y="490942"/>
                  <a:pt x="3794969" y="494405"/>
                </a:cubicBezTo>
                <a:cubicBezTo>
                  <a:pt x="3799701" y="497868"/>
                  <a:pt x="3800888" y="501285"/>
                  <a:pt x="3798528" y="504655"/>
                </a:cubicBezTo>
                <a:cubicBezTo>
                  <a:pt x="3796170" y="508025"/>
                  <a:pt x="3794201" y="512205"/>
                  <a:pt x="3792624" y="517195"/>
                </a:cubicBezTo>
                <a:cubicBezTo>
                  <a:pt x="3798776" y="516450"/>
                  <a:pt x="3805799" y="514464"/>
                  <a:pt x="3813693" y="511237"/>
                </a:cubicBezTo>
                <a:cubicBezTo>
                  <a:pt x="3821588" y="508011"/>
                  <a:pt x="3829948" y="509925"/>
                  <a:pt x="3838774" y="516980"/>
                </a:cubicBezTo>
                <a:cubicBezTo>
                  <a:pt x="3847601" y="524036"/>
                  <a:pt x="3846522" y="529005"/>
                  <a:pt x="3835537" y="531887"/>
                </a:cubicBezTo>
                <a:cubicBezTo>
                  <a:pt x="3824552" y="534769"/>
                  <a:pt x="3809101" y="537451"/>
                  <a:pt x="3789182" y="539932"/>
                </a:cubicBezTo>
                <a:lnTo>
                  <a:pt x="3784536" y="559850"/>
                </a:lnTo>
                <a:cubicBezTo>
                  <a:pt x="3790832" y="567551"/>
                  <a:pt x="3789096" y="572290"/>
                  <a:pt x="3779331" y="574069"/>
                </a:cubicBezTo>
                <a:cubicBezTo>
                  <a:pt x="3769565" y="575847"/>
                  <a:pt x="3753956" y="578887"/>
                  <a:pt x="3732503" y="583189"/>
                </a:cubicBezTo>
                <a:cubicBezTo>
                  <a:pt x="3724429" y="588782"/>
                  <a:pt x="3718940" y="587541"/>
                  <a:pt x="3716036" y="579468"/>
                </a:cubicBezTo>
                <a:cubicBezTo>
                  <a:pt x="3713133" y="571394"/>
                  <a:pt x="3710555" y="562389"/>
                  <a:pt x="3708303" y="552451"/>
                </a:cubicBezTo>
                <a:cubicBezTo>
                  <a:pt x="3702037" y="553311"/>
                  <a:pt x="3696588" y="554426"/>
                  <a:pt x="3691956" y="555796"/>
                </a:cubicBezTo>
                <a:cubicBezTo>
                  <a:pt x="3687324" y="557165"/>
                  <a:pt x="3681996" y="554853"/>
                  <a:pt x="3675973" y="548859"/>
                </a:cubicBezTo>
                <a:lnTo>
                  <a:pt x="3675298" y="547527"/>
                </a:lnTo>
                <a:lnTo>
                  <a:pt x="3674683" y="552626"/>
                </a:lnTo>
                <a:cubicBezTo>
                  <a:pt x="3672223" y="569585"/>
                  <a:pt x="3669176" y="584544"/>
                  <a:pt x="3665541" y="597504"/>
                </a:cubicBezTo>
                <a:cubicBezTo>
                  <a:pt x="3658270" y="623424"/>
                  <a:pt x="3649114" y="645354"/>
                  <a:pt x="3638072" y="663293"/>
                </a:cubicBezTo>
                <a:cubicBezTo>
                  <a:pt x="3627030" y="681233"/>
                  <a:pt x="3613110" y="695588"/>
                  <a:pt x="3596310" y="706357"/>
                </a:cubicBezTo>
                <a:cubicBezTo>
                  <a:pt x="3579510" y="717127"/>
                  <a:pt x="3575893" y="716008"/>
                  <a:pt x="3585458" y="703002"/>
                </a:cubicBezTo>
                <a:cubicBezTo>
                  <a:pt x="3595023" y="689995"/>
                  <a:pt x="3605610" y="673457"/>
                  <a:pt x="3617218" y="653388"/>
                </a:cubicBezTo>
                <a:cubicBezTo>
                  <a:pt x="3628826" y="633319"/>
                  <a:pt x="3637316" y="609855"/>
                  <a:pt x="3642686" y="582995"/>
                </a:cubicBezTo>
                <a:cubicBezTo>
                  <a:pt x="3648057" y="556136"/>
                  <a:pt x="3651416" y="535185"/>
                  <a:pt x="3652764" y="520142"/>
                </a:cubicBezTo>
                <a:cubicBezTo>
                  <a:pt x="3654112" y="505099"/>
                  <a:pt x="3653660" y="492971"/>
                  <a:pt x="3651409" y="483758"/>
                </a:cubicBezTo>
                <a:cubicBezTo>
                  <a:pt x="3649157" y="474544"/>
                  <a:pt x="3651290" y="470905"/>
                  <a:pt x="3657808" y="472841"/>
                </a:cubicBezTo>
                <a:cubicBezTo>
                  <a:pt x="3664326" y="474777"/>
                  <a:pt x="3668778" y="476129"/>
                  <a:pt x="3671166" y="476896"/>
                </a:cubicBezTo>
                <a:cubicBezTo>
                  <a:pt x="3673554" y="477663"/>
                  <a:pt x="3681193" y="477616"/>
                  <a:pt x="3694085" y="476756"/>
                </a:cubicBezTo>
                <a:cubicBezTo>
                  <a:pt x="3706977" y="475896"/>
                  <a:pt x="3722282" y="473694"/>
                  <a:pt x="3739999" y="470152"/>
                </a:cubicBezTo>
                <a:cubicBezTo>
                  <a:pt x="3757716" y="466610"/>
                  <a:pt x="3772996" y="462767"/>
                  <a:pt x="3785837" y="458623"/>
                </a:cubicBezTo>
                <a:cubicBezTo>
                  <a:pt x="3792258" y="456551"/>
                  <a:pt x="3798072" y="455564"/>
                  <a:pt x="3803280" y="455662"/>
                </a:cubicBezTo>
                <a:close/>
                <a:moveTo>
                  <a:pt x="615085" y="455117"/>
                </a:moveTo>
                <a:lnTo>
                  <a:pt x="652922" y="455117"/>
                </a:lnTo>
                <a:lnTo>
                  <a:pt x="596220" y="542836"/>
                </a:lnTo>
                <a:cubicBezTo>
                  <a:pt x="618247" y="536540"/>
                  <a:pt x="636925" y="537878"/>
                  <a:pt x="652255" y="546847"/>
                </a:cubicBezTo>
                <a:cubicBezTo>
                  <a:pt x="667584" y="555817"/>
                  <a:pt x="677813" y="565662"/>
                  <a:pt x="682939" y="576381"/>
                </a:cubicBezTo>
                <a:cubicBezTo>
                  <a:pt x="688066" y="587100"/>
                  <a:pt x="690862" y="598723"/>
                  <a:pt x="691328" y="611249"/>
                </a:cubicBezTo>
                <a:cubicBezTo>
                  <a:pt x="691794" y="623775"/>
                  <a:pt x="689905" y="636169"/>
                  <a:pt x="685660" y="648430"/>
                </a:cubicBezTo>
                <a:cubicBezTo>
                  <a:pt x="681416" y="660691"/>
                  <a:pt x="673826" y="671819"/>
                  <a:pt x="662891" y="681814"/>
                </a:cubicBezTo>
                <a:cubicBezTo>
                  <a:pt x="651957" y="691809"/>
                  <a:pt x="636785" y="697265"/>
                  <a:pt x="617376" y="698183"/>
                </a:cubicBezTo>
                <a:cubicBezTo>
                  <a:pt x="597966" y="699101"/>
                  <a:pt x="581357" y="695527"/>
                  <a:pt x="567547" y="687460"/>
                </a:cubicBezTo>
                <a:cubicBezTo>
                  <a:pt x="553738" y="679394"/>
                  <a:pt x="544240" y="668022"/>
                  <a:pt x="539057" y="653345"/>
                </a:cubicBezTo>
                <a:cubicBezTo>
                  <a:pt x="533872" y="638668"/>
                  <a:pt x="531732" y="624618"/>
                  <a:pt x="532636" y="611196"/>
                </a:cubicBezTo>
                <a:cubicBezTo>
                  <a:pt x="533539" y="597773"/>
                  <a:pt x="536013" y="586577"/>
                  <a:pt x="540057" y="577607"/>
                </a:cubicBezTo>
                <a:cubicBezTo>
                  <a:pt x="544101" y="568637"/>
                  <a:pt x="550275" y="557205"/>
                  <a:pt x="558577" y="543309"/>
                </a:cubicBezTo>
                <a:close/>
                <a:moveTo>
                  <a:pt x="426086" y="455117"/>
                </a:moveTo>
                <a:lnTo>
                  <a:pt x="448995" y="455117"/>
                </a:lnTo>
                <a:lnTo>
                  <a:pt x="448995" y="694161"/>
                </a:lnTo>
                <a:lnTo>
                  <a:pt x="413740" y="694161"/>
                </a:lnTo>
                <a:lnTo>
                  <a:pt x="413740" y="507903"/>
                </a:lnTo>
                <a:cubicBezTo>
                  <a:pt x="406598" y="518959"/>
                  <a:pt x="391749" y="530209"/>
                  <a:pt x="369192" y="541653"/>
                </a:cubicBezTo>
                <a:lnTo>
                  <a:pt x="369192" y="510850"/>
                </a:lnTo>
                <a:cubicBezTo>
                  <a:pt x="392107" y="495291"/>
                  <a:pt x="411072" y="476713"/>
                  <a:pt x="426086" y="455117"/>
                </a:cubicBezTo>
                <a:close/>
                <a:moveTo>
                  <a:pt x="972421" y="453783"/>
                </a:moveTo>
                <a:cubicBezTo>
                  <a:pt x="989536" y="453783"/>
                  <a:pt x="1004231" y="460630"/>
                  <a:pt x="1016506" y="474325"/>
                </a:cubicBezTo>
                <a:cubicBezTo>
                  <a:pt x="1028781" y="488020"/>
                  <a:pt x="1036744" y="504895"/>
                  <a:pt x="1040393" y="524950"/>
                </a:cubicBezTo>
                <a:cubicBezTo>
                  <a:pt x="1044043" y="545005"/>
                  <a:pt x="1045183" y="568042"/>
                  <a:pt x="1043814" y="594063"/>
                </a:cubicBezTo>
                <a:cubicBezTo>
                  <a:pt x="1042444" y="620083"/>
                  <a:pt x="1037762" y="641554"/>
                  <a:pt x="1029767" y="658475"/>
                </a:cubicBezTo>
                <a:cubicBezTo>
                  <a:pt x="1021773" y="675397"/>
                  <a:pt x="1009601" y="687152"/>
                  <a:pt x="993254" y="693741"/>
                </a:cubicBezTo>
                <a:cubicBezTo>
                  <a:pt x="976906" y="700331"/>
                  <a:pt x="960590" y="699628"/>
                  <a:pt x="944307" y="691633"/>
                </a:cubicBezTo>
                <a:cubicBezTo>
                  <a:pt x="928023" y="683639"/>
                  <a:pt x="916598" y="673070"/>
                  <a:pt x="910030" y="659927"/>
                </a:cubicBezTo>
                <a:cubicBezTo>
                  <a:pt x="903462" y="646784"/>
                  <a:pt x="898795" y="633061"/>
                  <a:pt x="896027" y="618756"/>
                </a:cubicBezTo>
                <a:cubicBezTo>
                  <a:pt x="893259" y="604452"/>
                  <a:pt x="892327" y="585233"/>
                  <a:pt x="893231" y="561098"/>
                </a:cubicBezTo>
                <a:cubicBezTo>
                  <a:pt x="894148" y="536963"/>
                  <a:pt x="897576" y="517816"/>
                  <a:pt x="903513" y="503655"/>
                </a:cubicBezTo>
                <a:cubicBezTo>
                  <a:pt x="909449" y="489494"/>
                  <a:pt x="918139" y="477641"/>
                  <a:pt x="929583" y="468098"/>
                </a:cubicBezTo>
                <a:cubicBezTo>
                  <a:pt x="941026" y="458555"/>
                  <a:pt x="955306" y="453783"/>
                  <a:pt x="972421" y="453783"/>
                </a:cubicBezTo>
                <a:close/>
                <a:moveTo>
                  <a:pt x="791446" y="453783"/>
                </a:moveTo>
                <a:cubicBezTo>
                  <a:pt x="808561" y="453783"/>
                  <a:pt x="823256" y="460630"/>
                  <a:pt x="835531" y="474325"/>
                </a:cubicBezTo>
                <a:cubicBezTo>
                  <a:pt x="847806" y="488020"/>
                  <a:pt x="855769" y="504895"/>
                  <a:pt x="859419" y="524950"/>
                </a:cubicBezTo>
                <a:cubicBezTo>
                  <a:pt x="863068" y="545005"/>
                  <a:pt x="864208" y="568042"/>
                  <a:pt x="862839" y="594063"/>
                </a:cubicBezTo>
                <a:cubicBezTo>
                  <a:pt x="861469" y="620083"/>
                  <a:pt x="856787" y="641554"/>
                  <a:pt x="848793" y="658475"/>
                </a:cubicBezTo>
                <a:cubicBezTo>
                  <a:pt x="840798" y="675397"/>
                  <a:pt x="828627" y="687152"/>
                  <a:pt x="812279" y="693741"/>
                </a:cubicBezTo>
                <a:cubicBezTo>
                  <a:pt x="795931" y="700331"/>
                  <a:pt x="779615" y="699628"/>
                  <a:pt x="763332" y="691633"/>
                </a:cubicBezTo>
                <a:cubicBezTo>
                  <a:pt x="747048" y="683639"/>
                  <a:pt x="735623" y="673070"/>
                  <a:pt x="729055" y="659927"/>
                </a:cubicBezTo>
                <a:cubicBezTo>
                  <a:pt x="722488" y="646784"/>
                  <a:pt x="717820" y="633061"/>
                  <a:pt x="715052" y="618756"/>
                </a:cubicBezTo>
                <a:cubicBezTo>
                  <a:pt x="712284" y="604452"/>
                  <a:pt x="711352" y="585233"/>
                  <a:pt x="712256" y="561098"/>
                </a:cubicBezTo>
                <a:cubicBezTo>
                  <a:pt x="713173" y="536963"/>
                  <a:pt x="716601" y="517816"/>
                  <a:pt x="722538" y="503655"/>
                </a:cubicBezTo>
                <a:cubicBezTo>
                  <a:pt x="728474" y="489494"/>
                  <a:pt x="737164" y="477641"/>
                  <a:pt x="748608" y="468098"/>
                </a:cubicBezTo>
                <a:cubicBezTo>
                  <a:pt x="760052" y="458555"/>
                  <a:pt x="774331" y="453783"/>
                  <a:pt x="791446" y="453783"/>
                </a:cubicBezTo>
                <a:close/>
                <a:moveTo>
                  <a:pt x="4116654" y="451843"/>
                </a:moveTo>
                <a:cubicBezTo>
                  <a:pt x="4115176" y="451537"/>
                  <a:pt x="4113452" y="451553"/>
                  <a:pt x="4111482" y="451890"/>
                </a:cubicBezTo>
                <a:cubicBezTo>
                  <a:pt x="4103602" y="453238"/>
                  <a:pt x="4086448" y="455941"/>
                  <a:pt x="4060019" y="459999"/>
                </a:cubicBezTo>
                <a:cubicBezTo>
                  <a:pt x="4060908" y="462150"/>
                  <a:pt x="4062105" y="468618"/>
                  <a:pt x="4063611" y="479402"/>
                </a:cubicBezTo>
                <a:cubicBezTo>
                  <a:pt x="4067569" y="479502"/>
                  <a:pt x="4077288" y="477728"/>
                  <a:pt x="4092768" y="474078"/>
                </a:cubicBezTo>
                <a:cubicBezTo>
                  <a:pt x="4108248" y="470428"/>
                  <a:pt x="4116559" y="472314"/>
                  <a:pt x="4117699" y="479735"/>
                </a:cubicBezTo>
                <a:cubicBezTo>
                  <a:pt x="4118839" y="487156"/>
                  <a:pt x="4113106" y="492132"/>
                  <a:pt x="4100501" y="494663"/>
                </a:cubicBezTo>
                <a:cubicBezTo>
                  <a:pt x="4087896" y="497194"/>
                  <a:pt x="4076202" y="497556"/>
                  <a:pt x="4065418" y="495750"/>
                </a:cubicBezTo>
                <a:lnTo>
                  <a:pt x="4069010" y="522595"/>
                </a:lnTo>
                <a:cubicBezTo>
                  <a:pt x="4075621" y="520788"/>
                  <a:pt x="4084003" y="519214"/>
                  <a:pt x="4094156" y="517873"/>
                </a:cubicBezTo>
                <a:cubicBezTo>
                  <a:pt x="4104308" y="516532"/>
                  <a:pt x="4111930" y="515862"/>
                  <a:pt x="4117021" y="515862"/>
                </a:cubicBezTo>
                <a:cubicBezTo>
                  <a:pt x="4121208" y="492415"/>
                  <a:pt x="4123302" y="474885"/>
                  <a:pt x="4123302" y="463269"/>
                </a:cubicBezTo>
                <a:cubicBezTo>
                  <a:pt x="4123302" y="456569"/>
                  <a:pt x="4121086" y="452760"/>
                  <a:pt x="4116654" y="451843"/>
                </a:cubicBezTo>
                <a:close/>
                <a:moveTo>
                  <a:pt x="1635078" y="449096"/>
                </a:moveTo>
                <a:cubicBezTo>
                  <a:pt x="1637158" y="449446"/>
                  <a:pt x="1639660" y="450212"/>
                  <a:pt x="1642583" y="451395"/>
                </a:cubicBezTo>
                <a:cubicBezTo>
                  <a:pt x="1654278" y="456128"/>
                  <a:pt x="1663201" y="460695"/>
                  <a:pt x="1669353" y="465097"/>
                </a:cubicBezTo>
                <a:cubicBezTo>
                  <a:pt x="1676810" y="472024"/>
                  <a:pt x="1676369" y="477437"/>
                  <a:pt x="1668030" y="481338"/>
                </a:cubicBezTo>
                <a:cubicBezTo>
                  <a:pt x="1659691" y="485238"/>
                  <a:pt x="1645717" y="494466"/>
                  <a:pt x="1626106" y="509022"/>
                </a:cubicBezTo>
                <a:cubicBezTo>
                  <a:pt x="1606496" y="523577"/>
                  <a:pt x="1600760" y="524426"/>
                  <a:pt x="1608898" y="511570"/>
                </a:cubicBezTo>
                <a:cubicBezTo>
                  <a:pt x="1617036" y="498714"/>
                  <a:pt x="1622661" y="488587"/>
                  <a:pt x="1625773" y="481187"/>
                </a:cubicBezTo>
                <a:cubicBezTo>
                  <a:pt x="1628885" y="473788"/>
                  <a:pt x="1629541" y="465789"/>
                  <a:pt x="1627741" y="457192"/>
                </a:cubicBezTo>
                <a:cubicBezTo>
                  <a:pt x="1626391" y="450745"/>
                  <a:pt x="1628837" y="448046"/>
                  <a:pt x="1635078" y="449096"/>
                </a:cubicBezTo>
                <a:close/>
                <a:moveTo>
                  <a:pt x="6245618" y="448338"/>
                </a:moveTo>
                <a:cubicBezTo>
                  <a:pt x="6249080" y="448218"/>
                  <a:pt x="6253126" y="448993"/>
                  <a:pt x="6257758" y="450664"/>
                </a:cubicBezTo>
                <a:cubicBezTo>
                  <a:pt x="6267022" y="454005"/>
                  <a:pt x="6274632" y="458128"/>
                  <a:pt x="6280591" y="463032"/>
                </a:cubicBezTo>
                <a:cubicBezTo>
                  <a:pt x="6286549" y="467937"/>
                  <a:pt x="6286090" y="473623"/>
                  <a:pt x="6279214" y="480090"/>
                </a:cubicBezTo>
                <a:cubicBezTo>
                  <a:pt x="6272338" y="486557"/>
                  <a:pt x="6267602" y="496918"/>
                  <a:pt x="6265007" y="511173"/>
                </a:cubicBezTo>
                <a:cubicBezTo>
                  <a:pt x="6262412" y="525427"/>
                  <a:pt x="6260220" y="548862"/>
                  <a:pt x="6258435" y="581479"/>
                </a:cubicBezTo>
                <a:cubicBezTo>
                  <a:pt x="6256650" y="614096"/>
                  <a:pt x="6257661" y="636753"/>
                  <a:pt x="6261468" y="649452"/>
                </a:cubicBezTo>
                <a:cubicBezTo>
                  <a:pt x="6265276" y="662150"/>
                  <a:pt x="6277920" y="668710"/>
                  <a:pt x="6299402" y="669134"/>
                </a:cubicBezTo>
                <a:cubicBezTo>
                  <a:pt x="6320884" y="669557"/>
                  <a:pt x="6335026" y="668567"/>
                  <a:pt x="6341830" y="666165"/>
                </a:cubicBezTo>
                <a:cubicBezTo>
                  <a:pt x="6348636" y="663763"/>
                  <a:pt x="6353526" y="658733"/>
                  <a:pt x="6356500" y="651076"/>
                </a:cubicBezTo>
                <a:cubicBezTo>
                  <a:pt x="6359476" y="643418"/>
                  <a:pt x="6364130" y="632688"/>
                  <a:pt x="6370461" y="618885"/>
                </a:cubicBezTo>
                <a:cubicBezTo>
                  <a:pt x="6376792" y="605083"/>
                  <a:pt x="6379503" y="607593"/>
                  <a:pt x="6378592" y="626414"/>
                </a:cubicBezTo>
                <a:cubicBezTo>
                  <a:pt x="6377682" y="645236"/>
                  <a:pt x="6379482" y="659852"/>
                  <a:pt x="6383991" y="670263"/>
                </a:cubicBezTo>
                <a:cubicBezTo>
                  <a:pt x="6388501" y="680674"/>
                  <a:pt x="6383188" y="688385"/>
                  <a:pt x="6368052" y="693397"/>
                </a:cubicBezTo>
                <a:cubicBezTo>
                  <a:pt x="6352916" y="698409"/>
                  <a:pt x="6333804" y="700686"/>
                  <a:pt x="6310716" y="700227"/>
                </a:cubicBezTo>
                <a:cubicBezTo>
                  <a:pt x="6287628" y="699768"/>
                  <a:pt x="6269327" y="695674"/>
                  <a:pt x="6255811" y="687944"/>
                </a:cubicBezTo>
                <a:cubicBezTo>
                  <a:pt x="6242296" y="680215"/>
                  <a:pt x="6234610" y="664469"/>
                  <a:pt x="6232752" y="640708"/>
                </a:cubicBezTo>
                <a:cubicBezTo>
                  <a:pt x="6230895" y="616946"/>
                  <a:pt x="6231544" y="585082"/>
                  <a:pt x="6234699" y="545116"/>
                </a:cubicBezTo>
                <a:cubicBezTo>
                  <a:pt x="6237854" y="505150"/>
                  <a:pt x="6239134" y="483557"/>
                  <a:pt x="6238538" y="480337"/>
                </a:cubicBezTo>
                <a:cubicBezTo>
                  <a:pt x="6237944" y="477118"/>
                  <a:pt x="6234276" y="476408"/>
                  <a:pt x="6227536" y="478208"/>
                </a:cubicBezTo>
                <a:cubicBezTo>
                  <a:pt x="6220796" y="480008"/>
                  <a:pt x="6204118" y="484643"/>
                  <a:pt x="6177503" y="492114"/>
                </a:cubicBezTo>
                <a:cubicBezTo>
                  <a:pt x="6178364" y="518988"/>
                  <a:pt x="6177195" y="547478"/>
                  <a:pt x="6173996" y="577586"/>
                </a:cubicBezTo>
                <a:cubicBezTo>
                  <a:pt x="6170799" y="607693"/>
                  <a:pt x="6162700" y="631799"/>
                  <a:pt x="6149700" y="649903"/>
                </a:cubicBezTo>
                <a:cubicBezTo>
                  <a:pt x="6136702" y="668008"/>
                  <a:pt x="6120286" y="682387"/>
                  <a:pt x="6100453" y="693042"/>
                </a:cubicBezTo>
                <a:cubicBezTo>
                  <a:pt x="6080620" y="703697"/>
                  <a:pt x="6079978" y="698932"/>
                  <a:pt x="6098528" y="678749"/>
                </a:cubicBezTo>
                <a:cubicBezTo>
                  <a:pt x="6117077" y="658565"/>
                  <a:pt x="6130123" y="638481"/>
                  <a:pt x="6137666" y="618498"/>
                </a:cubicBezTo>
                <a:cubicBezTo>
                  <a:pt x="6145209" y="598515"/>
                  <a:pt x="6149658" y="573915"/>
                  <a:pt x="6151012" y="544696"/>
                </a:cubicBezTo>
                <a:cubicBezTo>
                  <a:pt x="6152368" y="515478"/>
                  <a:pt x="6150794" y="496395"/>
                  <a:pt x="6146292" y="487447"/>
                </a:cubicBezTo>
                <a:cubicBezTo>
                  <a:pt x="6141789" y="478498"/>
                  <a:pt x="6143166" y="474024"/>
                  <a:pt x="6150422" y="474024"/>
                </a:cubicBezTo>
                <a:cubicBezTo>
                  <a:pt x="6154824" y="474024"/>
                  <a:pt x="6159438" y="474021"/>
                  <a:pt x="6164263" y="474013"/>
                </a:cubicBezTo>
                <a:cubicBezTo>
                  <a:pt x="6169089" y="474006"/>
                  <a:pt x="6176954" y="472916"/>
                  <a:pt x="6187860" y="470744"/>
                </a:cubicBezTo>
                <a:cubicBezTo>
                  <a:pt x="6198766" y="468571"/>
                  <a:pt x="6208536" y="465757"/>
                  <a:pt x="6217168" y="462301"/>
                </a:cubicBezTo>
                <a:cubicBezTo>
                  <a:pt x="6225801" y="458845"/>
                  <a:pt x="6232408" y="455206"/>
                  <a:pt x="6236990" y="451385"/>
                </a:cubicBezTo>
                <a:cubicBezTo>
                  <a:pt x="6239280" y="449474"/>
                  <a:pt x="6242156" y="448458"/>
                  <a:pt x="6245618" y="448338"/>
                </a:cubicBezTo>
                <a:close/>
                <a:moveTo>
                  <a:pt x="6878434" y="447158"/>
                </a:moveTo>
                <a:cubicBezTo>
                  <a:pt x="6904418" y="443458"/>
                  <a:pt x="6925048" y="456278"/>
                  <a:pt x="6940320" y="485618"/>
                </a:cubicBezTo>
                <a:cubicBezTo>
                  <a:pt x="6949411" y="517583"/>
                  <a:pt x="6936970" y="549303"/>
                  <a:pt x="6902998" y="580780"/>
                </a:cubicBezTo>
                <a:cubicBezTo>
                  <a:pt x="6892874" y="595981"/>
                  <a:pt x="6887812" y="613977"/>
                  <a:pt x="6887812" y="634771"/>
                </a:cubicBezTo>
                <a:lnTo>
                  <a:pt x="6855375" y="634771"/>
                </a:lnTo>
                <a:cubicBezTo>
                  <a:pt x="6854400" y="598261"/>
                  <a:pt x="6869350" y="565013"/>
                  <a:pt x="6900224" y="535027"/>
                </a:cubicBezTo>
                <a:cubicBezTo>
                  <a:pt x="6907151" y="524674"/>
                  <a:pt x="6910176" y="513668"/>
                  <a:pt x="6909302" y="502009"/>
                </a:cubicBezTo>
                <a:cubicBezTo>
                  <a:pt x="6904584" y="486134"/>
                  <a:pt x="6895628" y="478649"/>
                  <a:pt x="6882435" y="479552"/>
                </a:cubicBezTo>
                <a:lnTo>
                  <a:pt x="6877144" y="479552"/>
                </a:lnTo>
                <a:cubicBezTo>
                  <a:pt x="6860867" y="480327"/>
                  <a:pt x="6853181" y="494272"/>
                  <a:pt x="6854084" y="521390"/>
                </a:cubicBezTo>
                <a:lnTo>
                  <a:pt x="6820270" y="521390"/>
                </a:lnTo>
                <a:cubicBezTo>
                  <a:pt x="6819309" y="484277"/>
                  <a:pt x="6831048" y="461491"/>
                  <a:pt x="6855483" y="453030"/>
                </a:cubicBezTo>
                <a:cubicBezTo>
                  <a:pt x="6859455" y="450047"/>
                  <a:pt x="6867105" y="448090"/>
                  <a:pt x="6878434" y="447158"/>
                </a:cubicBezTo>
                <a:close/>
                <a:moveTo>
                  <a:pt x="2311236" y="446754"/>
                </a:moveTo>
                <a:cubicBezTo>
                  <a:pt x="2314510" y="446303"/>
                  <a:pt x="2318215" y="446670"/>
                  <a:pt x="2322348" y="447857"/>
                </a:cubicBezTo>
                <a:cubicBezTo>
                  <a:pt x="2330615" y="450230"/>
                  <a:pt x="2338929" y="454116"/>
                  <a:pt x="2347289" y="459515"/>
                </a:cubicBezTo>
                <a:cubicBezTo>
                  <a:pt x="2355650" y="464915"/>
                  <a:pt x="2355524" y="471084"/>
                  <a:pt x="2346913" y="478025"/>
                </a:cubicBezTo>
                <a:cubicBezTo>
                  <a:pt x="2338302" y="484966"/>
                  <a:pt x="2332705" y="506576"/>
                  <a:pt x="2330124" y="542857"/>
                </a:cubicBezTo>
                <a:lnTo>
                  <a:pt x="2340191" y="542857"/>
                </a:lnTo>
                <a:cubicBezTo>
                  <a:pt x="2351649" y="532217"/>
                  <a:pt x="2361583" y="518923"/>
                  <a:pt x="2369994" y="502977"/>
                </a:cubicBezTo>
                <a:cubicBezTo>
                  <a:pt x="2378404" y="487031"/>
                  <a:pt x="2382609" y="476046"/>
                  <a:pt x="2382609" y="470023"/>
                </a:cubicBezTo>
                <a:cubicBezTo>
                  <a:pt x="2382609" y="460071"/>
                  <a:pt x="2386929" y="457035"/>
                  <a:pt x="2395569" y="460914"/>
                </a:cubicBezTo>
                <a:cubicBezTo>
                  <a:pt x="2404210" y="464793"/>
                  <a:pt x="2411659" y="469987"/>
                  <a:pt x="2417919" y="476498"/>
                </a:cubicBezTo>
                <a:cubicBezTo>
                  <a:pt x="2424178" y="483008"/>
                  <a:pt x="2424784" y="487723"/>
                  <a:pt x="2419736" y="490641"/>
                </a:cubicBezTo>
                <a:cubicBezTo>
                  <a:pt x="2414688" y="493559"/>
                  <a:pt x="2407501" y="499682"/>
                  <a:pt x="2398172" y="509011"/>
                </a:cubicBezTo>
                <a:cubicBezTo>
                  <a:pt x="2388844" y="518339"/>
                  <a:pt x="2375160" y="530618"/>
                  <a:pt x="2357120" y="545847"/>
                </a:cubicBezTo>
                <a:cubicBezTo>
                  <a:pt x="2374055" y="549576"/>
                  <a:pt x="2387288" y="556043"/>
                  <a:pt x="2396817" y="565249"/>
                </a:cubicBezTo>
                <a:cubicBezTo>
                  <a:pt x="2406346" y="574456"/>
                  <a:pt x="2409128" y="583623"/>
                  <a:pt x="2405163" y="592750"/>
                </a:cubicBezTo>
                <a:cubicBezTo>
                  <a:pt x="2401198" y="601878"/>
                  <a:pt x="2390909" y="600046"/>
                  <a:pt x="2374296" y="587255"/>
                </a:cubicBezTo>
                <a:cubicBezTo>
                  <a:pt x="2357683" y="574463"/>
                  <a:pt x="2342514" y="563758"/>
                  <a:pt x="2328791" y="555140"/>
                </a:cubicBezTo>
                <a:cubicBezTo>
                  <a:pt x="2328791" y="577725"/>
                  <a:pt x="2330325" y="597149"/>
                  <a:pt x="2333394" y="613411"/>
                </a:cubicBezTo>
                <a:cubicBezTo>
                  <a:pt x="2336463" y="629673"/>
                  <a:pt x="2344246" y="643404"/>
                  <a:pt x="2356743" y="654603"/>
                </a:cubicBezTo>
                <a:cubicBezTo>
                  <a:pt x="2369241" y="665803"/>
                  <a:pt x="2382308" y="672471"/>
                  <a:pt x="2395946" y="674608"/>
                </a:cubicBezTo>
                <a:cubicBezTo>
                  <a:pt x="2409583" y="676745"/>
                  <a:pt x="2417743" y="675081"/>
                  <a:pt x="2420425" y="669618"/>
                </a:cubicBezTo>
                <a:cubicBezTo>
                  <a:pt x="2423106" y="664154"/>
                  <a:pt x="2427211" y="649982"/>
                  <a:pt x="2432739" y="627102"/>
                </a:cubicBezTo>
                <a:cubicBezTo>
                  <a:pt x="2438267" y="604223"/>
                  <a:pt x="2442329" y="606456"/>
                  <a:pt x="2444925" y="633803"/>
                </a:cubicBezTo>
                <a:cubicBezTo>
                  <a:pt x="2447521" y="661150"/>
                  <a:pt x="2451532" y="681871"/>
                  <a:pt x="2456960" y="695968"/>
                </a:cubicBezTo>
                <a:cubicBezTo>
                  <a:pt x="2462388" y="710064"/>
                  <a:pt x="2453643" y="715976"/>
                  <a:pt x="2430728" y="713703"/>
                </a:cubicBezTo>
                <a:cubicBezTo>
                  <a:pt x="2407812" y="711430"/>
                  <a:pt x="2386363" y="705185"/>
                  <a:pt x="2366380" y="694967"/>
                </a:cubicBezTo>
                <a:cubicBezTo>
                  <a:pt x="2346397" y="684750"/>
                  <a:pt x="2331067" y="669657"/>
                  <a:pt x="2320391" y="649688"/>
                </a:cubicBezTo>
                <a:cubicBezTo>
                  <a:pt x="2309715" y="629719"/>
                  <a:pt x="2303918" y="605348"/>
                  <a:pt x="2303000" y="576575"/>
                </a:cubicBezTo>
                <a:cubicBezTo>
                  <a:pt x="2302082" y="547801"/>
                  <a:pt x="2302523" y="524305"/>
                  <a:pt x="2304323" y="506085"/>
                </a:cubicBezTo>
                <a:cubicBezTo>
                  <a:pt x="2306122" y="487866"/>
                  <a:pt x="2306560" y="478663"/>
                  <a:pt x="2305635" y="478477"/>
                </a:cubicBezTo>
                <a:cubicBezTo>
                  <a:pt x="2304710" y="478290"/>
                  <a:pt x="2297156" y="479097"/>
                  <a:pt x="2282974" y="480897"/>
                </a:cubicBezTo>
                <a:cubicBezTo>
                  <a:pt x="2268791" y="482696"/>
                  <a:pt x="2250551" y="485826"/>
                  <a:pt x="2228251" y="490286"/>
                </a:cubicBezTo>
                <a:cubicBezTo>
                  <a:pt x="2205952" y="494746"/>
                  <a:pt x="2191573" y="498123"/>
                  <a:pt x="2185112" y="500417"/>
                </a:cubicBezTo>
                <a:cubicBezTo>
                  <a:pt x="2178652" y="502712"/>
                  <a:pt x="2169912" y="498657"/>
                  <a:pt x="2158891" y="488253"/>
                </a:cubicBezTo>
                <a:cubicBezTo>
                  <a:pt x="2147871" y="477849"/>
                  <a:pt x="2148158" y="473106"/>
                  <a:pt x="2159752" y="474024"/>
                </a:cubicBezTo>
                <a:cubicBezTo>
                  <a:pt x="2171346" y="474942"/>
                  <a:pt x="2186740" y="474286"/>
                  <a:pt x="2205934" y="472056"/>
                </a:cubicBezTo>
                <a:cubicBezTo>
                  <a:pt x="2225129" y="469826"/>
                  <a:pt x="2244847" y="466732"/>
                  <a:pt x="2265088" y="462774"/>
                </a:cubicBezTo>
                <a:cubicBezTo>
                  <a:pt x="2285329" y="458816"/>
                  <a:pt x="2297866" y="454747"/>
                  <a:pt x="2302699" y="450567"/>
                </a:cubicBezTo>
                <a:cubicBezTo>
                  <a:pt x="2305115" y="448477"/>
                  <a:pt x="2307961" y="447206"/>
                  <a:pt x="2311236" y="446754"/>
                </a:cubicBezTo>
                <a:close/>
                <a:moveTo>
                  <a:pt x="6519730" y="441554"/>
                </a:moveTo>
                <a:cubicBezTo>
                  <a:pt x="6523565" y="441547"/>
                  <a:pt x="6529429" y="443773"/>
                  <a:pt x="6537324" y="448233"/>
                </a:cubicBezTo>
                <a:cubicBezTo>
                  <a:pt x="6546831" y="454299"/>
                  <a:pt x="6550541" y="459422"/>
                  <a:pt x="6548454" y="463602"/>
                </a:cubicBezTo>
                <a:cubicBezTo>
                  <a:pt x="6546368" y="467783"/>
                  <a:pt x="6544006" y="471852"/>
                  <a:pt x="6541368" y="475810"/>
                </a:cubicBezTo>
                <a:cubicBezTo>
                  <a:pt x="6538728" y="479767"/>
                  <a:pt x="6534298" y="488199"/>
                  <a:pt x="6528074" y="501106"/>
                </a:cubicBezTo>
                <a:cubicBezTo>
                  <a:pt x="6521850" y="514012"/>
                  <a:pt x="6515742" y="526072"/>
                  <a:pt x="6509747" y="537286"/>
                </a:cubicBezTo>
                <a:cubicBezTo>
                  <a:pt x="6520546" y="546851"/>
                  <a:pt x="6525260" y="558800"/>
                  <a:pt x="6523890" y="573133"/>
                </a:cubicBezTo>
                <a:cubicBezTo>
                  <a:pt x="6522521" y="587466"/>
                  <a:pt x="6521610" y="604276"/>
                  <a:pt x="6521158" y="623564"/>
                </a:cubicBezTo>
                <a:cubicBezTo>
                  <a:pt x="6520706" y="642852"/>
                  <a:pt x="6520026" y="660042"/>
                  <a:pt x="6519114" y="675135"/>
                </a:cubicBezTo>
                <a:cubicBezTo>
                  <a:pt x="6518204" y="690228"/>
                  <a:pt x="6516207" y="701449"/>
                  <a:pt x="6513124" y="708799"/>
                </a:cubicBezTo>
                <a:cubicBezTo>
                  <a:pt x="6510042" y="716148"/>
                  <a:pt x="6505821" y="717449"/>
                  <a:pt x="6500465" y="712703"/>
                </a:cubicBezTo>
                <a:cubicBezTo>
                  <a:pt x="6495109" y="707956"/>
                  <a:pt x="6491467" y="702367"/>
                  <a:pt x="6489538" y="695935"/>
                </a:cubicBezTo>
                <a:cubicBezTo>
                  <a:pt x="6487610" y="689504"/>
                  <a:pt x="6488222" y="680559"/>
                  <a:pt x="6491378" y="669101"/>
                </a:cubicBezTo>
                <a:cubicBezTo>
                  <a:pt x="6494532" y="657643"/>
                  <a:pt x="6496780" y="641181"/>
                  <a:pt x="6498120" y="619714"/>
                </a:cubicBezTo>
                <a:cubicBezTo>
                  <a:pt x="6499462" y="598246"/>
                  <a:pt x="6499914" y="582927"/>
                  <a:pt x="6499476" y="573757"/>
                </a:cubicBezTo>
                <a:cubicBezTo>
                  <a:pt x="6499038" y="564586"/>
                  <a:pt x="6498396" y="556581"/>
                  <a:pt x="6497551" y="549741"/>
                </a:cubicBezTo>
                <a:cubicBezTo>
                  <a:pt x="6495098" y="557843"/>
                  <a:pt x="6488394" y="567827"/>
                  <a:pt x="6477438" y="579694"/>
                </a:cubicBezTo>
                <a:cubicBezTo>
                  <a:pt x="6466483" y="591560"/>
                  <a:pt x="6454480" y="600785"/>
                  <a:pt x="6441430" y="607367"/>
                </a:cubicBezTo>
                <a:cubicBezTo>
                  <a:pt x="6428380" y="613949"/>
                  <a:pt x="6426721" y="611102"/>
                  <a:pt x="6436450" y="598827"/>
                </a:cubicBezTo>
                <a:cubicBezTo>
                  <a:pt x="6446180" y="586552"/>
                  <a:pt x="6455226" y="574915"/>
                  <a:pt x="6463586" y="563916"/>
                </a:cubicBezTo>
                <a:cubicBezTo>
                  <a:pt x="6471946" y="552917"/>
                  <a:pt x="6481482" y="536931"/>
                  <a:pt x="6492194" y="515959"/>
                </a:cubicBezTo>
                <a:cubicBezTo>
                  <a:pt x="6502907" y="494986"/>
                  <a:pt x="6509385" y="480699"/>
                  <a:pt x="6511629" y="473099"/>
                </a:cubicBezTo>
                <a:cubicBezTo>
                  <a:pt x="6513874" y="465499"/>
                  <a:pt x="6514770" y="457225"/>
                  <a:pt x="6514318" y="448276"/>
                </a:cubicBezTo>
                <a:cubicBezTo>
                  <a:pt x="6514092" y="443802"/>
                  <a:pt x="6515896" y="441562"/>
                  <a:pt x="6519730" y="441554"/>
                </a:cubicBezTo>
                <a:close/>
                <a:moveTo>
                  <a:pt x="86209" y="432641"/>
                </a:moveTo>
                <a:cubicBezTo>
                  <a:pt x="89807" y="433005"/>
                  <a:pt x="95427" y="435334"/>
                  <a:pt x="103070" y="439629"/>
                </a:cubicBezTo>
                <a:cubicBezTo>
                  <a:pt x="115791" y="447287"/>
                  <a:pt x="120117" y="453217"/>
                  <a:pt x="116052" y="457418"/>
                </a:cubicBezTo>
                <a:cubicBezTo>
                  <a:pt x="111986" y="461620"/>
                  <a:pt x="106594" y="467076"/>
                  <a:pt x="99876" y="473788"/>
                </a:cubicBezTo>
                <a:cubicBezTo>
                  <a:pt x="93158" y="480499"/>
                  <a:pt x="84790" y="488637"/>
                  <a:pt x="74774" y="498202"/>
                </a:cubicBezTo>
                <a:cubicBezTo>
                  <a:pt x="64757" y="507767"/>
                  <a:pt x="52575" y="516274"/>
                  <a:pt x="38227" y="523724"/>
                </a:cubicBezTo>
                <a:cubicBezTo>
                  <a:pt x="23880" y="531174"/>
                  <a:pt x="23737" y="526836"/>
                  <a:pt x="37797" y="510710"/>
                </a:cubicBezTo>
                <a:cubicBezTo>
                  <a:pt x="51858" y="494584"/>
                  <a:pt x="62878" y="480126"/>
                  <a:pt x="70858" y="467334"/>
                </a:cubicBezTo>
                <a:cubicBezTo>
                  <a:pt x="78839" y="454543"/>
                  <a:pt x="82381" y="444580"/>
                  <a:pt x="81485" y="437446"/>
                </a:cubicBezTo>
                <a:cubicBezTo>
                  <a:pt x="81037" y="433879"/>
                  <a:pt x="82612" y="432277"/>
                  <a:pt x="86209" y="432641"/>
                </a:cubicBezTo>
                <a:close/>
                <a:moveTo>
                  <a:pt x="1257483" y="431633"/>
                </a:moveTo>
                <a:cubicBezTo>
                  <a:pt x="1259982" y="431457"/>
                  <a:pt x="1263579" y="432459"/>
                  <a:pt x="1268276" y="434639"/>
                </a:cubicBezTo>
                <a:cubicBezTo>
                  <a:pt x="1277669" y="438998"/>
                  <a:pt x="1284803" y="444161"/>
                  <a:pt x="1289679" y="450126"/>
                </a:cubicBezTo>
                <a:cubicBezTo>
                  <a:pt x="1294554" y="456092"/>
                  <a:pt x="1292683" y="460218"/>
                  <a:pt x="1284064" y="462505"/>
                </a:cubicBezTo>
                <a:cubicBezTo>
                  <a:pt x="1275446" y="464793"/>
                  <a:pt x="1265225" y="468561"/>
                  <a:pt x="1253401" y="473809"/>
                </a:cubicBezTo>
                <a:cubicBezTo>
                  <a:pt x="1241578" y="479058"/>
                  <a:pt x="1232712" y="482313"/>
                  <a:pt x="1226804" y="483575"/>
                </a:cubicBezTo>
                <a:cubicBezTo>
                  <a:pt x="1233988" y="484851"/>
                  <a:pt x="1239384" y="487368"/>
                  <a:pt x="1242990" y="491125"/>
                </a:cubicBezTo>
                <a:cubicBezTo>
                  <a:pt x="1246597" y="494882"/>
                  <a:pt x="1247278" y="499643"/>
                  <a:pt x="1245034" y="505408"/>
                </a:cubicBezTo>
                <a:cubicBezTo>
                  <a:pt x="1242790" y="511173"/>
                  <a:pt x="1241667" y="524545"/>
                  <a:pt x="1241667" y="545525"/>
                </a:cubicBezTo>
                <a:cubicBezTo>
                  <a:pt x="1279469" y="541136"/>
                  <a:pt x="1306353" y="537340"/>
                  <a:pt x="1322320" y="534135"/>
                </a:cubicBezTo>
                <a:cubicBezTo>
                  <a:pt x="1338288" y="530930"/>
                  <a:pt x="1350317" y="531543"/>
                  <a:pt x="1358404" y="535974"/>
                </a:cubicBezTo>
                <a:cubicBezTo>
                  <a:pt x="1366492" y="540405"/>
                  <a:pt x="1372228" y="546507"/>
                  <a:pt x="1375612" y="554279"/>
                </a:cubicBezTo>
                <a:cubicBezTo>
                  <a:pt x="1378997" y="562052"/>
                  <a:pt x="1373429" y="565264"/>
                  <a:pt x="1358909" y="563916"/>
                </a:cubicBezTo>
                <a:cubicBezTo>
                  <a:pt x="1344390" y="562568"/>
                  <a:pt x="1327117" y="562120"/>
                  <a:pt x="1307092" y="562571"/>
                </a:cubicBezTo>
                <a:cubicBezTo>
                  <a:pt x="1287065" y="563023"/>
                  <a:pt x="1265257" y="564468"/>
                  <a:pt x="1241667" y="566906"/>
                </a:cubicBezTo>
                <a:lnTo>
                  <a:pt x="1241667" y="665746"/>
                </a:lnTo>
                <a:cubicBezTo>
                  <a:pt x="1241667" y="694971"/>
                  <a:pt x="1238394" y="716012"/>
                  <a:pt x="1231848" y="728868"/>
                </a:cubicBezTo>
                <a:cubicBezTo>
                  <a:pt x="1225302" y="741724"/>
                  <a:pt x="1220774" y="740824"/>
                  <a:pt x="1218264" y="726168"/>
                </a:cubicBezTo>
                <a:cubicBezTo>
                  <a:pt x="1215755" y="711512"/>
                  <a:pt x="1214500" y="690468"/>
                  <a:pt x="1214500" y="663035"/>
                </a:cubicBezTo>
                <a:lnTo>
                  <a:pt x="1214500" y="569982"/>
                </a:lnTo>
                <a:cubicBezTo>
                  <a:pt x="1191125" y="572620"/>
                  <a:pt x="1170397" y="575524"/>
                  <a:pt x="1152314" y="578693"/>
                </a:cubicBezTo>
                <a:cubicBezTo>
                  <a:pt x="1134231" y="581863"/>
                  <a:pt x="1121196" y="583680"/>
                  <a:pt x="1113208" y="584146"/>
                </a:cubicBezTo>
                <a:cubicBezTo>
                  <a:pt x="1105221" y="584612"/>
                  <a:pt x="1097384" y="580999"/>
                  <a:pt x="1089697" y="573305"/>
                </a:cubicBezTo>
                <a:cubicBezTo>
                  <a:pt x="1082011" y="565612"/>
                  <a:pt x="1081796" y="561765"/>
                  <a:pt x="1089052" y="561765"/>
                </a:cubicBezTo>
                <a:cubicBezTo>
                  <a:pt x="1094415" y="561765"/>
                  <a:pt x="1107372" y="560646"/>
                  <a:pt x="1127921" y="558409"/>
                </a:cubicBezTo>
                <a:cubicBezTo>
                  <a:pt x="1148471" y="556172"/>
                  <a:pt x="1177330" y="552938"/>
                  <a:pt x="1214500" y="548708"/>
                </a:cubicBezTo>
                <a:cubicBezTo>
                  <a:pt x="1214500" y="515453"/>
                  <a:pt x="1212858" y="496904"/>
                  <a:pt x="1209574" y="493061"/>
                </a:cubicBezTo>
                <a:cubicBezTo>
                  <a:pt x="1194718" y="500217"/>
                  <a:pt x="1179453" y="504705"/>
                  <a:pt x="1163779" y="506526"/>
                </a:cubicBezTo>
                <a:cubicBezTo>
                  <a:pt x="1148105" y="508348"/>
                  <a:pt x="1146657" y="505494"/>
                  <a:pt x="1159434" y="497965"/>
                </a:cubicBezTo>
                <a:cubicBezTo>
                  <a:pt x="1172211" y="490437"/>
                  <a:pt x="1185938" y="482894"/>
                  <a:pt x="1200615" y="475336"/>
                </a:cubicBezTo>
                <a:cubicBezTo>
                  <a:pt x="1215292" y="467779"/>
                  <a:pt x="1227589" y="460548"/>
                  <a:pt x="1237505" y="453643"/>
                </a:cubicBezTo>
                <a:cubicBezTo>
                  <a:pt x="1247422" y="446738"/>
                  <a:pt x="1252681" y="440755"/>
                  <a:pt x="1253283" y="435693"/>
                </a:cubicBezTo>
                <a:cubicBezTo>
                  <a:pt x="1253585" y="433162"/>
                  <a:pt x="1254984" y="431808"/>
                  <a:pt x="1257483" y="431633"/>
                </a:cubicBezTo>
                <a:close/>
                <a:moveTo>
                  <a:pt x="4125607" y="429527"/>
                </a:moveTo>
                <a:cubicBezTo>
                  <a:pt x="4128261" y="429314"/>
                  <a:pt x="4130917" y="429577"/>
                  <a:pt x="4133574" y="430315"/>
                </a:cubicBezTo>
                <a:cubicBezTo>
                  <a:pt x="4138887" y="431792"/>
                  <a:pt x="4145952" y="435377"/>
                  <a:pt x="4154772" y="441070"/>
                </a:cubicBezTo>
                <a:cubicBezTo>
                  <a:pt x="4163591" y="446763"/>
                  <a:pt x="4166312" y="451840"/>
                  <a:pt x="4162935" y="456300"/>
                </a:cubicBezTo>
                <a:cubicBezTo>
                  <a:pt x="4159558" y="460759"/>
                  <a:pt x="4156582" y="465986"/>
                  <a:pt x="4154008" y="471981"/>
                </a:cubicBezTo>
                <a:cubicBezTo>
                  <a:pt x="4151434" y="477975"/>
                  <a:pt x="4147860" y="489436"/>
                  <a:pt x="4143285" y="506365"/>
                </a:cubicBezTo>
                <a:cubicBezTo>
                  <a:pt x="4138711" y="523294"/>
                  <a:pt x="4133978" y="533407"/>
                  <a:pt x="4129088" y="536705"/>
                </a:cubicBezTo>
                <a:cubicBezTo>
                  <a:pt x="4124198" y="540003"/>
                  <a:pt x="4120097" y="538498"/>
                  <a:pt x="4116784" y="532188"/>
                </a:cubicBezTo>
                <a:cubicBezTo>
                  <a:pt x="4107162" y="533995"/>
                  <a:pt x="4090936" y="536526"/>
                  <a:pt x="4068106" y="539781"/>
                </a:cubicBezTo>
                <a:cubicBezTo>
                  <a:pt x="4068106" y="544327"/>
                  <a:pt x="4065826" y="547575"/>
                  <a:pt x="4061266" y="549525"/>
                </a:cubicBezTo>
                <a:cubicBezTo>
                  <a:pt x="4056706" y="551476"/>
                  <a:pt x="4052856" y="545654"/>
                  <a:pt x="4049715" y="532059"/>
                </a:cubicBezTo>
                <a:cubicBezTo>
                  <a:pt x="4046575" y="518465"/>
                  <a:pt x="4043037" y="504142"/>
                  <a:pt x="4039100" y="489092"/>
                </a:cubicBezTo>
                <a:cubicBezTo>
                  <a:pt x="4035164" y="474042"/>
                  <a:pt x="4030890" y="462588"/>
                  <a:pt x="4026280" y="454729"/>
                </a:cubicBezTo>
                <a:cubicBezTo>
                  <a:pt x="4021669" y="446871"/>
                  <a:pt x="4023344" y="443411"/>
                  <a:pt x="4031302" y="444351"/>
                </a:cubicBezTo>
                <a:cubicBezTo>
                  <a:pt x="4039261" y="445290"/>
                  <a:pt x="4044854" y="445742"/>
                  <a:pt x="4048080" y="445706"/>
                </a:cubicBezTo>
                <a:cubicBezTo>
                  <a:pt x="4051307" y="445670"/>
                  <a:pt x="4062381" y="443892"/>
                  <a:pt x="4081303" y="440371"/>
                </a:cubicBezTo>
                <a:cubicBezTo>
                  <a:pt x="4100225" y="436851"/>
                  <a:pt x="4112339" y="433925"/>
                  <a:pt x="4117645" y="431595"/>
                </a:cubicBezTo>
                <a:cubicBezTo>
                  <a:pt x="4120298" y="430430"/>
                  <a:pt x="4122952" y="429741"/>
                  <a:pt x="4125607" y="429527"/>
                </a:cubicBezTo>
                <a:close/>
                <a:moveTo>
                  <a:pt x="6612244" y="429476"/>
                </a:moveTo>
                <a:cubicBezTo>
                  <a:pt x="6618138" y="429476"/>
                  <a:pt x="6625724" y="430867"/>
                  <a:pt x="6635002" y="433649"/>
                </a:cubicBezTo>
                <a:cubicBezTo>
                  <a:pt x="6645642" y="436847"/>
                  <a:pt x="6651948" y="441988"/>
                  <a:pt x="6653920" y="449072"/>
                </a:cubicBezTo>
                <a:cubicBezTo>
                  <a:pt x="6655892" y="456156"/>
                  <a:pt x="6655340" y="463007"/>
                  <a:pt x="6652264" y="469625"/>
                </a:cubicBezTo>
                <a:cubicBezTo>
                  <a:pt x="6649188" y="476243"/>
                  <a:pt x="6642810" y="475967"/>
                  <a:pt x="6633130" y="468797"/>
                </a:cubicBezTo>
                <a:cubicBezTo>
                  <a:pt x="6623450" y="461627"/>
                  <a:pt x="6615739" y="453281"/>
                  <a:pt x="6609996" y="443759"/>
                </a:cubicBezTo>
                <a:cubicBezTo>
                  <a:pt x="6604252" y="434237"/>
                  <a:pt x="6605002" y="429476"/>
                  <a:pt x="6612244" y="429476"/>
                </a:cubicBezTo>
                <a:close/>
                <a:moveTo>
                  <a:pt x="5920970" y="429216"/>
                </a:moveTo>
                <a:cubicBezTo>
                  <a:pt x="5922858" y="429158"/>
                  <a:pt x="5925192" y="429543"/>
                  <a:pt x="5927973" y="430369"/>
                </a:cubicBezTo>
                <a:cubicBezTo>
                  <a:pt x="5939093" y="433674"/>
                  <a:pt x="5947443" y="437521"/>
                  <a:pt x="5953022" y="441909"/>
                </a:cubicBezTo>
                <a:cubicBezTo>
                  <a:pt x="5958600" y="446297"/>
                  <a:pt x="5959256" y="451116"/>
                  <a:pt x="5954989" y="456364"/>
                </a:cubicBezTo>
                <a:cubicBezTo>
                  <a:pt x="5950723" y="461613"/>
                  <a:pt x="5945682" y="470045"/>
                  <a:pt x="5939868" y="481660"/>
                </a:cubicBezTo>
                <a:cubicBezTo>
                  <a:pt x="5934052" y="493276"/>
                  <a:pt x="5925481" y="505121"/>
                  <a:pt x="5914152" y="517195"/>
                </a:cubicBezTo>
                <a:cubicBezTo>
                  <a:pt x="5942502" y="516407"/>
                  <a:pt x="5960030" y="513510"/>
                  <a:pt x="5966734" y="508505"/>
                </a:cubicBezTo>
                <a:cubicBezTo>
                  <a:pt x="5973438" y="503500"/>
                  <a:pt x="5981208" y="502927"/>
                  <a:pt x="5990040" y="506784"/>
                </a:cubicBezTo>
                <a:cubicBezTo>
                  <a:pt x="5998874" y="510642"/>
                  <a:pt x="6005983" y="515464"/>
                  <a:pt x="6011368" y="521250"/>
                </a:cubicBezTo>
                <a:cubicBezTo>
                  <a:pt x="6016753" y="527036"/>
                  <a:pt x="6017158" y="532421"/>
                  <a:pt x="6012584" y="537404"/>
                </a:cubicBezTo>
                <a:cubicBezTo>
                  <a:pt x="6008009" y="542388"/>
                  <a:pt x="6004836" y="554204"/>
                  <a:pt x="6003064" y="572853"/>
                </a:cubicBezTo>
                <a:cubicBezTo>
                  <a:pt x="6001294" y="591503"/>
                  <a:pt x="5999734" y="610260"/>
                  <a:pt x="5998386" y="629124"/>
                </a:cubicBezTo>
                <a:cubicBezTo>
                  <a:pt x="5997039" y="647989"/>
                  <a:pt x="5993060" y="664261"/>
                  <a:pt x="5986448" y="677942"/>
                </a:cubicBezTo>
                <a:cubicBezTo>
                  <a:pt x="5979838" y="691623"/>
                  <a:pt x="5969580" y="702023"/>
                  <a:pt x="5955678" y="709143"/>
                </a:cubicBezTo>
                <a:cubicBezTo>
                  <a:pt x="5941775" y="716263"/>
                  <a:pt x="5934296" y="714474"/>
                  <a:pt x="5933242" y="703776"/>
                </a:cubicBezTo>
                <a:cubicBezTo>
                  <a:pt x="5932188" y="693078"/>
                  <a:pt x="5926467" y="680903"/>
                  <a:pt x="5916078" y="667251"/>
                </a:cubicBezTo>
                <a:cubicBezTo>
                  <a:pt x="5905688" y="653599"/>
                  <a:pt x="5907093" y="649971"/>
                  <a:pt x="5920294" y="656367"/>
                </a:cubicBezTo>
                <a:cubicBezTo>
                  <a:pt x="5933494" y="662763"/>
                  <a:pt x="5942711" y="666362"/>
                  <a:pt x="5947945" y="667165"/>
                </a:cubicBezTo>
                <a:cubicBezTo>
                  <a:pt x="5953180" y="667968"/>
                  <a:pt x="5958051" y="663161"/>
                  <a:pt x="5962561" y="652743"/>
                </a:cubicBezTo>
                <a:cubicBezTo>
                  <a:pt x="5967071" y="642324"/>
                  <a:pt x="5970226" y="626547"/>
                  <a:pt x="5972026" y="605409"/>
                </a:cubicBezTo>
                <a:cubicBezTo>
                  <a:pt x="5973825" y="584272"/>
                  <a:pt x="5974725" y="566590"/>
                  <a:pt x="5974725" y="552365"/>
                </a:cubicBezTo>
                <a:cubicBezTo>
                  <a:pt x="5974725" y="539530"/>
                  <a:pt x="5973488" y="532285"/>
                  <a:pt x="5971014" y="530629"/>
                </a:cubicBezTo>
                <a:cubicBezTo>
                  <a:pt x="5968540" y="528972"/>
                  <a:pt x="5962393" y="529377"/>
                  <a:pt x="5952570" y="531844"/>
                </a:cubicBezTo>
                <a:lnTo>
                  <a:pt x="5924434" y="538899"/>
                </a:lnTo>
                <a:cubicBezTo>
                  <a:pt x="5917608" y="539831"/>
                  <a:pt x="5911542" y="537594"/>
                  <a:pt x="5906236" y="532188"/>
                </a:cubicBezTo>
                <a:cubicBezTo>
                  <a:pt x="5892512" y="547776"/>
                  <a:pt x="5878226" y="559771"/>
                  <a:pt x="5863378" y="568175"/>
                </a:cubicBezTo>
                <a:cubicBezTo>
                  <a:pt x="5859664" y="570276"/>
                  <a:pt x="5856870" y="571554"/>
                  <a:pt x="5854992" y="572010"/>
                </a:cubicBezTo>
                <a:lnTo>
                  <a:pt x="5853330" y="571377"/>
                </a:lnTo>
                <a:lnTo>
                  <a:pt x="5853012" y="576940"/>
                </a:lnTo>
                <a:cubicBezTo>
                  <a:pt x="5852806" y="584272"/>
                  <a:pt x="5852927" y="593335"/>
                  <a:pt x="5853375" y="604129"/>
                </a:cubicBezTo>
                <a:cubicBezTo>
                  <a:pt x="5854271" y="625719"/>
                  <a:pt x="5853561" y="642066"/>
                  <a:pt x="5851246" y="653173"/>
                </a:cubicBezTo>
                <a:cubicBezTo>
                  <a:pt x="5848930" y="664279"/>
                  <a:pt x="5845818" y="673213"/>
                  <a:pt x="5841910" y="679975"/>
                </a:cubicBezTo>
                <a:cubicBezTo>
                  <a:pt x="5838002" y="686736"/>
                  <a:pt x="5833818" y="686837"/>
                  <a:pt x="5829358" y="680276"/>
                </a:cubicBezTo>
                <a:cubicBezTo>
                  <a:pt x="5824899" y="673715"/>
                  <a:pt x="5821486" y="668266"/>
                  <a:pt x="5819120" y="663928"/>
                </a:cubicBezTo>
                <a:cubicBezTo>
                  <a:pt x="5816754" y="659590"/>
                  <a:pt x="5814442" y="657245"/>
                  <a:pt x="5812183" y="656894"/>
                </a:cubicBezTo>
                <a:cubicBezTo>
                  <a:pt x="5809924" y="656543"/>
                  <a:pt x="5798700" y="658016"/>
                  <a:pt x="5778508" y="661315"/>
                </a:cubicBezTo>
                <a:cubicBezTo>
                  <a:pt x="5773805" y="681419"/>
                  <a:pt x="5768438" y="686919"/>
                  <a:pt x="5762408" y="677813"/>
                </a:cubicBezTo>
                <a:cubicBezTo>
                  <a:pt x="5756378" y="668707"/>
                  <a:pt x="5753362" y="656582"/>
                  <a:pt x="5753362" y="641439"/>
                </a:cubicBezTo>
                <a:cubicBezTo>
                  <a:pt x="5753362" y="627170"/>
                  <a:pt x="5752922" y="609442"/>
                  <a:pt x="5752040" y="588255"/>
                </a:cubicBezTo>
                <a:cubicBezTo>
                  <a:pt x="5751158" y="567067"/>
                  <a:pt x="5748010" y="551730"/>
                  <a:pt x="5742597" y="542244"/>
                </a:cubicBezTo>
                <a:cubicBezTo>
                  <a:pt x="5737184" y="532758"/>
                  <a:pt x="5738104" y="528015"/>
                  <a:pt x="5745360" y="528015"/>
                </a:cubicBezTo>
                <a:cubicBezTo>
                  <a:pt x="5750150" y="528015"/>
                  <a:pt x="5755750" y="528452"/>
                  <a:pt x="5762160" y="529327"/>
                </a:cubicBezTo>
                <a:cubicBezTo>
                  <a:pt x="5769044" y="520680"/>
                  <a:pt x="5776722" y="507308"/>
                  <a:pt x="5785198" y="489210"/>
                </a:cubicBezTo>
                <a:cubicBezTo>
                  <a:pt x="5793673" y="471113"/>
                  <a:pt x="5796336" y="456855"/>
                  <a:pt x="5793189" y="446437"/>
                </a:cubicBezTo>
                <a:cubicBezTo>
                  <a:pt x="5790041" y="436019"/>
                  <a:pt x="5797968" y="434933"/>
                  <a:pt x="5816968" y="443178"/>
                </a:cubicBezTo>
                <a:cubicBezTo>
                  <a:pt x="5833174" y="451008"/>
                  <a:pt x="5838181" y="457902"/>
                  <a:pt x="5831994" y="463861"/>
                </a:cubicBezTo>
                <a:cubicBezTo>
                  <a:pt x="5825806" y="469819"/>
                  <a:pt x="5819141" y="478154"/>
                  <a:pt x="5812000" y="488866"/>
                </a:cubicBezTo>
                <a:cubicBezTo>
                  <a:pt x="5804858" y="499578"/>
                  <a:pt x="5793917" y="513065"/>
                  <a:pt x="5779175" y="529327"/>
                </a:cubicBezTo>
                <a:cubicBezTo>
                  <a:pt x="5796526" y="526832"/>
                  <a:pt x="5808587" y="522609"/>
                  <a:pt x="5815355" y="516658"/>
                </a:cubicBezTo>
                <a:cubicBezTo>
                  <a:pt x="5822124" y="510706"/>
                  <a:pt x="5829452" y="509652"/>
                  <a:pt x="5837339" y="513496"/>
                </a:cubicBezTo>
                <a:cubicBezTo>
                  <a:pt x="5845226" y="517339"/>
                  <a:pt x="5852128" y="521340"/>
                  <a:pt x="5858042" y="525498"/>
                </a:cubicBezTo>
                <a:cubicBezTo>
                  <a:pt x="5863958" y="529657"/>
                  <a:pt x="5865295" y="534536"/>
                  <a:pt x="5862054" y="540136"/>
                </a:cubicBezTo>
                <a:cubicBezTo>
                  <a:pt x="5858814" y="545736"/>
                  <a:pt x="5856332" y="552404"/>
                  <a:pt x="5854612" y="560141"/>
                </a:cubicBezTo>
                <a:cubicBezTo>
                  <a:pt x="5854182" y="562075"/>
                  <a:pt x="5853833" y="564442"/>
                  <a:pt x="5853566" y="567242"/>
                </a:cubicBezTo>
                <a:lnTo>
                  <a:pt x="5853546" y="567614"/>
                </a:lnTo>
                <a:lnTo>
                  <a:pt x="5854734" y="564880"/>
                </a:lnTo>
                <a:cubicBezTo>
                  <a:pt x="5856526" y="562047"/>
                  <a:pt x="5859234" y="558391"/>
                  <a:pt x="5862861" y="553914"/>
                </a:cubicBezTo>
                <a:cubicBezTo>
                  <a:pt x="5877366" y="536003"/>
                  <a:pt x="5890638" y="515528"/>
                  <a:pt x="5902676" y="492491"/>
                </a:cubicBezTo>
                <a:cubicBezTo>
                  <a:pt x="5914715" y="469453"/>
                  <a:pt x="5919160" y="452514"/>
                  <a:pt x="5916013" y="441673"/>
                </a:cubicBezTo>
                <a:cubicBezTo>
                  <a:pt x="5913652" y="433542"/>
                  <a:pt x="5915304" y="429390"/>
                  <a:pt x="5920970" y="429216"/>
                </a:cubicBezTo>
                <a:close/>
                <a:moveTo>
                  <a:pt x="3063470" y="429216"/>
                </a:moveTo>
                <a:cubicBezTo>
                  <a:pt x="3065358" y="429158"/>
                  <a:pt x="3067693" y="429543"/>
                  <a:pt x="3070473" y="430369"/>
                </a:cubicBezTo>
                <a:cubicBezTo>
                  <a:pt x="3081594" y="433674"/>
                  <a:pt x="3089944" y="437521"/>
                  <a:pt x="3095522" y="441909"/>
                </a:cubicBezTo>
                <a:cubicBezTo>
                  <a:pt x="3101100" y="446297"/>
                  <a:pt x="3101756" y="451116"/>
                  <a:pt x="3097490" y="456364"/>
                </a:cubicBezTo>
                <a:cubicBezTo>
                  <a:pt x="3093224" y="461613"/>
                  <a:pt x="3088183" y="470045"/>
                  <a:pt x="3082368" y="481660"/>
                </a:cubicBezTo>
                <a:cubicBezTo>
                  <a:pt x="3076553" y="493276"/>
                  <a:pt x="3067981" y="505121"/>
                  <a:pt x="3056653" y="517195"/>
                </a:cubicBezTo>
                <a:cubicBezTo>
                  <a:pt x="3085003" y="516407"/>
                  <a:pt x="3102531" y="513510"/>
                  <a:pt x="3109234" y="508505"/>
                </a:cubicBezTo>
                <a:cubicBezTo>
                  <a:pt x="3115939" y="503500"/>
                  <a:pt x="3123707" y="502927"/>
                  <a:pt x="3132541" y="506784"/>
                </a:cubicBezTo>
                <a:cubicBezTo>
                  <a:pt x="3141375" y="510642"/>
                  <a:pt x="3148484" y="515464"/>
                  <a:pt x="3153868" y="521250"/>
                </a:cubicBezTo>
                <a:cubicBezTo>
                  <a:pt x="3159253" y="527036"/>
                  <a:pt x="3159658" y="532421"/>
                  <a:pt x="3155084" y="537404"/>
                </a:cubicBezTo>
                <a:cubicBezTo>
                  <a:pt x="3150509" y="542388"/>
                  <a:pt x="3147337" y="554204"/>
                  <a:pt x="3145565" y="572853"/>
                </a:cubicBezTo>
                <a:cubicBezTo>
                  <a:pt x="3143794" y="591503"/>
                  <a:pt x="3142235" y="610260"/>
                  <a:pt x="3140887" y="629124"/>
                </a:cubicBezTo>
                <a:cubicBezTo>
                  <a:pt x="3139539" y="647989"/>
                  <a:pt x="3135559" y="664261"/>
                  <a:pt x="3128949" y="677942"/>
                </a:cubicBezTo>
                <a:cubicBezTo>
                  <a:pt x="3122338" y="691623"/>
                  <a:pt x="3112081" y="702023"/>
                  <a:pt x="3098178" y="709143"/>
                </a:cubicBezTo>
                <a:cubicBezTo>
                  <a:pt x="3084276" y="716263"/>
                  <a:pt x="3076797" y="714474"/>
                  <a:pt x="3075743" y="703776"/>
                </a:cubicBezTo>
                <a:cubicBezTo>
                  <a:pt x="3074689" y="693078"/>
                  <a:pt x="3068967" y="680903"/>
                  <a:pt x="3058578" y="667251"/>
                </a:cubicBezTo>
                <a:cubicBezTo>
                  <a:pt x="3048188" y="653599"/>
                  <a:pt x="3049594" y="649971"/>
                  <a:pt x="3062794" y="656367"/>
                </a:cubicBezTo>
                <a:cubicBezTo>
                  <a:pt x="3075994" y="662763"/>
                  <a:pt x="3085211" y="666362"/>
                  <a:pt x="3090445" y="667165"/>
                </a:cubicBezTo>
                <a:cubicBezTo>
                  <a:pt x="3095680" y="667968"/>
                  <a:pt x="3100552" y="663161"/>
                  <a:pt x="3105061" y="652743"/>
                </a:cubicBezTo>
                <a:cubicBezTo>
                  <a:pt x="3109572" y="642324"/>
                  <a:pt x="3112726" y="626547"/>
                  <a:pt x="3114526" y="605409"/>
                </a:cubicBezTo>
                <a:cubicBezTo>
                  <a:pt x="3116326" y="584272"/>
                  <a:pt x="3117226" y="566590"/>
                  <a:pt x="3117226" y="552365"/>
                </a:cubicBezTo>
                <a:cubicBezTo>
                  <a:pt x="3117226" y="539530"/>
                  <a:pt x="3115989" y="532285"/>
                  <a:pt x="3113515" y="530629"/>
                </a:cubicBezTo>
                <a:cubicBezTo>
                  <a:pt x="3111041" y="528972"/>
                  <a:pt x="3104893" y="529377"/>
                  <a:pt x="3095070" y="531844"/>
                </a:cubicBezTo>
                <a:lnTo>
                  <a:pt x="3066934" y="538899"/>
                </a:lnTo>
                <a:cubicBezTo>
                  <a:pt x="3060109" y="539831"/>
                  <a:pt x="3054043" y="537594"/>
                  <a:pt x="3048737" y="532188"/>
                </a:cubicBezTo>
                <a:cubicBezTo>
                  <a:pt x="3035013" y="547776"/>
                  <a:pt x="3020727" y="559771"/>
                  <a:pt x="3005877" y="568175"/>
                </a:cubicBezTo>
                <a:cubicBezTo>
                  <a:pt x="3002165" y="570276"/>
                  <a:pt x="2999370" y="571554"/>
                  <a:pt x="2997492" y="572010"/>
                </a:cubicBezTo>
                <a:lnTo>
                  <a:pt x="2995830" y="571377"/>
                </a:lnTo>
                <a:lnTo>
                  <a:pt x="2995512" y="576940"/>
                </a:lnTo>
                <a:cubicBezTo>
                  <a:pt x="2995306" y="584272"/>
                  <a:pt x="2995427" y="593335"/>
                  <a:pt x="2995875" y="604129"/>
                </a:cubicBezTo>
                <a:cubicBezTo>
                  <a:pt x="2996771" y="625719"/>
                  <a:pt x="2996061" y="642066"/>
                  <a:pt x="2993746" y="653173"/>
                </a:cubicBezTo>
                <a:cubicBezTo>
                  <a:pt x="2991430" y="664279"/>
                  <a:pt x="2988318" y="673213"/>
                  <a:pt x="2984410" y="679975"/>
                </a:cubicBezTo>
                <a:cubicBezTo>
                  <a:pt x="2980503" y="686736"/>
                  <a:pt x="2976318" y="686837"/>
                  <a:pt x="2971859" y="680276"/>
                </a:cubicBezTo>
                <a:cubicBezTo>
                  <a:pt x="2967399" y="673715"/>
                  <a:pt x="2963986" y="668266"/>
                  <a:pt x="2961620" y="663928"/>
                </a:cubicBezTo>
                <a:cubicBezTo>
                  <a:pt x="2959254" y="659590"/>
                  <a:pt x="2956941" y="657245"/>
                  <a:pt x="2954683" y="656894"/>
                </a:cubicBezTo>
                <a:cubicBezTo>
                  <a:pt x="2952424" y="656543"/>
                  <a:pt x="2941200" y="658016"/>
                  <a:pt x="2921008" y="661315"/>
                </a:cubicBezTo>
                <a:cubicBezTo>
                  <a:pt x="2916305" y="681419"/>
                  <a:pt x="2910938" y="686919"/>
                  <a:pt x="2904908" y="677813"/>
                </a:cubicBezTo>
                <a:cubicBezTo>
                  <a:pt x="2898878" y="668707"/>
                  <a:pt x="2895863" y="656582"/>
                  <a:pt x="2895863" y="641439"/>
                </a:cubicBezTo>
                <a:cubicBezTo>
                  <a:pt x="2895863" y="627170"/>
                  <a:pt x="2895422" y="609442"/>
                  <a:pt x="2894540" y="588255"/>
                </a:cubicBezTo>
                <a:cubicBezTo>
                  <a:pt x="2893658" y="567067"/>
                  <a:pt x="2890511" y="551730"/>
                  <a:pt x="2885097" y="542244"/>
                </a:cubicBezTo>
                <a:cubicBezTo>
                  <a:pt x="2879684" y="532758"/>
                  <a:pt x="2880605" y="528015"/>
                  <a:pt x="2887861" y="528015"/>
                </a:cubicBezTo>
                <a:cubicBezTo>
                  <a:pt x="2892651" y="528015"/>
                  <a:pt x="2898251" y="528452"/>
                  <a:pt x="2904661" y="529327"/>
                </a:cubicBezTo>
                <a:cubicBezTo>
                  <a:pt x="2911544" y="520680"/>
                  <a:pt x="2919223" y="507308"/>
                  <a:pt x="2927698" y="489210"/>
                </a:cubicBezTo>
                <a:cubicBezTo>
                  <a:pt x="2936173" y="471113"/>
                  <a:pt x="2938837" y="456855"/>
                  <a:pt x="2935689" y="446437"/>
                </a:cubicBezTo>
                <a:cubicBezTo>
                  <a:pt x="2932542" y="436019"/>
                  <a:pt x="2940468" y="434933"/>
                  <a:pt x="2959469" y="443178"/>
                </a:cubicBezTo>
                <a:cubicBezTo>
                  <a:pt x="2975673" y="451008"/>
                  <a:pt x="2980682" y="457902"/>
                  <a:pt x="2974494" y="463861"/>
                </a:cubicBezTo>
                <a:cubicBezTo>
                  <a:pt x="2968306" y="469819"/>
                  <a:pt x="2961641" y="478154"/>
                  <a:pt x="2954500" y="488866"/>
                </a:cubicBezTo>
                <a:cubicBezTo>
                  <a:pt x="2947359" y="499578"/>
                  <a:pt x="2936417" y="513065"/>
                  <a:pt x="2921675" y="529327"/>
                </a:cubicBezTo>
                <a:cubicBezTo>
                  <a:pt x="2939027" y="526832"/>
                  <a:pt x="2951087" y="522609"/>
                  <a:pt x="2957856" y="516658"/>
                </a:cubicBezTo>
                <a:cubicBezTo>
                  <a:pt x="2964624" y="510706"/>
                  <a:pt x="2971952" y="509652"/>
                  <a:pt x="2979839" y="513496"/>
                </a:cubicBezTo>
                <a:cubicBezTo>
                  <a:pt x="2987727" y="517339"/>
                  <a:pt x="2994628" y="521340"/>
                  <a:pt x="3000543" y="525498"/>
                </a:cubicBezTo>
                <a:cubicBezTo>
                  <a:pt x="3006458" y="529657"/>
                  <a:pt x="3007796" y="534536"/>
                  <a:pt x="3004555" y="540136"/>
                </a:cubicBezTo>
                <a:cubicBezTo>
                  <a:pt x="3001313" y="545736"/>
                  <a:pt x="2998833" y="552404"/>
                  <a:pt x="2997112" y="560141"/>
                </a:cubicBezTo>
                <a:cubicBezTo>
                  <a:pt x="2996682" y="562075"/>
                  <a:pt x="2996334" y="564442"/>
                  <a:pt x="2996067" y="567242"/>
                </a:cubicBezTo>
                <a:lnTo>
                  <a:pt x="2996045" y="567614"/>
                </a:lnTo>
                <a:lnTo>
                  <a:pt x="2997234" y="564880"/>
                </a:lnTo>
                <a:cubicBezTo>
                  <a:pt x="2999026" y="562047"/>
                  <a:pt x="3001735" y="558391"/>
                  <a:pt x="3005361" y="553914"/>
                </a:cubicBezTo>
                <a:cubicBezTo>
                  <a:pt x="3019866" y="536003"/>
                  <a:pt x="3033138" y="515528"/>
                  <a:pt x="3045177" y="492491"/>
                </a:cubicBezTo>
                <a:cubicBezTo>
                  <a:pt x="3057215" y="469453"/>
                  <a:pt x="3061661" y="452514"/>
                  <a:pt x="3058513" y="441673"/>
                </a:cubicBezTo>
                <a:cubicBezTo>
                  <a:pt x="3056153" y="433542"/>
                  <a:pt x="3057805" y="429390"/>
                  <a:pt x="3063470" y="429216"/>
                </a:cubicBezTo>
                <a:close/>
                <a:moveTo>
                  <a:pt x="2572537" y="426824"/>
                </a:moveTo>
                <a:cubicBezTo>
                  <a:pt x="2574217" y="426764"/>
                  <a:pt x="2576328" y="427031"/>
                  <a:pt x="2578869" y="427626"/>
                </a:cubicBezTo>
                <a:cubicBezTo>
                  <a:pt x="2589037" y="430007"/>
                  <a:pt x="2596938" y="433054"/>
                  <a:pt x="2602574" y="436768"/>
                </a:cubicBezTo>
                <a:cubicBezTo>
                  <a:pt x="2608210" y="440482"/>
                  <a:pt x="2609661" y="445770"/>
                  <a:pt x="2606930" y="452632"/>
                </a:cubicBezTo>
                <a:cubicBezTo>
                  <a:pt x="2604198" y="459494"/>
                  <a:pt x="2602409" y="477860"/>
                  <a:pt x="2601563" y="507731"/>
                </a:cubicBezTo>
                <a:cubicBezTo>
                  <a:pt x="2605105" y="506067"/>
                  <a:pt x="2609866" y="504078"/>
                  <a:pt x="2615846" y="501762"/>
                </a:cubicBezTo>
                <a:cubicBezTo>
                  <a:pt x="2621826" y="499446"/>
                  <a:pt x="2628139" y="500281"/>
                  <a:pt x="2634786" y="504268"/>
                </a:cubicBezTo>
                <a:cubicBezTo>
                  <a:pt x="2641432" y="508254"/>
                  <a:pt x="2642185" y="513155"/>
                  <a:pt x="2637044" y="518970"/>
                </a:cubicBezTo>
                <a:cubicBezTo>
                  <a:pt x="2631903" y="524785"/>
                  <a:pt x="2620076" y="530223"/>
                  <a:pt x="2601563" y="535286"/>
                </a:cubicBezTo>
                <a:cubicBezTo>
                  <a:pt x="2601563" y="540305"/>
                  <a:pt x="2601118" y="553168"/>
                  <a:pt x="2600229" y="573875"/>
                </a:cubicBezTo>
                <a:cubicBezTo>
                  <a:pt x="2609895" y="572972"/>
                  <a:pt x="2619058" y="575065"/>
                  <a:pt x="2627719" y="580156"/>
                </a:cubicBezTo>
                <a:cubicBezTo>
                  <a:pt x="2636381" y="585247"/>
                  <a:pt x="2639579" y="592023"/>
                  <a:pt x="2637313" y="600483"/>
                </a:cubicBezTo>
                <a:cubicBezTo>
                  <a:pt x="2635047" y="608944"/>
                  <a:pt x="2629211" y="611493"/>
                  <a:pt x="2619804" y="608130"/>
                </a:cubicBezTo>
                <a:cubicBezTo>
                  <a:pt x="2610396" y="604767"/>
                  <a:pt x="2603872" y="598354"/>
                  <a:pt x="2600229" y="588889"/>
                </a:cubicBezTo>
                <a:cubicBezTo>
                  <a:pt x="2600229" y="650237"/>
                  <a:pt x="2598250" y="688744"/>
                  <a:pt x="2594292" y="704410"/>
                </a:cubicBezTo>
                <a:cubicBezTo>
                  <a:pt x="2590334" y="720077"/>
                  <a:pt x="2584007" y="721486"/>
                  <a:pt x="2575310" y="708637"/>
                </a:cubicBezTo>
                <a:cubicBezTo>
                  <a:pt x="2566612" y="695788"/>
                  <a:pt x="2564063" y="683585"/>
                  <a:pt x="2567663" y="672027"/>
                </a:cubicBezTo>
                <a:cubicBezTo>
                  <a:pt x="2571262" y="660468"/>
                  <a:pt x="2573513" y="647519"/>
                  <a:pt x="2574417" y="633179"/>
                </a:cubicBezTo>
                <a:cubicBezTo>
                  <a:pt x="2575320" y="618839"/>
                  <a:pt x="2576217" y="599128"/>
                  <a:pt x="2577106" y="574047"/>
                </a:cubicBezTo>
                <a:cubicBezTo>
                  <a:pt x="2574152" y="593421"/>
                  <a:pt x="2566455" y="610934"/>
                  <a:pt x="2554014" y="626586"/>
                </a:cubicBezTo>
                <a:cubicBezTo>
                  <a:pt x="2541574" y="642238"/>
                  <a:pt x="2528141" y="654040"/>
                  <a:pt x="2513715" y="661992"/>
                </a:cubicBezTo>
                <a:cubicBezTo>
                  <a:pt x="2499288" y="669944"/>
                  <a:pt x="2497747" y="666326"/>
                  <a:pt x="2509090" y="651140"/>
                </a:cubicBezTo>
                <a:cubicBezTo>
                  <a:pt x="2520433" y="635954"/>
                  <a:pt x="2531034" y="619843"/>
                  <a:pt x="2540893" y="602806"/>
                </a:cubicBezTo>
                <a:cubicBezTo>
                  <a:pt x="2550752" y="585770"/>
                  <a:pt x="2561023" y="565386"/>
                  <a:pt x="2571707" y="541653"/>
                </a:cubicBezTo>
                <a:cubicBezTo>
                  <a:pt x="2564264" y="545209"/>
                  <a:pt x="2554720" y="548346"/>
                  <a:pt x="2543076" y="551063"/>
                </a:cubicBezTo>
                <a:cubicBezTo>
                  <a:pt x="2531432" y="553781"/>
                  <a:pt x="2520695" y="552609"/>
                  <a:pt x="2510865" y="547546"/>
                </a:cubicBezTo>
                <a:cubicBezTo>
                  <a:pt x="2501034" y="542484"/>
                  <a:pt x="2503257" y="538010"/>
                  <a:pt x="2517533" y="534124"/>
                </a:cubicBezTo>
                <a:cubicBezTo>
                  <a:pt x="2531808" y="530238"/>
                  <a:pt x="2551666" y="523634"/>
                  <a:pt x="2577106" y="514313"/>
                </a:cubicBezTo>
                <a:cubicBezTo>
                  <a:pt x="2577106" y="495800"/>
                  <a:pt x="2576672" y="480180"/>
                  <a:pt x="2575804" y="467453"/>
                </a:cubicBezTo>
                <a:cubicBezTo>
                  <a:pt x="2574937" y="454726"/>
                  <a:pt x="2572689" y="444311"/>
                  <a:pt x="2569061" y="436209"/>
                </a:cubicBezTo>
                <a:cubicBezTo>
                  <a:pt x="2566340" y="430132"/>
                  <a:pt x="2567499" y="427004"/>
                  <a:pt x="2572537" y="426824"/>
                </a:cubicBezTo>
                <a:close/>
                <a:moveTo>
                  <a:pt x="5174989" y="426388"/>
                </a:moveTo>
                <a:cubicBezTo>
                  <a:pt x="5176373" y="426264"/>
                  <a:pt x="5178158" y="426440"/>
                  <a:pt x="5180343" y="426917"/>
                </a:cubicBezTo>
                <a:cubicBezTo>
                  <a:pt x="5189083" y="428824"/>
                  <a:pt x="5196081" y="431416"/>
                  <a:pt x="5201337" y="434693"/>
                </a:cubicBezTo>
                <a:cubicBezTo>
                  <a:pt x="5206593" y="437969"/>
                  <a:pt x="5208303" y="442142"/>
                  <a:pt x="5206467" y="447212"/>
                </a:cubicBezTo>
                <a:cubicBezTo>
                  <a:pt x="5204632" y="452281"/>
                  <a:pt x="5203305" y="461656"/>
                  <a:pt x="5202488" y="475336"/>
                </a:cubicBezTo>
                <a:cubicBezTo>
                  <a:pt x="5216226" y="473615"/>
                  <a:pt x="5226827" y="471611"/>
                  <a:pt x="5234291" y="469324"/>
                </a:cubicBezTo>
                <a:cubicBezTo>
                  <a:pt x="5241755" y="467037"/>
                  <a:pt x="5248893" y="469525"/>
                  <a:pt x="5255704" y="476788"/>
                </a:cubicBezTo>
                <a:cubicBezTo>
                  <a:pt x="5262516" y="484052"/>
                  <a:pt x="5261390" y="488562"/>
                  <a:pt x="5252327" y="490318"/>
                </a:cubicBezTo>
                <a:cubicBezTo>
                  <a:pt x="5243264" y="492075"/>
                  <a:pt x="5226651" y="494624"/>
                  <a:pt x="5202488" y="497965"/>
                </a:cubicBezTo>
                <a:lnTo>
                  <a:pt x="5202488" y="513130"/>
                </a:lnTo>
                <a:cubicBezTo>
                  <a:pt x="5218362" y="511481"/>
                  <a:pt x="5229010" y="509047"/>
                  <a:pt x="5234430" y="505827"/>
                </a:cubicBezTo>
                <a:cubicBezTo>
                  <a:pt x="5239851" y="502608"/>
                  <a:pt x="5245752" y="502457"/>
                  <a:pt x="5252133" y="505376"/>
                </a:cubicBezTo>
                <a:cubicBezTo>
                  <a:pt x="5258515" y="508294"/>
                  <a:pt x="5264208" y="512255"/>
                  <a:pt x="5269213" y="517260"/>
                </a:cubicBezTo>
                <a:cubicBezTo>
                  <a:pt x="5274218" y="522265"/>
                  <a:pt x="5274522" y="526689"/>
                  <a:pt x="5270127" y="530532"/>
                </a:cubicBezTo>
                <a:cubicBezTo>
                  <a:pt x="5265731" y="534375"/>
                  <a:pt x="5260279" y="541703"/>
                  <a:pt x="5253768" y="552515"/>
                </a:cubicBezTo>
                <a:cubicBezTo>
                  <a:pt x="5260064" y="562883"/>
                  <a:pt x="5259877" y="568386"/>
                  <a:pt x="5253209" y="569025"/>
                </a:cubicBezTo>
                <a:cubicBezTo>
                  <a:pt x="5246541" y="569663"/>
                  <a:pt x="5229634" y="571222"/>
                  <a:pt x="5202488" y="573703"/>
                </a:cubicBezTo>
                <a:lnTo>
                  <a:pt x="5202488" y="584480"/>
                </a:lnTo>
                <a:cubicBezTo>
                  <a:pt x="5208912" y="586616"/>
                  <a:pt x="5217376" y="589054"/>
                  <a:pt x="5227881" y="591793"/>
                </a:cubicBezTo>
                <a:cubicBezTo>
                  <a:pt x="5238385" y="594532"/>
                  <a:pt x="5247781" y="598587"/>
                  <a:pt x="5256070" y="603957"/>
                </a:cubicBezTo>
                <a:cubicBezTo>
                  <a:pt x="5264359" y="609328"/>
                  <a:pt x="5268747" y="617831"/>
                  <a:pt x="5269234" y="629469"/>
                </a:cubicBezTo>
                <a:cubicBezTo>
                  <a:pt x="5269722" y="641106"/>
                  <a:pt x="5264126" y="642959"/>
                  <a:pt x="5252446" y="635029"/>
                </a:cubicBezTo>
                <a:cubicBezTo>
                  <a:pt x="5240766" y="627099"/>
                  <a:pt x="5224113" y="614415"/>
                  <a:pt x="5202488" y="596977"/>
                </a:cubicBezTo>
                <a:cubicBezTo>
                  <a:pt x="5202488" y="612780"/>
                  <a:pt x="5202248" y="628371"/>
                  <a:pt x="5201767" y="643751"/>
                </a:cubicBezTo>
                <a:cubicBezTo>
                  <a:pt x="5201527" y="651441"/>
                  <a:pt x="5200908" y="657954"/>
                  <a:pt x="5199909" y="663291"/>
                </a:cubicBezTo>
                <a:lnTo>
                  <a:pt x="5195868" y="675492"/>
                </a:lnTo>
                <a:lnTo>
                  <a:pt x="5235355" y="681276"/>
                </a:lnTo>
                <a:cubicBezTo>
                  <a:pt x="5254787" y="683484"/>
                  <a:pt x="5277562" y="683008"/>
                  <a:pt x="5303683" y="679846"/>
                </a:cubicBezTo>
                <a:cubicBezTo>
                  <a:pt x="5329804" y="676684"/>
                  <a:pt x="5333429" y="680710"/>
                  <a:pt x="5314556" y="691924"/>
                </a:cubicBezTo>
                <a:cubicBezTo>
                  <a:pt x="5295685" y="703138"/>
                  <a:pt x="5280434" y="710591"/>
                  <a:pt x="5268804" y="714284"/>
                </a:cubicBezTo>
                <a:cubicBezTo>
                  <a:pt x="5257174" y="717976"/>
                  <a:pt x="5248867" y="719586"/>
                  <a:pt x="5243885" y="719113"/>
                </a:cubicBezTo>
                <a:cubicBezTo>
                  <a:pt x="5238901" y="718640"/>
                  <a:pt x="5231211" y="716592"/>
                  <a:pt x="5220814" y="712972"/>
                </a:cubicBezTo>
                <a:cubicBezTo>
                  <a:pt x="5210418" y="709351"/>
                  <a:pt x="5192690" y="703733"/>
                  <a:pt x="5167630" y="696118"/>
                </a:cubicBezTo>
                <a:cubicBezTo>
                  <a:pt x="5142571" y="688504"/>
                  <a:pt x="5123509" y="682448"/>
                  <a:pt x="5110445" y="677953"/>
                </a:cubicBezTo>
                <a:cubicBezTo>
                  <a:pt x="5097381" y="673457"/>
                  <a:pt x="5087895" y="670761"/>
                  <a:pt x="5081987" y="669865"/>
                </a:cubicBezTo>
                <a:cubicBezTo>
                  <a:pt x="5076079" y="668969"/>
                  <a:pt x="5069368" y="669797"/>
                  <a:pt x="5061853" y="672349"/>
                </a:cubicBezTo>
                <a:cubicBezTo>
                  <a:pt x="5054339" y="674902"/>
                  <a:pt x="5048055" y="678275"/>
                  <a:pt x="5043000" y="682470"/>
                </a:cubicBezTo>
                <a:cubicBezTo>
                  <a:pt x="5037945" y="686664"/>
                  <a:pt x="5030165" y="685030"/>
                  <a:pt x="5019661" y="677566"/>
                </a:cubicBezTo>
                <a:cubicBezTo>
                  <a:pt x="5009156" y="670102"/>
                  <a:pt x="5009705" y="664724"/>
                  <a:pt x="5021306" y="661433"/>
                </a:cubicBezTo>
                <a:cubicBezTo>
                  <a:pt x="5032908" y="658142"/>
                  <a:pt x="5047893" y="654826"/>
                  <a:pt x="5066263" y="651484"/>
                </a:cubicBezTo>
                <a:cubicBezTo>
                  <a:pt x="5067884" y="642622"/>
                  <a:pt x="5066607" y="634556"/>
                  <a:pt x="5062434" y="627285"/>
                </a:cubicBezTo>
                <a:lnTo>
                  <a:pt x="5052883" y="606850"/>
                </a:lnTo>
                <a:cubicBezTo>
                  <a:pt x="5049930" y="600756"/>
                  <a:pt x="5049127" y="593313"/>
                  <a:pt x="5050474" y="584523"/>
                </a:cubicBezTo>
                <a:cubicBezTo>
                  <a:pt x="5051822" y="575732"/>
                  <a:pt x="5051622" y="571337"/>
                  <a:pt x="5049872" y="571337"/>
                </a:cubicBezTo>
                <a:cubicBezTo>
                  <a:pt x="5046761" y="571337"/>
                  <a:pt x="5042060" y="572237"/>
                  <a:pt x="5035772" y="574036"/>
                </a:cubicBezTo>
                <a:cubicBezTo>
                  <a:pt x="5029484" y="575836"/>
                  <a:pt x="5022827" y="574001"/>
                  <a:pt x="5015800" y="568530"/>
                </a:cubicBezTo>
                <a:cubicBezTo>
                  <a:pt x="5008773" y="563059"/>
                  <a:pt x="5009304" y="559693"/>
                  <a:pt x="5017391" y="558431"/>
                </a:cubicBezTo>
                <a:cubicBezTo>
                  <a:pt x="5025479" y="557169"/>
                  <a:pt x="5032406" y="555301"/>
                  <a:pt x="5038170" y="552827"/>
                </a:cubicBezTo>
                <a:cubicBezTo>
                  <a:pt x="5043935" y="550354"/>
                  <a:pt x="5048399" y="547170"/>
                  <a:pt x="5051561" y="543277"/>
                </a:cubicBezTo>
                <a:cubicBezTo>
                  <a:pt x="5054723" y="539383"/>
                  <a:pt x="5059882" y="538645"/>
                  <a:pt x="5067037" y="541061"/>
                </a:cubicBezTo>
                <a:cubicBezTo>
                  <a:pt x="5074193" y="543477"/>
                  <a:pt x="5080782" y="546951"/>
                  <a:pt x="5086805" y="551483"/>
                </a:cubicBezTo>
                <a:cubicBezTo>
                  <a:pt x="5092828" y="556014"/>
                  <a:pt x="5092613" y="560861"/>
                  <a:pt x="5086160" y="566024"/>
                </a:cubicBezTo>
                <a:cubicBezTo>
                  <a:pt x="5079707" y="571186"/>
                  <a:pt x="5075434" y="578252"/>
                  <a:pt x="5073340" y="587222"/>
                </a:cubicBezTo>
                <a:cubicBezTo>
                  <a:pt x="5071246" y="596192"/>
                  <a:pt x="5074025" y="605911"/>
                  <a:pt x="5081675" y="616379"/>
                </a:cubicBezTo>
                <a:cubicBezTo>
                  <a:pt x="5089325" y="626848"/>
                  <a:pt x="5089552" y="638722"/>
                  <a:pt x="5082353" y="652001"/>
                </a:cubicBezTo>
                <a:cubicBezTo>
                  <a:pt x="5124384" y="662096"/>
                  <a:pt x="5155534" y="668947"/>
                  <a:pt x="5175804" y="672554"/>
                </a:cubicBezTo>
                <a:lnTo>
                  <a:pt x="5184217" y="673786"/>
                </a:lnTo>
                <a:lnTo>
                  <a:pt x="5181569" y="670155"/>
                </a:lnTo>
                <a:cubicBezTo>
                  <a:pt x="5175611" y="660447"/>
                  <a:pt x="5173753" y="651183"/>
                  <a:pt x="5175998" y="642364"/>
                </a:cubicBezTo>
                <a:cubicBezTo>
                  <a:pt x="5178242" y="633545"/>
                  <a:pt x="5179816" y="617520"/>
                  <a:pt x="5180719" y="594288"/>
                </a:cubicBezTo>
                <a:cubicBezTo>
                  <a:pt x="5176575" y="605961"/>
                  <a:pt x="5168731" y="617111"/>
                  <a:pt x="5157187" y="627737"/>
                </a:cubicBezTo>
                <a:cubicBezTo>
                  <a:pt x="5145643" y="638363"/>
                  <a:pt x="5132508" y="646243"/>
                  <a:pt x="5117780" y="651377"/>
                </a:cubicBezTo>
                <a:cubicBezTo>
                  <a:pt x="5103053" y="656511"/>
                  <a:pt x="5100518" y="654557"/>
                  <a:pt x="5110176" y="645515"/>
                </a:cubicBezTo>
                <a:cubicBezTo>
                  <a:pt x="5119835" y="636474"/>
                  <a:pt x="5130034" y="626583"/>
                  <a:pt x="5140775" y="615842"/>
                </a:cubicBezTo>
                <a:cubicBezTo>
                  <a:pt x="5151516" y="605101"/>
                  <a:pt x="5162134" y="592066"/>
                  <a:pt x="5172631" y="576736"/>
                </a:cubicBezTo>
                <a:cubicBezTo>
                  <a:pt x="5169462" y="577639"/>
                  <a:pt x="5162744" y="578880"/>
                  <a:pt x="5152476" y="580457"/>
                </a:cubicBezTo>
                <a:cubicBezTo>
                  <a:pt x="5147156" y="587871"/>
                  <a:pt x="5142477" y="588692"/>
                  <a:pt x="5138441" y="582920"/>
                </a:cubicBezTo>
                <a:cubicBezTo>
                  <a:pt x="5134404" y="577148"/>
                  <a:pt x="5130615" y="568286"/>
                  <a:pt x="5127072" y="556333"/>
                </a:cubicBezTo>
                <a:cubicBezTo>
                  <a:pt x="5123531" y="544381"/>
                  <a:pt x="5119888" y="535773"/>
                  <a:pt x="5116145" y="530510"/>
                </a:cubicBezTo>
                <a:cubicBezTo>
                  <a:pt x="5112402" y="525247"/>
                  <a:pt x="5115056" y="522616"/>
                  <a:pt x="5124104" y="522616"/>
                </a:cubicBezTo>
                <a:cubicBezTo>
                  <a:pt x="5130643" y="522616"/>
                  <a:pt x="5135003" y="522612"/>
                  <a:pt x="5137182" y="522605"/>
                </a:cubicBezTo>
                <a:cubicBezTo>
                  <a:pt x="5139362" y="522598"/>
                  <a:pt x="5153874" y="521411"/>
                  <a:pt x="5180719" y="519045"/>
                </a:cubicBezTo>
                <a:lnTo>
                  <a:pt x="5180719" y="501149"/>
                </a:lnTo>
                <a:cubicBezTo>
                  <a:pt x="5168961" y="502898"/>
                  <a:pt x="5159944" y="504235"/>
                  <a:pt x="5153670" y="505160"/>
                </a:cubicBezTo>
                <a:cubicBezTo>
                  <a:pt x="5147396" y="506085"/>
                  <a:pt x="5141915" y="506049"/>
                  <a:pt x="5137225" y="505053"/>
                </a:cubicBezTo>
                <a:cubicBezTo>
                  <a:pt x="5132536" y="504056"/>
                  <a:pt x="5128040" y="500966"/>
                  <a:pt x="5123738" y="495782"/>
                </a:cubicBezTo>
                <a:cubicBezTo>
                  <a:pt x="5119436" y="490598"/>
                  <a:pt x="5122090" y="487712"/>
                  <a:pt x="5131697" y="487124"/>
                </a:cubicBezTo>
                <a:cubicBezTo>
                  <a:pt x="5141305" y="486536"/>
                  <a:pt x="5157646" y="484184"/>
                  <a:pt x="5180719" y="480069"/>
                </a:cubicBezTo>
                <a:cubicBezTo>
                  <a:pt x="5180719" y="473544"/>
                  <a:pt x="5180508" y="466435"/>
                  <a:pt x="5180085" y="458741"/>
                </a:cubicBezTo>
                <a:cubicBezTo>
                  <a:pt x="5179662" y="451048"/>
                  <a:pt x="5177414" y="443343"/>
                  <a:pt x="5173341" y="435628"/>
                </a:cubicBezTo>
                <a:cubicBezTo>
                  <a:pt x="5170287" y="429842"/>
                  <a:pt x="5170836" y="426762"/>
                  <a:pt x="5174989" y="426388"/>
                </a:cubicBezTo>
                <a:close/>
                <a:moveTo>
                  <a:pt x="3384289" y="426388"/>
                </a:moveTo>
                <a:cubicBezTo>
                  <a:pt x="3385673" y="426264"/>
                  <a:pt x="3387458" y="426440"/>
                  <a:pt x="3389643" y="426917"/>
                </a:cubicBezTo>
                <a:cubicBezTo>
                  <a:pt x="3398383" y="428824"/>
                  <a:pt x="3405381" y="431416"/>
                  <a:pt x="3410637" y="434693"/>
                </a:cubicBezTo>
                <a:cubicBezTo>
                  <a:pt x="3415893" y="437969"/>
                  <a:pt x="3417603" y="442142"/>
                  <a:pt x="3415767" y="447212"/>
                </a:cubicBezTo>
                <a:cubicBezTo>
                  <a:pt x="3413932" y="452281"/>
                  <a:pt x="3412605" y="461656"/>
                  <a:pt x="3411788" y="475336"/>
                </a:cubicBezTo>
                <a:cubicBezTo>
                  <a:pt x="3425526" y="473615"/>
                  <a:pt x="3436127" y="471611"/>
                  <a:pt x="3443591" y="469324"/>
                </a:cubicBezTo>
                <a:cubicBezTo>
                  <a:pt x="3451055" y="467037"/>
                  <a:pt x="3458193" y="469525"/>
                  <a:pt x="3465004" y="476788"/>
                </a:cubicBezTo>
                <a:cubicBezTo>
                  <a:pt x="3471816" y="484052"/>
                  <a:pt x="3470690" y="488562"/>
                  <a:pt x="3461627" y="490318"/>
                </a:cubicBezTo>
                <a:cubicBezTo>
                  <a:pt x="3452564" y="492075"/>
                  <a:pt x="3435951" y="494624"/>
                  <a:pt x="3411788" y="497965"/>
                </a:cubicBezTo>
                <a:lnTo>
                  <a:pt x="3411788" y="513130"/>
                </a:lnTo>
                <a:cubicBezTo>
                  <a:pt x="3427662" y="511481"/>
                  <a:pt x="3438310" y="509047"/>
                  <a:pt x="3443731" y="505827"/>
                </a:cubicBezTo>
                <a:cubicBezTo>
                  <a:pt x="3449151" y="502608"/>
                  <a:pt x="3455052" y="502457"/>
                  <a:pt x="3461434" y="505376"/>
                </a:cubicBezTo>
                <a:cubicBezTo>
                  <a:pt x="3467815" y="508294"/>
                  <a:pt x="3473508" y="512255"/>
                  <a:pt x="3478513" y="517260"/>
                </a:cubicBezTo>
                <a:cubicBezTo>
                  <a:pt x="3483518" y="522265"/>
                  <a:pt x="3483822" y="526689"/>
                  <a:pt x="3479427" y="530532"/>
                </a:cubicBezTo>
                <a:cubicBezTo>
                  <a:pt x="3475032" y="534375"/>
                  <a:pt x="3469579" y="541703"/>
                  <a:pt x="3463068" y="552515"/>
                </a:cubicBezTo>
                <a:cubicBezTo>
                  <a:pt x="3469364" y="562883"/>
                  <a:pt x="3469177" y="568386"/>
                  <a:pt x="3462509" y="569025"/>
                </a:cubicBezTo>
                <a:cubicBezTo>
                  <a:pt x="3455841" y="569663"/>
                  <a:pt x="3438934" y="571222"/>
                  <a:pt x="3411788" y="573703"/>
                </a:cubicBezTo>
                <a:lnTo>
                  <a:pt x="3411788" y="584480"/>
                </a:lnTo>
                <a:cubicBezTo>
                  <a:pt x="3418212" y="586616"/>
                  <a:pt x="3426676" y="589054"/>
                  <a:pt x="3437181" y="591793"/>
                </a:cubicBezTo>
                <a:cubicBezTo>
                  <a:pt x="3447685" y="594532"/>
                  <a:pt x="3457082" y="598587"/>
                  <a:pt x="3465370" y="603957"/>
                </a:cubicBezTo>
                <a:cubicBezTo>
                  <a:pt x="3473659" y="609328"/>
                  <a:pt x="3478047" y="617831"/>
                  <a:pt x="3478534" y="629469"/>
                </a:cubicBezTo>
                <a:cubicBezTo>
                  <a:pt x="3479022" y="641106"/>
                  <a:pt x="3473426" y="642959"/>
                  <a:pt x="3461746" y="635029"/>
                </a:cubicBezTo>
                <a:cubicBezTo>
                  <a:pt x="3450065" y="627099"/>
                  <a:pt x="3433413" y="614415"/>
                  <a:pt x="3411788" y="596977"/>
                </a:cubicBezTo>
                <a:cubicBezTo>
                  <a:pt x="3411788" y="612780"/>
                  <a:pt x="3411548" y="628371"/>
                  <a:pt x="3411067" y="643751"/>
                </a:cubicBezTo>
                <a:cubicBezTo>
                  <a:pt x="3410827" y="651441"/>
                  <a:pt x="3410208" y="657954"/>
                  <a:pt x="3409209" y="663291"/>
                </a:cubicBezTo>
                <a:lnTo>
                  <a:pt x="3405168" y="675492"/>
                </a:lnTo>
                <a:lnTo>
                  <a:pt x="3444656" y="681276"/>
                </a:lnTo>
                <a:cubicBezTo>
                  <a:pt x="3464086" y="683484"/>
                  <a:pt x="3486863" y="683008"/>
                  <a:pt x="3512983" y="679846"/>
                </a:cubicBezTo>
                <a:cubicBezTo>
                  <a:pt x="3539104" y="676684"/>
                  <a:pt x="3542728" y="680710"/>
                  <a:pt x="3523857" y="691924"/>
                </a:cubicBezTo>
                <a:cubicBezTo>
                  <a:pt x="3504985" y="703138"/>
                  <a:pt x="3489734" y="710591"/>
                  <a:pt x="3478104" y="714284"/>
                </a:cubicBezTo>
                <a:cubicBezTo>
                  <a:pt x="3466474" y="717976"/>
                  <a:pt x="3458168" y="719586"/>
                  <a:pt x="3453184" y="719113"/>
                </a:cubicBezTo>
                <a:cubicBezTo>
                  <a:pt x="3448201" y="718640"/>
                  <a:pt x="3440511" y="716592"/>
                  <a:pt x="3430115" y="712972"/>
                </a:cubicBezTo>
                <a:cubicBezTo>
                  <a:pt x="3419718" y="709351"/>
                  <a:pt x="3401990" y="703733"/>
                  <a:pt x="3376930" y="696118"/>
                </a:cubicBezTo>
                <a:cubicBezTo>
                  <a:pt x="3351871" y="688504"/>
                  <a:pt x="3332809" y="682448"/>
                  <a:pt x="3319745" y="677953"/>
                </a:cubicBezTo>
                <a:cubicBezTo>
                  <a:pt x="3306681" y="673457"/>
                  <a:pt x="3297195" y="670761"/>
                  <a:pt x="3291287" y="669865"/>
                </a:cubicBezTo>
                <a:cubicBezTo>
                  <a:pt x="3285379" y="668969"/>
                  <a:pt x="3278668" y="669797"/>
                  <a:pt x="3271153" y="672349"/>
                </a:cubicBezTo>
                <a:cubicBezTo>
                  <a:pt x="3263639" y="674902"/>
                  <a:pt x="3257355" y="678275"/>
                  <a:pt x="3252300" y="682470"/>
                </a:cubicBezTo>
                <a:cubicBezTo>
                  <a:pt x="3247245" y="686664"/>
                  <a:pt x="3239465" y="685030"/>
                  <a:pt x="3228961" y="677566"/>
                </a:cubicBezTo>
                <a:cubicBezTo>
                  <a:pt x="3218457" y="670102"/>
                  <a:pt x="3219005" y="664724"/>
                  <a:pt x="3230606" y="661433"/>
                </a:cubicBezTo>
                <a:cubicBezTo>
                  <a:pt x="3242208" y="658142"/>
                  <a:pt x="3257193" y="654826"/>
                  <a:pt x="3275563" y="651484"/>
                </a:cubicBezTo>
                <a:cubicBezTo>
                  <a:pt x="3277184" y="642622"/>
                  <a:pt x="3275907" y="634556"/>
                  <a:pt x="3271734" y="627285"/>
                </a:cubicBezTo>
                <a:lnTo>
                  <a:pt x="3262184" y="606850"/>
                </a:lnTo>
                <a:cubicBezTo>
                  <a:pt x="3259230" y="600756"/>
                  <a:pt x="3258426" y="593313"/>
                  <a:pt x="3259774" y="584523"/>
                </a:cubicBezTo>
                <a:cubicBezTo>
                  <a:pt x="3261123" y="575732"/>
                  <a:pt x="3260921" y="571337"/>
                  <a:pt x="3259172" y="571337"/>
                </a:cubicBezTo>
                <a:cubicBezTo>
                  <a:pt x="3256060" y="571337"/>
                  <a:pt x="3251360" y="572237"/>
                  <a:pt x="3245072" y="574036"/>
                </a:cubicBezTo>
                <a:cubicBezTo>
                  <a:pt x="3238784" y="575836"/>
                  <a:pt x="3232127" y="574001"/>
                  <a:pt x="3225100" y="568530"/>
                </a:cubicBezTo>
                <a:cubicBezTo>
                  <a:pt x="3218073" y="563059"/>
                  <a:pt x="3218604" y="559693"/>
                  <a:pt x="3226692" y="558431"/>
                </a:cubicBezTo>
                <a:cubicBezTo>
                  <a:pt x="3234779" y="557169"/>
                  <a:pt x="3241706" y="555301"/>
                  <a:pt x="3247471" y="552827"/>
                </a:cubicBezTo>
                <a:cubicBezTo>
                  <a:pt x="3253235" y="550354"/>
                  <a:pt x="3257699" y="547170"/>
                  <a:pt x="3260861" y="543277"/>
                </a:cubicBezTo>
                <a:cubicBezTo>
                  <a:pt x="3264023" y="539383"/>
                  <a:pt x="3269182" y="538645"/>
                  <a:pt x="3276337" y="541061"/>
                </a:cubicBezTo>
                <a:cubicBezTo>
                  <a:pt x="3283493" y="543477"/>
                  <a:pt x="3290082" y="546951"/>
                  <a:pt x="3296105" y="551483"/>
                </a:cubicBezTo>
                <a:cubicBezTo>
                  <a:pt x="3302128" y="556014"/>
                  <a:pt x="3301913" y="560861"/>
                  <a:pt x="3295460" y="566024"/>
                </a:cubicBezTo>
                <a:cubicBezTo>
                  <a:pt x="3289007" y="571186"/>
                  <a:pt x="3284733" y="578252"/>
                  <a:pt x="3282640" y="587222"/>
                </a:cubicBezTo>
                <a:cubicBezTo>
                  <a:pt x="3280546" y="596192"/>
                  <a:pt x="3283325" y="605911"/>
                  <a:pt x="3290975" y="616379"/>
                </a:cubicBezTo>
                <a:cubicBezTo>
                  <a:pt x="3298626" y="626848"/>
                  <a:pt x="3298852" y="638722"/>
                  <a:pt x="3291653" y="652001"/>
                </a:cubicBezTo>
                <a:cubicBezTo>
                  <a:pt x="3333684" y="662096"/>
                  <a:pt x="3364835" y="668947"/>
                  <a:pt x="3385104" y="672554"/>
                </a:cubicBezTo>
                <a:lnTo>
                  <a:pt x="3393517" y="673786"/>
                </a:lnTo>
                <a:lnTo>
                  <a:pt x="3390869" y="670155"/>
                </a:lnTo>
                <a:cubicBezTo>
                  <a:pt x="3384911" y="660447"/>
                  <a:pt x="3383054" y="651183"/>
                  <a:pt x="3385298" y="642364"/>
                </a:cubicBezTo>
                <a:cubicBezTo>
                  <a:pt x="3387542" y="633545"/>
                  <a:pt x="3389116" y="617520"/>
                  <a:pt x="3390019" y="594288"/>
                </a:cubicBezTo>
                <a:cubicBezTo>
                  <a:pt x="3385875" y="605961"/>
                  <a:pt x="3378031" y="617111"/>
                  <a:pt x="3366487" y="627737"/>
                </a:cubicBezTo>
                <a:cubicBezTo>
                  <a:pt x="3354943" y="638363"/>
                  <a:pt x="3341808" y="646243"/>
                  <a:pt x="3327080" y="651377"/>
                </a:cubicBezTo>
                <a:cubicBezTo>
                  <a:pt x="3312353" y="656511"/>
                  <a:pt x="3309818" y="654557"/>
                  <a:pt x="3319476" y="645515"/>
                </a:cubicBezTo>
                <a:cubicBezTo>
                  <a:pt x="3329134" y="636474"/>
                  <a:pt x="3339334" y="626583"/>
                  <a:pt x="3350075" y="615842"/>
                </a:cubicBezTo>
                <a:cubicBezTo>
                  <a:pt x="3360815" y="605101"/>
                  <a:pt x="3371434" y="592066"/>
                  <a:pt x="3381932" y="576736"/>
                </a:cubicBezTo>
                <a:cubicBezTo>
                  <a:pt x="3378762" y="577639"/>
                  <a:pt x="3372044" y="578880"/>
                  <a:pt x="3361776" y="580457"/>
                </a:cubicBezTo>
                <a:cubicBezTo>
                  <a:pt x="3356456" y="587871"/>
                  <a:pt x="3351778" y="588692"/>
                  <a:pt x="3347741" y="582920"/>
                </a:cubicBezTo>
                <a:cubicBezTo>
                  <a:pt x="3343704" y="577148"/>
                  <a:pt x="3339915" y="568286"/>
                  <a:pt x="3336373" y="556333"/>
                </a:cubicBezTo>
                <a:cubicBezTo>
                  <a:pt x="3332830" y="544381"/>
                  <a:pt x="3329188" y="535773"/>
                  <a:pt x="3325445" y="530510"/>
                </a:cubicBezTo>
                <a:cubicBezTo>
                  <a:pt x="3321703" y="525247"/>
                  <a:pt x="3324355" y="522616"/>
                  <a:pt x="3333404" y="522616"/>
                </a:cubicBezTo>
                <a:cubicBezTo>
                  <a:pt x="3339943" y="522616"/>
                  <a:pt x="3344303" y="522612"/>
                  <a:pt x="3346483" y="522605"/>
                </a:cubicBezTo>
                <a:cubicBezTo>
                  <a:pt x="3348662" y="522598"/>
                  <a:pt x="3363175" y="521411"/>
                  <a:pt x="3390019" y="519045"/>
                </a:cubicBezTo>
                <a:lnTo>
                  <a:pt x="3390019" y="501149"/>
                </a:lnTo>
                <a:cubicBezTo>
                  <a:pt x="3378261" y="502898"/>
                  <a:pt x="3369244" y="504235"/>
                  <a:pt x="3362970" y="505160"/>
                </a:cubicBezTo>
                <a:cubicBezTo>
                  <a:pt x="3356696" y="506085"/>
                  <a:pt x="3351215" y="506049"/>
                  <a:pt x="3346526" y="505053"/>
                </a:cubicBezTo>
                <a:cubicBezTo>
                  <a:pt x="3341836" y="504056"/>
                  <a:pt x="3337341" y="500966"/>
                  <a:pt x="3333039" y="495782"/>
                </a:cubicBezTo>
                <a:cubicBezTo>
                  <a:pt x="3328737" y="490598"/>
                  <a:pt x="3331389" y="487712"/>
                  <a:pt x="3340997" y="487124"/>
                </a:cubicBezTo>
                <a:cubicBezTo>
                  <a:pt x="3350605" y="486536"/>
                  <a:pt x="3366946" y="484184"/>
                  <a:pt x="3390019" y="480069"/>
                </a:cubicBezTo>
                <a:cubicBezTo>
                  <a:pt x="3390019" y="473544"/>
                  <a:pt x="3389808" y="466435"/>
                  <a:pt x="3389385" y="458741"/>
                </a:cubicBezTo>
                <a:cubicBezTo>
                  <a:pt x="3388962" y="451048"/>
                  <a:pt x="3386714" y="443343"/>
                  <a:pt x="3382641" y="435628"/>
                </a:cubicBezTo>
                <a:cubicBezTo>
                  <a:pt x="3379587" y="429842"/>
                  <a:pt x="3380136" y="426762"/>
                  <a:pt x="3384289" y="426388"/>
                </a:cubicBezTo>
                <a:close/>
                <a:moveTo>
                  <a:pt x="4451349" y="424553"/>
                </a:moveTo>
                <a:cubicBezTo>
                  <a:pt x="4454624" y="424412"/>
                  <a:pt x="4460099" y="426235"/>
                  <a:pt x="4467775" y="430025"/>
                </a:cubicBezTo>
                <a:cubicBezTo>
                  <a:pt x="4483126" y="437604"/>
                  <a:pt x="4488145" y="444390"/>
                  <a:pt x="4482832" y="450384"/>
                </a:cubicBezTo>
                <a:cubicBezTo>
                  <a:pt x="4477519" y="456379"/>
                  <a:pt x="4469829" y="464696"/>
                  <a:pt x="4459762" y="475336"/>
                </a:cubicBezTo>
                <a:cubicBezTo>
                  <a:pt x="4481201" y="471006"/>
                  <a:pt x="4498054" y="466101"/>
                  <a:pt x="4510322" y="460623"/>
                </a:cubicBezTo>
                <a:cubicBezTo>
                  <a:pt x="4522590" y="455145"/>
                  <a:pt x="4533654" y="455604"/>
                  <a:pt x="4543512" y="462000"/>
                </a:cubicBezTo>
                <a:cubicBezTo>
                  <a:pt x="4553372" y="468396"/>
                  <a:pt x="4548557" y="474702"/>
                  <a:pt x="4529068" y="480918"/>
                </a:cubicBezTo>
                <a:cubicBezTo>
                  <a:pt x="4509580" y="487135"/>
                  <a:pt x="4493993" y="491387"/>
                  <a:pt x="4482305" y="493674"/>
                </a:cubicBezTo>
                <a:cubicBezTo>
                  <a:pt x="4470618" y="495961"/>
                  <a:pt x="4459920" y="495305"/>
                  <a:pt x="4450211" y="491706"/>
                </a:cubicBezTo>
                <a:cubicBezTo>
                  <a:pt x="4437592" y="507308"/>
                  <a:pt x="4424080" y="518633"/>
                  <a:pt x="4409675" y="525681"/>
                </a:cubicBezTo>
                <a:cubicBezTo>
                  <a:pt x="4395271" y="532729"/>
                  <a:pt x="4394213" y="529065"/>
                  <a:pt x="4406503" y="514689"/>
                </a:cubicBezTo>
                <a:cubicBezTo>
                  <a:pt x="4418792" y="500313"/>
                  <a:pt x="4429365" y="484786"/>
                  <a:pt x="4438219" y="468109"/>
                </a:cubicBezTo>
                <a:cubicBezTo>
                  <a:pt x="4447075" y="451431"/>
                  <a:pt x="4450377" y="439020"/>
                  <a:pt x="4448125" y="430874"/>
                </a:cubicBezTo>
                <a:cubicBezTo>
                  <a:pt x="4446999" y="426802"/>
                  <a:pt x="4448074" y="424695"/>
                  <a:pt x="4451349" y="424553"/>
                </a:cubicBezTo>
                <a:close/>
                <a:moveTo>
                  <a:pt x="1561093" y="420265"/>
                </a:moveTo>
                <a:cubicBezTo>
                  <a:pt x="1562815" y="420053"/>
                  <a:pt x="1565105" y="420241"/>
                  <a:pt x="1567964" y="420829"/>
                </a:cubicBezTo>
                <a:cubicBezTo>
                  <a:pt x="1579400" y="423181"/>
                  <a:pt x="1589550" y="426967"/>
                  <a:pt x="1598412" y="432187"/>
                </a:cubicBezTo>
                <a:cubicBezTo>
                  <a:pt x="1607274" y="437406"/>
                  <a:pt x="1609006" y="443469"/>
                  <a:pt x="1603607" y="450374"/>
                </a:cubicBezTo>
                <a:cubicBezTo>
                  <a:pt x="1598208" y="457278"/>
                  <a:pt x="1595508" y="484951"/>
                  <a:pt x="1595508" y="533393"/>
                </a:cubicBezTo>
                <a:cubicBezTo>
                  <a:pt x="1613476" y="531701"/>
                  <a:pt x="1628655" y="528352"/>
                  <a:pt x="1641045" y="523347"/>
                </a:cubicBezTo>
                <a:cubicBezTo>
                  <a:pt x="1653435" y="518343"/>
                  <a:pt x="1664467" y="520006"/>
                  <a:pt x="1674139" y="528338"/>
                </a:cubicBezTo>
                <a:cubicBezTo>
                  <a:pt x="1683812" y="536669"/>
                  <a:pt x="1684288" y="542309"/>
                  <a:pt x="1675569" y="545256"/>
                </a:cubicBezTo>
                <a:cubicBezTo>
                  <a:pt x="1666851" y="548203"/>
                  <a:pt x="1640163" y="552257"/>
                  <a:pt x="1595508" y="557420"/>
                </a:cubicBezTo>
                <a:lnTo>
                  <a:pt x="1595508" y="562518"/>
                </a:lnTo>
                <a:cubicBezTo>
                  <a:pt x="1604872" y="572742"/>
                  <a:pt x="1615581" y="582540"/>
                  <a:pt x="1627634" y="591912"/>
                </a:cubicBezTo>
                <a:cubicBezTo>
                  <a:pt x="1639687" y="601283"/>
                  <a:pt x="1651163" y="609238"/>
                  <a:pt x="1662061" y="615777"/>
                </a:cubicBezTo>
                <a:cubicBezTo>
                  <a:pt x="1672960" y="622316"/>
                  <a:pt x="1684425" y="628038"/>
                  <a:pt x="1696456" y="632942"/>
                </a:cubicBezTo>
                <a:cubicBezTo>
                  <a:pt x="1708487" y="637847"/>
                  <a:pt x="1723240" y="642640"/>
                  <a:pt x="1740713" y="647322"/>
                </a:cubicBezTo>
                <a:cubicBezTo>
                  <a:pt x="1758187" y="652004"/>
                  <a:pt x="1757775" y="656708"/>
                  <a:pt x="1739477" y="661433"/>
                </a:cubicBezTo>
                <a:cubicBezTo>
                  <a:pt x="1721179" y="666158"/>
                  <a:pt x="1705110" y="668521"/>
                  <a:pt x="1691272" y="668521"/>
                </a:cubicBezTo>
                <a:cubicBezTo>
                  <a:pt x="1677419" y="668521"/>
                  <a:pt x="1661742" y="659307"/>
                  <a:pt x="1644240" y="640880"/>
                </a:cubicBezTo>
                <a:cubicBezTo>
                  <a:pt x="1626738" y="622453"/>
                  <a:pt x="1610494" y="602871"/>
                  <a:pt x="1595508" y="582135"/>
                </a:cubicBezTo>
                <a:cubicBezTo>
                  <a:pt x="1595508" y="600820"/>
                  <a:pt x="1595727" y="623144"/>
                  <a:pt x="1596164" y="649107"/>
                </a:cubicBezTo>
                <a:cubicBezTo>
                  <a:pt x="1596602" y="675070"/>
                  <a:pt x="1594476" y="695821"/>
                  <a:pt x="1589786" y="711358"/>
                </a:cubicBezTo>
                <a:cubicBezTo>
                  <a:pt x="1585097" y="726896"/>
                  <a:pt x="1579003" y="726383"/>
                  <a:pt x="1571503" y="709820"/>
                </a:cubicBezTo>
                <a:cubicBezTo>
                  <a:pt x="1564003" y="693257"/>
                  <a:pt x="1562278" y="678587"/>
                  <a:pt x="1566329" y="665810"/>
                </a:cubicBezTo>
                <a:cubicBezTo>
                  <a:pt x="1570381" y="653033"/>
                  <a:pt x="1572406" y="620646"/>
                  <a:pt x="1572406" y="568648"/>
                </a:cubicBezTo>
                <a:cubicBezTo>
                  <a:pt x="1555714" y="600024"/>
                  <a:pt x="1537061" y="625331"/>
                  <a:pt x="1516447" y="644569"/>
                </a:cubicBezTo>
                <a:cubicBezTo>
                  <a:pt x="1495833" y="663806"/>
                  <a:pt x="1475710" y="677107"/>
                  <a:pt x="1456079" y="684470"/>
                </a:cubicBezTo>
                <a:cubicBezTo>
                  <a:pt x="1436447" y="691834"/>
                  <a:pt x="1437081" y="686722"/>
                  <a:pt x="1457982" y="669134"/>
                </a:cubicBezTo>
                <a:cubicBezTo>
                  <a:pt x="1478883" y="651545"/>
                  <a:pt x="1498719" y="630910"/>
                  <a:pt x="1517490" y="607227"/>
                </a:cubicBezTo>
                <a:cubicBezTo>
                  <a:pt x="1536262" y="583544"/>
                  <a:pt x="1547820" y="568885"/>
                  <a:pt x="1552165" y="563249"/>
                </a:cubicBezTo>
                <a:cubicBezTo>
                  <a:pt x="1538083" y="565945"/>
                  <a:pt x="1525438" y="568419"/>
                  <a:pt x="1514231" y="570670"/>
                </a:cubicBezTo>
                <a:cubicBezTo>
                  <a:pt x="1503025" y="572921"/>
                  <a:pt x="1492148" y="570046"/>
                  <a:pt x="1481600" y="562044"/>
                </a:cubicBezTo>
                <a:cubicBezTo>
                  <a:pt x="1471054" y="554043"/>
                  <a:pt x="1473068" y="549755"/>
                  <a:pt x="1487645" y="549181"/>
                </a:cubicBezTo>
                <a:cubicBezTo>
                  <a:pt x="1502221" y="548608"/>
                  <a:pt x="1515164" y="547417"/>
                  <a:pt x="1526471" y="545611"/>
                </a:cubicBezTo>
                <a:cubicBezTo>
                  <a:pt x="1537778" y="543804"/>
                  <a:pt x="1553090" y="541287"/>
                  <a:pt x="1572406" y="538060"/>
                </a:cubicBezTo>
                <a:cubicBezTo>
                  <a:pt x="1572406" y="508089"/>
                  <a:pt x="1572187" y="485694"/>
                  <a:pt x="1571750" y="470873"/>
                </a:cubicBezTo>
                <a:cubicBezTo>
                  <a:pt x="1571313" y="456052"/>
                  <a:pt x="1567713" y="443419"/>
                  <a:pt x="1560952" y="432972"/>
                </a:cubicBezTo>
                <a:cubicBezTo>
                  <a:pt x="1555881" y="425137"/>
                  <a:pt x="1555928" y="420901"/>
                  <a:pt x="1561093" y="420265"/>
                </a:cubicBezTo>
                <a:close/>
                <a:moveTo>
                  <a:pt x="5513312" y="420141"/>
                </a:moveTo>
                <a:cubicBezTo>
                  <a:pt x="5525286" y="422034"/>
                  <a:pt x="5534535" y="425526"/>
                  <a:pt x="5541060" y="430616"/>
                </a:cubicBezTo>
                <a:cubicBezTo>
                  <a:pt x="5547585" y="435707"/>
                  <a:pt x="5549707" y="443110"/>
                  <a:pt x="5547427" y="452826"/>
                </a:cubicBezTo>
                <a:cubicBezTo>
                  <a:pt x="5545147" y="462541"/>
                  <a:pt x="5539734" y="465001"/>
                  <a:pt x="5531187" y="460204"/>
                </a:cubicBezTo>
                <a:cubicBezTo>
                  <a:pt x="5522640" y="455407"/>
                  <a:pt x="5514481" y="448147"/>
                  <a:pt x="5506708" y="438425"/>
                </a:cubicBezTo>
                <a:cubicBezTo>
                  <a:pt x="5499136" y="424342"/>
                  <a:pt x="5501338" y="418248"/>
                  <a:pt x="5513312" y="420141"/>
                </a:cubicBezTo>
                <a:close/>
                <a:moveTo>
                  <a:pt x="3732137" y="420141"/>
                </a:moveTo>
                <a:cubicBezTo>
                  <a:pt x="3744111" y="422034"/>
                  <a:pt x="3753361" y="425526"/>
                  <a:pt x="3759885" y="430616"/>
                </a:cubicBezTo>
                <a:cubicBezTo>
                  <a:pt x="3766410" y="435707"/>
                  <a:pt x="3768532" y="443110"/>
                  <a:pt x="3766252" y="452826"/>
                </a:cubicBezTo>
                <a:cubicBezTo>
                  <a:pt x="3763972" y="462541"/>
                  <a:pt x="3758559" y="465001"/>
                  <a:pt x="3750012" y="460204"/>
                </a:cubicBezTo>
                <a:cubicBezTo>
                  <a:pt x="3741465" y="455407"/>
                  <a:pt x="3733306" y="448147"/>
                  <a:pt x="3725533" y="438425"/>
                </a:cubicBezTo>
                <a:cubicBezTo>
                  <a:pt x="3717962" y="424342"/>
                  <a:pt x="3720163" y="418248"/>
                  <a:pt x="3732137" y="420141"/>
                </a:cubicBezTo>
                <a:close/>
                <a:moveTo>
                  <a:pt x="4791351" y="420034"/>
                </a:moveTo>
                <a:cubicBezTo>
                  <a:pt x="4793205" y="420378"/>
                  <a:pt x="4795443" y="421209"/>
                  <a:pt x="4798065" y="422528"/>
                </a:cubicBezTo>
                <a:cubicBezTo>
                  <a:pt x="4808555" y="427806"/>
                  <a:pt x="4816231" y="433169"/>
                  <a:pt x="4821092" y="438618"/>
                </a:cubicBezTo>
                <a:cubicBezTo>
                  <a:pt x="4825954" y="444067"/>
                  <a:pt x="4825505" y="448911"/>
                  <a:pt x="4819748" y="453148"/>
                </a:cubicBezTo>
                <a:cubicBezTo>
                  <a:pt x="4813990" y="457386"/>
                  <a:pt x="4805168" y="468381"/>
                  <a:pt x="4793280" y="486134"/>
                </a:cubicBezTo>
                <a:cubicBezTo>
                  <a:pt x="4817629" y="483539"/>
                  <a:pt x="4836673" y="480868"/>
                  <a:pt x="4850411" y="478122"/>
                </a:cubicBezTo>
                <a:cubicBezTo>
                  <a:pt x="4864149" y="475376"/>
                  <a:pt x="4875610" y="477279"/>
                  <a:pt x="4884795" y="483833"/>
                </a:cubicBezTo>
                <a:cubicBezTo>
                  <a:pt x="4893980" y="490386"/>
                  <a:pt x="4891919" y="495359"/>
                  <a:pt x="4878611" y="498750"/>
                </a:cubicBezTo>
                <a:cubicBezTo>
                  <a:pt x="4865304" y="502142"/>
                  <a:pt x="4851314" y="504501"/>
                  <a:pt x="4836644" y="505827"/>
                </a:cubicBezTo>
                <a:cubicBezTo>
                  <a:pt x="4821974" y="507154"/>
                  <a:pt x="4803834" y="509115"/>
                  <a:pt x="4782223" y="511710"/>
                </a:cubicBezTo>
                <a:cubicBezTo>
                  <a:pt x="4774638" y="525204"/>
                  <a:pt x="4766485" y="537591"/>
                  <a:pt x="4757766" y="548869"/>
                </a:cubicBezTo>
                <a:cubicBezTo>
                  <a:pt x="4749047" y="560148"/>
                  <a:pt x="4749069" y="565346"/>
                  <a:pt x="4757831" y="564464"/>
                </a:cubicBezTo>
                <a:cubicBezTo>
                  <a:pt x="4766593" y="563582"/>
                  <a:pt x="4778846" y="561958"/>
                  <a:pt x="4794592" y="559592"/>
                </a:cubicBezTo>
                <a:cubicBezTo>
                  <a:pt x="4795409" y="543789"/>
                  <a:pt x="4793796" y="531647"/>
                  <a:pt x="4789752" y="523165"/>
                </a:cubicBezTo>
                <a:cubicBezTo>
                  <a:pt x="4785708" y="514682"/>
                  <a:pt x="4788508" y="511621"/>
                  <a:pt x="4798151" y="513980"/>
                </a:cubicBezTo>
                <a:cubicBezTo>
                  <a:pt x="4807795" y="516339"/>
                  <a:pt x="4815919" y="519440"/>
                  <a:pt x="4822522" y="523283"/>
                </a:cubicBezTo>
                <a:cubicBezTo>
                  <a:pt x="4829126" y="527126"/>
                  <a:pt x="4831045" y="530976"/>
                  <a:pt x="4828277" y="534834"/>
                </a:cubicBezTo>
                <a:cubicBezTo>
                  <a:pt x="4825510" y="538691"/>
                  <a:pt x="4823294" y="545410"/>
                  <a:pt x="4821630" y="554989"/>
                </a:cubicBezTo>
                <a:cubicBezTo>
                  <a:pt x="4837118" y="554172"/>
                  <a:pt x="4849511" y="552842"/>
                  <a:pt x="4858810" y="550999"/>
                </a:cubicBezTo>
                <a:cubicBezTo>
                  <a:pt x="4868110" y="549156"/>
                  <a:pt x="4877288" y="552419"/>
                  <a:pt x="4886344" y="560786"/>
                </a:cubicBezTo>
                <a:cubicBezTo>
                  <a:pt x="4895399" y="569154"/>
                  <a:pt x="4892983" y="573904"/>
                  <a:pt x="4879095" y="575037"/>
                </a:cubicBezTo>
                <a:cubicBezTo>
                  <a:pt x="4865207" y="576170"/>
                  <a:pt x="4846052" y="577553"/>
                  <a:pt x="4821630" y="579188"/>
                </a:cubicBezTo>
                <a:lnTo>
                  <a:pt x="4821630" y="610314"/>
                </a:lnTo>
                <a:cubicBezTo>
                  <a:pt x="4849464" y="608621"/>
                  <a:pt x="4871986" y="606625"/>
                  <a:pt x="4889194" y="604323"/>
                </a:cubicBezTo>
                <a:cubicBezTo>
                  <a:pt x="4906402" y="602021"/>
                  <a:pt x="4920140" y="606521"/>
                  <a:pt x="4930408" y="617821"/>
                </a:cubicBezTo>
                <a:cubicBezTo>
                  <a:pt x="4940676" y="629121"/>
                  <a:pt x="4935416" y="633871"/>
                  <a:pt x="4914630" y="632071"/>
                </a:cubicBezTo>
                <a:cubicBezTo>
                  <a:pt x="4893844" y="630272"/>
                  <a:pt x="4862794" y="630225"/>
                  <a:pt x="4821480" y="631931"/>
                </a:cubicBezTo>
                <a:cubicBezTo>
                  <a:pt x="4820619" y="668513"/>
                  <a:pt x="4818995" y="694935"/>
                  <a:pt x="4816607" y="711197"/>
                </a:cubicBezTo>
                <a:cubicBezTo>
                  <a:pt x="4814220" y="727459"/>
                  <a:pt x="4810180" y="735884"/>
                  <a:pt x="4804486" y="736472"/>
                </a:cubicBezTo>
                <a:cubicBezTo>
                  <a:pt x="4798794" y="737059"/>
                  <a:pt x="4795703" y="728567"/>
                  <a:pt x="4795215" y="710993"/>
                </a:cubicBezTo>
                <a:cubicBezTo>
                  <a:pt x="4794728" y="693419"/>
                  <a:pt x="4794484" y="668011"/>
                  <a:pt x="4794484" y="634771"/>
                </a:cubicBezTo>
                <a:cubicBezTo>
                  <a:pt x="4778437" y="637395"/>
                  <a:pt x="4761939" y="640077"/>
                  <a:pt x="4744989" y="642816"/>
                </a:cubicBezTo>
                <a:cubicBezTo>
                  <a:pt x="4728039" y="645555"/>
                  <a:pt x="4714799" y="647598"/>
                  <a:pt x="4705270" y="648946"/>
                </a:cubicBezTo>
                <a:cubicBezTo>
                  <a:pt x="4695741" y="650294"/>
                  <a:pt x="4685506" y="646218"/>
                  <a:pt x="4674564" y="636718"/>
                </a:cubicBezTo>
                <a:cubicBezTo>
                  <a:pt x="4663623" y="627217"/>
                  <a:pt x="4665497" y="622926"/>
                  <a:pt x="4680189" y="623844"/>
                </a:cubicBezTo>
                <a:cubicBezTo>
                  <a:pt x="4694881" y="624761"/>
                  <a:pt x="4711171" y="623879"/>
                  <a:pt x="4729060" y="621198"/>
                </a:cubicBezTo>
                <a:cubicBezTo>
                  <a:pt x="4746950" y="618516"/>
                  <a:pt x="4768758" y="615935"/>
                  <a:pt x="4794484" y="613454"/>
                </a:cubicBezTo>
                <a:lnTo>
                  <a:pt x="4794484" y="582135"/>
                </a:lnTo>
                <a:cubicBezTo>
                  <a:pt x="4758433" y="585691"/>
                  <a:pt x="4736869" y="589054"/>
                  <a:pt x="4729792" y="592223"/>
                </a:cubicBezTo>
                <a:cubicBezTo>
                  <a:pt x="4722715" y="595393"/>
                  <a:pt x="4717660" y="595339"/>
                  <a:pt x="4714627" y="592062"/>
                </a:cubicBezTo>
                <a:cubicBezTo>
                  <a:pt x="4711594" y="588785"/>
                  <a:pt x="4709070" y="584609"/>
                  <a:pt x="4707055" y="579532"/>
                </a:cubicBezTo>
                <a:cubicBezTo>
                  <a:pt x="4705041" y="574456"/>
                  <a:pt x="4708622" y="569093"/>
                  <a:pt x="4717800" y="563443"/>
                </a:cubicBezTo>
                <a:cubicBezTo>
                  <a:pt x="4726978" y="557793"/>
                  <a:pt x="4739941" y="541079"/>
                  <a:pt x="4756690" y="513302"/>
                </a:cubicBezTo>
                <a:cubicBezTo>
                  <a:pt x="4745606" y="515066"/>
                  <a:pt x="4737052" y="516181"/>
                  <a:pt x="4731029" y="516647"/>
                </a:cubicBezTo>
                <a:cubicBezTo>
                  <a:pt x="4725006" y="517113"/>
                  <a:pt x="4717653" y="514033"/>
                  <a:pt x="4708970" y="507408"/>
                </a:cubicBezTo>
                <a:cubicBezTo>
                  <a:pt x="4700287" y="500783"/>
                  <a:pt x="4702334" y="497173"/>
                  <a:pt x="4715111" y="496578"/>
                </a:cubicBezTo>
                <a:cubicBezTo>
                  <a:pt x="4727888" y="495983"/>
                  <a:pt x="4744322" y="494014"/>
                  <a:pt x="4764413" y="490673"/>
                </a:cubicBezTo>
                <a:cubicBezTo>
                  <a:pt x="4779958" y="460630"/>
                  <a:pt x="4786830" y="440443"/>
                  <a:pt x="4785030" y="430111"/>
                </a:cubicBezTo>
                <a:cubicBezTo>
                  <a:pt x="4783681" y="422362"/>
                  <a:pt x="4785788" y="419003"/>
                  <a:pt x="4791351" y="420034"/>
                </a:cubicBezTo>
                <a:close/>
                <a:moveTo>
                  <a:pt x="4342241" y="231833"/>
                </a:moveTo>
                <a:cubicBezTo>
                  <a:pt x="4346224" y="231190"/>
                  <a:pt x="4350626" y="231488"/>
                  <a:pt x="4355448" y="232728"/>
                </a:cubicBezTo>
                <a:cubicBezTo>
                  <a:pt x="4365092" y="235209"/>
                  <a:pt x="4371391" y="240426"/>
                  <a:pt x="4374345" y="248377"/>
                </a:cubicBezTo>
                <a:cubicBezTo>
                  <a:pt x="4377299" y="256329"/>
                  <a:pt x="4376883" y="266277"/>
                  <a:pt x="4373097" y="278223"/>
                </a:cubicBezTo>
                <a:cubicBezTo>
                  <a:pt x="4369311" y="290168"/>
                  <a:pt x="4362435" y="301594"/>
                  <a:pt x="4352469" y="312499"/>
                </a:cubicBezTo>
                <a:cubicBezTo>
                  <a:pt x="4342502" y="323405"/>
                  <a:pt x="4332895" y="329342"/>
                  <a:pt x="4323645" y="330310"/>
                </a:cubicBezTo>
                <a:cubicBezTo>
                  <a:pt x="4314396" y="331278"/>
                  <a:pt x="4312589" y="328793"/>
                  <a:pt x="4318224" y="322857"/>
                </a:cubicBezTo>
                <a:cubicBezTo>
                  <a:pt x="4323860" y="316920"/>
                  <a:pt x="4329055" y="310929"/>
                  <a:pt x="4333809" y="304885"/>
                </a:cubicBezTo>
                <a:cubicBezTo>
                  <a:pt x="4338562" y="298840"/>
                  <a:pt x="4342696" y="291602"/>
                  <a:pt x="4346209" y="283170"/>
                </a:cubicBezTo>
                <a:cubicBezTo>
                  <a:pt x="4339885" y="283170"/>
                  <a:pt x="4334569" y="281553"/>
                  <a:pt x="4330260" y="278319"/>
                </a:cubicBezTo>
                <a:cubicBezTo>
                  <a:pt x="4325950" y="275086"/>
                  <a:pt x="4323032" y="270855"/>
                  <a:pt x="4321505" y="265628"/>
                </a:cubicBezTo>
                <a:cubicBezTo>
                  <a:pt x="4319978" y="260401"/>
                  <a:pt x="4319698" y="255519"/>
                  <a:pt x="4320666" y="250980"/>
                </a:cubicBezTo>
                <a:cubicBezTo>
                  <a:pt x="4321634" y="246441"/>
                  <a:pt x="4325262" y="241644"/>
                  <a:pt x="4331550" y="236589"/>
                </a:cubicBezTo>
                <a:cubicBezTo>
                  <a:pt x="4334694" y="234062"/>
                  <a:pt x="4338258" y="232477"/>
                  <a:pt x="4342241" y="231833"/>
                </a:cubicBezTo>
                <a:close/>
                <a:moveTo>
                  <a:pt x="2785528" y="184825"/>
                </a:moveTo>
                <a:cubicBezTo>
                  <a:pt x="2791916" y="184567"/>
                  <a:pt x="2792999" y="186223"/>
                  <a:pt x="2788776" y="189794"/>
                </a:cubicBezTo>
                <a:cubicBezTo>
                  <a:pt x="2780330" y="196935"/>
                  <a:pt x="2765620" y="204299"/>
                  <a:pt x="2744647" y="211885"/>
                </a:cubicBezTo>
                <a:cubicBezTo>
                  <a:pt x="2723675" y="219471"/>
                  <a:pt x="2711270" y="224924"/>
                  <a:pt x="2707435" y="228243"/>
                </a:cubicBezTo>
                <a:cubicBezTo>
                  <a:pt x="2703598" y="231563"/>
                  <a:pt x="2696009" y="227573"/>
                  <a:pt x="2684666" y="216273"/>
                </a:cubicBezTo>
                <a:cubicBezTo>
                  <a:pt x="2673323" y="204973"/>
                  <a:pt x="2673857" y="199782"/>
                  <a:pt x="2686268" y="200700"/>
                </a:cubicBezTo>
                <a:cubicBezTo>
                  <a:pt x="2698680" y="201617"/>
                  <a:pt x="2720072" y="198498"/>
                  <a:pt x="2750444" y="191343"/>
                </a:cubicBezTo>
                <a:cubicBezTo>
                  <a:pt x="2767445" y="187256"/>
                  <a:pt x="2779139" y="185083"/>
                  <a:pt x="2785528" y="184825"/>
                </a:cubicBezTo>
                <a:close/>
                <a:moveTo>
                  <a:pt x="2875527" y="173833"/>
                </a:moveTo>
                <a:cubicBezTo>
                  <a:pt x="2871684" y="174694"/>
                  <a:pt x="2866908" y="176192"/>
                  <a:pt x="2861201" y="178329"/>
                </a:cubicBezTo>
                <a:cubicBezTo>
                  <a:pt x="2859760" y="180731"/>
                  <a:pt x="2858345" y="182503"/>
                  <a:pt x="2856955" y="183646"/>
                </a:cubicBezTo>
                <a:lnTo>
                  <a:pt x="2854466" y="184583"/>
                </a:lnTo>
                <a:lnTo>
                  <a:pt x="2873935" y="200678"/>
                </a:lnTo>
                <a:cubicBezTo>
                  <a:pt x="2874996" y="197738"/>
                  <a:pt x="2875527" y="188790"/>
                  <a:pt x="2875527" y="173833"/>
                </a:cubicBezTo>
                <a:close/>
                <a:moveTo>
                  <a:pt x="1497163" y="168380"/>
                </a:moveTo>
                <a:cubicBezTo>
                  <a:pt x="1486436" y="169248"/>
                  <a:pt x="1477628" y="172926"/>
                  <a:pt x="1470738" y="179415"/>
                </a:cubicBezTo>
                <a:cubicBezTo>
                  <a:pt x="1463847" y="185904"/>
                  <a:pt x="1460187" y="194175"/>
                  <a:pt x="1459757" y="204227"/>
                </a:cubicBezTo>
                <a:cubicBezTo>
                  <a:pt x="1459341" y="214265"/>
                  <a:pt x="1461008" y="223031"/>
                  <a:pt x="1464758" y="230524"/>
                </a:cubicBezTo>
                <a:cubicBezTo>
                  <a:pt x="1468508" y="238016"/>
                  <a:pt x="1475237" y="242562"/>
                  <a:pt x="1484945" y="244161"/>
                </a:cubicBezTo>
                <a:cubicBezTo>
                  <a:pt x="1494653" y="245760"/>
                  <a:pt x="1504813" y="245545"/>
                  <a:pt x="1515425" y="243516"/>
                </a:cubicBezTo>
                <a:cubicBezTo>
                  <a:pt x="1526037" y="241487"/>
                  <a:pt x="1533462" y="235844"/>
                  <a:pt x="1537699" y="226587"/>
                </a:cubicBezTo>
                <a:cubicBezTo>
                  <a:pt x="1541937" y="217331"/>
                  <a:pt x="1543424" y="208189"/>
                  <a:pt x="1542162" y="199162"/>
                </a:cubicBezTo>
                <a:cubicBezTo>
                  <a:pt x="1540900" y="190134"/>
                  <a:pt x="1535767" y="182531"/>
                  <a:pt x="1526761" y="176350"/>
                </a:cubicBezTo>
                <a:cubicBezTo>
                  <a:pt x="1517755" y="170169"/>
                  <a:pt x="1507889" y="167513"/>
                  <a:pt x="1497163" y="168380"/>
                </a:cubicBezTo>
                <a:close/>
                <a:moveTo>
                  <a:pt x="6758643" y="156771"/>
                </a:moveTo>
                <a:cubicBezTo>
                  <a:pt x="6761125" y="156317"/>
                  <a:pt x="6764343" y="156386"/>
                  <a:pt x="6768300" y="156980"/>
                </a:cubicBezTo>
                <a:cubicBezTo>
                  <a:pt x="6784124" y="159353"/>
                  <a:pt x="6794273" y="164304"/>
                  <a:pt x="6798747" y="171833"/>
                </a:cubicBezTo>
                <a:cubicBezTo>
                  <a:pt x="6803221" y="179361"/>
                  <a:pt x="6804268" y="187202"/>
                  <a:pt x="6801888" y="195354"/>
                </a:cubicBezTo>
                <a:cubicBezTo>
                  <a:pt x="6799508" y="203507"/>
                  <a:pt x="6793398" y="204482"/>
                  <a:pt x="6783560" y="198280"/>
                </a:cubicBezTo>
                <a:cubicBezTo>
                  <a:pt x="6773724" y="192077"/>
                  <a:pt x="6764610" y="184316"/>
                  <a:pt x="6756221" y="174995"/>
                </a:cubicBezTo>
                <a:cubicBezTo>
                  <a:pt x="6750392" y="164207"/>
                  <a:pt x="6751200" y="158133"/>
                  <a:pt x="6758643" y="156771"/>
                </a:cubicBezTo>
                <a:close/>
                <a:moveTo>
                  <a:pt x="2110443" y="156771"/>
                </a:moveTo>
                <a:cubicBezTo>
                  <a:pt x="2112925" y="156317"/>
                  <a:pt x="2116143" y="156386"/>
                  <a:pt x="2120100" y="156980"/>
                </a:cubicBezTo>
                <a:cubicBezTo>
                  <a:pt x="2135924" y="159353"/>
                  <a:pt x="2146073" y="164304"/>
                  <a:pt x="2150547" y="171833"/>
                </a:cubicBezTo>
                <a:cubicBezTo>
                  <a:pt x="2155022" y="179361"/>
                  <a:pt x="2156068" y="187202"/>
                  <a:pt x="2153688" y="195354"/>
                </a:cubicBezTo>
                <a:cubicBezTo>
                  <a:pt x="2151307" y="203507"/>
                  <a:pt x="2145198" y="204482"/>
                  <a:pt x="2135361" y="198280"/>
                </a:cubicBezTo>
                <a:cubicBezTo>
                  <a:pt x="2125524" y="192077"/>
                  <a:pt x="2116411" y="184316"/>
                  <a:pt x="2108021" y="174995"/>
                </a:cubicBezTo>
                <a:cubicBezTo>
                  <a:pt x="2102192" y="164207"/>
                  <a:pt x="2102999" y="158133"/>
                  <a:pt x="2110443" y="156771"/>
                </a:cubicBezTo>
                <a:close/>
                <a:moveTo>
                  <a:pt x="798369" y="154151"/>
                </a:moveTo>
                <a:cubicBezTo>
                  <a:pt x="800808" y="153223"/>
                  <a:pt x="800883" y="157485"/>
                  <a:pt x="798591" y="166939"/>
                </a:cubicBezTo>
                <a:cubicBezTo>
                  <a:pt x="794010" y="185847"/>
                  <a:pt x="787754" y="205611"/>
                  <a:pt x="779824" y="226232"/>
                </a:cubicBezTo>
                <a:cubicBezTo>
                  <a:pt x="772568" y="247671"/>
                  <a:pt x="768649" y="265220"/>
                  <a:pt x="768069" y="278879"/>
                </a:cubicBezTo>
                <a:cubicBezTo>
                  <a:pt x="767488" y="292538"/>
                  <a:pt x="760278" y="291165"/>
                  <a:pt x="746440" y="274760"/>
                </a:cubicBezTo>
                <a:cubicBezTo>
                  <a:pt x="732602" y="258354"/>
                  <a:pt x="728049" y="248836"/>
                  <a:pt x="732781" y="246205"/>
                </a:cubicBezTo>
                <a:cubicBezTo>
                  <a:pt x="737513" y="243573"/>
                  <a:pt x="743640" y="236288"/>
                  <a:pt x="751161" y="224350"/>
                </a:cubicBezTo>
                <a:cubicBezTo>
                  <a:pt x="758683" y="212412"/>
                  <a:pt x="769614" y="195132"/>
                  <a:pt x="783954" y="172510"/>
                </a:cubicBezTo>
                <a:cubicBezTo>
                  <a:pt x="791124" y="161199"/>
                  <a:pt x="795930" y="155080"/>
                  <a:pt x="798369" y="154151"/>
                </a:cubicBezTo>
                <a:close/>
                <a:moveTo>
                  <a:pt x="3109469" y="150753"/>
                </a:moveTo>
                <a:cubicBezTo>
                  <a:pt x="3096720" y="152459"/>
                  <a:pt x="3087449" y="158683"/>
                  <a:pt x="3081656" y="169424"/>
                </a:cubicBezTo>
                <a:cubicBezTo>
                  <a:pt x="3075863" y="180164"/>
                  <a:pt x="3073400" y="191766"/>
                  <a:pt x="3074267" y="204227"/>
                </a:cubicBezTo>
                <a:cubicBezTo>
                  <a:pt x="3075135" y="216689"/>
                  <a:pt x="3079333" y="226892"/>
                  <a:pt x="3086862" y="234836"/>
                </a:cubicBezTo>
                <a:cubicBezTo>
                  <a:pt x="3094390" y="242781"/>
                  <a:pt x="3104152" y="246947"/>
                  <a:pt x="3116148" y="247334"/>
                </a:cubicBezTo>
                <a:cubicBezTo>
                  <a:pt x="3128144" y="247721"/>
                  <a:pt x="3138314" y="243534"/>
                  <a:pt x="3146660" y="234772"/>
                </a:cubicBezTo>
                <a:cubicBezTo>
                  <a:pt x="3155006" y="226010"/>
                  <a:pt x="3159179" y="212681"/>
                  <a:pt x="3159179" y="194784"/>
                </a:cubicBezTo>
                <a:cubicBezTo>
                  <a:pt x="3159179" y="176888"/>
                  <a:pt x="3154081" y="164648"/>
                  <a:pt x="3143886" y="158066"/>
                </a:cubicBezTo>
                <a:cubicBezTo>
                  <a:pt x="3133690" y="151484"/>
                  <a:pt x="3122217" y="149046"/>
                  <a:pt x="3109469" y="150753"/>
                </a:cubicBezTo>
                <a:close/>
                <a:moveTo>
                  <a:pt x="537919" y="148193"/>
                </a:moveTo>
                <a:lnTo>
                  <a:pt x="519183" y="151699"/>
                </a:lnTo>
                <a:cubicBezTo>
                  <a:pt x="519183" y="167731"/>
                  <a:pt x="518947" y="183814"/>
                  <a:pt x="518474" y="199947"/>
                </a:cubicBezTo>
                <a:lnTo>
                  <a:pt x="517925" y="213502"/>
                </a:lnTo>
                <a:lnTo>
                  <a:pt x="519065" y="209282"/>
                </a:lnTo>
                <a:cubicBezTo>
                  <a:pt x="522686" y="200520"/>
                  <a:pt x="526060" y="192336"/>
                  <a:pt x="529186" y="184728"/>
                </a:cubicBezTo>
                <a:cubicBezTo>
                  <a:pt x="532312" y="177121"/>
                  <a:pt x="535223" y="164942"/>
                  <a:pt x="537919" y="148193"/>
                </a:cubicBezTo>
                <a:close/>
                <a:moveTo>
                  <a:pt x="581111" y="140083"/>
                </a:moveTo>
                <a:lnTo>
                  <a:pt x="561839" y="144859"/>
                </a:lnTo>
                <a:lnTo>
                  <a:pt x="558332" y="162906"/>
                </a:lnTo>
                <a:cubicBezTo>
                  <a:pt x="564670" y="165200"/>
                  <a:pt x="570081" y="168638"/>
                  <a:pt x="574562" y="173220"/>
                </a:cubicBezTo>
                <a:lnTo>
                  <a:pt x="575750" y="175536"/>
                </a:lnTo>
                <a:close/>
                <a:moveTo>
                  <a:pt x="4896671" y="124232"/>
                </a:moveTo>
                <a:cubicBezTo>
                  <a:pt x="4912851" y="123148"/>
                  <a:pt x="4926423" y="125521"/>
                  <a:pt x="4937388" y="131350"/>
                </a:cubicBezTo>
                <a:cubicBezTo>
                  <a:pt x="4952008" y="139123"/>
                  <a:pt x="4958447" y="146121"/>
                  <a:pt x="4956704" y="152344"/>
                </a:cubicBezTo>
                <a:cubicBezTo>
                  <a:pt x="4954962" y="158568"/>
                  <a:pt x="4947928" y="161232"/>
                  <a:pt x="4935603" y="160335"/>
                </a:cubicBezTo>
                <a:cubicBezTo>
                  <a:pt x="4923277" y="159439"/>
                  <a:pt x="4905958" y="158991"/>
                  <a:pt x="4883644" y="158991"/>
                </a:cubicBezTo>
                <a:cubicBezTo>
                  <a:pt x="4861360" y="158991"/>
                  <a:pt x="4837419" y="160113"/>
                  <a:pt x="4811821" y="162357"/>
                </a:cubicBezTo>
                <a:cubicBezTo>
                  <a:pt x="4786224" y="164602"/>
                  <a:pt x="4764800" y="167272"/>
                  <a:pt x="4747549" y="170370"/>
                </a:cubicBezTo>
                <a:cubicBezTo>
                  <a:pt x="4730298" y="173467"/>
                  <a:pt x="4715240" y="176393"/>
                  <a:pt x="4702377" y="179146"/>
                </a:cubicBezTo>
                <a:cubicBezTo>
                  <a:pt x="4689514" y="181900"/>
                  <a:pt x="4676127" y="178910"/>
                  <a:pt x="4662217" y="170176"/>
                </a:cubicBezTo>
                <a:cubicBezTo>
                  <a:pt x="4649612" y="156309"/>
                  <a:pt x="4648716" y="150061"/>
                  <a:pt x="4659529" y="151430"/>
                </a:cubicBezTo>
                <a:cubicBezTo>
                  <a:pt x="4670341" y="152800"/>
                  <a:pt x="4688865" y="152369"/>
                  <a:pt x="4715101" y="150140"/>
                </a:cubicBezTo>
                <a:cubicBezTo>
                  <a:pt x="4741336" y="147910"/>
                  <a:pt x="4769343" y="144536"/>
                  <a:pt x="4799120" y="140019"/>
                </a:cubicBezTo>
                <a:cubicBezTo>
                  <a:pt x="4828897" y="135502"/>
                  <a:pt x="4855732" y="130985"/>
                  <a:pt x="4879622" y="126467"/>
                </a:cubicBezTo>
                <a:cubicBezTo>
                  <a:pt x="4885595" y="125338"/>
                  <a:pt x="4891278" y="124593"/>
                  <a:pt x="4896671" y="124232"/>
                </a:cubicBezTo>
                <a:close/>
                <a:moveTo>
                  <a:pt x="248472" y="124232"/>
                </a:moveTo>
                <a:cubicBezTo>
                  <a:pt x="264651" y="123148"/>
                  <a:pt x="278224" y="125521"/>
                  <a:pt x="289188" y="131350"/>
                </a:cubicBezTo>
                <a:cubicBezTo>
                  <a:pt x="303808" y="139123"/>
                  <a:pt x="310247" y="146121"/>
                  <a:pt x="308505" y="152344"/>
                </a:cubicBezTo>
                <a:cubicBezTo>
                  <a:pt x="306762" y="158568"/>
                  <a:pt x="299729" y="161232"/>
                  <a:pt x="287403" y="160335"/>
                </a:cubicBezTo>
                <a:cubicBezTo>
                  <a:pt x="275078" y="159439"/>
                  <a:pt x="257759" y="158991"/>
                  <a:pt x="235445" y="158991"/>
                </a:cubicBezTo>
                <a:cubicBezTo>
                  <a:pt x="213161" y="158991"/>
                  <a:pt x="189219" y="160113"/>
                  <a:pt x="163622" y="162357"/>
                </a:cubicBezTo>
                <a:cubicBezTo>
                  <a:pt x="138025" y="164602"/>
                  <a:pt x="116600" y="167272"/>
                  <a:pt x="99349" y="170370"/>
                </a:cubicBezTo>
                <a:cubicBezTo>
                  <a:pt x="82098" y="173467"/>
                  <a:pt x="67040" y="176393"/>
                  <a:pt x="54177" y="179146"/>
                </a:cubicBezTo>
                <a:cubicBezTo>
                  <a:pt x="41314" y="181900"/>
                  <a:pt x="27928" y="178910"/>
                  <a:pt x="14018" y="170176"/>
                </a:cubicBezTo>
                <a:cubicBezTo>
                  <a:pt x="1413" y="156309"/>
                  <a:pt x="516" y="150061"/>
                  <a:pt x="11329" y="151430"/>
                </a:cubicBezTo>
                <a:cubicBezTo>
                  <a:pt x="22142" y="152800"/>
                  <a:pt x="40666" y="152369"/>
                  <a:pt x="66901" y="150140"/>
                </a:cubicBezTo>
                <a:cubicBezTo>
                  <a:pt x="93136" y="147910"/>
                  <a:pt x="121142" y="144536"/>
                  <a:pt x="150920" y="140019"/>
                </a:cubicBezTo>
                <a:cubicBezTo>
                  <a:pt x="180697" y="135502"/>
                  <a:pt x="207531" y="130985"/>
                  <a:pt x="231423" y="126467"/>
                </a:cubicBezTo>
                <a:cubicBezTo>
                  <a:pt x="237395" y="125338"/>
                  <a:pt x="243078" y="124593"/>
                  <a:pt x="248472" y="124232"/>
                </a:cubicBezTo>
                <a:close/>
                <a:moveTo>
                  <a:pt x="2876861" y="122553"/>
                </a:moveTo>
                <a:cubicBezTo>
                  <a:pt x="2862922" y="125249"/>
                  <a:pt x="2854432" y="126819"/>
                  <a:pt x="2851392" y="127263"/>
                </a:cubicBezTo>
                <a:cubicBezTo>
                  <a:pt x="2855752" y="149390"/>
                  <a:pt x="2858139" y="160407"/>
                  <a:pt x="2858555" y="160314"/>
                </a:cubicBezTo>
                <a:cubicBezTo>
                  <a:pt x="2858971" y="160221"/>
                  <a:pt x="2864650" y="159514"/>
                  <a:pt x="2875591" y="158195"/>
                </a:cubicBezTo>
                <a:close/>
                <a:moveTo>
                  <a:pt x="6322554" y="121509"/>
                </a:moveTo>
                <a:cubicBezTo>
                  <a:pt x="6326196" y="119034"/>
                  <a:pt x="6328702" y="125365"/>
                  <a:pt x="6330074" y="140503"/>
                </a:cubicBezTo>
                <a:cubicBezTo>
                  <a:pt x="6331902" y="160687"/>
                  <a:pt x="6326446" y="180960"/>
                  <a:pt x="6313704" y="201323"/>
                </a:cubicBezTo>
                <a:cubicBezTo>
                  <a:pt x="6300964" y="221686"/>
                  <a:pt x="6291488" y="226017"/>
                  <a:pt x="6285278" y="214316"/>
                </a:cubicBezTo>
                <a:cubicBezTo>
                  <a:pt x="6279070" y="202614"/>
                  <a:pt x="6279141" y="192354"/>
                  <a:pt x="6285494" y="183534"/>
                </a:cubicBezTo>
                <a:cubicBezTo>
                  <a:pt x="6291846" y="174715"/>
                  <a:pt x="6297224" y="165960"/>
                  <a:pt x="6301626" y="157270"/>
                </a:cubicBezTo>
                <a:cubicBezTo>
                  <a:pt x="6307033" y="148164"/>
                  <a:pt x="6312668" y="138047"/>
                  <a:pt x="6318533" y="126919"/>
                </a:cubicBezTo>
                <a:cubicBezTo>
                  <a:pt x="6320000" y="124137"/>
                  <a:pt x="6321340" y="122334"/>
                  <a:pt x="6322554" y="121509"/>
                </a:cubicBezTo>
                <a:close/>
                <a:moveTo>
                  <a:pt x="1674354" y="121509"/>
                </a:moveTo>
                <a:cubicBezTo>
                  <a:pt x="1677996" y="119034"/>
                  <a:pt x="1680503" y="125365"/>
                  <a:pt x="1681874" y="140503"/>
                </a:cubicBezTo>
                <a:cubicBezTo>
                  <a:pt x="1683702" y="160687"/>
                  <a:pt x="1678246" y="180960"/>
                  <a:pt x="1665505" y="201323"/>
                </a:cubicBezTo>
                <a:cubicBezTo>
                  <a:pt x="1652763" y="221686"/>
                  <a:pt x="1643288" y="226017"/>
                  <a:pt x="1637079" y="214316"/>
                </a:cubicBezTo>
                <a:cubicBezTo>
                  <a:pt x="1630869" y="202614"/>
                  <a:pt x="1630941" y="192354"/>
                  <a:pt x="1637294" y="183534"/>
                </a:cubicBezTo>
                <a:cubicBezTo>
                  <a:pt x="1643647" y="174715"/>
                  <a:pt x="1649024" y="165960"/>
                  <a:pt x="1653427" y="157270"/>
                </a:cubicBezTo>
                <a:cubicBezTo>
                  <a:pt x="1658833" y="148164"/>
                  <a:pt x="1664469" y="138047"/>
                  <a:pt x="1670334" y="126919"/>
                </a:cubicBezTo>
                <a:cubicBezTo>
                  <a:pt x="1671800" y="124137"/>
                  <a:pt x="1673140" y="122334"/>
                  <a:pt x="1674354" y="121509"/>
                </a:cubicBezTo>
                <a:close/>
                <a:moveTo>
                  <a:pt x="935852" y="116339"/>
                </a:moveTo>
                <a:cubicBezTo>
                  <a:pt x="939367" y="115799"/>
                  <a:pt x="943037" y="116393"/>
                  <a:pt x="946862" y="118121"/>
                </a:cubicBezTo>
                <a:cubicBezTo>
                  <a:pt x="954513" y="121577"/>
                  <a:pt x="959794" y="125241"/>
                  <a:pt x="962705" y="129113"/>
                </a:cubicBezTo>
                <a:cubicBezTo>
                  <a:pt x="966763" y="133430"/>
                  <a:pt x="965505" y="137707"/>
                  <a:pt x="958929" y="141944"/>
                </a:cubicBezTo>
                <a:cubicBezTo>
                  <a:pt x="952354" y="146182"/>
                  <a:pt x="947181" y="153323"/>
                  <a:pt x="943410" y="163368"/>
                </a:cubicBezTo>
                <a:cubicBezTo>
                  <a:pt x="939638" y="173414"/>
                  <a:pt x="937753" y="189471"/>
                  <a:pt x="937753" y="211541"/>
                </a:cubicBezTo>
                <a:cubicBezTo>
                  <a:pt x="937753" y="233510"/>
                  <a:pt x="942399" y="248721"/>
                  <a:pt x="951691" y="257175"/>
                </a:cubicBezTo>
                <a:cubicBezTo>
                  <a:pt x="960983" y="265628"/>
                  <a:pt x="970968" y="270698"/>
                  <a:pt x="981644" y="272383"/>
                </a:cubicBezTo>
                <a:cubicBezTo>
                  <a:pt x="992321" y="274068"/>
                  <a:pt x="998251" y="272261"/>
                  <a:pt x="999434" y="266962"/>
                </a:cubicBezTo>
                <a:cubicBezTo>
                  <a:pt x="1000616" y="261663"/>
                  <a:pt x="1003610" y="251091"/>
                  <a:pt x="1008414" y="235245"/>
                </a:cubicBezTo>
                <a:cubicBezTo>
                  <a:pt x="1013218" y="219399"/>
                  <a:pt x="1016351" y="221525"/>
                  <a:pt x="1017814" y="241623"/>
                </a:cubicBezTo>
                <a:cubicBezTo>
                  <a:pt x="1019277" y="261721"/>
                  <a:pt x="1022722" y="277459"/>
                  <a:pt x="1028149" y="288838"/>
                </a:cubicBezTo>
                <a:cubicBezTo>
                  <a:pt x="1033578" y="300217"/>
                  <a:pt x="1028960" y="306165"/>
                  <a:pt x="1014297" y="306681"/>
                </a:cubicBezTo>
                <a:cubicBezTo>
                  <a:pt x="999634" y="307197"/>
                  <a:pt x="983623" y="304881"/>
                  <a:pt x="966265" y="299733"/>
                </a:cubicBezTo>
                <a:cubicBezTo>
                  <a:pt x="948906" y="294585"/>
                  <a:pt x="935286" y="283041"/>
                  <a:pt x="925406" y="265101"/>
                </a:cubicBezTo>
                <a:cubicBezTo>
                  <a:pt x="915525" y="247162"/>
                  <a:pt x="911485" y="227641"/>
                  <a:pt x="913285" y="206540"/>
                </a:cubicBezTo>
                <a:cubicBezTo>
                  <a:pt x="915084" y="185438"/>
                  <a:pt x="917561" y="169764"/>
                  <a:pt x="920717" y="159518"/>
                </a:cubicBezTo>
                <a:cubicBezTo>
                  <a:pt x="923871" y="149272"/>
                  <a:pt x="922459" y="145411"/>
                  <a:pt x="916479" y="147935"/>
                </a:cubicBezTo>
                <a:cubicBezTo>
                  <a:pt x="910499" y="150459"/>
                  <a:pt x="901096" y="154015"/>
                  <a:pt x="888268" y="158604"/>
                </a:cubicBezTo>
                <a:cubicBezTo>
                  <a:pt x="875441" y="163193"/>
                  <a:pt x="864897" y="167104"/>
                  <a:pt x="856637" y="170338"/>
                </a:cubicBezTo>
                <a:cubicBezTo>
                  <a:pt x="848377" y="173571"/>
                  <a:pt x="839107" y="171725"/>
                  <a:pt x="828824" y="164799"/>
                </a:cubicBezTo>
                <a:cubicBezTo>
                  <a:pt x="818542" y="157873"/>
                  <a:pt x="819769" y="153814"/>
                  <a:pt x="832503" y="152624"/>
                </a:cubicBezTo>
                <a:cubicBezTo>
                  <a:pt x="845237" y="151434"/>
                  <a:pt x="862363" y="147329"/>
                  <a:pt x="883880" y="140309"/>
                </a:cubicBezTo>
                <a:cubicBezTo>
                  <a:pt x="905397" y="133290"/>
                  <a:pt x="919362" y="126973"/>
                  <a:pt x="925771" y="121359"/>
                </a:cubicBezTo>
                <a:cubicBezTo>
                  <a:pt x="928976" y="118552"/>
                  <a:pt x="932337" y="116878"/>
                  <a:pt x="935852" y="116339"/>
                </a:cubicBezTo>
                <a:close/>
                <a:moveTo>
                  <a:pt x="6478613" y="113723"/>
                </a:moveTo>
                <a:cubicBezTo>
                  <a:pt x="6485926" y="115149"/>
                  <a:pt x="6496072" y="119118"/>
                  <a:pt x="6509050" y="125629"/>
                </a:cubicBezTo>
                <a:cubicBezTo>
                  <a:pt x="6522358" y="131307"/>
                  <a:pt x="6532984" y="140761"/>
                  <a:pt x="6540928" y="153990"/>
                </a:cubicBezTo>
                <a:cubicBezTo>
                  <a:pt x="6548874" y="167219"/>
                  <a:pt x="6550046" y="180584"/>
                  <a:pt x="6544446" y="194085"/>
                </a:cubicBezTo>
                <a:cubicBezTo>
                  <a:pt x="6538846" y="207586"/>
                  <a:pt x="6530138" y="205245"/>
                  <a:pt x="6518321" y="187062"/>
                </a:cubicBezTo>
                <a:cubicBezTo>
                  <a:pt x="6506505" y="168879"/>
                  <a:pt x="6495104" y="151753"/>
                  <a:pt x="6484120" y="135685"/>
                </a:cubicBezTo>
                <a:cubicBezTo>
                  <a:pt x="6473136" y="119616"/>
                  <a:pt x="6471300" y="112296"/>
                  <a:pt x="6478613" y="113723"/>
                </a:cubicBezTo>
                <a:close/>
                <a:moveTo>
                  <a:pt x="1830413" y="113723"/>
                </a:moveTo>
                <a:cubicBezTo>
                  <a:pt x="1837727" y="115149"/>
                  <a:pt x="1847873" y="119118"/>
                  <a:pt x="1860851" y="125629"/>
                </a:cubicBezTo>
                <a:cubicBezTo>
                  <a:pt x="1874158" y="131307"/>
                  <a:pt x="1884784" y="140761"/>
                  <a:pt x="1892729" y="153990"/>
                </a:cubicBezTo>
                <a:cubicBezTo>
                  <a:pt x="1900673" y="167219"/>
                  <a:pt x="1901846" y="180584"/>
                  <a:pt x="1896246" y="194085"/>
                </a:cubicBezTo>
                <a:cubicBezTo>
                  <a:pt x="1890646" y="207586"/>
                  <a:pt x="1881938" y="205245"/>
                  <a:pt x="1870122" y="187062"/>
                </a:cubicBezTo>
                <a:cubicBezTo>
                  <a:pt x="1858305" y="168879"/>
                  <a:pt x="1846905" y="151753"/>
                  <a:pt x="1835920" y="135685"/>
                </a:cubicBezTo>
                <a:cubicBezTo>
                  <a:pt x="1824935" y="119616"/>
                  <a:pt x="1823100" y="112296"/>
                  <a:pt x="1830413" y="113723"/>
                </a:cubicBezTo>
                <a:close/>
                <a:moveTo>
                  <a:pt x="2926829" y="112486"/>
                </a:moveTo>
                <a:cubicBezTo>
                  <a:pt x="2925036" y="111998"/>
                  <a:pt x="2916461" y="113733"/>
                  <a:pt x="2901103" y="117691"/>
                </a:cubicBezTo>
                <a:cubicBezTo>
                  <a:pt x="2900357" y="132017"/>
                  <a:pt x="2899984" y="143482"/>
                  <a:pt x="2899984" y="152086"/>
                </a:cubicBezTo>
                <a:cubicBezTo>
                  <a:pt x="2903626" y="152187"/>
                  <a:pt x="2910001" y="151097"/>
                  <a:pt x="2919107" y="148817"/>
                </a:cubicBezTo>
                <a:cubicBezTo>
                  <a:pt x="2920670" y="141790"/>
                  <a:pt x="2922796" y="134100"/>
                  <a:pt x="2925485" y="125747"/>
                </a:cubicBezTo>
                <a:cubicBezTo>
                  <a:pt x="2928173" y="117394"/>
                  <a:pt x="2928621" y="112973"/>
                  <a:pt x="2926829" y="112486"/>
                </a:cubicBezTo>
                <a:close/>
                <a:moveTo>
                  <a:pt x="432528" y="110548"/>
                </a:moveTo>
                <a:lnTo>
                  <a:pt x="415245" y="148021"/>
                </a:lnTo>
                <a:lnTo>
                  <a:pt x="438047" y="144644"/>
                </a:lnTo>
                <a:cubicBezTo>
                  <a:pt x="438047" y="129787"/>
                  <a:pt x="436247" y="118537"/>
                  <a:pt x="432647" y="110894"/>
                </a:cubicBezTo>
                <a:close/>
                <a:moveTo>
                  <a:pt x="742941" y="105227"/>
                </a:moveTo>
                <a:cubicBezTo>
                  <a:pt x="745257" y="105137"/>
                  <a:pt x="748119" y="105570"/>
                  <a:pt x="751527" y="106527"/>
                </a:cubicBezTo>
                <a:cubicBezTo>
                  <a:pt x="765157" y="110356"/>
                  <a:pt x="773955" y="115293"/>
                  <a:pt x="777920" y="121337"/>
                </a:cubicBezTo>
                <a:cubicBezTo>
                  <a:pt x="781885" y="127382"/>
                  <a:pt x="782420" y="134942"/>
                  <a:pt x="779523" y="144020"/>
                </a:cubicBezTo>
                <a:cubicBezTo>
                  <a:pt x="776626" y="153097"/>
                  <a:pt x="769976" y="153782"/>
                  <a:pt x="759572" y="146074"/>
                </a:cubicBezTo>
                <a:cubicBezTo>
                  <a:pt x="749168" y="138366"/>
                  <a:pt x="741585" y="129737"/>
                  <a:pt x="736824" y="120186"/>
                </a:cubicBezTo>
                <a:cubicBezTo>
                  <a:pt x="733953" y="110485"/>
                  <a:pt x="735993" y="105499"/>
                  <a:pt x="742941" y="105227"/>
                </a:cubicBezTo>
                <a:close/>
                <a:moveTo>
                  <a:pt x="2603857" y="99203"/>
                </a:moveTo>
                <a:cubicBezTo>
                  <a:pt x="2612265" y="98579"/>
                  <a:pt x="2619725" y="101150"/>
                  <a:pt x="2626237" y="106915"/>
                </a:cubicBezTo>
                <a:cubicBezTo>
                  <a:pt x="2634920" y="114601"/>
                  <a:pt x="2636713" y="119796"/>
                  <a:pt x="2631615" y="122499"/>
                </a:cubicBezTo>
                <a:cubicBezTo>
                  <a:pt x="2626517" y="125202"/>
                  <a:pt x="2618977" y="126779"/>
                  <a:pt x="2608997" y="127231"/>
                </a:cubicBezTo>
                <a:cubicBezTo>
                  <a:pt x="2599016" y="127683"/>
                  <a:pt x="2587658" y="128590"/>
                  <a:pt x="2574924" y="129952"/>
                </a:cubicBezTo>
                <a:cubicBezTo>
                  <a:pt x="2562190" y="131314"/>
                  <a:pt x="2551693" y="132275"/>
                  <a:pt x="2543433" y="132834"/>
                </a:cubicBezTo>
                <a:cubicBezTo>
                  <a:pt x="2547922" y="137681"/>
                  <a:pt x="2549485" y="141808"/>
                  <a:pt x="2548123" y="145214"/>
                </a:cubicBezTo>
                <a:cubicBezTo>
                  <a:pt x="2546760" y="148619"/>
                  <a:pt x="2546301" y="157335"/>
                  <a:pt x="2546746" y="171359"/>
                </a:cubicBezTo>
                <a:cubicBezTo>
                  <a:pt x="2547190" y="185384"/>
                  <a:pt x="2548090" y="199395"/>
                  <a:pt x="2549445" y="213391"/>
                </a:cubicBezTo>
                <a:cubicBezTo>
                  <a:pt x="2550801" y="227387"/>
                  <a:pt x="2551245" y="239737"/>
                  <a:pt x="2550779" y="250442"/>
                </a:cubicBezTo>
                <a:cubicBezTo>
                  <a:pt x="2550313" y="261147"/>
                  <a:pt x="2548893" y="270293"/>
                  <a:pt x="2546520" y="277879"/>
                </a:cubicBezTo>
                <a:cubicBezTo>
                  <a:pt x="2544147" y="285465"/>
                  <a:pt x="2538880" y="293190"/>
                  <a:pt x="2530721" y="301056"/>
                </a:cubicBezTo>
                <a:cubicBezTo>
                  <a:pt x="2522561" y="308922"/>
                  <a:pt x="2517277" y="309359"/>
                  <a:pt x="2514868" y="302368"/>
                </a:cubicBezTo>
                <a:cubicBezTo>
                  <a:pt x="2512458" y="295377"/>
                  <a:pt x="2508450" y="288648"/>
                  <a:pt x="2502843" y="282181"/>
                </a:cubicBezTo>
                <a:cubicBezTo>
                  <a:pt x="2497236" y="275713"/>
                  <a:pt x="2491999" y="269511"/>
                  <a:pt x="2487130" y="263574"/>
                </a:cubicBezTo>
                <a:cubicBezTo>
                  <a:pt x="2482261" y="257637"/>
                  <a:pt x="2485868" y="256017"/>
                  <a:pt x="2497950" y="258713"/>
                </a:cubicBezTo>
                <a:cubicBezTo>
                  <a:pt x="2510031" y="261409"/>
                  <a:pt x="2516782" y="262187"/>
                  <a:pt x="2518202" y="261047"/>
                </a:cubicBezTo>
                <a:cubicBezTo>
                  <a:pt x="2519621" y="259907"/>
                  <a:pt x="2520554" y="252722"/>
                  <a:pt x="2520998" y="239493"/>
                </a:cubicBezTo>
                <a:cubicBezTo>
                  <a:pt x="2521442" y="226265"/>
                  <a:pt x="2521665" y="212451"/>
                  <a:pt x="2521665" y="198054"/>
                </a:cubicBezTo>
                <a:cubicBezTo>
                  <a:pt x="2521665" y="183871"/>
                  <a:pt x="2521238" y="170750"/>
                  <a:pt x="2520385" y="158690"/>
                </a:cubicBezTo>
                <a:cubicBezTo>
                  <a:pt x="2519532" y="146630"/>
                  <a:pt x="2518144" y="139531"/>
                  <a:pt x="2516223" y="137395"/>
                </a:cubicBezTo>
                <a:cubicBezTo>
                  <a:pt x="2488245" y="142701"/>
                  <a:pt x="2469155" y="146727"/>
                  <a:pt x="2458952" y="149473"/>
                </a:cubicBezTo>
                <a:cubicBezTo>
                  <a:pt x="2448748" y="152219"/>
                  <a:pt x="2440227" y="149745"/>
                  <a:pt x="2433387" y="142052"/>
                </a:cubicBezTo>
                <a:cubicBezTo>
                  <a:pt x="2426546" y="134358"/>
                  <a:pt x="2426302" y="130511"/>
                  <a:pt x="2432655" y="130511"/>
                </a:cubicBezTo>
                <a:cubicBezTo>
                  <a:pt x="2436011" y="130511"/>
                  <a:pt x="2445160" y="129156"/>
                  <a:pt x="2460102" y="126446"/>
                </a:cubicBezTo>
                <a:cubicBezTo>
                  <a:pt x="2475045" y="123736"/>
                  <a:pt x="2498272" y="119717"/>
                  <a:pt x="2529785" y="114389"/>
                </a:cubicBezTo>
                <a:cubicBezTo>
                  <a:pt x="2561298" y="109062"/>
                  <a:pt x="2583080" y="104563"/>
                  <a:pt x="2595133" y="100892"/>
                </a:cubicBezTo>
                <a:cubicBezTo>
                  <a:pt x="2598147" y="99974"/>
                  <a:pt x="2601054" y="99411"/>
                  <a:pt x="2603857" y="99203"/>
                </a:cubicBezTo>
                <a:close/>
                <a:moveTo>
                  <a:pt x="3303634" y="94202"/>
                </a:moveTo>
                <a:lnTo>
                  <a:pt x="3236307" y="193945"/>
                </a:lnTo>
                <a:lnTo>
                  <a:pt x="3303634" y="193945"/>
                </a:lnTo>
                <a:close/>
                <a:moveTo>
                  <a:pt x="578702" y="86093"/>
                </a:moveTo>
                <a:lnTo>
                  <a:pt x="558332" y="89126"/>
                </a:lnTo>
                <a:cubicBezTo>
                  <a:pt x="564628" y="94016"/>
                  <a:pt x="566875" y="99744"/>
                  <a:pt x="565075" y="106312"/>
                </a:cubicBezTo>
                <a:cubicBezTo>
                  <a:pt x="563276" y="112880"/>
                  <a:pt x="562377" y="120036"/>
                  <a:pt x="562377" y="127780"/>
                </a:cubicBezTo>
                <a:lnTo>
                  <a:pt x="581198" y="125650"/>
                </a:lnTo>
                <a:cubicBezTo>
                  <a:pt x="582043" y="105215"/>
                  <a:pt x="581212" y="92029"/>
                  <a:pt x="578702" y="86093"/>
                </a:cubicBezTo>
                <a:close/>
                <a:moveTo>
                  <a:pt x="923830" y="84140"/>
                </a:moveTo>
                <a:cubicBezTo>
                  <a:pt x="928265" y="84689"/>
                  <a:pt x="932339" y="86437"/>
                  <a:pt x="936053" y="89384"/>
                </a:cubicBezTo>
                <a:cubicBezTo>
                  <a:pt x="943482" y="95277"/>
                  <a:pt x="941922" y="100472"/>
                  <a:pt x="931375" y="104968"/>
                </a:cubicBezTo>
                <a:cubicBezTo>
                  <a:pt x="920828" y="109464"/>
                  <a:pt x="908613" y="112841"/>
                  <a:pt x="894732" y="115099"/>
                </a:cubicBezTo>
                <a:cubicBezTo>
                  <a:pt x="880851" y="117358"/>
                  <a:pt x="869224" y="116537"/>
                  <a:pt x="859854" y="112636"/>
                </a:cubicBezTo>
                <a:cubicBezTo>
                  <a:pt x="850482" y="108736"/>
                  <a:pt x="850740" y="104921"/>
                  <a:pt x="860628" y="101193"/>
                </a:cubicBezTo>
                <a:cubicBezTo>
                  <a:pt x="870515" y="97464"/>
                  <a:pt x="879077" y="94697"/>
                  <a:pt x="886311" y="92890"/>
                </a:cubicBezTo>
                <a:cubicBezTo>
                  <a:pt x="893545" y="91083"/>
                  <a:pt x="901257" y="88817"/>
                  <a:pt x="909445" y="86093"/>
                </a:cubicBezTo>
                <a:cubicBezTo>
                  <a:pt x="914600" y="84243"/>
                  <a:pt x="919395" y="83592"/>
                  <a:pt x="923830" y="84140"/>
                </a:cubicBezTo>
                <a:close/>
                <a:moveTo>
                  <a:pt x="2409997" y="80823"/>
                </a:moveTo>
                <a:cubicBezTo>
                  <a:pt x="2412935" y="80751"/>
                  <a:pt x="2417792" y="82120"/>
                  <a:pt x="2424567" y="84931"/>
                </a:cubicBezTo>
                <a:cubicBezTo>
                  <a:pt x="2438119" y="90552"/>
                  <a:pt x="2442772" y="96726"/>
                  <a:pt x="2438527" y="103451"/>
                </a:cubicBezTo>
                <a:lnTo>
                  <a:pt x="2427729" y="116938"/>
                </a:lnTo>
                <a:cubicBezTo>
                  <a:pt x="2424488" y="120997"/>
                  <a:pt x="2415361" y="133250"/>
                  <a:pt x="2400347" y="153699"/>
                </a:cubicBezTo>
                <a:cubicBezTo>
                  <a:pt x="2411145" y="164914"/>
                  <a:pt x="2415856" y="175242"/>
                  <a:pt x="2414479" y="184685"/>
                </a:cubicBezTo>
                <a:cubicBezTo>
                  <a:pt x="2413102" y="194128"/>
                  <a:pt x="2412188" y="209877"/>
                  <a:pt x="2411736" y="231933"/>
                </a:cubicBezTo>
                <a:cubicBezTo>
                  <a:pt x="2411285" y="253988"/>
                  <a:pt x="2408370" y="271415"/>
                  <a:pt x="2402992" y="284213"/>
                </a:cubicBezTo>
                <a:cubicBezTo>
                  <a:pt x="2397615" y="297012"/>
                  <a:pt x="2391979" y="296675"/>
                  <a:pt x="2386085" y="283202"/>
                </a:cubicBezTo>
                <a:cubicBezTo>
                  <a:pt x="2380191" y="269730"/>
                  <a:pt x="2378596" y="260190"/>
                  <a:pt x="2381299" y="254583"/>
                </a:cubicBezTo>
                <a:cubicBezTo>
                  <a:pt x="2384002" y="248976"/>
                  <a:pt x="2386028" y="240339"/>
                  <a:pt x="2387376" y="228674"/>
                </a:cubicBezTo>
                <a:cubicBezTo>
                  <a:pt x="2388724" y="217008"/>
                  <a:pt x="2389398" y="203654"/>
                  <a:pt x="2389398" y="188611"/>
                </a:cubicBezTo>
                <a:cubicBezTo>
                  <a:pt x="2389398" y="174299"/>
                  <a:pt x="2389262" y="166226"/>
                  <a:pt x="2388989" y="164390"/>
                </a:cubicBezTo>
                <a:cubicBezTo>
                  <a:pt x="2387025" y="167846"/>
                  <a:pt x="2381586" y="173554"/>
                  <a:pt x="2372674" y="181512"/>
                </a:cubicBezTo>
                <a:cubicBezTo>
                  <a:pt x="2363761" y="189471"/>
                  <a:pt x="2352845" y="196480"/>
                  <a:pt x="2339924" y="202539"/>
                </a:cubicBezTo>
                <a:cubicBezTo>
                  <a:pt x="2327004" y="208597"/>
                  <a:pt x="2321995" y="208909"/>
                  <a:pt x="2324899" y="203474"/>
                </a:cubicBezTo>
                <a:cubicBezTo>
                  <a:pt x="2327803" y="198039"/>
                  <a:pt x="2334909" y="190116"/>
                  <a:pt x="2346216" y="179705"/>
                </a:cubicBezTo>
                <a:cubicBezTo>
                  <a:pt x="2357523" y="169294"/>
                  <a:pt x="2368017" y="157711"/>
                  <a:pt x="2377696" y="144956"/>
                </a:cubicBezTo>
                <a:cubicBezTo>
                  <a:pt x="2387376" y="132200"/>
                  <a:pt x="2395120" y="120556"/>
                  <a:pt x="2400927" y="110023"/>
                </a:cubicBezTo>
                <a:cubicBezTo>
                  <a:pt x="2406735" y="99490"/>
                  <a:pt x="2408739" y="91269"/>
                  <a:pt x="2406940" y="85361"/>
                </a:cubicBezTo>
                <a:cubicBezTo>
                  <a:pt x="2406040" y="82407"/>
                  <a:pt x="2407059" y="80894"/>
                  <a:pt x="2409997" y="80823"/>
                </a:cubicBezTo>
                <a:close/>
                <a:moveTo>
                  <a:pt x="6691222" y="73829"/>
                </a:moveTo>
                <a:cubicBezTo>
                  <a:pt x="6685676" y="74469"/>
                  <a:pt x="6677859" y="76420"/>
                  <a:pt x="6667770" y="79682"/>
                </a:cubicBezTo>
                <a:lnTo>
                  <a:pt x="6667770" y="139933"/>
                </a:lnTo>
                <a:cubicBezTo>
                  <a:pt x="6670066" y="138384"/>
                  <a:pt x="6675213" y="136423"/>
                  <a:pt x="6683215" y="134050"/>
                </a:cubicBezTo>
                <a:cubicBezTo>
                  <a:pt x="6691217" y="131677"/>
                  <a:pt x="6697168" y="133616"/>
                  <a:pt x="6701068" y="139868"/>
                </a:cubicBezTo>
                <a:cubicBezTo>
                  <a:pt x="6704970" y="146121"/>
                  <a:pt x="6702288" y="150645"/>
                  <a:pt x="6693024" y="153441"/>
                </a:cubicBezTo>
                <a:cubicBezTo>
                  <a:pt x="6683760" y="156238"/>
                  <a:pt x="6674898" y="157636"/>
                  <a:pt x="6666437" y="157636"/>
                </a:cubicBezTo>
                <a:lnTo>
                  <a:pt x="6666437" y="222274"/>
                </a:lnTo>
                <a:cubicBezTo>
                  <a:pt x="6678641" y="220482"/>
                  <a:pt x="6689732" y="219586"/>
                  <a:pt x="6699714" y="219586"/>
                </a:cubicBezTo>
                <a:cubicBezTo>
                  <a:pt x="6702610" y="213075"/>
                  <a:pt x="6704058" y="202298"/>
                  <a:pt x="6704058" y="187256"/>
                </a:cubicBezTo>
                <a:lnTo>
                  <a:pt x="6704058" y="122467"/>
                </a:lnTo>
                <a:cubicBezTo>
                  <a:pt x="6704058" y="95349"/>
                  <a:pt x="6703055" y="79808"/>
                  <a:pt x="6701047" y="75843"/>
                </a:cubicBezTo>
                <a:cubicBezTo>
                  <a:pt x="6700044" y="73860"/>
                  <a:pt x="6696768" y="73189"/>
                  <a:pt x="6691222" y="73829"/>
                </a:cubicBezTo>
                <a:close/>
                <a:moveTo>
                  <a:pt x="2043023" y="73829"/>
                </a:moveTo>
                <a:cubicBezTo>
                  <a:pt x="2037477" y="74469"/>
                  <a:pt x="2029659" y="76420"/>
                  <a:pt x="2019571" y="79682"/>
                </a:cubicBezTo>
                <a:lnTo>
                  <a:pt x="2019571" y="139933"/>
                </a:lnTo>
                <a:cubicBezTo>
                  <a:pt x="2021866" y="138384"/>
                  <a:pt x="2027014" y="136423"/>
                  <a:pt x="2035015" y="134050"/>
                </a:cubicBezTo>
                <a:cubicBezTo>
                  <a:pt x="2043017" y="131677"/>
                  <a:pt x="2048968" y="133616"/>
                  <a:pt x="2052869" y="139868"/>
                </a:cubicBezTo>
                <a:cubicBezTo>
                  <a:pt x="2056770" y="146121"/>
                  <a:pt x="2054088" y="150645"/>
                  <a:pt x="2044824" y="153441"/>
                </a:cubicBezTo>
                <a:cubicBezTo>
                  <a:pt x="2035560" y="156238"/>
                  <a:pt x="2026698" y="157636"/>
                  <a:pt x="2018237" y="157636"/>
                </a:cubicBezTo>
                <a:lnTo>
                  <a:pt x="2018237" y="222274"/>
                </a:lnTo>
                <a:cubicBezTo>
                  <a:pt x="2030441" y="220482"/>
                  <a:pt x="2041533" y="219586"/>
                  <a:pt x="2051514" y="219586"/>
                </a:cubicBezTo>
                <a:cubicBezTo>
                  <a:pt x="2054411" y="213075"/>
                  <a:pt x="2055859" y="202298"/>
                  <a:pt x="2055859" y="187256"/>
                </a:cubicBezTo>
                <a:lnTo>
                  <a:pt x="2055859" y="122467"/>
                </a:lnTo>
                <a:cubicBezTo>
                  <a:pt x="2055859" y="95349"/>
                  <a:pt x="2054855" y="79808"/>
                  <a:pt x="2052848" y="75843"/>
                </a:cubicBezTo>
                <a:cubicBezTo>
                  <a:pt x="2051844" y="73860"/>
                  <a:pt x="2048569" y="73189"/>
                  <a:pt x="2043023" y="73829"/>
                </a:cubicBezTo>
                <a:close/>
                <a:moveTo>
                  <a:pt x="4012890" y="68513"/>
                </a:moveTo>
                <a:cubicBezTo>
                  <a:pt x="4014684" y="68418"/>
                  <a:pt x="4016960" y="68667"/>
                  <a:pt x="4019719" y="69261"/>
                </a:cubicBezTo>
                <a:cubicBezTo>
                  <a:pt x="4030754" y="71634"/>
                  <a:pt x="4039555" y="74893"/>
                  <a:pt x="4046123" y="79037"/>
                </a:cubicBezTo>
                <a:cubicBezTo>
                  <a:pt x="4052691" y="83182"/>
                  <a:pt x="4054240" y="89670"/>
                  <a:pt x="4050769" y="98504"/>
                </a:cubicBezTo>
                <a:cubicBezTo>
                  <a:pt x="4047299" y="107338"/>
                  <a:pt x="4040043" y="108320"/>
                  <a:pt x="4029001" y="101451"/>
                </a:cubicBezTo>
                <a:cubicBezTo>
                  <a:pt x="4020583" y="94897"/>
                  <a:pt x="4014173" y="87301"/>
                  <a:pt x="4009771" y="78661"/>
                </a:cubicBezTo>
                <a:cubicBezTo>
                  <a:pt x="4006469" y="72181"/>
                  <a:pt x="4007508" y="68798"/>
                  <a:pt x="4012890" y="68513"/>
                </a:cubicBezTo>
                <a:close/>
                <a:moveTo>
                  <a:pt x="1496604" y="67153"/>
                </a:moveTo>
                <a:cubicBezTo>
                  <a:pt x="1484644" y="68020"/>
                  <a:pt x="1476316" y="71387"/>
                  <a:pt x="1471620" y="77252"/>
                </a:cubicBezTo>
                <a:cubicBezTo>
                  <a:pt x="1466924" y="83117"/>
                  <a:pt x="1464575" y="90237"/>
                  <a:pt x="1464575" y="98612"/>
                </a:cubicBezTo>
                <a:cubicBezTo>
                  <a:pt x="1464575" y="106972"/>
                  <a:pt x="1467436" y="114827"/>
                  <a:pt x="1473158" y="122176"/>
                </a:cubicBezTo>
                <a:cubicBezTo>
                  <a:pt x="1478879" y="129525"/>
                  <a:pt x="1487688" y="133200"/>
                  <a:pt x="1499583" y="133200"/>
                </a:cubicBezTo>
                <a:cubicBezTo>
                  <a:pt x="1511478" y="133200"/>
                  <a:pt x="1520516" y="129504"/>
                  <a:pt x="1526697" y="122112"/>
                </a:cubicBezTo>
                <a:cubicBezTo>
                  <a:pt x="1532877" y="114719"/>
                  <a:pt x="1535756" y="105882"/>
                  <a:pt x="1535333" y="95600"/>
                </a:cubicBezTo>
                <a:cubicBezTo>
                  <a:pt x="1534910" y="85318"/>
                  <a:pt x="1531339" y="77790"/>
                  <a:pt x="1524621" y="73014"/>
                </a:cubicBezTo>
                <a:cubicBezTo>
                  <a:pt x="1517902" y="68239"/>
                  <a:pt x="1508563" y="66285"/>
                  <a:pt x="1496604" y="67153"/>
                </a:cubicBezTo>
                <a:close/>
                <a:moveTo>
                  <a:pt x="3467584" y="66486"/>
                </a:moveTo>
                <a:cubicBezTo>
                  <a:pt x="3457825" y="66063"/>
                  <a:pt x="3448995" y="71276"/>
                  <a:pt x="3441094" y="82124"/>
                </a:cubicBezTo>
                <a:cubicBezTo>
                  <a:pt x="3433192" y="92972"/>
                  <a:pt x="3427915" y="110492"/>
                  <a:pt x="3425262" y="134684"/>
                </a:cubicBezTo>
                <a:cubicBezTo>
                  <a:pt x="3422624" y="158862"/>
                  <a:pt x="3423520" y="180462"/>
                  <a:pt x="3427951" y="199484"/>
                </a:cubicBezTo>
                <a:cubicBezTo>
                  <a:pt x="3432382" y="218506"/>
                  <a:pt x="3439233" y="231560"/>
                  <a:pt x="3448504" y="238644"/>
                </a:cubicBezTo>
                <a:cubicBezTo>
                  <a:pt x="3457775" y="245728"/>
                  <a:pt x="3467082" y="247216"/>
                  <a:pt x="3476424" y="243107"/>
                </a:cubicBezTo>
                <a:cubicBezTo>
                  <a:pt x="3485767" y="238999"/>
                  <a:pt x="3492840" y="229746"/>
                  <a:pt x="3497644" y="215348"/>
                </a:cubicBezTo>
                <a:cubicBezTo>
                  <a:pt x="3502448" y="200950"/>
                  <a:pt x="3504850" y="185083"/>
                  <a:pt x="3504850" y="167746"/>
                </a:cubicBezTo>
                <a:cubicBezTo>
                  <a:pt x="3504850" y="150408"/>
                  <a:pt x="3504191" y="134695"/>
                  <a:pt x="3502871" y="120606"/>
                </a:cubicBezTo>
                <a:cubicBezTo>
                  <a:pt x="3501552" y="106517"/>
                  <a:pt x="3497781" y="94080"/>
                  <a:pt x="3491557" y="83296"/>
                </a:cubicBezTo>
                <a:cubicBezTo>
                  <a:pt x="3485333" y="72512"/>
                  <a:pt x="3477342" y="66909"/>
                  <a:pt x="3467584" y="66486"/>
                </a:cubicBezTo>
                <a:close/>
                <a:moveTo>
                  <a:pt x="5936932" y="66233"/>
                </a:moveTo>
                <a:cubicBezTo>
                  <a:pt x="5939890" y="65760"/>
                  <a:pt x="5943420" y="66368"/>
                  <a:pt x="5947526" y="68056"/>
                </a:cubicBezTo>
                <a:cubicBezTo>
                  <a:pt x="5955736" y="71433"/>
                  <a:pt x="5962798" y="75624"/>
                  <a:pt x="5968714" y="80629"/>
                </a:cubicBezTo>
                <a:cubicBezTo>
                  <a:pt x="5974628" y="85634"/>
                  <a:pt x="5974364" y="90456"/>
                  <a:pt x="5967918" y="95095"/>
                </a:cubicBezTo>
                <a:cubicBezTo>
                  <a:pt x="5961472" y="99734"/>
                  <a:pt x="5956517" y="111356"/>
                  <a:pt x="5953054" y="129963"/>
                </a:cubicBezTo>
                <a:cubicBezTo>
                  <a:pt x="5949590" y="148569"/>
                  <a:pt x="5948512" y="169649"/>
                  <a:pt x="5949816" y="193203"/>
                </a:cubicBezTo>
                <a:cubicBezTo>
                  <a:pt x="5951122" y="216757"/>
                  <a:pt x="5958260" y="229964"/>
                  <a:pt x="5971230" y="232825"/>
                </a:cubicBezTo>
                <a:cubicBezTo>
                  <a:pt x="5984200" y="235686"/>
                  <a:pt x="5993684" y="236184"/>
                  <a:pt x="5999677" y="234320"/>
                </a:cubicBezTo>
                <a:cubicBezTo>
                  <a:pt x="6005672" y="232456"/>
                  <a:pt x="6009310" y="227602"/>
                  <a:pt x="6010594" y="219758"/>
                </a:cubicBezTo>
                <a:cubicBezTo>
                  <a:pt x="6011878" y="211914"/>
                  <a:pt x="6014652" y="201596"/>
                  <a:pt x="6018918" y="188804"/>
                </a:cubicBezTo>
                <a:cubicBezTo>
                  <a:pt x="6023184" y="176013"/>
                  <a:pt x="6026346" y="179666"/>
                  <a:pt x="6028404" y="199764"/>
                </a:cubicBezTo>
                <a:cubicBezTo>
                  <a:pt x="6030462" y="219862"/>
                  <a:pt x="6033757" y="234313"/>
                  <a:pt x="6038288" y="243118"/>
                </a:cubicBezTo>
                <a:cubicBezTo>
                  <a:pt x="6042820" y="251923"/>
                  <a:pt x="6035144" y="258548"/>
                  <a:pt x="6015262" y="262993"/>
                </a:cubicBezTo>
                <a:cubicBezTo>
                  <a:pt x="5995379" y="267439"/>
                  <a:pt x="5977963" y="267278"/>
                  <a:pt x="5963013" y="262509"/>
                </a:cubicBezTo>
                <a:cubicBezTo>
                  <a:pt x="5948064" y="257741"/>
                  <a:pt x="5937957" y="248653"/>
                  <a:pt x="5932694" y="235245"/>
                </a:cubicBezTo>
                <a:cubicBezTo>
                  <a:pt x="5927432" y="221837"/>
                  <a:pt x="5924800" y="205389"/>
                  <a:pt x="5924800" y="185900"/>
                </a:cubicBezTo>
                <a:cubicBezTo>
                  <a:pt x="5924800" y="165910"/>
                  <a:pt x="5925922" y="146558"/>
                  <a:pt x="5928166" y="127844"/>
                </a:cubicBezTo>
                <a:cubicBezTo>
                  <a:pt x="5930410" y="109130"/>
                  <a:pt x="5931440" y="99070"/>
                  <a:pt x="5931253" y="97665"/>
                </a:cubicBezTo>
                <a:cubicBezTo>
                  <a:pt x="5931067" y="96260"/>
                  <a:pt x="5928833" y="96425"/>
                  <a:pt x="5924552" y="98160"/>
                </a:cubicBezTo>
                <a:cubicBezTo>
                  <a:pt x="5920272" y="99895"/>
                  <a:pt x="5912754" y="102677"/>
                  <a:pt x="5901999" y="106506"/>
                </a:cubicBezTo>
                <a:cubicBezTo>
                  <a:pt x="5901999" y="137065"/>
                  <a:pt x="5900390" y="163623"/>
                  <a:pt x="5897170" y="186180"/>
                </a:cubicBezTo>
                <a:cubicBezTo>
                  <a:pt x="5893950" y="208737"/>
                  <a:pt x="5887192" y="226569"/>
                  <a:pt x="5876896" y="239676"/>
                </a:cubicBezTo>
                <a:cubicBezTo>
                  <a:pt x="5866600" y="252783"/>
                  <a:pt x="5854687" y="262409"/>
                  <a:pt x="5841157" y="268554"/>
                </a:cubicBezTo>
                <a:cubicBezTo>
                  <a:pt x="5827627" y="274699"/>
                  <a:pt x="5827194" y="270400"/>
                  <a:pt x="5839856" y="255658"/>
                </a:cubicBezTo>
                <a:cubicBezTo>
                  <a:pt x="5852518" y="240917"/>
                  <a:pt x="5861516" y="224433"/>
                  <a:pt x="5866851" y="206206"/>
                </a:cubicBezTo>
                <a:cubicBezTo>
                  <a:pt x="5872186" y="187980"/>
                  <a:pt x="5875079" y="167459"/>
                  <a:pt x="5875530" y="144644"/>
                </a:cubicBezTo>
                <a:cubicBezTo>
                  <a:pt x="5875982" y="121828"/>
                  <a:pt x="5873508" y="105889"/>
                  <a:pt x="5868110" y="96826"/>
                </a:cubicBezTo>
                <a:cubicBezTo>
                  <a:pt x="5862710" y="87763"/>
                  <a:pt x="5863586" y="83705"/>
                  <a:pt x="5870734" y="84651"/>
                </a:cubicBezTo>
                <a:cubicBezTo>
                  <a:pt x="5877882" y="85598"/>
                  <a:pt x="5883923" y="86724"/>
                  <a:pt x="5888856" y="88028"/>
                </a:cubicBezTo>
                <a:cubicBezTo>
                  <a:pt x="5893790" y="89333"/>
                  <a:pt x="5900938" y="88122"/>
                  <a:pt x="5910302" y="84393"/>
                </a:cubicBezTo>
                <a:cubicBezTo>
                  <a:pt x="5919666" y="80665"/>
                  <a:pt x="5926159" y="76166"/>
                  <a:pt x="5929780" y="70896"/>
                </a:cubicBezTo>
                <a:cubicBezTo>
                  <a:pt x="5931590" y="68261"/>
                  <a:pt x="5933974" y="66706"/>
                  <a:pt x="5936932" y="66233"/>
                </a:cubicBezTo>
                <a:close/>
                <a:moveTo>
                  <a:pt x="5238421" y="60452"/>
                </a:moveTo>
                <a:cubicBezTo>
                  <a:pt x="5233696" y="61356"/>
                  <a:pt x="5223518" y="62976"/>
                  <a:pt x="5207887" y="65314"/>
                </a:cubicBezTo>
                <a:cubicBezTo>
                  <a:pt x="5207887" y="76915"/>
                  <a:pt x="5208238" y="87390"/>
                  <a:pt x="5208941" y="96740"/>
                </a:cubicBezTo>
                <a:lnTo>
                  <a:pt x="5241636" y="91965"/>
                </a:lnTo>
                <a:cubicBezTo>
                  <a:pt x="5242425" y="82400"/>
                  <a:pt x="5243268" y="74531"/>
                  <a:pt x="5244164" y="68357"/>
                </a:cubicBezTo>
                <a:cubicBezTo>
                  <a:pt x="5245061" y="62184"/>
                  <a:pt x="5243146" y="59549"/>
                  <a:pt x="5238421" y="60452"/>
                </a:cubicBezTo>
                <a:close/>
                <a:moveTo>
                  <a:pt x="627077" y="52908"/>
                </a:moveTo>
                <a:cubicBezTo>
                  <a:pt x="631678" y="53578"/>
                  <a:pt x="636070" y="55383"/>
                  <a:pt x="640254" y="58323"/>
                </a:cubicBezTo>
                <a:cubicBezTo>
                  <a:pt x="648621" y="64202"/>
                  <a:pt x="647786" y="69168"/>
                  <a:pt x="637748" y="73219"/>
                </a:cubicBezTo>
                <a:cubicBezTo>
                  <a:pt x="627711" y="77270"/>
                  <a:pt x="614732" y="80070"/>
                  <a:pt x="598815" y="81618"/>
                </a:cubicBezTo>
                <a:cubicBezTo>
                  <a:pt x="608724" y="83985"/>
                  <a:pt x="612308" y="87767"/>
                  <a:pt x="609569" y="92965"/>
                </a:cubicBezTo>
                <a:cubicBezTo>
                  <a:pt x="606831" y="98163"/>
                  <a:pt x="605045" y="107517"/>
                  <a:pt x="604214" y="121025"/>
                </a:cubicBezTo>
                <a:cubicBezTo>
                  <a:pt x="610767" y="120337"/>
                  <a:pt x="615812" y="118365"/>
                  <a:pt x="619346" y="115110"/>
                </a:cubicBezTo>
                <a:cubicBezTo>
                  <a:pt x="622882" y="111855"/>
                  <a:pt x="628356" y="111665"/>
                  <a:pt x="635769" y="114540"/>
                </a:cubicBezTo>
                <a:cubicBezTo>
                  <a:pt x="643183" y="117415"/>
                  <a:pt x="649901" y="120674"/>
                  <a:pt x="655925" y="124316"/>
                </a:cubicBezTo>
                <a:cubicBezTo>
                  <a:pt x="661947" y="127959"/>
                  <a:pt x="663152" y="134114"/>
                  <a:pt x="659538" y="142783"/>
                </a:cubicBezTo>
                <a:cubicBezTo>
                  <a:pt x="655925" y="151452"/>
                  <a:pt x="654340" y="168531"/>
                  <a:pt x="654785" y="194021"/>
                </a:cubicBezTo>
                <a:cubicBezTo>
                  <a:pt x="655229" y="219510"/>
                  <a:pt x="654756" y="238766"/>
                  <a:pt x="653365" y="251787"/>
                </a:cubicBezTo>
                <a:cubicBezTo>
                  <a:pt x="651974" y="264807"/>
                  <a:pt x="646091" y="276893"/>
                  <a:pt x="635715" y="288042"/>
                </a:cubicBezTo>
                <a:cubicBezTo>
                  <a:pt x="625340" y="299192"/>
                  <a:pt x="618238" y="299998"/>
                  <a:pt x="614409" y="290462"/>
                </a:cubicBezTo>
                <a:cubicBezTo>
                  <a:pt x="610581" y="280926"/>
                  <a:pt x="604299" y="271676"/>
                  <a:pt x="595567" y="262714"/>
                </a:cubicBezTo>
                <a:cubicBezTo>
                  <a:pt x="586834" y="253751"/>
                  <a:pt x="588185" y="250844"/>
                  <a:pt x="599621" y="253991"/>
                </a:cubicBezTo>
                <a:cubicBezTo>
                  <a:pt x="611057" y="257139"/>
                  <a:pt x="618260" y="256390"/>
                  <a:pt x="621228" y="251744"/>
                </a:cubicBezTo>
                <a:cubicBezTo>
                  <a:pt x="624197" y="247097"/>
                  <a:pt x="626126" y="236062"/>
                  <a:pt x="627015" y="218639"/>
                </a:cubicBezTo>
                <a:cubicBezTo>
                  <a:pt x="627903" y="201216"/>
                  <a:pt x="628133" y="184667"/>
                  <a:pt x="627703" y="168993"/>
                </a:cubicBezTo>
                <a:cubicBezTo>
                  <a:pt x="627273" y="153319"/>
                  <a:pt x="625849" y="143683"/>
                  <a:pt x="623433" y="140083"/>
                </a:cubicBezTo>
                <a:cubicBezTo>
                  <a:pt x="621017" y="136484"/>
                  <a:pt x="614166" y="135839"/>
                  <a:pt x="602880" y="138148"/>
                </a:cubicBezTo>
                <a:cubicBezTo>
                  <a:pt x="602880" y="144930"/>
                  <a:pt x="601525" y="156646"/>
                  <a:pt x="598815" y="173295"/>
                </a:cubicBezTo>
                <a:cubicBezTo>
                  <a:pt x="608509" y="175676"/>
                  <a:pt x="616109" y="179419"/>
                  <a:pt x="621615" y="184524"/>
                </a:cubicBezTo>
                <a:cubicBezTo>
                  <a:pt x="627122" y="189629"/>
                  <a:pt x="628349" y="196548"/>
                  <a:pt x="625294" y="205281"/>
                </a:cubicBezTo>
                <a:cubicBezTo>
                  <a:pt x="622239" y="214014"/>
                  <a:pt x="616747" y="214552"/>
                  <a:pt x="608817" y="206894"/>
                </a:cubicBezTo>
                <a:cubicBezTo>
                  <a:pt x="600887" y="199237"/>
                  <a:pt x="595904" y="192719"/>
                  <a:pt x="593867" y="187342"/>
                </a:cubicBezTo>
                <a:cubicBezTo>
                  <a:pt x="590526" y="202327"/>
                  <a:pt x="582392" y="214846"/>
                  <a:pt x="569464" y="224899"/>
                </a:cubicBezTo>
                <a:cubicBezTo>
                  <a:pt x="556536" y="234951"/>
                  <a:pt x="553453" y="233582"/>
                  <a:pt x="560214" y="220790"/>
                </a:cubicBezTo>
                <a:lnTo>
                  <a:pt x="569590" y="195102"/>
                </a:lnTo>
                <a:lnTo>
                  <a:pt x="568684" y="194657"/>
                </a:lnTo>
                <a:cubicBezTo>
                  <a:pt x="567406" y="193598"/>
                  <a:pt x="566024" y="192056"/>
                  <a:pt x="564538" y="190030"/>
                </a:cubicBezTo>
                <a:cubicBezTo>
                  <a:pt x="558594" y="181928"/>
                  <a:pt x="555621" y="177189"/>
                  <a:pt x="555621" y="175812"/>
                </a:cubicBezTo>
                <a:cubicBezTo>
                  <a:pt x="548853" y="193278"/>
                  <a:pt x="540164" y="205414"/>
                  <a:pt x="529551" y="212218"/>
                </a:cubicBezTo>
                <a:cubicBezTo>
                  <a:pt x="524245" y="215621"/>
                  <a:pt x="520719" y="217077"/>
                  <a:pt x="518971" y="216588"/>
                </a:cubicBezTo>
                <a:lnTo>
                  <a:pt x="517875" y="214721"/>
                </a:lnTo>
                <a:lnTo>
                  <a:pt x="517600" y="221532"/>
                </a:lnTo>
                <a:cubicBezTo>
                  <a:pt x="517254" y="227856"/>
                  <a:pt x="516853" y="233309"/>
                  <a:pt x="516398" y="237891"/>
                </a:cubicBezTo>
                <a:cubicBezTo>
                  <a:pt x="515488" y="247054"/>
                  <a:pt x="513111" y="255766"/>
                  <a:pt x="509267" y="264026"/>
                </a:cubicBezTo>
                <a:cubicBezTo>
                  <a:pt x="505424" y="272286"/>
                  <a:pt x="500692" y="271995"/>
                  <a:pt x="495071" y="263155"/>
                </a:cubicBezTo>
                <a:cubicBezTo>
                  <a:pt x="489449" y="254314"/>
                  <a:pt x="487538" y="247058"/>
                  <a:pt x="489338" y="241386"/>
                </a:cubicBezTo>
                <a:cubicBezTo>
                  <a:pt x="491138" y="235715"/>
                  <a:pt x="493386" y="220693"/>
                  <a:pt x="496081" y="196322"/>
                </a:cubicBezTo>
                <a:cubicBezTo>
                  <a:pt x="498778" y="171951"/>
                  <a:pt x="497877" y="154660"/>
                  <a:pt x="493382" y="144450"/>
                </a:cubicBezTo>
                <a:cubicBezTo>
                  <a:pt x="488886" y="134240"/>
                  <a:pt x="490532" y="129848"/>
                  <a:pt x="498319" y="131275"/>
                </a:cubicBezTo>
                <a:cubicBezTo>
                  <a:pt x="506105" y="132702"/>
                  <a:pt x="511411" y="134050"/>
                  <a:pt x="514236" y="135319"/>
                </a:cubicBezTo>
                <a:cubicBezTo>
                  <a:pt x="517061" y="136588"/>
                  <a:pt x="525407" y="135746"/>
                  <a:pt x="539275" y="132791"/>
                </a:cubicBezTo>
                <a:cubicBezTo>
                  <a:pt x="539275" y="109718"/>
                  <a:pt x="538199" y="96403"/>
                  <a:pt x="536048" y="92847"/>
                </a:cubicBezTo>
                <a:cubicBezTo>
                  <a:pt x="528633" y="94654"/>
                  <a:pt x="522984" y="95557"/>
                  <a:pt x="519097" y="95557"/>
                </a:cubicBezTo>
                <a:cubicBezTo>
                  <a:pt x="514465" y="95557"/>
                  <a:pt x="509245" y="92503"/>
                  <a:pt x="503438" y="86394"/>
                </a:cubicBezTo>
                <a:cubicBezTo>
                  <a:pt x="497630" y="80285"/>
                  <a:pt x="501104" y="76675"/>
                  <a:pt x="513860" y="75563"/>
                </a:cubicBezTo>
                <a:cubicBezTo>
                  <a:pt x="526615" y="74452"/>
                  <a:pt x="543759" y="71430"/>
                  <a:pt x="565291" y="66497"/>
                </a:cubicBezTo>
                <a:cubicBezTo>
                  <a:pt x="586823" y="61564"/>
                  <a:pt x="602607" y="57498"/>
                  <a:pt x="612645" y="54300"/>
                </a:cubicBezTo>
                <a:cubicBezTo>
                  <a:pt x="617665" y="52701"/>
                  <a:pt x="622475" y="52237"/>
                  <a:pt x="627077" y="52908"/>
                </a:cubicBezTo>
                <a:close/>
                <a:moveTo>
                  <a:pt x="6708074" y="51649"/>
                </a:moveTo>
                <a:cubicBezTo>
                  <a:pt x="6712302" y="52366"/>
                  <a:pt x="6717632" y="54250"/>
                  <a:pt x="6724063" y="57301"/>
                </a:cubicBezTo>
                <a:cubicBezTo>
                  <a:pt x="6736926" y="63403"/>
                  <a:pt x="6741716" y="68917"/>
                  <a:pt x="6738432" y="73842"/>
                </a:cubicBezTo>
                <a:cubicBezTo>
                  <a:pt x="6735148" y="78768"/>
                  <a:pt x="6732220" y="85519"/>
                  <a:pt x="6729646" y="94094"/>
                </a:cubicBezTo>
                <a:cubicBezTo>
                  <a:pt x="6727071" y="102670"/>
                  <a:pt x="6726458" y="126743"/>
                  <a:pt x="6727806" y="166315"/>
                </a:cubicBezTo>
                <a:cubicBezTo>
                  <a:pt x="6729154" y="205887"/>
                  <a:pt x="6727713" y="232556"/>
                  <a:pt x="6723482" y="246323"/>
                </a:cubicBezTo>
                <a:cubicBezTo>
                  <a:pt x="6719252" y="260090"/>
                  <a:pt x="6714775" y="265528"/>
                  <a:pt x="6710050" y="262638"/>
                </a:cubicBezTo>
                <a:cubicBezTo>
                  <a:pt x="6705324" y="259749"/>
                  <a:pt x="6701736" y="251292"/>
                  <a:pt x="6699284" y="237267"/>
                </a:cubicBezTo>
                <a:cubicBezTo>
                  <a:pt x="6689374" y="238156"/>
                  <a:pt x="6678310" y="239748"/>
                  <a:pt x="6666093" y="242042"/>
                </a:cubicBezTo>
                <a:cubicBezTo>
                  <a:pt x="6663640" y="262262"/>
                  <a:pt x="6658109" y="265948"/>
                  <a:pt x="6649498" y="253099"/>
                </a:cubicBezTo>
                <a:cubicBezTo>
                  <a:pt x="6640887" y="240250"/>
                  <a:pt x="6637929" y="228720"/>
                  <a:pt x="6640624" y="218510"/>
                </a:cubicBezTo>
                <a:cubicBezTo>
                  <a:pt x="6643321" y="208300"/>
                  <a:pt x="6644894" y="184068"/>
                  <a:pt x="6645346" y="145816"/>
                </a:cubicBezTo>
                <a:cubicBezTo>
                  <a:pt x="6645798" y="107563"/>
                  <a:pt x="6643550" y="82622"/>
                  <a:pt x="6638602" y="70992"/>
                </a:cubicBezTo>
                <a:cubicBezTo>
                  <a:pt x="6633656" y="59362"/>
                  <a:pt x="6635348" y="54895"/>
                  <a:pt x="6643679" y="57591"/>
                </a:cubicBezTo>
                <a:cubicBezTo>
                  <a:pt x="6652011" y="60287"/>
                  <a:pt x="6662250" y="61004"/>
                  <a:pt x="6674396" y="59742"/>
                </a:cubicBezTo>
                <a:cubicBezTo>
                  <a:pt x="6686542" y="58480"/>
                  <a:pt x="6694641" y="56233"/>
                  <a:pt x="6698692" y="52999"/>
                </a:cubicBezTo>
                <a:cubicBezTo>
                  <a:pt x="6700718" y="51382"/>
                  <a:pt x="6703844" y="50932"/>
                  <a:pt x="6708074" y="51649"/>
                </a:cubicBezTo>
                <a:close/>
                <a:moveTo>
                  <a:pt x="2059873" y="51649"/>
                </a:moveTo>
                <a:cubicBezTo>
                  <a:pt x="2064102" y="52366"/>
                  <a:pt x="2069432" y="54250"/>
                  <a:pt x="2075864" y="57301"/>
                </a:cubicBezTo>
                <a:cubicBezTo>
                  <a:pt x="2088727" y="63403"/>
                  <a:pt x="2093516" y="68917"/>
                  <a:pt x="2090232" y="73842"/>
                </a:cubicBezTo>
                <a:cubicBezTo>
                  <a:pt x="2086948" y="78768"/>
                  <a:pt x="2084019" y="85519"/>
                  <a:pt x="2081445" y="94094"/>
                </a:cubicBezTo>
                <a:cubicBezTo>
                  <a:pt x="2078871" y="102670"/>
                  <a:pt x="2078258" y="126743"/>
                  <a:pt x="2079606" y="166315"/>
                </a:cubicBezTo>
                <a:cubicBezTo>
                  <a:pt x="2080954" y="205887"/>
                  <a:pt x="2079513" y="232556"/>
                  <a:pt x="2075283" y="246323"/>
                </a:cubicBezTo>
                <a:cubicBezTo>
                  <a:pt x="2071052" y="260090"/>
                  <a:pt x="2066575" y="265528"/>
                  <a:pt x="2061850" y="262638"/>
                </a:cubicBezTo>
                <a:cubicBezTo>
                  <a:pt x="2057124" y="259749"/>
                  <a:pt x="2053536" y="251292"/>
                  <a:pt x="2051084" y="237267"/>
                </a:cubicBezTo>
                <a:cubicBezTo>
                  <a:pt x="2041175" y="238156"/>
                  <a:pt x="2030111" y="239748"/>
                  <a:pt x="2017893" y="242042"/>
                </a:cubicBezTo>
                <a:cubicBezTo>
                  <a:pt x="2015441" y="262262"/>
                  <a:pt x="2009909" y="265948"/>
                  <a:pt x="2001298" y="253099"/>
                </a:cubicBezTo>
                <a:cubicBezTo>
                  <a:pt x="1992687" y="240250"/>
                  <a:pt x="1989729" y="228720"/>
                  <a:pt x="1992425" y="218510"/>
                </a:cubicBezTo>
                <a:cubicBezTo>
                  <a:pt x="1995121" y="208300"/>
                  <a:pt x="1996695" y="184068"/>
                  <a:pt x="1997147" y="145816"/>
                </a:cubicBezTo>
                <a:cubicBezTo>
                  <a:pt x="1997598" y="107563"/>
                  <a:pt x="1995350" y="82622"/>
                  <a:pt x="1990403" y="70992"/>
                </a:cubicBezTo>
                <a:cubicBezTo>
                  <a:pt x="1985456" y="59362"/>
                  <a:pt x="1987148" y="54895"/>
                  <a:pt x="1995480" y="57591"/>
                </a:cubicBezTo>
                <a:cubicBezTo>
                  <a:pt x="2003811" y="60287"/>
                  <a:pt x="2014050" y="61004"/>
                  <a:pt x="2026196" y="59742"/>
                </a:cubicBezTo>
                <a:cubicBezTo>
                  <a:pt x="2038342" y="58480"/>
                  <a:pt x="2046441" y="56233"/>
                  <a:pt x="2050492" y="52999"/>
                </a:cubicBezTo>
                <a:cubicBezTo>
                  <a:pt x="2052518" y="51382"/>
                  <a:pt x="2055645" y="50932"/>
                  <a:pt x="2059873" y="51649"/>
                </a:cubicBezTo>
                <a:close/>
                <a:moveTo>
                  <a:pt x="2561897" y="40579"/>
                </a:moveTo>
                <a:cubicBezTo>
                  <a:pt x="2565530" y="41331"/>
                  <a:pt x="2569339" y="43158"/>
                  <a:pt x="2573322" y="46062"/>
                </a:cubicBezTo>
                <a:cubicBezTo>
                  <a:pt x="2581288" y="51870"/>
                  <a:pt x="2580022" y="57283"/>
                  <a:pt x="2569525" y="62302"/>
                </a:cubicBezTo>
                <a:cubicBezTo>
                  <a:pt x="2559028" y="67321"/>
                  <a:pt x="2548657" y="70723"/>
                  <a:pt x="2538411" y="72509"/>
                </a:cubicBezTo>
                <a:cubicBezTo>
                  <a:pt x="2528164" y="74294"/>
                  <a:pt x="2519600" y="75656"/>
                  <a:pt x="2512717" y="76596"/>
                </a:cubicBezTo>
                <a:cubicBezTo>
                  <a:pt x="2505833" y="77535"/>
                  <a:pt x="2497505" y="76065"/>
                  <a:pt x="2487732" y="72186"/>
                </a:cubicBezTo>
                <a:cubicBezTo>
                  <a:pt x="2477959" y="68307"/>
                  <a:pt x="2478028" y="64493"/>
                  <a:pt x="2487937" y="60743"/>
                </a:cubicBezTo>
                <a:cubicBezTo>
                  <a:pt x="2497846" y="56993"/>
                  <a:pt x="2509203" y="53748"/>
                  <a:pt x="2522009" y="51009"/>
                </a:cubicBezTo>
                <a:cubicBezTo>
                  <a:pt x="2535116" y="47510"/>
                  <a:pt x="2544953" y="44359"/>
                  <a:pt x="2551521" y="41555"/>
                </a:cubicBezTo>
                <a:cubicBezTo>
                  <a:pt x="2554805" y="40154"/>
                  <a:pt x="2558264" y="39828"/>
                  <a:pt x="2561897" y="40579"/>
                </a:cubicBezTo>
                <a:close/>
                <a:moveTo>
                  <a:pt x="764208" y="37969"/>
                </a:moveTo>
                <a:cubicBezTo>
                  <a:pt x="766292" y="37535"/>
                  <a:pt x="768963" y="37615"/>
                  <a:pt x="772220" y="38211"/>
                </a:cubicBezTo>
                <a:cubicBezTo>
                  <a:pt x="785248" y="40591"/>
                  <a:pt x="794497" y="45051"/>
                  <a:pt x="799968" y="51590"/>
                </a:cubicBezTo>
                <a:cubicBezTo>
                  <a:pt x="805439" y="58129"/>
                  <a:pt x="807017" y="65966"/>
                  <a:pt x="804701" y="75101"/>
                </a:cubicBezTo>
                <a:cubicBezTo>
                  <a:pt x="802384" y="84236"/>
                  <a:pt x="796239" y="85680"/>
                  <a:pt x="786266" y="79435"/>
                </a:cubicBezTo>
                <a:cubicBezTo>
                  <a:pt x="776292" y="73190"/>
                  <a:pt x="767964" y="65299"/>
                  <a:pt x="761282" y="55763"/>
                </a:cubicBezTo>
                <a:cubicBezTo>
                  <a:pt x="756980" y="45201"/>
                  <a:pt x="757956" y="39270"/>
                  <a:pt x="764208" y="37969"/>
                </a:cubicBezTo>
                <a:close/>
                <a:moveTo>
                  <a:pt x="3310582" y="36017"/>
                </a:moveTo>
                <a:lnTo>
                  <a:pt x="3337534" y="36017"/>
                </a:lnTo>
                <a:lnTo>
                  <a:pt x="3337534" y="193945"/>
                </a:lnTo>
                <a:lnTo>
                  <a:pt x="3369929" y="193945"/>
                </a:lnTo>
                <a:lnTo>
                  <a:pt x="3369929" y="223780"/>
                </a:lnTo>
                <a:lnTo>
                  <a:pt x="3337534" y="223780"/>
                </a:lnTo>
                <a:lnTo>
                  <a:pt x="3337534" y="275061"/>
                </a:lnTo>
                <a:lnTo>
                  <a:pt x="3303634" y="275061"/>
                </a:lnTo>
                <a:lnTo>
                  <a:pt x="3303634" y="223780"/>
                </a:lnTo>
                <a:lnTo>
                  <a:pt x="3199696" y="223780"/>
                </a:lnTo>
                <a:lnTo>
                  <a:pt x="3199696" y="196182"/>
                </a:lnTo>
                <a:close/>
                <a:moveTo>
                  <a:pt x="3120160" y="36017"/>
                </a:moveTo>
                <a:lnTo>
                  <a:pt x="3157996" y="36017"/>
                </a:lnTo>
                <a:lnTo>
                  <a:pt x="3101295" y="123736"/>
                </a:lnTo>
                <a:cubicBezTo>
                  <a:pt x="3123322" y="117440"/>
                  <a:pt x="3142000" y="118777"/>
                  <a:pt x="3157330" y="127747"/>
                </a:cubicBezTo>
                <a:cubicBezTo>
                  <a:pt x="3172659" y="136717"/>
                  <a:pt x="3182887" y="146562"/>
                  <a:pt x="3188014" y="157281"/>
                </a:cubicBezTo>
                <a:cubicBezTo>
                  <a:pt x="3193140" y="168000"/>
                  <a:pt x="3195937" y="179623"/>
                  <a:pt x="3196403" y="192149"/>
                </a:cubicBezTo>
                <a:cubicBezTo>
                  <a:pt x="3196869" y="204675"/>
                  <a:pt x="3194980" y="217069"/>
                  <a:pt x="3190735" y="229330"/>
                </a:cubicBezTo>
                <a:cubicBezTo>
                  <a:pt x="3186490" y="241591"/>
                  <a:pt x="3178901" y="252719"/>
                  <a:pt x="3167966" y="262714"/>
                </a:cubicBezTo>
                <a:cubicBezTo>
                  <a:pt x="3157032" y="272709"/>
                  <a:pt x="3141860" y="278165"/>
                  <a:pt x="3122451" y="279083"/>
                </a:cubicBezTo>
                <a:cubicBezTo>
                  <a:pt x="3103041" y="280001"/>
                  <a:pt x="3086432" y="276427"/>
                  <a:pt x="3072622" y="268360"/>
                </a:cubicBezTo>
                <a:cubicBezTo>
                  <a:pt x="3058812" y="260294"/>
                  <a:pt x="3049315" y="248922"/>
                  <a:pt x="3044131" y="234245"/>
                </a:cubicBezTo>
                <a:cubicBezTo>
                  <a:pt x="3038948" y="219568"/>
                  <a:pt x="3036807" y="205518"/>
                  <a:pt x="3037711" y="192095"/>
                </a:cubicBezTo>
                <a:cubicBezTo>
                  <a:pt x="3038614" y="178673"/>
                  <a:pt x="3041088" y="167477"/>
                  <a:pt x="3045132" y="158507"/>
                </a:cubicBezTo>
                <a:cubicBezTo>
                  <a:pt x="3049176" y="149537"/>
                  <a:pt x="3055349" y="138105"/>
                  <a:pt x="3063652" y="124209"/>
                </a:cubicBezTo>
                <a:close/>
                <a:moveTo>
                  <a:pt x="1499518" y="36017"/>
                </a:moveTo>
                <a:cubicBezTo>
                  <a:pt x="1508990" y="36017"/>
                  <a:pt x="1517580" y="36981"/>
                  <a:pt x="1525288" y="38910"/>
                </a:cubicBezTo>
                <a:cubicBezTo>
                  <a:pt x="1532995" y="40838"/>
                  <a:pt x="1541166" y="44922"/>
                  <a:pt x="1549799" y="51160"/>
                </a:cubicBezTo>
                <a:cubicBezTo>
                  <a:pt x="1558431" y="57398"/>
                  <a:pt x="1564608" y="66145"/>
                  <a:pt x="1568330" y="77402"/>
                </a:cubicBezTo>
                <a:cubicBezTo>
                  <a:pt x="1572051" y="88659"/>
                  <a:pt x="1571768" y="101949"/>
                  <a:pt x="1567480" y="117272"/>
                </a:cubicBezTo>
                <a:cubicBezTo>
                  <a:pt x="1563192" y="132594"/>
                  <a:pt x="1552738" y="143296"/>
                  <a:pt x="1536118" y="149376"/>
                </a:cubicBezTo>
                <a:cubicBezTo>
                  <a:pt x="1550702" y="152559"/>
                  <a:pt x="1561321" y="159142"/>
                  <a:pt x="1567975" y="169122"/>
                </a:cubicBezTo>
                <a:cubicBezTo>
                  <a:pt x="1574629" y="179103"/>
                  <a:pt x="1577956" y="191081"/>
                  <a:pt x="1577956" y="205055"/>
                </a:cubicBezTo>
                <a:cubicBezTo>
                  <a:pt x="1577956" y="219030"/>
                  <a:pt x="1575815" y="230308"/>
                  <a:pt x="1571535" y="238891"/>
                </a:cubicBezTo>
                <a:cubicBezTo>
                  <a:pt x="1567254" y="247474"/>
                  <a:pt x="1562454" y="254658"/>
                  <a:pt x="1557134" y="260444"/>
                </a:cubicBezTo>
                <a:cubicBezTo>
                  <a:pt x="1551813" y="266231"/>
                  <a:pt x="1544640" y="270791"/>
                  <a:pt x="1535613" y="274125"/>
                </a:cubicBezTo>
                <a:cubicBezTo>
                  <a:pt x="1526585" y="277459"/>
                  <a:pt x="1515271" y="279126"/>
                  <a:pt x="1501669" y="279126"/>
                </a:cubicBezTo>
                <a:cubicBezTo>
                  <a:pt x="1488068" y="279126"/>
                  <a:pt x="1476287" y="277463"/>
                  <a:pt x="1466328" y="274136"/>
                </a:cubicBezTo>
                <a:cubicBezTo>
                  <a:pt x="1456369" y="270809"/>
                  <a:pt x="1448008" y="265768"/>
                  <a:pt x="1441247" y="259014"/>
                </a:cubicBezTo>
                <a:cubicBezTo>
                  <a:pt x="1434486" y="252260"/>
                  <a:pt x="1429908" y="244333"/>
                  <a:pt x="1427513" y="235234"/>
                </a:cubicBezTo>
                <a:cubicBezTo>
                  <a:pt x="1425118" y="226135"/>
                  <a:pt x="1423920" y="216029"/>
                  <a:pt x="1423920" y="204916"/>
                </a:cubicBezTo>
                <a:cubicBezTo>
                  <a:pt x="1423920" y="193788"/>
                  <a:pt x="1426732" y="182835"/>
                  <a:pt x="1432353" y="172059"/>
                </a:cubicBezTo>
                <a:cubicBezTo>
                  <a:pt x="1437974" y="161282"/>
                  <a:pt x="1446866" y="153434"/>
                  <a:pt x="1459025" y="148515"/>
                </a:cubicBezTo>
                <a:cubicBezTo>
                  <a:pt x="1448858" y="143941"/>
                  <a:pt x="1441824" y="137506"/>
                  <a:pt x="1437924" y="129210"/>
                </a:cubicBezTo>
                <a:cubicBezTo>
                  <a:pt x="1434023" y="120914"/>
                  <a:pt x="1431840" y="111597"/>
                  <a:pt x="1431374" y="101257"/>
                </a:cubicBezTo>
                <a:cubicBezTo>
                  <a:pt x="1430908" y="90918"/>
                  <a:pt x="1432303" y="82013"/>
                  <a:pt x="1435558" y="74542"/>
                </a:cubicBezTo>
                <a:cubicBezTo>
                  <a:pt x="1438813" y="67070"/>
                  <a:pt x="1443775" y="60001"/>
                  <a:pt x="1450443" y="53332"/>
                </a:cubicBezTo>
                <a:cubicBezTo>
                  <a:pt x="1457111" y="46664"/>
                  <a:pt x="1464589" y="42111"/>
                  <a:pt x="1472878" y="39673"/>
                </a:cubicBezTo>
                <a:cubicBezTo>
                  <a:pt x="1481166" y="37235"/>
                  <a:pt x="1490046" y="36017"/>
                  <a:pt x="1499518" y="36017"/>
                </a:cubicBezTo>
                <a:close/>
                <a:moveTo>
                  <a:pt x="6144158" y="34769"/>
                </a:moveTo>
                <a:cubicBezTo>
                  <a:pt x="6153910" y="32890"/>
                  <a:pt x="6162678" y="32908"/>
                  <a:pt x="6170465" y="34823"/>
                </a:cubicBezTo>
                <a:cubicBezTo>
                  <a:pt x="6178252" y="36737"/>
                  <a:pt x="6186243" y="40347"/>
                  <a:pt x="6194438" y="45653"/>
                </a:cubicBezTo>
                <a:cubicBezTo>
                  <a:pt x="6202634" y="50959"/>
                  <a:pt x="6209295" y="58742"/>
                  <a:pt x="6214422" y="69003"/>
                </a:cubicBezTo>
                <a:cubicBezTo>
                  <a:pt x="6219548" y="79263"/>
                  <a:pt x="6221412" y="91646"/>
                  <a:pt x="6220014" y="106151"/>
                </a:cubicBezTo>
                <a:cubicBezTo>
                  <a:pt x="6218616" y="120656"/>
                  <a:pt x="6211485" y="137782"/>
                  <a:pt x="6198622" y="157528"/>
                </a:cubicBezTo>
                <a:cubicBezTo>
                  <a:pt x="6185759" y="177275"/>
                  <a:pt x="6161646" y="206063"/>
                  <a:pt x="6126283" y="243892"/>
                </a:cubicBezTo>
                <a:lnTo>
                  <a:pt x="6223466" y="243892"/>
                </a:lnTo>
                <a:lnTo>
                  <a:pt x="6223466" y="275061"/>
                </a:lnTo>
                <a:lnTo>
                  <a:pt x="6078874" y="275061"/>
                </a:lnTo>
                <a:lnTo>
                  <a:pt x="6078874" y="265360"/>
                </a:lnTo>
                <a:cubicBezTo>
                  <a:pt x="6079806" y="251392"/>
                  <a:pt x="6086220" y="238916"/>
                  <a:pt x="6098116" y="227932"/>
                </a:cubicBezTo>
                <a:cubicBezTo>
                  <a:pt x="6110010" y="216947"/>
                  <a:pt x="6124896" y="200065"/>
                  <a:pt x="6142770" y="177286"/>
                </a:cubicBezTo>
                <a:cubicBezTo>
                  <a:pt x="6160646" y="154506"/>
                  <a:pt x="6172236" y="136964"/>
                  <a:pt x="6177542" y="124661"/>
                </a:cubicBezTo>
                <a:cubicBezTo>
                  <a:pt x="6182848" y="112357"/>
                  <a:pt x="6184866" y="102085"/>
                  <a:pt x="6183598" y="93847"/>
                </a:cubicBezTo>
                <a:cubicBezTo>
                  <a:pt x="6182328" y="85609"/>
                  <a:pt x="6178521" y="78883"/>
                  <a:pt x="6172176" y="73670"/>
                </a:cubicBezTo>
                <a:cubicBezTo>
                  <a:pt x="6165830" y="68458"/>
                  <a:pt x="6158402" y="66285"/>
                  <a:pt x="6149890" y="67153"/>
                </a:cubicBezTo>
                <a:cubicBezTo>
                  <a:pt x="6141380" y="68020"/>
                  <a:pt x="6133180" y="71358"/>
                  <a:pt x="6125294" y="77166"/>
                </a:cubicBezTo>
                <a:cubicBezTo>
                  <a:pt x="6117406" y="82974"/>
                  <a:pt x="6110960" y="92703"/>
                  <a:pt x="6105956" y="106355"/>
                </a:cubicBezTo>
                <a:lnTo>
                  <a:pt x="6073475" y="101537"/>
                </a:lnTo>
                <a:cubicBezTo>
                  <a:pt x="6080846" y="77833"/>
                  <a:pt x="6090446" y="61012"/>
                  <a:pt x="6102278" y="51074"/>
                </a:cubicBezTo>
                <a:cubicBezTo>
                  <a:pt x="6114108" y="41136"/>
                  <a:pt x="6128068" y="35701"/>
                  <a:pt x="6144158" y="34769"/>
                </a:cubicBezTo>
                <a:close/>
                <a:moveTo>
                  <a:pt x="5253793" y="34764"/>
                </a:moveTo>
                <a:cubicBezTo>
                  <a:pt x="5256867" y="34563"/>
                  <a:pt x="5260243" y="35300"/>
                  <a:pt x="5263921" y="36974"/>
                </a:cubicBezTo>
                <a:cubicBezTo>
                  <a:pt x="5271278" y="40322"/>
                  <a:pt x="5278175" y="44298"/>
                  <a:pt x="5284614" y="48901"/>
                </a:cubicBezTo>
                <a:cubicBezTo>
                  <a:pt x="5291053" y="53504"/>
                  <a:pt x="5290744" y="57964"/>
                  <a:pt x="5283689" y="62281"/>
                </a:cubicBezTo>
                <a:cubicBezTo>
                  <a:pt x="5276634" y="66597"/>
                  <a:pt x="5269808" y="76736"/>
                  <a:pt x="5263211" y="92696"/>
                </a:cubicBezTo>
                <a:cubicBezTo>
                  <a:pt x="5270410" y="104226"/>
                  <a:pt x="5269421" y="110277"/>
                  <a:pt x="5260243" y="110851"/>
                </a:cubicBezTo>
                <a:cubicBezTo>
                  <a:pt x="5251066" y="111425"/>
                  <a:pt x="5234058" y="112952"/>
                  <a:pt x="5209220" y="115433"/>
                </a:cubicBezTo>
                <a:cubicBezTo>
                  <a:pt x="5209220" y="120208"/>
                  <a:pt x="5207041" y="124388"/>
                  <a:pt x="5202681" y="127973"/>
                </a:cubicBezTo>
                <a:cubicBezTo>
                  <a:pt x="5198322" y="131558"/>
                  <a:pt x="5194733" y="127980"/>
                  <a:pt x="5191916" y="117239"/>
                </a:cubicBezTo>
                <a:cubicBezTo>
                  <a:pt x="5189098" y="106499"/>
                  <a:pt x="5186567" y="95518"/>
                  <a:pt x="5184322" y="84296"/>
                </a:cubicBezTo>
                <a:cubicBezTo>
                  <a:pt x="5182078" y="73075"/>
                  <a:pt x="5178891" y="63801"/>
                  <a:pt x="5174761" y="56473"/>
                </a:cubicBezTo>
                <a:cubicBezTo>
                  <a:pt x="5170631" y="49145"/>
                  <a:pt x="5171742" y="45481"/>
                  <a:pt x="5178095" y="45481"/>
                </a:cubicBezTo>
                <a:cubicBezTo>
                  <a:pt x="5182125" y="45481"/>
                  <a:pt x="5187215" y="46151"/>
                  <a:pt x="5193367" y="47492"/>
                </a:cubicBezTo>
                <a:cubicBezTo>
                  <a:pt x="5199519" y="48833"/>
                  <a:pt x="5208507" y="48654"/>
                  <a:pt x="5220331" y="46955"/>
                </a:cubicBezTo>
                <a:cubicBezTo>
                  <a:pt x="5232154" y="45255"/>
                  <a:pt x="5240536" y="42330"/>
                  <a:pt x="5245476" y="38178"/>
                </a:cubicBezTo>
                <a:cubicBezTo>
                  <a:pt x="5247947" y="36103"/>
                  <a:pt x="5250718" y="34964"/>
                  <a:pt x="5253793" y="34764"/>
                </a:cubicBezTo>
                <a:close/>
                <a:moveTo>
                  <a:pt x="3467971" y="34683"/>
                </a:moveTo>
                <a:cubicBezTo>
                  <a:pt x="3485086" y="34683"/>
                  <a:pt x="3499781" y="41530"/>
                  <a:pt x="3512056" y="55225"/>
                </a:cubicBezTo>
                <a:cubicBezTo>
                  <a:pt x="3524331" y="68920"/>
                  <a:pt x="3532294" y="85795"/>
                  <a:pt x="3535943" y="105850"/>
                </a:cubicBezTo>
                <a:cubicBezTo>
                  <a:pt x="3539593" y="125905"/>
                  <a:pt x="3540733" y="148942"/>
                  <a:pt x="3539363" y="174962"/>
                </a:cubicBezTo>
                <a:cubicBezTo>
                  <a:pt x="3537994" y="200983"/>
                  <a:pt x="3533312" y="222454"/>
                  <a:pt x="3525317" y="239375"/>
                </a:cubicBezTo>
                <a:cubicBezTo>
                  <a:pt x="3517323" y="256297"/>
                  <a:pt x="3505151" y="268052"/>
                  <a:pt x="3488803" y="274641"/>
                </a:cubicBezTo>
                <a:cubicBezTo>
                  <a:pt x="3472456" y="281231"/>
                  <a:pt x="3456140" y="280528"/>
                  <a:pt x="3439857" y="272533"/>
                </a:cubicBezTo>
                <a:cubicBezTo>
                  <a:pt x="3423573" y="264539"/>
                  <a:pt x="3412148" y="253970"/>
                  <a:pt x="3405580" y="240827"/>
                </a:cubicBezTo>
                <a:cubicBezTo>
                  <a:pt x="3399012" y="227684"/>
                  <a:pt x="3394344" y="213961"/>
                  <a:pt x="3391577" y="199656"/>
                </a:cubicBezTo>
                <a:cubicBezTo>
                  <a:pt x="3388809" y="185352"/>
                  <a:pt x="3387877" y="166132"/>
                  <a:pt x="3388781" y="141998"/>
                </a:cubicBezTo>
                <a:cubicBezTo>
                  <a:pt x="3389698" y="117863"/>
                  <a:pt x="3393126" y="98716"/>
                  <a:pt x="3399062" y="84555"/>
                </a:cubicBezTo>
                <a:cubicBezTo>
                  <a:pt x="3404999" y="70394"/>
                  <a:pt x="3413689" y="58541"/>
                  <a:pt x="3425133" y="48998"/>
                </a:cubicBezTo>
                <a:cubicBezTo>
                  <a:pt x="3436576" y="39455"/>
                  <a:pt x="3450856" y="34683"/>
                  <a:pt x="3467971" y="34683"/>
                </a:cubicBezTo>
                <a:close/>
                <a:moveTo>
                  <a:pt x="4130628" y="29996"/>
                </a:moveTo>
                <a:cubicBezTo>
                  <a:pt x="4132708" y="30346"/>
                  <a:pt x="4135210" y="31112"/>
                  <a:pt x="4138133" y="32295"/>
                </a:cubicBezTo>
                <a:cubicBezTo>
                  <a:pt x="4149828" y="37028"/>
                  <a:pt x="4158751" y="41595"/>
                  <a:pt x="4164903" y="45997"/>
                </a:cubicBezTo>
                <a:cubicBezTo>
                  <a:pt x="4172360" y="52924"/>
                  <a:pt x="4171919" y="58337"/>
                  <a:pt x="4163580" y="62238"/>
                </a:cubicBezTo>
                <a:cubicBezTo>
                  <a:pt x="4155241" y="66138"/>
                  <a:pt x="4141267" y="75366"/>
                  <a:pt x="4121657" y="89921"/>
                </a:cubicBezTo>
                <a:cubicBezTo>
                  <a:pt x="4102046" y="104477"/>
                  <a:pt x="4096310" y="105326"/>
                  <a:pt x="4104448" y="92470"/>
                </a:cubicBezTo>
                <a:cubicBezTo>
                  <a:pt x="4112586" y="79614"/>
                  <a:pt x="4118211" y="69487"/>
                  <a:pt x="4121323" y="62087"/>
                </a:cubicBezTo>
                <a:cubicBezTo>
                  <a:pt x="4124435" y="54687"/>
                  <a:pt x="4125091" y="46689"/>
                  <a:pt x="4123291" y="38092"/>
                </a:cubicBezTo>
                <a:cubicBezTo>
                  <a:pt x="4121941" y="31645"/>
                  <a:pt x="4124387" y="28946"/>
                  <a:pt x="4130628" y="29996"/>
                </a:cubicBezTo>
                <a:close/>
                <a:moveTo>
                  <a:pt x="7130886" y="27654"/>
                </a:moveTo>
                <a:cubicBezTo>
                  <a:pt x="7134160" y="27203"/>
                  <a:pt x="7137864" y="27570"/>
                  <a:pt x="7141998" y="28757"/>
                </a:cubicBezTo>
                <a:cubicBezTo>
                  <a:pt x="7150265" y="31130"/>
                  <a:pt x="7158579" y="35016"/>
                  <a:pt x="7166939" y="40415"/>
                </a:cubicBezTo>
                <a:cubicBezTo>
                  <a:pt x="7175300" y="45814"/>
                  <a:pt x="7175174" y="51984"/>
                  <a:pt x="7166563" y="58925"/>
                </a:cubicBezTo>
                <a:cubicBezTo>
                  <a:pt x="7157952" y="65866"/>
                  <a:pt x="7152355" y="87476"/>
                  <a:pt x="7149774" y="123757"/>
                </a:cubicBezTo>
                <a:lnTo>
                  <a:pt x="7159840" y="123757"/>
                </a:lnTo>
                <a:cubicBezTo>
                  <a:pt x="7171298" y="113117"/>
                  <a:pt x="7181233" y="99823"/>
                  <a:pt x="7189644" y="83877"/>
                </a:cubicBezTo>
                <a:cubicBezTo>
                  <a:pt x="7198054" y="67931"/>
                  <a:pt x="7202259" y="56946"/>
                  <a:pt x="7202259" y="50923"/>
                </a:cubicBezTo>
                <a:cubicBezTo>
                  <a:pt x="7202259" y="40971"/>
                  <a:pt x="7206579" y="37935"/>
                  <a:pt x="7215219" y="41814"/>
                </a:cubicBezTo>
                <a:cubicBezTo>
                  <a:pt x="7223860" y="45693"/>
                  <a:pt x="7231309" y="50887"/>
                  <a:pt x="7237568" y="57398"/>
                </a:cubicBezTo>
                <a:cubicBezTo>
                  <a:pt x="7243828" y="63908"/>
                  <a:pt x="7244434" y="68623"/>
                  <a:pt x="7239386" y="71541"/>
                </a:cubicBezTo>
                <a:cubicBezTo>
                  <a:pt x="7234338" y="74459"/>
                  <a:pt x="7227150" y="80582"/>
                  <a:pt x="7217822" y="89911"/>
                </a:cubicBezTo>
                <a:cubicBezTo>
                  <a:pt x="7208494" y="99239"/>
                  <a:pt x="7194810" y="111518"/>
                  <a:pt x="7176769" y="126747"/>
                </a:cubicBezTo>
                <a:cubicBezTo>
                  <a:pt x="7193706" y="130476"/>
                  <a:pt x="7206938" y="136943"/>
                  <a:pt x="7216467" y="146149"/>
                </a:cubicBezTo>
                <a:cubicBezTo>
                  <a:pt x="7225996" y="155356"/>
                  <a:pt x="7228778" y="164523"/>
                  <a:pt x="7224813" y="173650"/>
                </a:cubicBezTo>
                <a:cubicBezTo>
                  <a:pt x="7220848" y="182778"/>
                  <a:pt x="7210558" y="180946"/>
                  <a:pt x="7193946" y="168154"/>
                </a:cubicBezTo>
                <a:cubicBezTo>
                  <a:pt x="7177332" y="155363"/>
                  <a:pt x="7162164" y="144658"/>
                  <a:pt x="7148440" y="136040"/>
                </a:cubicBezTo>
                <a:cubicBezTo>
                  <a:pt x="7148440" y="158625"/>
                  <a:pt x="7149975" y="178049"/>
                  <a:pt x="7153044" y="194311"/>
                </a:cubicBezTo>
                <a:cubicBezTo>
                  <a:pt x="7156112" y="210573"/>
                  <a:pt x="7163896" y="224303"/>
                  <a:pt x="7176393" y="235503"/>
                </a:cubicBezTo>
                <a:cubicBezTo>
                  <a:pt x="7188890" y="246703"/>
                  <a:pt x="7201958" y="253371"/>
                  <a:pt x="7215596" y="255508"/>
                </a:cubicBezTo>
                <a:cubicBezTo>
                  <a:pt x="7229233" y="257645"/>
                  <a:pt x="7237393" y="255981"/>
                  <a:pt x="7240074" y="250517"/>
                </a:cubicBezTo>
                <a:cubicBezTo>
                  <a:pt x="7242756" y="245054"/>
                  <a:pt x="7246861" y="230882"/>
                  <a:pt x="7252389" y="208002"/>
                </a:cubicBezTo>
                <a:cubicBezTo>
                  <a:pt x="7257917" y="185122"/>
                  <a:pt x="7261979" y="187356"/>
                  <a:pt x="7264574" y="214703"/>
                </a:cubicBezTo>
                <a:cubicBezTo>
                  <a:pt x="7267170" y="242050"/>
                  <a:pt x="7271182" y="262771"/>
                  <a:pt x="7276610" y="276868"/>
                </a:cubicBezTo>
                <a:cubicBezTo>
                  <a:pt x="7282037" y="290964"/>
                  <a:pt x="7273294" y="296876"/>
                  <a:pt x="7250378" y="294603"/>
                </a:cubicBezTo>
                <a:cubicBezTo>
                  <a:pt x="7227462" y="292330"/>
                  <a:pt x="7206013" y="286085"/>
                  <a:pt x="7186030" y="275867"/>
                </a:cubicBezTo>
                <a:cubicBezTo>
                  <a:pt x="7166046" y="265650"/>
                  <a:pt x="7150717" y="250557"/>
                  <a:pt x="7140040" y="230588"/>
                </a:cubicBezTo>
                <a:cubicBezTo>
                  <a:pt x="7129364" y="210619"/>
                  <a:pt x="7123567" y="186248"/>
                  <a:pt x="7122650" y="157475"/>
                </a:cubicBezTo>
                <a:cubicBezTo>
                  <a:pt x="7121732" y="128701"/>
                  <a:pt x="7122172" y="105204"/>
                  <a:pt x="7123972" y="86985"/>
                </a:cubicBezTo>
                <a:cubicBezTo>
                  <a:pt x="7125772" y="68766"/>
                  <a:pt x="7126210" y="59563"/>
                  <a:pt x="7125284" y="59377"/>
                </a:cubicBezTo>
                <a:cubicBezTo>
                  <a:pt x="7124360" y="59190"/>
                  <a:pt x="7116806" y="59997"/>
                  <a:pt x="7102623" y="61797"/>
                </a:cubicBezTo>
                <a:cubicBezTo>
                  <a:pt x="7088441" y="63596"/>
                  <a:pt x="7070200" y="66726"/>
                  <a:pt x="7047901" y="71186"/>
                </a:cubicBezTo>
                <a:cubicBezTo>
                  <a:pt x="7025602" y="75646"/>
                  <a:pt x="7011222" y="79023"/>
                  <a:pt x="7004762" y="81317"/>
                </a:cubicBezTo>
                <a:cubicBezTo>
                  <a:pt x="6998302" y="83612"/>
                  <a:pt x="6989562" y="79557"/>
                  <a:pt x="6978541" y="69153"/>
                </a:cubicBezTo>
                <a:cubicBezTo>
                  <a:pt x="6967521" y="58749"/>
                  <a:pt x="6967808" y="54006"/>
                  <a:pt x="6979402" y="54924"/>
                </a:cubicBezTo>
                <a:cubicBezTo>
                  <a:pt x="6990996" y="55842"/>
                  <a:pt x="7006390" y="55186"/>
                  <a:pt x="7025584" y="52956"/>
                </a:cubicBezTo>
                <a:cubicBezTo>
                  <a:pt x="7044778" y="50726"/>
                  <a:pt x="7064496" y="47632"/>
                  <a:pt x="7084738" y="43674"/>
                </a:cubicBezTo>
                <a:cubicBezTo>
                  <a:pt x="7104979" y="39716"/>
                  <a:pt x="7117516" y="35647"/>
                  <a:pt x="7122348" y="31467"/>
                </a:cubicBezTo>
                <a:cubicBezTo>
                  <a:pt x="7124765" y="29377"/>
                  <a:pt x="7127610" y="28106"/>
                  <a:pt x="7130886" y="27654"/>
                </a:cubicBezTo>
                <a:close/>
                <a:moveTo>
                  <a:pt x="5521161" y="27654"/>
                </a:moveTo>
                <a:cubicBezTo>
                  <a:pt x="5524435" y="27203"/>
                  <a:pt x="5528140" y="27570"/>
                  <a:pt x="5532273" y="28757"/>
                </a:cubicBezTo>
                <a:cubicBezTo>
                  <a:pt x="5540540" y="31130"/>
                  <a:pt x="5548854" y="35016"/>
                  <a:pt x="5557214" y="40415"/>
                </a:cubicBezTo>
                <a:cubicBezTo>
                  <a:pt x="5565575" y="45814"/>
                  <a:pt x="5565449" y="51984"/>
                  <a:pt x="5556838" y="58925"/>
                </a:cubicBezTo>
                <a:cubicBezTo>
                  <a:pt x="5548227" y="65866"/>
                  <a:pt x="5542630" y="87476"/>
                  <a:pt x="5540049" y="123757"/>
                </a:cubicBezTo>
                <a:lnTo>
                  <a:pt x="5550116" y="123757"/>
                </a:lnTo>
                <a:cubicBezTo>
                  <a:pt x="5561574" y="113117"/>
                  <a:pt x="5571508" y="99823"/>
                  <a:pt x="5579919" y="83877"/>
                </a:cubicBezTo>
                <a:cubicBezTo>
                  <a:pt x="5588329" y="67931"/>
                  <a:pt x="5592534" y="56946"/>
                  <a:pt x="5592534" y="50923"/>
                </a:cubicBezTo>
                <a:cubicBezTo>
                  <a:pt x="5592534" y="40971"/>
                  <a:pt x="5596854" y="37935"/>
                  <a:pt x="5605494" y="41814"/>
                </a:cubicBezTo>
                <a:cubicBezTo>
                  <a:pt x="5614135" y="45693"/>
                  <a:pt x="5621584" y="50887"/>
                  <a:pt x="5627844" y="57398"/>
                </a:cubicBezTo>
                <a:cubicBezTo>
                  <a:pt x="5634103" y="63908"/>
                  <a:pt x="5634709" y="68623"/>
                  <a:pt x="5629661" y="71541"/>
                </a:cubicBezTo>
                <a:cubicBezTo>
                  <a:pt x="5624614" y="74459"/>
                  <a:pt x="5617426" y="80582"/>
                  <a:pt x="5608097" y="89911"/>
                </a:cubicBezTo>
                <a:cubicBezTo>
                  <a:pt x="5598769" y="99239"/>
                  <a:pt x="5585085" y="111518"/>
                  <a:pt x="5567044" y="126747"/>
                </a:cubicBezTo>
                <a:cubicBezTo>
                  <a:pt x="5583981" y="130476"/>
                  <a:pt x="5597213" y="136943"/>
                  <a:pt x="5606742" y="146149"/>
                </a:cubicBezTo>
                <a:cubicBezTo>
                  <a:pt x="5616271" y="155356"/>
                  <a:pt x="5619053" y="164523"/>
                  <a:pt x="5615088" y="173650"/>
                </a:cubicBezTo>
                <a:cubicBezTo>
                  <a:pt x="5611123" y="182778"/>
                  <a:pt x="5600834" y="180946"/>
                  <a:pt x="5584221" y="168154"/>
                </a:cubicBezTo>
                <a:cubicBezTo>
                  <a:pt x="5567608" y="155363"/>
                  <a:pt x="5552439" y="144658"/>
                  <a:pt x="5538715" y="136040"/>
                </a:cubicBezTo>
                <a:cubicBezTo>
                  <a:pt x="5538715" y="158625"/>
                  <a:pt x="5540250" y="178049"/>
                  <a:pt x="5543319" y="194311"/>
                </a:cubicBezTo>
                <a:cubicBezTo>
                  <a:pt x="5546388" y="210573"/>
                  <a:pt x="5554171" y="224303"/>
                  <a:pt x="5566668" y="235503"/>
                </a:cubicBezTo>
                <a:cubicBezTo>
                  <a:pt x="5579166" y="246703"/>
                  <a:pt x="5592233" y="253371"/>
                  <a:pt x="5605871" y="255508"/>
                </a:cubicBezTo>
                <a:cubicBezTo>
                  <a:pt x="5619508" y="257645"/>
                  <a:pt x="5627668" y="255981"/>
                  <a:pt x="5630349" y="250517"/>
                </a:cubicBezTo>
                <a:cubicBezTo>
                  <a:pt x="5633031" y="245054"/>
                  <a:pt x="5637136" y="230882"/>
                  <a:pt x="5642664" y="208002"/>
                </a:cubicBezTo>
                <a:cubicBezTo>
                  <a:pt x="5648192" y="185122"/>
                  <a:pt x="5652254" y="187356"/>
                  <a:pt x="5654850" y="214703"/>
                </a:cubicBezTo>
                <a:cubicBezTo>
                  <a:pt x="5657445" y="242050"/>
                  <a:pt x="5661457" y="262771"/>
                  <a:pt x="5666885" y="276868"/>
                </a:cubicBezTo>
                <a:cubicBezTo>
                  <a:pt x="5672312" y="290964"/>
                  <a:pt x="5663569" y="296876"/>
                  <a:pt x="5640653" y="294603"/>
                </a:cubicBezTo>
                <a:cubicBezTo>
                  <a:pt x="5617737" y="292330"/>
                  <a:pt x="5596288" y="286085"/>
                  <a:pt x="5576305" y="275867"/>
                </a:cubicBezTo>
                <a:cubicBezTo>
                  <a:pt x="5556322" y="265650"/>
                  <a:pt x="5540992" y="250557"/>
                  <a:pt x="5530316" y="230588"/>
                </a:cubicBezTo>
                <a:cubicBezTo>
                  <a:pt x="5519640" y="210619"/>
                  <a:pt x="5513842" y="186248"/>
                  <a:pt x="5512925" y="157475"/>
                </a:cubicBezTo>
                <a:cubicBezTo>
                  <a:pt x="5512007" y="128701"/>
                  <a:pt x="5512448" y="105204"/>
                  <a:pt x="5514248" y="86985"/>
                </a:cubicBezTo>
                <a:cubicBezTo>
                  <a:pt x="5516048" y="68766"/>
                  <a:pt x="5516485" y="59563"/>
                  <a:pt x="5515560" y="59377"/>
                </a:cubicBezTo>
                <a:cubicBezTo>
                  <a:pt x="5514635" y="59190"/>
                  <a:pt x="5507081" y="59997"/>
                  <a:pt x="5492898" y="61797"/>
                </a:cubicBezTo>
                <a:cubicBezTo>
                  <a:pt x="5478716" y="63596"/>
                  <a:pt x="5460475" y="66726"/>
                  <a:pt x="5438176" y="71186"/>
                </a:cubicBezTo>
                <a:cubicBezTo>
                  <a:pt x="5415878" y="75646"/>
                  <a:pt x="5401498" y="79023"/>
                  <a:pt x="5395038" y="81317"/>
                </a:cubicBezTo>
                <a:cubicBezTo>
                  <a:pt x="5388577" y="83612"/>
                  <a:pt x="5379837" y="79557"/>
                  <a:pt x="5368816" y="69153"/>
                </a:cubicBezTo>
                <a:cubicBezTo>
                  <a:pt x="5357796" y="58749"/>
                  <a:pt x="5358083" y="54006"/>
                  <a:pt x="5369677" y="54924"/>
                </a:cubicBezTo>
                <a:cubicBezTo>
                  <a:pt x="5381271" y="55842"/>
                  <a:pt x="5396665" y="55186"/>
                  <a:pt x="5415860" y="52956"/>
                </a:cubicBezTo>
                <a:cubicBezTo>
                  <a:pt x="5435054" y="50726"/>
                  <a:pt x="5454772" y="47632"/>
                  <a:pt x="5475013" y="43674"/>
                </a:cubicBezTo>
                <a:cubicBezTo>
                  <a:pt x="5495254" y="39716"/>
                  <a:pt x="5507791" y="35647"/>
                  <a:pt x="5512623" y="31467"/>
                </a:cubicBezTo>
                <a:cubicBezTo>
                  <a:pt x="5515040" y="29377"/>
                  <a:pt x="5517886" y="28106"/>
                  <a:pt x="5521161" y="27654"/>
                </a:cubicBezTo>
                <a:close/>
                <a:moveTo>
                  <a:pt x="2783104" y="27556"/>
                </a:moveTo>
                <a:cubicBezTo>
                  <a:pt x="2787747" y="26645"/>
                  <a:pt x="2794202" y="28536"/>
                  <a:pt x="2802467" y="33231"/>
                </a:cubicBezTo>
                <a:cubicBezTo>
                  <a:pt x="2813488" y="39490"/>
                  <a:pt x="2816890" y="45051"/>
                  <a:pt x="2812674" y="49912"/>
                </a:cubicBezTo>
                <a:cubicBezTo>
                  <a:pt x="2808458" y="54774"/>
                  <a:pt x="2805522" y="60305"/>
                  <a:pt x="2803865" y="66507"/>
                </a:cubicBezTo>
                <a:cubicBezTo>
                  <a:pt x="2802209" y="72710"/>
                  <a:pt x="2800248" y="84408"/>
                  <a:pt x="2797982" y="101601"/>
                </a:cubicBezTo>
                <a:cubicBezTo>
                  <a:pt x="2795716" y="118795"/>
                  <a:pt x="2792820" y="132024"/>
                  <a:pt x="2789292" y="141288"/>
                </a:cubicBezTo>
                <a:cubicBezTo>
                  <a:pt x="2790439" y="140714"/>
                  <a:pt x="2793171" y="138994"/>
                  <a:pt x="2797488" y="136126"/>
                </a:cubicBezTo>
                <a:cubicBezTo>
                  <a:pt x="2801804" y="133258"/>
                  <a:pt x="2809168" y="135176"/>
                  <a:pt x="2819579" y="141880"/>
                </a:cubicBezTo>
                <a:cubicBezTo>
                  <a:pt x="2829990" y="148584"/>
                  <a:pt x="2832901" y="154969"/>
                  <a:pt x="2828312" y="161035"/>
                </a:cubicBezTo>
                <a:cubicBezTo>
                  <a:pt x="2823723" y="167100"/>
                  <a:pt x="2820547" y="175231"/>
                  <a:pt x="2818783" y="185427"/>
                </a:cubicBezTo>
                <a:cubicBezTo>
                  <a:pt x="2817019" y="195623"/>
                  <a:pt x="2815474" y="206235"/>
                  <a:pt x="2814147" y="217262"/>
                </a:cubicBezTo>
                <a:cubicBezTo>
                  <a:pt x="2812821" y="228290"/>
                  <a:pt x="2810978" y="239465"/>
                  <a:pt x="2808619" y="250786"/>
                </a:cubicBezTo>
                <a:cubicBezTo>
                  <a:pt x="2806260" y="262108"/>
                  <a:pt x="2799294" y="272135"/>
                  <a:pt x="2787722" y="280868"/>
                </a:cubicBezTo>
                <a:cubicBezTo>
                  <a:pt x="2776149" y="289602"/>
                  <a:pt x="2769269" y="289369"/>
                  <a:pt x="2767083" y="280169"/>
                </a:cubicBezTo>
                <a:cubicBezTo>
                  <a:pt x="2764896" y="270970"/>
                  <a:pt x="2759475" y="261495"/>
                  <a:pt x="2750821" y="251744"/>
                </a:cubicBezTo>
                <a:cubicBezTo>
                  <a:pt x="2742166" y="241992"/>
                  <a:pt x="2744070" y="239142"/>
                  <a:pt x="2756532" y="243193"/>
                </a:cubicBezTo>
                <a:cubicBezTo>
                  <a:pt x="2768994" y="247244"/>
                  <a:pt x="2776669" y="248614"/>
                  <a:pt x="2779559" y="247302"/>
                </a:cubicBezTo>
                <a:cubicBezTo>
                  <a:pt x="2782448" y="245989"/>
                  <a:pt x="2785445" y="236231"/>
                  <a:pt x="2788550" y="218026"/>
                </a:cubicBezTo>
                <a:cubicBezTo>
                  <a:pt x="2791655" y="199821"/>
                  <a:pt x="2793429" y="185259"/>
                  <a:pt x="2793874" y="174339"/>
                </a:cubicBezTo>
                <a:cubicBezTo>
                  <a:pt x="2794318" y="163419"/>
                  <a:pt x="2794304" y="157679"/>
                  <a:pt x="2793831" y="157120"/>
                </a:cubicBezTo>
                <a:cubicBezTo>
                  <a:pt x="2793358" y="156560"/>
                  <a:pt x="2784864" y="157822"/>
                  <a:pt x="2768352" y="160905"/>
                </a:cubicBezTo>
                <a:cubicBezTo>
                  <a:pt x="2751839" y="163989"/>
                  <a:pt x="2740263" y="167588"/>
                  <a:pt x="2733623" y="171704"/>
                </a:cubicBezTo>
                <a:cubicBezTo>
                  <a:pt x="2726984" y="175819"/>
                  <a:pt x="2721753" y="175880"/>
                  <a:pt x="2717932" y="171886"/>
                </a:cubicBezTo>
                <a:cubicBezTo>
                  <a:pt x="2714110" y="167893"/>
                  <a:pt x="2712199" y="164017"/>
                  <a:pt x="2712199" y="160260"/>
                </a:cubicBezTo>
                <a:cubicBezTo>
                  <a:pt x="2712199" y="156331"/>
                  <a:pt x="2713773" y="151670"/>
                  <a:pt x="2716921" y="146278"/>
                </a:cubicBezTo>
                <a:cubicBezTo>
                  <a:pt x="2720068" y="140887"/>
                  <a:pt x="2721642" y="129802"/>
                  <a:pt x="2721642" y="113023"/>
                </a:cubicBezTo>
                <a:cubicBezTo>
                  <a:pt x="2721642" y="96561"/>
                  <a:pt x="2720068" y="84106"/>
                  <a:pt x="2716921" y="75660"/>
                </a:cubicBezTo>
                <a:cubicBezTo>
                  <a:pt x="2713773" y="67214"/>
                  <a:pt x="2718301" y="65511"/>
                  <a:pt x="2730504" y="70551"/>
                </a:cubicBezTo>
                <a:cubicBezTo>
                  <a:pt x="2742708" y="75592"/>
                  <a:pt x="2747892" y="81156"/>
                  <a:pt x="2746056" y="87243"/>
                </a:cubicBezTo>
                <a:cubicBezTo>
                  <a:pt x="2744221" y="93331"/>
                  <a:pt x="2742622" y="104258"/>
                  <a:pt x="2741260" y="120025"/>
                </a:cubicBezTo>
                <a:cubicBezTo>
                  <a:pt x="2739897" y="135792"/>
                  <a:pt x="2739015" y="144400"/>
                  <a:pt x="2738614" y="145848"/>
                </a:cubicBezTo>
                <a:cubicBezTo>
                  <a:pt x="2738212" y="147297"/>
                  <a:pt x="2739858" y="148042"/>
                  <a:pt x="2743550" y="148085"/>
                </a:cubicBezTo>
                <a:cubicBezTo>
                  <a:pt x="2747243" y="148128"/>
                  <a:pt x="2757486" y="147053"/>
                  <a:pt x="2774278" y="144859"/>
                </a:cubicBezTo>
                <a:cubicBezTo>
                  <a:pt x="2768886" y="138520"/>
                  <a:pt x="2767538" y="131788"/>
                  <a:pt x="2770234" y="124661"/>
                </a:cubicBezTo>
                <a:cubicBezTo>
                  <a:pt x="2772930" y="117533"/>
                  <a:pt x="2775630" y="103476"/>
                  <a:pt x="2778333" y="82490"/>
                </a:cubicBezTo>
                <a:cubicBezTo>
                  <a:pt x="2781036" y="61503"/>
                  <a:pt x="2781255" y="51009"/>
                  <a:pt x="2778989" y="51009"/>
                </a:cubicBezTo>
                <a:cubicBezTo>
                  <a:pt x="2762239" y="53648"/>
                  <a:pt x="2749939" y="56107"/>
                  <a:pt x="2742088" y="58387"/>
                </a:cubicBezTo>
                <a:cubicBezTo>
                  <a:pt x="2734236" y="60667"/>
                  <a:pt x="2726618" y="57957"/>
                  <a:pt x="2719233" y="50256"/>
                </a:cubicBezTo>
                <a:cubicBezTo>
                  <a:pt x="2711848" y="42556"/>
                  <a:pt x="2712145" y="39157"/>
                  <a:pt x="2720126" y="40060"/>
                </a:cubicBezTo>
                <a:cubicBezTo>
                  <a:pt x="2728106" y="40964"/>
                  <a:pt x="2738779" y="40340"/>
                  <a:pt x="2752144" y="38189"/>
                </a:cubicBezTo>
                <a:cubicBezTo>
                  <a:pt x="2765509" y="36038"/>
                  <a:pt x="2774482" y="33109"/>
                  <a:pt x="2779064" y="29402"/>
                </a:cubicBezTo>
                <a:cubicBezTo>
                  <a:pt x="2780209" y="28475"/>
                  <a:pt x="2781556" y="27860"/>
                  <a:pt x="2783104" y="27556"/>
                </a:cubicBezTo>
                <a:close/>
                <a:moveTo>
                  <a:pt x="2875591" y="21174"/>
                </a:moveTo>
                <a:cubicBezTo>
                  <a:pt x="2880969" y="21174"/>
                  <a:pt x="2888627" y="23999"/>
                  <a:pt x="2898565" y="29649"/>
                </a:cubicBezTo>
                <a:cubicBezTo>
                  <a:pt x="2908502" y="35300"/>
                  <a:pt x="2911876" y="41158"/>
                  <a:pt x="2908685" y="47223"/>
                </a:cubicBezTo>
                <a:cubicBezTo>
                  <a:pt x="2905494" y="53289"/>
                  <a:pt x="2903039" y="71595"/>
                  <a:pt x="2901318" y="102139"/>
                </a:cubicBezTo>
                <a:cubicBezTo>
                  <a:pt x="2915242" y="97895"/>
                  <a:pt x="2924786" y="94360"/>
                  <a:pt x="2929948" y="91535"/>
                </a:cubicBezTo>
                <a:cubicBezTo>
                  <a:pt x="2935111" y="88710"/>
                  <a:pt x="2943030" y="90215"/>
                  <a:pt x="2953706" y="96052"/>
                </a:cubicBezTo>
                <a:cubicBezTo>
                  <a:pt x="2964382" y="101888"/>
                  <a:pt x="2970244" y="106717"/>
                  <a:pt x="2971291" y="110539"/>
                </a:cubicBezTo>
                <a:cubicBezTo>
                  <a:pt x="2972338" y="114361"/>
                  <a:pt x="2969344" y="118448"/>
                  <a:pt x="2962310" y="122800"/>
                </a:cubicBezTo>
                <a:cubicBezTo>
                  <a:pt x="2955276" y="127152"/>
                  <a:pt x="2948899" y="135136"/>
                  <a:pt x="2943177" y="146752"/>
                </a:cubicBezTo>
                <a:cubicBezTo>
                  <a:pt x="2947665" y="152158"/>
                  <a:pt x="2949221" y="156410"/>
                  <a:pt x="2947845" y="159507"/>
                </a:cubicBezTo>
                <a:cubicBezTo>
                  <a:pt x="2946468" y="162605"/>
                  <a:pt x="2941452" y="164630"/>
                  <a:pt x="2932798" y="165584"/>
                </a:cubicBezTo>
                <a:cubicBezTo>
                  <a:pt x="2924144" y="166538"/>
                  <a:pt x="2913141" y="168197"/>
                  <a:pt x="2899791" y="170564"/>
                </a:cubicBezTo>
                <a:cubicBezTo>
                  <a:pt x="2898959" y="191170"/>
                  <a:pt x="2897224" y="205970"/>
                  <a:pt x="2894585" y="214961"/>
                </a:cubicBezTo>
                <a:cubicBezTo>
                  <a:pt x="2915249" y="231165"/>
                  <a:pt x="2932404" y="242569"/>
                  <a:pt x="2946049" y="249173"/>
                </a:cubicBezTo>
                <a:cubicBezTo>
                  <a:pt x="2959693" y="255777"/>
                  <a:pt x="2974772" y="261645"/>
                  <a:pt x="2991285" y="266779"/>
                </a:cubicBezTo>
                <a:cubicBezTo>
                  <a:pt x="3007797" y="271913"/>
                  <a:pt x="3010769" y="276147"/>
                  <a:pt x="3000201" y="279481"/>
                </a:cubicBezTo>
                <a:cubicBezTo>
                  <a:pt x="2989632" y="282815"/>
                  <a:pt x="2977920" y="284938"/>
                  <a:pt x="2965064" y="285848"/>
                </a:cubicBezTo>
                <a:cubicBezTo>
                  <a:pt x="2952207" y="286759"/>
                  <a:pt x="2941341" y="283733"/>
                  <a:pt x="2932465" y="276771"/>
                </a:cubicBezTo>
                <a:cubicBezTo>
                  <a:pt x="2923588" y="269809"/>
                  <a:pt x="2908022" y="255744"/>
                  <a:pt x="2885766" y="234578"/>
                </a:cubicBezTo>
                <a:cubicBezTo>
                  <a:pt x="2879112" y="245577"/>
                  <a:pt x="2869694" y="255056"/>
                  <a:pt x="2857512" y="263015"/>
                </a:cubicBezTo>
                <a:cubicBezTo>
                  <a:pt x="2845330" y="270974"/>
                  <a:pt x="2832012" y="275649"/>
                  <a:pt x="2817557" y="277040"/>
                </a:cubicBezTo>
                <a:cubicBezTo>
                  <a:pt x="2803102" y="278431"/>
                  <a:pt x="2804776" y="274319"/>
                  <a:pt x="2822579" y="264703"/>
                </a:cubicBezTo>
                <a:cubicBezTo>
                  <a:pt x="2840383" y="255088"/>
                  <a:pt x="2855329" y="239956"/>
                  <a:pt x="2867418" y="219306"/>
                </a:cubicBezTo>
                <a:cubicBezTo>
                  <a:pt x="2853178" y="205597"/>
                  <a:pt x="2840619" y="195594"/>
                  <a:pt x="2829742" y="189299"/>
                </a:cubicBezTo>
                <a:cubicBezTo>
                  <a:pt x="2818865" y="183004"/>
                  <a:pt x="2817686" y="178601"/>
                  <a:pt x="2826204" y="176092"/>
                </a:cubicBezTo>
                <a:cubicBezTo>
                  <a:pt x="2830463" y="174837"/>
                  <a:pt x="2834604" y="174634"/>
                  <a:pt x="2838629" y="175481"/>
                </a:cubicBezTo>
                <a:lnTo>
                  <a:pt x="2846712" y="179411"/>
                </a:lnTo>
                <a:lnTo>
                  <a:pt x="2845154" y="176931"/>
                </a:lnTo>
                <a:cubicBezTo>
                  <a:pt x="2840221" y="166391"/>
                  <a:pt x="2836435" y="155847"/>
                  <a:pt x="2833797" y="145300"/>
                </a:cubicBezTo>
                <a:cubicBezTo>
                  <a:pt x="2831158" y="134752"/>
                  <a:pt x="2828003" y="125596"/>
                  <a:pt x="2824332" y="117831"/>
                </a:cubicBezTo>
                <a:cubicBezTo>
                  <a:pt x="2820661" y="110066"/>
                  <a:pt x="2822942" y="107087"/>
                  <a:pt x="2831173" y="108893"/>
                </a:cubicBezTo>
                <a:cubicBezTo>
                  <a:pt x="2839404" y="110700"/>
                  <a:pt x="2845663" y="111604"/>
                  <a:pt x="2849951" y="111604"/>
                </a:cubicBezTo>
                <a:cubicBezTo>
                  <a:pt x="2854956" y="111604"/>
                  <a:pt x="2863961" y="110077"/>
                  <a:pt x="2876968" y="107022"/>
                </a:cubicBezTo>
                <a:cubicBezTo>
                  <a:pt x="2877800" y="93886"/>
                  <a:pt x="2877997" y="80550"/>
                  <a:pt x="2877560" y="67013"/>
                </a:cubicBezTo>
                <a:cubicBezTo>
                  <a:pt x="2877122" y="53476"/>
                  <a:pt x="2875097" y="42452"/>
                  <a:pt x="2871483" y="33941"/>
                </a:cubicBezTo>
                <a:cubicBezTo>
                  <a:pt x="2867869" y="25430"/>
                  <a:pt x="2869239" y="21174"/>
                  <a:pt x="2875591" y="21174"/>
                </a:cubicBezTo>
                <a:close/>
                <a:moveTo>
                  <a:pt x="6390798" y="19228"/>
                </a:moveTo>
                <a:cubicBezTo>
                  <a:pt x="6398964" y="20640"/>
                  <a:pt x="6408066" y="23627"/>
                  <a:pt x="6418104" y="28187"/>
                </a:cubicBezTo>
                <a:cubicBezTo>
                  <a:pt x="6429634" y="33650"/>
                  <a:pt x="6434030" y="40107"/>
                  <a:pt x="6431290" y="47557"/>
                </a:cubicBezTo>
                <a:cubicBezTo>
                  <a:pt x="6428552" y="55007"/>
                  <a:pt x="6426752" y="64532"/>
                  <a:pt x="6425891" y="76133"/>
                </a:cubicBezTo>
                <a:cubicBezTo>
                  <a:pt x="6425031" y="87734"/>
                  <a:pt x="6424600" y="104979"/>
                  <a:pt x="6424600" y="127866"/>
                </a:cubicBezTo>
                <a:cubicBezTo>
                  <a:pt x="6424600" y="149734"/>
                  <a:pt x="6425494" y="170055"/>
                  <a:pt x="6427279" y="188826"/>
                </a:cubicBezTo>
                <a:cubicBezTo>
                  <a:pt x="6429064" y="207597"/>
                  <a:pt x="6429265" y="224859"/>
                  <a:pt x="6427881" y="240612"/>
                </a:cubicBezTo>
                <a:cubicBezTo>
                  <a:pt x="6426498" y="256365"/>
                  <a:pt x="6421521" y="270321"/>
                  <a:pt x="6412953" y="282482"/>
                </a:cubicBezTo>
                <a:cubicBezTo>
                  <a:pt x="6404385" y="294642"/>
                  <a:pt x="6397082" y="296388"/>
                  <a:pt x="6391044" y="287720"/>
                </a:cubicBezTo>
                <a:cubicBezTo>
                  <a:pt x="6385008" y="279051"/>
                  <a:pt x="6379590" y="271881"/>
                  <a:pt x="6374794" y="266209"/>
                </a:cubicBezTo>
                <a:cubicBezTo>
                  <a:pt x="6369997" y="260538"/>
                  <a:pt x="6364476" y="254271"/>
                  <a:pt x="6358231" y="247409"/>
                </a:cubicBezTo>
                <a:cubicBezTo>
                  <a:pt x="6351986" y="240547"/>
                  <a:pt x="6353452" y="238070"/>
                  <a:pt x="6362630" y="239977"/>
                </a:cubicBezTo>
                <a:cubicBezTo>
                  <a:pt x="6371808" y="241885"/>
                  <a:pt x="6379386" y="243458"/>
                  <a:pt x="6385366" y="244699"/>
                </a:cubicBezTo>
                <a:cubicBezTo>
                  <a:pt x="6391346" y="245939"/>
                  <a:pt x="6394856" y="244738"/>
                  <a:pt x="6395896" y="241096"/>
                </a:cubicBezTo>
                <a:cubicBezTo>
                  <a:pt x="6396935" y="237453"/>
                  <a:pt x="6397903" y="230014"/>
                  <a:pt x="6398800" y="218779"/>
                </a:cubicBezTo>
                <a:cubicBezTo>
                  <a:pt x="6399696" y="207543"/>
                  <a:pt x="6399925" y="176780"/>
                  <a:pt x="6399488" y="126489"/>
                </a:cubicBezTo>
                <a:cubicBezTo>
                  <a:pt x="6399050" y="76198"/>
                  <a:pt x="6395450" y="45395"/>
                  <a:pt x="6388690" y="34081"/>
                </a:cubicBezTo>
                <a:cubicBezTo>
                  <a:pt x="6381928" y="22766"/>
                  <a:pt x="6382630" y="17815"/>
                  <a:pt x="6390798" y="19228"/>
                </a:cubicBezTo>
                <a:close/>
                <a:moveTo>
                  <a:pt x="1742598" y="19228"/>
                </a:moveTo>
                <a:cubicBezTo>
                  <a:pt x="1750764" y="20640"/>
                  <a:pt x="1759867" y="23627"/>
                  <a:pt x="1769905" y="28187"/>
                </a:cubicBezTo>
                <a:cubicBezTo>
                  <a:pt x="1781434" y="33650"/>
                  <a:pt x="1785830" y="40107"/>
                  <a:pt x="1783091" y="47557"/>
                </a:cubicBezTo>
                <a:cubicBezTo>
                  <a:pt x="1780352" y="55007"/>
                  <a:pt x="1778552" y="64532"/>
                  <a:pt x="1777692" y="76133"/>
                </a:cubicBezTo>
                <a:cubicBezTo>
                  <a:pt x="1776831" y="87734"/>
                  <a:pt x="1776401" y="104979"/>
                  <a:pt x="1776401" y="127866"/>
                </a:cubicBezTo>
                <a:cubicBezTo>
                  <a:pt x="1776401" y="149734"/>
                  <a:pt x="1777294" y="170055"/>
                  <a:pt x="1779079" y="188826"/>
                </a:cubicBezTo>
                <a:cubicBezTo>
                  <a:pt x="1780864" y="207597"/>
                  <a:pt x="1781065" y="224859"/>
                  <a:pt x="1779681" y="240612"/>
                </a:cubicBezTo>
                <a:cubicBezTo>
                  <a:pt x="1778297" y="256365"/>
                  <a:pt x="1773321" y="270321"/>
                  <a:pt x="1764753" y="282482"/>
                </a:cubicBezTo>
                <a:cubicBezTo>
                  <a:pt x="1756185" y="294642"/>
                  <a:pt x="1748882" y="296388"/>
                  <a:pt x="1742845" y="287720"/>
                </a:cubicBezTo>
                <a:cubicBezTo>
                  <a:pt x="1736808" y="279051"/>
                  <a:pt x="1731391" y="271881"/>
                  <a:pt x="1726594" y="266209"/>
                </a:cubicBezTo>
                <a:cubicBezTo>
                  <a:pt x="1721797" y="260538"/>
                  <a:pt x="1716276" y="254271"/>
                  <a:pt x="1710031" y="247409"/>
                </a:cubicBezTo>
                <a:cubicBezTo>
                  <a:pt x="1703786" y="240547"/>
                  <a:pt x="1705252" y="238070"/>
                  <a:pt x="1714430" y="239977"/>
                </a:cubicBezTo>
                <a:cubicBezTo>
                  <a:pt x="1723608" y="241885"/>
                  <a:pt x="1731186" y="243458"/>
                  <a:pt x="1737166" y="244699"/>
                </a:cubicBezTo>
                <a:cubicBezTo>
                  <a:pt x="1743146" y="245939"/>
                  <a:pt x="1746656" y="244738"/>
                  <a:pt x="1747696" y="241096"/>
                </a:cubicBezTo>
                <a:cubicBezTo>
                  <a:pt x="1748735" y="237453"/>
                  <a:pt x="1749703" y="230014"/>
                  <a:pt x="1750599" y="218779"/>
                </a:cubicBezTo>
                <a:cubicBezTo>
                  <a:pt x="1751496" y="207543"/>
                  <a:pt x="1751725" y="176780"/>
                  <a:pt x="1751288" y="126489"/>
                </a:cubicBezTo>
                <a:cubicBezTo>
                  <a:pt x="1750850" y="76198"/>
                  <a:pt x="1747251" y="45395"/>
                  <a:pt x="1740490" y="34081"/>
                </a:cubicBezTo>
                <a:cubicBezTo>
                  <a:pt x="1733728" y="22766"/>
                  <a:pt x="1734431" y="17815"/>
                  <a:pt x="1742598" y="19228"/>
                </a:cubicBezTo>
                <a:close/>
                <a:moveTo>
                  <a:pt x="2410309" y="13541"/>
                </a:moveTo>
                <a:cubicBezTo>
                  <a:pt x="2413906" y="13905"/>
                  <a:pt x="2419527" y="16234"/>
                  <a:pt x="2427170" y="20529"/>
                </a:cubicBezTo>
                <a:cubicBezTo>
                  <a:pt x="2439890" y="28187"/>
                  <a:pt x="2444217" y="34116"/>
                  <a:pt x="2440151" y="38318"/>
                </a:cubicBezTo>
                <a:cubicBezTo>
                  <a:pt x="2436086" y="42520"/>
                  <a:pt x="2430694" y="47976"/>
                  <a:pt x="2423976" y="54687"/>
                </a:cubicBezTo>
                <a:cubicBezTo>
                  <a:pt x="2417257" y="61399"/>
                  <a:pt x="2408890" y="69537"/>
                  <a:pt x="2398873" y="79102"/>
                </a:cubicBezTo>
                <a:cubicBezTo>
                  <a:pt x="2388857" y="88667"/>
                  <a:pt x="2376675" y="97174"/>
                  <a:pt x="2362327" y="104624"/>
                </a:cubicBezTo>
                <a:cubicBezTo>
                  <a:pt x="2347980" y="112073"/>
                  <a:pt x="2347836" y="107736"/>
                  <a:pt x="2361897" y="91610"/>
                </a:cubicBezTo>
                <a:cubicBezTo>
                  <a:pt x="2375957" y="75484"/>
                  <a:pt x="2386978" y="61026"/>
                  <a:pt x="2394958" y="48234"/>
                </a:cubicBezTo>
                <a:cubicBezTo>
                  <a:pt x="2402939" y="35443"/>
                  <a:pt x="2406481" y="25480"/>
                  <a:pt x="2405584" y="18346"/>
                </a:cubicBezTo>
                <a:cubicBezTo>
                  <a:pt x="2405136" y="14779"/>
                  <a:pt x="2406711" y="13177"/>
                  <a:pt x="2410309" y="13541"/>
                </a:cubicBezTo>
                <a:close/>
                <a:moveTo>
                  <a:pt x="3762558" y="12533"/>
                </a:moveTo>
                <a:cubicBezTo>
                  <a:pt x="3765057" y="12357"/>
                  <a:pt x="3768654" y="13359"/>
                  <a:pt x="3773351" y="15539"/>
                </a:cubicBezTo>
                <a:cubicBezTo>
                  <a:pt x="3782743" y="19898"/>
                  <a:pt x="3789878" y="25061"/>
                  <a:pt x="3794753" y="31026"/>
                </a:cubicBezTo>
                <a:cubicBezTo>
                  <a:pt x="3799629" y="36992"/>
                  <a:pt x="3797758" y="41118"/>
                  <a:pt x="3789139" y="43405"/>
                </a:cubicBezTo>
                <a:cubicBezTo>
                  <a:pt x="3780521" y="45693"/>
                  <a:pt x="3770300" y="49460"/>
                  <a:pt x="3758476" y="54709"/>
                </a:cubicBezTo>
                <a:cubicBezTo>
                  <a:pt x="3746653" y="59958"/>
                  <a:pt x="3737787" y="63213"/>
                  <a:pt x="3731879" y="64475"/>
                </a:cubicBezTo>
                <a:cubicBezTo>
                  <a:pt x="3739063" y="65751"/>
                  <a:pt x="3744459" y="68268"/>
                  <a:pt x="3748065" y="72025"/>
                </a:cubicBezTo>
                <a:cubicBezTo>
                  <a:pt x="3751672" y="75782"/>
                  <a:pt x="3752353" y="80543"/>
                  <a:pt x="3750109" y="86308"/>
                </a:cubicBezTo>
                <a:cubicBezTo>
                  <a:pt x="3747864" y="92072"/>
                  <a:pt x="3746742" y="105445"/>
                  <a:pt x="3746742" y="126424"/>
                </a:cubicBezTo>
                <a:cubicBezTo>
                  <a:pt x="3784543" y="122036"/>
                  <a:pt x="3811427" y="118240"/>
                  <a:pt x="3827395" y="115035"/>
                </a:cubicBezTo>
                <a:cubicBezTo>
                  <a:pt x="3843363" y="111830"/>
                  <a:pt x="3855391" y="112443"/>
                  <a:pt x="3863479" y="116874"/>
                </a:cubicBezTo>
                <a:cubicBezTo>
                  <a:pt x="3871567" y="121305"/>
                  <a:pt x="3877303" y="127407"/>
                  <a:pt x="3880687" y="135179"/>
                </a:cubicBezTo>
                <a:cubicBezTo>
                  <a:pt x="3884072" y="142952"/>
                  <a:pt x="3878504" y="146164"/>
                  <a:pt x="3863984" y="144816"/>
                </a:cubicBezTo>
                <a:cubicBezTo>
                  <a:pt x="3849465" y="143468"/>
                  <a:pt x="3832192" y="143020"/>
                  <a:pt x="3812166" y="143471"/>
                </a:cubicBezTo>
                <a:cubicBezTo>
                  <a:pt x="3792140" y="143923"/>
                  <a:pt x="3770332" y="145368"/>
                  <a:pt x="3746742" y="147806"/>
                </a:cubicBezTo>
                <a:lnTo>
                  <a:pt x="3746742" y="246646"/>
                </a:lnTo>
                <a:cubicBezTo>
                  <a:pt x="3746742" y="275871"/>
                  <a:pt x="3743469" y="296912"/>
                  <a:pt x="3736923" y="309768"/>
                </a:cubicBezTo>
                <a:cubicBezTo>
                  <a:pt x="3730377" y="322624"/>
                  <a:pt x="3725849" y="321724"/>
                  <a:pt x="3723339" y="307068"/>
                </a:cubicBezTo>
                <a:cubicBezTo>
                  <a:pt x="3720830" y="292412"/>
                  <a:pt x="3719575" y="271368"/>
                  <a:pt x="3719575" y="243935"/>
                </a:cubicBezTo>
                <a:lnTo>
                  <a:pt x="3719575" y="150882"/>
                </a:lnTo>
                <a:cubicBezTo>
                  <a:pt x="3696200" y="153520"/>
                  <a:pt x="3675471" y="156424"/>
                  <a:pt x="3657389" y="159593"/>
                </a:cubicBezTo>
                <a:cubicBezTo>
                  <a:pt x="3639306" y="162763"/>
                  <a:pt x="3626270" y="164580"/>
                  <a:pt x="3618283" y="165046"/>
                </a:cubicBezTo>
                <a:cubicBezTo>
                  <a:pt x="3610295" y="165512"/>
                  <a:pt x="3602458" y="161899"/>
                  <a:pt x="3594772" y="154205"/>
                </a:cubicBezTo>
                <a:cubicBezTo>
                  <a:pt x="3587086" y="146511"/>
                  <a:pt x="3586870" y="142665"/>
                  <a:pt x="3594127" y="142665"/>
                </a:cubicBezTo>
                <a:cubicBezTo>
                  <a:pt x="3599490" y="142665"/>
                  <a:pt x="3612446" y="141546"/>
                  <a:pt x="3632996" y="139309"/>
                </a:cubicBezTo>
                <a:cubicBezTo>
                  <a:pt x="3653545" y="137072"/>
                  <a:pt x="3682405" y="133838"/>
                  <a:pt x="3719575" y="129608"/>
                </a:cubicBezTo>
                <a:cubicBezTo>
                  <a:pt x="3719575" y="96353"/>
                  <a:pt x="3717933" y="77804"/>
                  <a:pt x="3714649" y="73961"/>
                </a:cubicBezTo>
                <a:cubicBezTo>
                  <a:pt x="3699793" y="81117"/>
                  <a:pt x="3684527" y="85605"/>
                  <a:pt x="3668854" y="87426"/>
                </a:cubicBezTo>
                <a:cubicBezTo>
                  <a:pt x="3653180" y="89247"/>
                  <a:pt x="3651731" y="86394"/>
                  <a:pt x="3664508" y="78865"/>
                </a:cubicBezTo>
                <a:cubicBezTo>
                  <a:pt x="3677286" y="71336"/>
                  <a:pt x="3691013" y="63794"/>
                  <a:pt x="3705690" y="56236"/>
                </a:cubicBezTo>
                <a:cubicBezTo>
                  <a:pt x="3720367" y="48679"/>
                  <a:pt x="3732664" y="41448"/>
                  <a:pt x="3742580" y="34543"/>
                </a:cubicBezTo>
                <a:cubicBezTo>
                  <a:pt x="3752496" y="27638"/>
                  <a:pt x="3757756" y="21655"/>
                  <a:pt x="3758358" y="16593"/>
                </a:cubicBezTo>
                <a:cubicBezTo>
                  <a:pt x="3758659" y="14062"/>
                  <a:pt x="3760059" y="12708"/>
                  <a:pt x="3762558" y="12533"/>
                </a:cubicBezTo>
                <a:close/>
                <a:moveTo>
                  <a:pt x="5791987" y="7724"/>
                </a:moveTo>
                <a:cubicBezTo>
                  <a:pt x="5793667" y="7664"/>
                  <a:pt x="5795778" y="7931"/>
                  <a:pt x="5798319" y="8526"/>
                </a:cubicBezTo>
                <a:cubicBezTo>
                  <a:pt x="5808486" y="10907"/>
                  <a:pt x="5816388" y="13954"/>
                  <a:pt x="5822024" y="17668"/>
                </a:cubicBezTo>
                <a:cubicBezTo>
                  <a:pt x="5827659" y="21382"/>
                  <a:pt x="5829112" y="26670"/>
                  <a:pt x="5826380" y="33532"/>
                </a:cubicBezTo>
                <a:cubicBezTo>
                  <a:pt x="5823648" y="40394"/>
                  <a:pt x="5821859" y="58760"/>
                  <a:pt x="5821012" y="88631"/>
                </a:cubicBezTo>
                <a:cubicBezTo>
                  <a:pt x="5824554" y="86967"/>
                  <a:pt x="5829316" y="84978"/>
                  <a:pt x="5835296" y="82662"/>
                </a:cubicBezTo>
                <a:cubicBezTo>
                  <a:pt x="5841275" y="80346"/>
                  <a:pt x="5847588" y="81181"/>
                  <a:pt x="5854236" y="85168"/>
                </a:cubicBezTo>
                <a:cubicBezTo>
                  <a:pt x="5860882" y="89154"/>
                  <a:pt x="5861635" y="94055"/>
                  <a:pt x="5856494" y="99870"/>
                </a:cubicBezTo>
                <a:cubicBezTo>
                  <a:pt x="5851353" y="105685"/>
                  <a:pt x="5839526" y="111123"/>
                  <a:pt x="5821012" y="116185"/>
                </a:cubicBezTo>
                <a:cubicBezTo>
                  <a:pt x="5821012" y="121205"/>
                  <a:pt x="5820568" y="134068"/>
                  <a:pt x="5819679" y="154775"/>
                </a:cubicBezTo>
                <a:cubicBezTo>
                  <a:pt x="5829344" y="153872"/>
                  <a:pt x="5838508" y="155965"/>
                  <a:pt x="5847169" y="161056"/>
                </a:cubicBezTo>
                <a:cubicBezTo>
                  <a:pt x="5855830" y="166147"/>
                  <a:pt x="5859028" y="172923"/>
                  <a:pt x="5856762" y="181383"/>
                </a:cubicBezTo>
                <a:cubicBezTo>
                  <a:pt x="5854497" y="189844"/>
                  <a:pt x="5848661" y="192393"/>
                  <a:pt x="5839253" y="189030"/>
                </a:cubicBezTo>
                <a:cubicBezTo>
                  <a:pt x="5829846" y="185667"/>
                  <a:pt x="5823322" y="179254"/>
                  <a:pt x="5819679" y="169789"/>
                </a:cubicBezTo>
                <a:cubicBezTo>
                  <a:pt x="5819679" y="231137"/>
                  <a:pt x="5817700" y="269644"/>
                  <a:pt x="5813742" y="285310"/>
                </a:cubicBezTo>
                <a:cubicBezTo>
                  <a:pt x="5809784" y="300977"/>
                  <a:pt x="5803456" y="302386"/>
                  <a:pt x="5794760" y="289537"/>
                </a:cubicBezTo>
                <a:cubicBezTo>
                  <a:pt x="5786062" y="276688"/>
                  <a:pt x="5783513" y="264485"/>
                  <a:pt x="5787112" y="252927"/>
                </a:cubicBezTo>
                <a:cubicBezTo>
                  <a:pt x="5790712" y="241368"/>
                  <a:pt x="5792963" y="228419"/>
                  <a:pt x="5793866" y="214079"/>
                </a:cubicBezTo>
                <a:cubicBezTo>
                  <a:pt x="5794770" y="199739"/>
                  <a:pt x="5795666" y="180028"/>
                  <a:pt x="5796555" y="154947"/>
                </a:cubicBezTo>
                <a:cubicBezTo>
                  <a:pt x="5793602" y="174321"/>
                  <a:pt x="5785904" y="191834"/>
                  <a:pt x="5773464" y="207486"/>
                </a:cubicBezTo>
                <a:cubicBezTo>
                  <a:pt x="5761024" y="223138"/>
                  <a:pt x="5747591" y="234940"/>
                  <a:pt x="5733164" y="242892"/>
                </a:cubicBezTo>
                <a:cubicBezTo>
                  <a:pt x="5718738" y="250844"/>
                  <a:pt x="5717196" y="247226"/>
                  <a:pt x="5728540" y="232040"/>
                </a:cubicBezTo>
                <a:cubicBezTo>
                  <a:pt x="5739883" y="216854"/>
                  <a:pt x="5750484" y="200743"/>
                  <a:pt x="5760343" y="183706"/>
                </a:cubicBezTo>
                <a:cubicBezTo>
                  <a:pt x="5770202" y="166670"/>
                  <a:pt x="5780473" y="146286"/>
                  <a:pt x="5791156" y="122553"/>
                </a:cubicBezTo>
                <a:cubicBezTo>
                  <a:pt x="5783714" y="126109"/>
                  <a:pt x="5774170" y="129246"/>
                  <a:pt x="5762526" y="131963"/>
                </a:cubicBezTo>
                <a:cubicBezTo>
                  <a:pt x="5750882" y="134681"/>
                  <a:pt x="5740144" y="133508"/>
                  <a:pt x="5730314" y="128446"/>
                </a:cubicBezTo>
                <a:cubicBezTo>
                  <a:pt x="5720484" y="123384"/>
                  <a:pt x="5722707" y="118910"/>
                  <a:pt x="5736982" y="115024"/>
                </a:cubicBezTo>
                <a:cubicBezTo>
                  <a:pt x="5751258" y="111138"/>
                  <a:pt x="5771116" y="104534"/>
                  <a:pt x="5796555" y="95213"/>
                </a:cubicBezTo>
                <a:cubicBezTo>
                  <a:pt x="5796555" y="76700"/>
                  <a:pt x="5796122" y="61080"/>
                  <a:pt x="5795254" y="48353"/>
                </a:cubicBezTo>
                <a:cubicBezTo>
                  <a:pt x="5794386" y="35626"/>
                  <a:pt x="5792138" y="25211"/>
                  <a:pt x="5788510" y="17109"/>
                </a:cubicBezTo>
                <a:cubicBezTo>
                  <a:pt x="5785790" y="11032"/>
                  <a:pt x="5786948" y="7904"/>
                  <a:pt x="5791987" y="7724"/>
                </a:cubicBezTo>
                <a:close/>
                <a:moveTo>
                  <a:pt x="6814928" y="7648"/>
                </a:moveTo>
                <a:cubicBezTo>
                  <a:pt x="6816244" y="7273"/>
                  <a:pt x="6818042" y="7322"/>
                  <a:pt x="6820322" y="7795"/>
                </a:cubicBezTo>
                <a:cubicBezTo>
                  <a:pt x="6829442" y="9688"/>
                  <a:pt x="6838244" y="12427"/>
                  <a:pt x="6846726" y="16012"/>
                </a:cubicBezTo>
                <a:cubicBezTo>
                  <a:pt x="6855208" y="19597"/>
                  <a:pt x="6857868" y="26011"/>
                  <a:pt x="6854706" y="35253"/>
                </a:cubicBezTo>
                <a:cubicBezTo>
                  <a:pt x="6851544" y="44495"/>
                  <a:pt x="6850380" y="65887"/>
                  <a:pt x="6851210" y="99429"/>
                </a:cubicBezTo>
                <a:cubicBezTo>
                  <a:pt x="6865938" y="98612"/>
                  <a:pt x="6879092" y="96833"/>
                  <a:pt x="6890672" y="94094"/>
                </a:cubicBezTo>
                <a:cubicBezTo>
                  <a:pt x="6902251" y="91355"/>
                  <a:pt x="6912766" y="95188"/>
                  <a:pt x="6922216" y="105592"/>
                </a:cubicBezTo>
                <a:cubicBezTo>
                  <a:pt x="6931666" y="115995"/>
                  <a:pt x="6928314" y="120972"/>
                  <a:pt x="6912160" y="120520"/>
                </a:cubicBezTo>
                <a:cubicBezTo>
                  <a:pt x="6896006" y="120068"/>
                  <a:pt x="6875732" y="121068"/>
                  <a:pt x="6851340" y="123521"/>
                </a:cubicBezTo>
                <a:cubicBezTo>
                  <a:pt x="6851340" y="156818"/>
                  <a:pt x="6852240" y="190106"/>
                  <a:pt x="6854040" y="223382"/>
                </a:cubicBezTo>
                <a:cubicBezTo>
                  <a:pt x="6855840" y="256659"/>
                  <a:pt x="6851874" y="281015"/>
                  <a:pt x="6842144" y="296453"/>
                </a:cubicBezTo>
                <a:cubicBezTo>
                  <a:pt x="6832414" y="311890"/>
                  <a:pt x="6825065" y="313923"/>
                  <a:pt x="6820096" y="302551"/>
                </a:cubicBezTo>
                <a:cubicBezTo>
                  <a:pt x="6815128" y="291179"/>
                  <a:pt x="6807596" y="279456"/>
                  <a:pt x="6797500" y="267381"/>
                </a:cubicBezTo>
                <a:cubicBezTo>
                  <a:pt x="6787404" y="255307"/>
                  <a:pt x="6785981" y="250435"/>
                  <a:pt x="6793230" y="252765"/>
                </a:cubicBezTo>
                <a:cubicBezTo>
                  <a:pt x="6800479" y="255096"/>
                  <a:pt x="6807004" y="257343"/>
                  <a:pt x="6812804" y="259509"/>
                </a:cubicBezTo>
                <a:cubicBezTo>
                  <a:pt x="6818605" y="261674"/>
                  <a:pt x="6822182" y="260903"/>
                  <a:pt x="6823538" y="257196"/>
                </a:cubicBezTo>
                <a:cubicBezTo>
                  <a:pt x="6824893" y="253489"/>
                  <a:pt x="6825790" y="245631"/>
                  <a:pt x="6826226" y="233621"/>
                </a:cubicBezTo>
                <a:cubicBezTo>
                  <a:pt x="6826664" y="221611"/>
                  <a:pt x="6826882" y="185485"/>
                  <a:pt x="6826882" y="125241"/>
                </a:cubicBezTo>
                <a:cubicBezTo>
                  <a:pt x="6795292" y="130648"/>
                  <a:pt x="6774842" y="134251"/>
                  <a:pt x="6765535" y="136050"/>
                </a:cubicBezTo>
                <a:cubicBezTo>
                  <a:pt x="6756228" y="137850"/>
                  <a:pt x="6747029" y="133996"/>
                  <a:pt x="6737938" y="124488"/>
                </a:cubicBezTo>
                <a:cubicBezTo>
                  <a:pt x="6728846" y="114981"/>
                  <a:pt x="6729025" y="110686"/>
                  <a:pt x="6738475" y="111604"/>
                </a:cubicBezTo>
                <a:cubicBezTo>
                  <a:pt x="6747926" y="112522"/>
                  <a:pt x="6760129" y="112321"/>
                  <a:pt x="6775086" y="111002"/>
                </a:cubicBezTo>
                <a:cubicBezTo>
                  <a:pt x="6790043" y="109682"/>
                  <a:pt x="6806864" y="107804"/>
                  <a:pt x="6825549" y="105366"/>
                </a:cubicBezTo>
                <a:cubicBezTo>
                  <a:pt x="6825549" y="61800"/>
                  <a:pt x="6822398" y="34174"/>
                  <a:pt x="6816096" y="22487"/>
                </a:cubicBezTo>
                <a:cubicBezTo>
                  <a:pt x="6811368" y="13721"/>
                  <a:pt x="6810980" y="8775"/>
                  <a:pt x="6814928" y="7648"/>
                </a:cubicBezTo>
                <a:close/>
                <a:moveTo>
                  <a:pt x="2166728" y="7648"/>
                </a:moveTo>
                <a:cubicBezTo>
                  <a:pt x="2168044" y="7273"/>
                  <a:pt x="2169842" y="7322"/>
                  <a:pt x="2172122" y="7795"/>
                </a:cubicBezTo>
                <a:cubicBezTo>
                  <a:pt x="2181243" y="9688"/>
                  <a:pt x="2190044" y="12427"/>
                  <a:pt x="2198526" y="16012"/>
                </a:cubicBezTo>
                <a:cubicBezTo>
                  <a:pt x="2207008" y="19597"/>
                  <a:pt x="2209668" y="26011"/>
                  <a:pt x="2206506" y="35253"/>
                </a:cubicBezTo>
                <a:cubicBezTo>
                  <a:pt x="2203344" y="44495"/>
                  <a:pt x="2202179" y="65887"/>
                  <a:pt x="2203011" y="99429"/>
                </a:cubicBezTo>
                <a:cubicBezTo>
                  <a:pt x="2217738" y="98612"/>
                  <a:pt x="2230892" y="96833"/>
                  <a:pt x="2242472" y="94094"/>
                </a:cubicBezTo>
                <a:cubicBezTo>
                  <a:pt x="2254051" y="91355"/>
                  <a:pt x="2264566" y="95188"/>
                  <a:pt x="2274017" y="105592"/>
                </a:cubicBezTo>
                <a:cubicBezTo>
                  <a:pt x="2283467" y="115995"/>
                  <a:pt x="2280115" y="120972"/>
                  <a:pt x="2263961" y="120520"/>
                </a:cubicBezTo>
                <a:cubicBezTo>
                  <a:pt x="2247806" y="120068"/>
                  <a:pt x="2227533" y="121068"/>
                  <a:pt x="2203140" y="123521"/>
                </a:cubicBezTo>
                <a:cubicBezTo>
                  <a:pt x="2203140" y="156818"/>
                  <a:pt x="2204040" y="190106"/>
                  <a:pt x="2205840" y="223382"/>
                </a:cubicBezTo>
                <a:cubicBezTo>
                  <a:pt x="2207639" y="256659"/>
                  <a:pt x="2203674" y="281015"/>
                  <a:pt x="2193944" y="296453"/>
                </a:cubicBezTo>
                <a:cubicBezTo>
                  <a:pt x="2184215" y="311890"/>
                  <a:pt x="2176865" y="313923"/>
                  <a:pt x="2171896" y="302551"/>
                </a:cubicBezTo>
                <a:cubicBezTo>
                  <a:pt x="2166927" y="291179"/>
                  <a:pt x="2159395" y="279456"/>
                  <a:pt x="2149300" y="267381"/>
                </a:cubicBezTo>
                <a:cubicBezTo>
                  <a:pt x="2139204" y="255307"/>
                  <a:pt x="2137781" y="250435"/>
                  <a:pt x="2145030" y="252765"/>
                </a:cubicBezTo>
                <a:cubicBezTo>
                  <a:pt x="2152279" y="255096"/>
                  <a:pt x="2158804" y="257343"/>
                  <a:pt x="2164604" y="259509"/>
                </a:cubicBezTo>
                <a:cubicBezTo>
                  <a:pt x="2170405" y="261674"/>
                  <a:pt x="2173983" y="260903"/>
                  <a:pt x="2175338" y="257196"/>
                </a:cubicBezTo>
                <a:cubicBezTo>
                  <a:pt x="2176693" y="253489"/>
                  <a:pt x="2177589" y="245631"/>
                  <a:pt x="2178027" y="233621"/>
                </a:cubicBezTo>
                <a:cubicBezTo>
                  <a:pt x="2178464" y="221611"/>
                  <a:pt x="2178683" y="185485"/>
                  <a:pt x="2178683" y="125241"/>
                </a:cubicBezTo>
                <a:cubicBezTo>
                  <a:pt x="2147091" y="130648"/>
                  <a:pt x="2126642" y="134251"/>
                  <a:pt x="2117335" y="136050"/>
                </a:cubicBezTo>
                <a:cubicBezTo>
                  <a:pt x="2108029" y="137850"/>
                  <a:pt x="2098829" y="133996"/>
                  <a:pt x="2089738" y="124488"/>
                </a:cubicBezTo>
                <a:cubicBezTo>
                  <a:pt x="2080646" y="114981"/>
                  <a:pt x="2080825" y="110686"/>
                  <a:pt x="2090275" y="111604"/>
                </a:cubicBezTo>
                <a:cubicBezTo>
                  <a:pt x="2099726" y="112522"/>
                  <a:pt x="2111929" y="112321"/>
                  <a:pt x="2126886" y="111002"/>
                </a:cubicBezTo>
                <a:cubicBezTo>
                  <a:pt x="2141843" y="109682"/>
                  <a:pt x="2158664" y="107804"/>
                  <a:pt x="2177349" y="105366"/>
                </a:cubicBezTo>
                <a:cubicBezTo>
                  <a:pt x="2177349" y="61800"/>
                  <a:pt x="2174198" y="34174"/>
                  <a:pt x="2167895" y="22487"/>
                </a:cubicBezTo>
                <a:cubicBezTo>
                  <a:pt x="2163169" y="13721"/>
                  <a:pt x="2162779" y="8775"/>
                  <a:pt x="2166728" y="7648"/>
                </a:cubicBezTo>
                <a:close/>
                <a:moveTo>
                  <a:pt x="869949" y="5453"/>
                </a:moveTo>
                <a:cubicBezTo>
                  <a:pt x="873224" y="5311"/>
                  <a:pt x="878700" y="7135"/>
                  <a:pt x="886375" y="10925"/>
                </a:cubicBezTo>
                <a:cubicBezTo>
                  <a:pt x="901726" y="18504"/>
                  <a:pt x="906746" y="25290"/>
                  <a:pt x="901432" y="31284"/>
                </a:cubicBezTo>
                <a:cubicBezTo>
                  <a:pt x="896120" y="37278"/>
                  <a:pt x="888430" y="45596"/>
                  <a:pt x="878363" y="56236"/>
                </a:cubicBezTo>
                <a:cubicBezTo>
                  <a:pt x="899801" y="51906"/>
                  <a:pt x="916654" y="47001"/>
                  <a:pt x="928923" y="41523"/>
                </a:cubicBezTo>
                <a:cubicBezTo>
                  <a:pt x="941190" y="36045"/>
                  <a:pt x="952254" y="36504"/>
                  <a:pt x="962113" y="42900"/>
                </a:cubicBezTo>
                <a:cubicBezTo>
                  <a:pt x="971972" y="49296"/>
                  <a:pt x="967158" y="55602"/>
                  <a:pt x="947669" y="61818"/>
                </a:cubicBezTo>
                <a:cubicBezTo>
                  <a:pt x="928181" y="68035"/>
                  <a:pt x="912593" y="72287"/>
                  <a:pt x="900906" y="74574"/>
                </a:cubicBezTo>
                <a:cubicBezTo>
                  <a:pt x="889219" y="76861"/>
                  <a:pt x="878520" y="76205"/>
                  <a:pt x="868812" y="72606"/>
                </a:cubicBezTo>
                <a:cubicBezTo>
                  <a:pt x="856193" y="88208"/>
                  <a:pt x="842680" y="99533"/>
                  <a:pt x="828276" y="106581"/>
                </a:cubicBezTo>
                <a:cubicBezTo>
                  <a:pt x="813871" y="113629"/>
                  <a:pt x="812814" y="109965"/>
                  <a:pt x="825103" y="95589"/>
                </a:cubicBezTo>
                <a:cubicBezTo>
                  <a:pt x="837393" y="81213"/>
                  <a:pt x="847965" y="65686"/>
                  <a:pt x="856821" y="49009"/>
                </a:cubicBezTo>
                <a:cubicBezTo>
                  <a:pt x="865675" y="32331"/>
                  <a:pt x="868977" y="19920"/>
                  <a:pt x="866726" y="11774"/>
                </a:cubicBezTo>
                <a:cubicBezTo>
                  <a:pt x="865600" y="7702"/>
                  <a:pt x="866675" y="5595"/>
                  <a:pt x="869949" y="5453"/>
                </a:cubicBezTo>
                <a:close/>
                <a:moveTo>
                  <a:pt x="437265" y="3767"/>
                </a:moveTo>
                <a:cubicBezTo>
                  <a:pt x="440797" y="2932"/>
                  <a:pt x="446772" y="4848"/>
                  <a:pt x="455190" y="9516"/>
                </a:cubicBezTo>
                <a:cubicBezTo>
                  <a:pt x="467265" y="14965"/>
                  <a:pt x="471201" y="21074"/>
                  <a:pt x="466999" y="27843"/>
                </a:cubicBezTo>
                <a:cubicBezTo>
                  <a:pt x="462798" y="34611"/>
                  <a:pt x="456344" y="49030"/>
                  <a:pt x="447640" y="71100"/>
                </a:cubicBezTo>
                <a:cubicBezTo>
                  <a:pt x="453793" y="70354"/>
                  <a:pt x="460668" y="68590"/>
                  <a:pt x="468269" y="65808"/>
                </a:cubicBezTo>
                <a:cubicBezTo>
                  <a:pt x="475869" y="63026"/>
                  <a:pt x="482881" y="64973"/>
                  <a:pt x="489305" y="71648"/>
                </a:cubicBezTo>
                <a:cubicBezTo>
                  <a:pt x="495730" y="78324"/>
                  <a:pt x="493773" y="83045"/>
                  <a:pt x="483433" y="85813"/>
                </a:cubicBezTo>
                <a:cubicBezTo>
                  <a:pt x="473094" y="88581"/>
                  <a:pt x="458503" y="91671"/>
                  <a:pt x="439660" y="95084"/>
                </a:cubicBezTo>
                <a:lnTo>
                  <a:pt x="436437" y="102072"/>
                </a:lnTo>
                <a:lnTo>
                  <a:pt x="438348" y="102301"/>
                </a:lnTo>
                <a:cubicBezTo>
                  <a:pt x="445747" y="104215"/>
                  <a:pt x="452745" y="107122"/>
                  <a:pt x="459342" y="111023"/>
                </a:cubicBezTo>
                <a:cubicBezTo>
                  <a:pt x="465939" y="114924"/>
                  <a:pt x="467663" y="118770"/>
                  <a:pt x="464515" y="122563"/>
                </a:cubicBezTo>
                <a:cubicBezTo>
                  <a:pt x="461367" y="126356"/>
                  <a:pt x="459794" y="132146"/>
                  <a:pt x="459794" y="139933"/>
                </a:cubicBezTo>
                <a:cubicBezTo>
                  <a:pt x="464468" y="139116"/>
                  <a:pt x="469312" y="138237"/>
                  <a:pt x="474323" y="137298"/>
                </a:cubicBezTo>
                <a:cubicBezTo>
                  <a:pt x="479336" y="136359"/>
                  <a:pt x="483340" y="138079"/>
                  <a:pt x="486338" y="142460"/>
                </a:cubicBezTo>
                <a:cubicBezTo>
                  <a:pt x="489334" y="146841"/>
                  <a:pt x="487137" y="150229"/>
                  <a:pt x="479744" y="152624"/>
                </a:cubicBezTo>
                <a:cubicBezTo>
                  <a:pt x="472352" y="155019"/>
                  <a:pt x="465701" y="156876"/>
                  <a:pt x="459794" y="158195"/>
                </a:cubicBezTo>
                <a:lnTo>
                  <a:pt x="459794" y="185814"/>
                </a:lnTo>
                <a:cubicBezTo>
                  <a:pt x="467695" y="184022"/>
                  <a:pt x="474141" y="182674"/>
                  <a:pt x="479131" y="181770"/>
                </a:cubicBezTo>
                <a:cubicBezTo>
                  <a:pt x="484121" y="180867"/>
                  <a:pt x="487997" y="182025"/>
                  <a:pt x="490758" y="185244"/>
                </a:cubicBezTo>
                <a:cubicBezTo>
                  <a:pt x="493518" y="188464"/>
                  <a:pt x="491776" y="191594"/>
                  <a:pt x="485531" y="194634"/>
                </a:cubicBezTo>
                <a:cubicBezTo>
                  <a:pt x="479285" y="197674"/>
                  <a:pt x="470649" y="200771"/>
                  <a:pt x="459621" y="203926"/>
                </a:cubicBezTo>
                <a:cubicBezTo>
                  <a:pt x="458790" y="228161"/>
                  <a:pt x="457668" y="248266"/>
                  <a:pt x="456255" y="264241"/>
                </a:cubicBezTo>
                <a:cubicBezTo>
                  <a:pt x="454843" y="280216"/>
                  <a:pt x="450982" y="289838"/>
                  <a:pt x="444672" y="293108"/>
                </a:cubicBezTo>
                <a:cubicBezTo>
                  <a:pt x="438362" y="296377"/>
                  <a:pt x="433880" y="291448"/>
                  <a:pt x="431228" y="278319"/>
                </a:cubicBezTo>
                <a:cubicBezTo>
                  <a:pt x="428574" y="265191"/>
                  <a:pt x="428600" y="255881"/>
                  <a:pt x="431303" y="250388"/>
                </a:cubicBezTo>
                <a:cubicBezTo>
                  <a:pt x="434006" y="244896"/>
                  <a:pt x="435802" y="231524"/>
                  <a:pt x="436692" y="210272"/>
                </a:cubicBezTo>
                <a:cubicBezTo>
                  <a:pt x="414808" y="218073"/>
                  <a:pt x="401052" y="224522"/>
                  <a:pt x="395424" y="229620"/>
                </a:cubicBezTo>
                <a:cubicBezTo>
                  <a:pt x="389795" y="234718"/>
                  <a:pt x="380869" y="231169"/>
                  <a:pt x="368644" y="218973"/>
                </a:cubicBezTo>
                <a:cubicBezTo>
                  <a:pt x="356418" y="206776"/>
                  <a:pt x="355206" y="201126"/>
                  <a:pt x="365009" y="202022"/>
                </a:cubicBezTo>
                <a:cubicBezTo>
                  <a:pt x="374810" y="202919"/>
                  <a:pt x="399156" y="199595"/>
                  <a:pt x="438047" y="192052"/>
                </a:cubicBezTo>
                <a:lnTo>
                  <a:pt x="438047" y="161680"/>
                </a:lnTo>
                <a:cubicBezTo>
                  <a:pt x="421383" y="166842"/>
                  <a:pt x="409700" y="171732"/>
                  <a:pt x="402996" y="176350"/>
                </a:cubicBezTo>
                <a:cubicBezTo>
                  <a:pt x="396292" y="180967"/>
                  <a:pt x="391007" y="177809"/>
                  <a:pt x="387142" y="166875"/>
                </a:cubicBezTo>
                <a:cubicBezTo>
                  <a:pt x="383278" y="155940"/>
                  <a:pt x="384145" y="149738"/>
                  <a:pt x="389745" y="148268"/>
                </a:cubicBezTo>
                <a:cubicBezTo>
                  <a:pt x="395345" y="146798"/>
                  <a:pt x="404691" y="129672"/>
                  <a:pt x="417784" y="96891"/>
                </a:cubicBezTo>
                <a:cubicBezTo>
                  <a:pt x="414844" y="98439"/>
                  <a:pt x="410814" y="99727"/>
                  <a:pt x="405695" y="100752"/>
                </a:cubicBezTo>
                <a:cubicBezTo>
                  <a:pt x="400575" y="101777"/>
                  <a:pt x="394564" y="98988"/>
                  <a:pt x="387658" y="92384"/>
                </a:cubicBezTo>
                <a:cubicBezTo>
                  <a:pt x="380754" y="85781"/>
                  <a:pt x="381937" y="82171"/>
                  <a:pt x="391208" y="81554"/>
                </a:cubicBezTo>
                <a:cubicBezTo>
                  <a:pt x="400479" y="80937"/>
                  <a:pt x="411345" y="79460"/>
                  <a:pt x="423806" y="77123"/>
                </a:cubicBezTo>
                <a:cubicBezTo>
                  <a:pt x="433300" y="48069"/>
                  <a:pt x="436695" y="27204"/>
                  <a:pt x="433992" y="14528"/>
                </a:cubicBezTo>
                <a:cubicBezTo>
                  <a:pt x="432640" y="8189"/>
                  <a:pt x="433731" y="4603"/>
                  <a:pt x="437265" y="3767"/>
                </a:cubicBezTo>
                <a:close/>
                <a:moveTo>
                  <a:pt x="4056643" y="1165"/>
                </a:moveTo>
                <a:cubicBezTo>
                  <a:pt x="4058365" y="953"/>
                  <a:pt x="4060655" y="1141"/>
                  <a:pt x="4063514" y="1729"/>
                </a:cubicBezTo>
                <a:cubicBezTo>
                  <a:pt x="4074950" y="4081"/>
                  <a:pt x="4085100" y="7867"/>
                  <a:pt x="4093962" y="13087"/>
                </a:cubicBezTo>
                <a:cubicBezTo>
                  <a:pt x="4102824" y="18306"/>
                  <a:pt x="4104556" y="24369"/>
                  <a:pt x="4099157" y="31274"/>
                </a:cubicBezTo>
                <a:cubicBezTo>
                  <a:pt x="4093758" y="38178"/>
                  <a:pt x="4091058" y="65851"/>
                  <a:pt x="4091058" y="114293"/>
                </a:cubicBezTo>
                <a:cubicBezTo>
                  <a:pt x="4109026" y="112600"/>
                  <a:pt x="4124206" y="109252"/>
                  <a:pt x="4136595" y="104247"/>
                </a:cubicBezTo>
                <a:cubicBezTo>
                  <a:pt x="4148985" y="99243"/>
                  <a:pt x="4160017" y="100906"/>
                  <a:pt x="4169689" y="109238"/>
                </a:cubicBezTo>
                <a:cubicBezTo>
                  <a:pt x="4179361" y="117569"/>
                  <a:pt x="4179838" y="123209"/>
                  <a:pt x="4171120" y="126156"/>
                </a:cubicBezTo>
                <a:cubicBezTo>
                  <a:pt x="4162401" y="129102"/>
                  <a:pt x="4135714" y="133157"/>
                  <a:pt x="4091058" y="138320"/>
                </a:cubicBezTo>
                <a:lnTo>
                  <a:pt x="4091058" y="143418"/>
                </a:lnTo>
                <a:cubicBezTo>
                  <a:pt x="4100422" y="153642"/>
                  <a:pt x="4111131" y="163440"/>
                  <a:pt x="4123184" y="172811"/>
                </a:cubicBezTo>
                <a:cubicBezTo>
                  <a:pt x="4135237" y="182183"/>
                  <a:pt x="4146713" y="190138"/>
                  <a:pt x="4157611" y="196677"/>
                </a:cubicBezTo>
                <a:cubicBezTo>
                  <a:pt x="4168510" y="203216"/>
                  <a:pt x="4179975" y="208938"/>
                  <a:pt x="4192006" y="213842"/>
                </a:cubicBezTo>
                <a:cubicBezTo>
                  <a:pt x="4204038" y="218747"/>
                  <a:pt x="4218790" y="223540"/>
                  <a:pt x="4236263" y="228222"/>
                </a:cubicBezTo>
                <a:cubicBezTo>
                  <a:pt x="4253737" y="232904"/>
                  <a:pt x="4253325" y="237608"/>
                  <a:pt x="4235027" y="242333"/>
                </a:cubicBezTo>
                <a:cubicBezTo>
                  <a:pt x="4216728" y="247058"/>
                  <a:pt x="4200660" y="249420"/>
                  <a:pt x="4186822" y="249420"/>
                </a:cubicBezTo>
                <a:cubicBezTo>
                  <a:pt x="4172969" y="249420"/>
                  <a:pt x="4157292" y="240207"/>
                  <a:pt x="4139790" y="221780"/>
                </a:cubicBezTo>
                <a:cubicBezTo>
                  <a:pt x="4122288" y="203352"/>
                  <a:pt x="4106044" y="183771"/>
                  <a:pt x="4091058" y="163035"/>
                </a:cubicBezTo>
                <a:cubicBezTo>
                  <a:pt x="4091058" y="181720"/>
                  <a:pt x="4091277" y="204044"/>
                  <a:pt x="4091714" y="230007"/>
                </a:cubicBezTo>
                <a:cubicBezTo>
                  <a:pt x="4092152" y="255970"/>
                  <a:pt x="4090026" y="276721"/>
                  <a:pt x="4085336" y="292258"/>
                </a:cubicBezTo>
                <a:cubicBezTo>
                  <a:pt x="4080647" y="307796"/>
                  <a:pt x="4074552" y="307283"/>
                  <a:pt x="4067052" y="290720"/>
                </a:cubicBezTo>
                <a:cubicBezTo>
                  <a:pt x="4059553" y="274157"/>
                  <a:pt x="4057828" y="259487"/>
                  <a:pt x="4061879" y="246710"/>
                </a:cubicBezTo>
                <a:cubicBezTo>
                  <a:pt x="4065930" y="233933"/>
                  <a:pt x="4067956" y="201546"/>
                  <a:pt x="4067956" y="149548"/>
                </a:cubicBezTo>
                <a:cubicBezTo>
                  <a:pt x="4051264" y="180924"/>
                  <a:pt x="4032611" y="206231"/>
                  <a:pt x="4011997" y="225469"/>
                </a:cubicBezTo>
                <a:cubicBezTo>
                  <a:pt x="3991383" y="244706"/>
                  <a:pt x="3971260" y="258007"/>
                  <a:pt x="3951628" y="265370"/>
                </a:cubicBezTo>
                <a:cubicBezTo>
                  <a:pt x="3931996" y="272734"/>
                  <a:pt x="3932631" y="267622"/>
                  <a:pt x="3953532" y="250033"/>
                </a:cubicBezTo>
                <a:cubicBezTo>
                  <a:pt x="3974433" y="232445"/>
                  <a:pt x="3994269" y="211810"/>
                  <a:pt x="4013040" y="188127"/>
                </a:cubicBezTo>
                <a:cubicBezTo>
                  <a:pt x="4031811" y="164444"/>
                  <a:pt x="4043370" y="149785"/>
                  <a:pt x="4047715" y="144149"/>
                </a:cubicBezTo>
                <a:cubicBezTo>
                  <a:pt x="4033633" y="146845"/>
                  <a:pt x="4020988" y="149319"/>
                  <a:pt x="4009781" y="151570"/>
                </a:cubicBezTo>
                <a:cubicBezTo>
                  <a:pt x="3998574" y="153821"/>
                  <a:pt x="3987697" y="150946"/>
                  <a:pt x="3977150" y="142944"/>
                </a:cubicBezTo>
                <a:cubicBezTo>
                  <a:pt x="3966603" y="134942"/>
                  <a:pt x="3968618" y="130655"/>
                  <a:pt x="3983195" y="130081"/>
                </a:cubicBezTo>
                <a:cubicBezTo>
                  <a:pt x="3997771" y="129508"/>
                  <a:pt x="4010713" y="128317"/>
                  <a:pt x="4022021" y="126510"/>
                </a:cubicBezTo>
                <a:cubicBezTo>
                  <a:pt x="4033328" y="124704"/>
                  <a:pt x="4048640" y="122187"/>
                  <a:pt x="4067956" y="118960"/>
                </a:cubicBezTo>
                <a:cubicBezTo>
                  <a:pt x="4067956" y="88989"/>
                  <a:pt x="4067737" y="66593"/>
                  <a:pt x="4067300" y="51773"/>
                </a:cubicBezTo>
                <a:cubicBezTo>
                  <a:pt x="4066862" y="36952"/>
                  <a:pt x="4063263" y="24319"/>
                  <a:pt x="4056502" y="13872"/>
                </a:cubicBezTo>
                <a:cubicBezTo>
                  <a:pt x="4051430" y="6037"/>
                  <a:pt x="4051478" y="1801"/>
                  <a:pt x="4056643" y="1165"/>
                </a:cubicBezTo>
                <a:close/>
                <a:moveTo>
                  <a:pt x="1219476" y="934"/>
                </a:moveTo>
                <a:cubicBezTo>
                  <a:pt x="1221330" y="1278"/>
                  <a:pt x="1223568" y="2109"/>
                  <a:pt x="1226192" y="3428"/>
                </a:cubicBezTo>
                <a:cubicBezTo>
                  <a:pt x="1236681" y="8706"/>
                  <a:pt x="1244357" y="14069"/>
                  <a:pt x="1249218" y="19518"/>
                </a:cubicBezTo>
                <a:cubicBezTo>
                  <a:pt x="1254079" y="24967"/>
                  <a:pt x="1253631" y="29811"/>
                  <a:pt x="1247873" y="34048"/>
                </a:cubicBezTo>
                <a:cubicBezTo>
                  <a:pt x="1242116" y="38286"/>
                  <a:pt x="1233293" y="49281"/>
                  <a:pt x="1221405" y="67034"/>
                </a:cubicBezTo>
                <a:cubicBezTo>
                  <a:pt x="1245755" y="64439"/>
                  <a:pt x="1264799" y="61768"/>
                  <a:pt x="1278537" y="59022"/>
                </a:cubicBezTo>
                <a:cubicBezTo>
                  <a:pt x="1292275" y="56276"/>
                  <a:pt x="1303736" y="58179"/>
                  <a:pt x="1312921" y="64733"/>
                </a:cubicBezTo>
                <a:cubicBezTo>
                  <a:pt x="1322106" y="71286"/>
                  <a:pt x="1320044" y="76259"/>
                  <a:pt x="1306737" y="79650"/>
                </a:cubicBezTo>
                <a:cubicBezTo>
                  <a:pt x="1293429" y="83042"/>
                  <a:pt x="1279440" y="85401"/>
                  <a:pt x="1264770" y="86727"/>
                </a:cubicBezTo>
                <a:cubicBezTo>
                  <a:pt x="1250100" y="88054"/>
                  <a:pt x="1231960" y="90015"/>
                  <a:pt x="1210349" y="92610"/>
                </a:cubicBezTo>
                <a:cubicBezTo>
                  <a:pt x="1202763" y="106104"/>
                  <a:pt x="1194610" y="118491"/>
                  <a:pt x="1185891" y="129769"/>
                </a:cubicBezTo>
                <a:cubicBezTo>
                  <a:pt x="1177173" y="141048"/>
                  <a:pt x="1177194" y="146246"/>
                  <a:pt x="1185956" y="145364"/>
                </a:cubicBezTo>
                <a:cubicBezTo>
                  <a:pt x="1194718" y="144482"/>
                  <a:pt x="1206972" y="142858"/>
                  <a:pt x="1222717" y="140492"/>
                </a:cubicBezTo>
                <a:cubicBezTo>
                  <a:pt x="1223534" y="124689"/>
                  <a:pt x="1221921" y="112547"/>
                  <a:pt x="1217877" y="104064"/>
                </a:cubicBezTo>
                <a:cubicBezTo>
                  <a:pt x="1213834" y="95582"/>
                  <a:pt x="1216634" y="92521"/>
                  <a:pt x="1226277" y="94880"/>
                </a:cubicBezTo>
                <a:cubicBezTo>
                  <a:pt x="1235922" y="97238"/>
                  <a:pt x="1244045" y="100340"/>
                  <a:pt x="1250649" y="104183"/>
                </a:cubicBezTo>
                <a:cubicBezTo>
                  <a:pt x="1257252" y="108026"/>
                  <a:pt x="1259170" y="111876"/>
                  <a:pt x="1256403" y="115734"/>
                </a:cubicBezTo>
                <a:cubicBezTo>
                  <a:pt x="1253634" y="119591"/>
                  <a:pt x="1251419" y="126310"/>
                  <a:pt x="1249755" y="135889"/>
                </a:cubicBezTo>
                <a:cubicBezTo>
                  <a:pt x="1265243" y="135072"/>
                  <a:pt x="1277636" y="133741"/>
                  <a:pt x="1286936" y="131899"/>
                </a:cubicBezTo>
                <a:cubicBezTo>
                  <a:pt x="1296235" y="130056"/>
                  <a:pt x="1305414" y="133318"/>
                  <a:pt x="1314469" y="141686"/>
                </a:cubicBezTo>
                <a:cubicBezTo>
                  <a:pt x="1323525" y="150054"/>
                  <a:pt x="1321109" y="154804"/>
                  <a:pt x="1307221" y="155937"/>
                </a:cubicBezTo>
                <a:cubicBezTo>
                  <a:pt x="1293332" y="157069"/>
                  <a:pt x="1274177" y="158453"/>
                  <a:pt x="1249755" y="160088"/>
                </a:cubicBezTo>
                <a:lnTo>
                  <a:pt x="1249755" y="191213"/>
                </a:lnTo>
                <a:cubicBezTo>
                  <a:pt x="1277591" y="189521"/>
                  <a:pt x="1300111" y="187524"/>
                  <a:pt x="1317320" y="185223"/>
                </a:cubicBezTo>
                <a:cubicBezTo>
                  <a:pt x="1334528" y="182921"/>
                  <a:pt x="1348266" y="187421"/>
                  <a:pt x="1358534" y="198721"/>
                </a:cubicBezTo>
                <a:cubicBezTo>
                  <a:pt x="1368801" y="210021"/>
                  <a:pt x="1363542" y="214771"/>
                  <a:pt x="1342755" y="212971"/>
                </a:cubicBezTo>
                <a:cubicBezTo>
                  <a:pt x="1321970" y="211171"/>
                  <a:pt x="1290920" y="211125"/>
                  <a:pt x="1249606" y="212831"/>
                </a:cubicBezTo>
                <a:cubicBezTo>
                  <a:pt x="1248744" y="249413"/>
                  <a:pt x="1247121" y="275835"/>
                  <a:pt x="1244733" y="292097"/>
                </a:cubicBezTo>
                <a:cubicBezTo>
                  <a:pt x="1242345" y="308359"/>
                  <a:pt x="1238306" y="316784"/>
                  <a:pt x="1232613" y="317371"/>
                </a:cubicBezTo>
                <a:cubicBezTo>
                  <a:pt x="1226919" y="317959"/>
                  <a:pt x="1223829" y="309466"/>
                  <a:pt x="1223341" y="291893"/>
                </a:cubicBezTo>
                <a:cubicBezTo>
                  <a:pt x="1222854" y="274319"/>
                  <a:pt x="1222610" y="248911"/>
                  <a:pt x="1222610" y="215671"/>
                </a:cubicBezTo>
                <a:cubicBezTo>
                  <a:pt x="1206563" y="218295"/>
                  <a:pt x="1190065" y="220977"/>
                  <a:pt x="1173115" y="223716"/>
                </a:cubicBezTo>
                <a:cubicBezTo>
                  <a:pt x="1156164" y="226455"/>
                  <a:pt x="1142925" y="228498"/>
                  <a:pt x="1133396" y="229846"/>
                </a:cubicBezTo>
                <a:cubicBezTo>
                  <a:pt x="1123866" y="231194"/>
                  <a:pt x="1113632" y="227118"/>
                  <a:pt x="1102690" y="217617"/>
                </a:cubicBezTo>
                <a:cubicBezTo>
                  <a:pt x="1091748" y="208117"/>
                  <a:pt x="1093623" y="203826"/>
                  <a:pt x="1108314" y="204743"/>
                </a:cubicBezTo>
                <a:cubicBezTo>
                  <a:pt x="1123006" y="205661"/>
                  <a:pt x="1139297" y="204779"/>
                  <a:pt x="1157186" y="202098"/>
                </a:cubicBezTo>
                <a:cubicBezTo>
                  <a:pt x="1175076" y="199416"/>
                  <a:pt x="1196884" y="196835"/>
                  <a:pt x="1222610" y="194354"/>
                </a:cubicBezTo>
                <a:lnTo>
                  <a:pt x="1222610" y="163035"/>
                </a:lnTo>
                <a:cubicBezTo>
                  <a:pt x="1186559" y="166591"/>
                  <a:pt x="1164995" y="169954"/>
                  <a:pt x="1157918" y="173123"/>
                </a:cubicBezTo>
                <a:cubicBezTo>
                  <a:pt x="1150841" y="176293"/>
                  <a:pt x="1145786" y="176239"/>
                  <a:pt x="1142752" y="172962"/>
                </a:cubicBezTo>
                <a:cubicBezTo>
                  <a:pt x="1139719" y="169685"/>
                  <a:pt x="1137196" y="165509"/>
                  <a:pt x="1135181" y="160432"/>
                </a:cubicBezTo>
                <a:cubicBezTo>
                  <a:pt x="1133166" y="155356"/>
                  <a:pt x="1136747" y="149993"/>
                  <a:pt x="1145926" y="144342"/>
                </a:cubicBezTo>
                <a:cubicBezTo>
                  <a:pt x="1155104" y="138692"/>
                  <a:pt x="1168067" y="121979"/>
                  <a:pt x="1184816" y="94202"/>
                </a:cubicBezTo>
                <a:cubicBezTo>
                  <a:pt x="1173731" y="95966"/>
                  <a:pt x="1165178" y="97081"/>
                  <a:pt x="1159155" y="97547"/>
                </a:cubicBezTo>
                <a:cubicBezTo>
                  <a:pt x="1153131" y="98013"/>
                  <a:pt x="1145778" y="94933"/>
                  <a:pt x="1137095" y="88308"/>
                </a:cubicBezTo>
                <a:cubicBezTo>
                  <a:pt x="1128412" y="81683"/>
                  <a:pt x="1130460" y="78073"/>
                  <a:pt x="1143237" y="77478"/>
                </a:cubicBezTo>
                <a:cubicBezTo>
                  <a:pt x="1156014" y="76883"/>
                  <a:pt x="1172448" y="74914"/>
                  <a:pt x="1192538" y="71573"/>
                </a:cubicBezTo>
                <a:cubicBezTo>
                  <a:pt x="1208083" y="41530"/>
                  <a:pt x="1214956" y="21343"/>
                  <a:pt x="1213156" y="11011"/>
                </a:cubicBezTo>
                <a:cubicBezTo>
                  <a:pt x="1211807" y="3262"/>
                  <a:pt x="1213912" y="-97"/>
                  <a:pt x="1219476" y="934"/>
                </a:cubicBezTo>
                <a:close/>
                <a:moveTo>
                  <a:pt x="5093093" y="4"/>
                </a:moveTo>
                <a:cubicBezTo>
                  <a:pt x="5094616" y="44"/>
                  <a:pt x="5096542" y="422"/>
                  <a:pt x="5098872" y="1138"/>
                </a:cubicBezTo>
                <a:cubicBezTo>
                  <a:pt x="5108194" y="3998"/>
                  <a:pt x="5115644" y="7684"/>
                  <a:pt x="5121222" y="12194"/>
                </a:cubicBezTo>
                <a:cubicBezTo>
                  <a:pt x="5126800" y="16704"/>
                  <a:pt x="5128166" y="20407"/>
                  <a:pt x="5125320" y="23304"/>
                </a:cubicBezTo>
                <a:cubicBezTo>
                  <a:pt x="5122473" y="26201"/>
                  <a:pt x="5119401" y="32682"/>
                  <a:pt x="5116102" y="42749"/>
                </a:cubicBezTo>
                <a:cubicBezTo>
                  <a:pt x="5123301" y="42090"/>
                  <a:pt x="5128496" y="39899"/>
                  <a:pt x="5131687" y="36178"/>
                </a:cubicBezTo>
                <a:cubicBezTo>
                  <a:pt x="5134877" y="32457"/>
                  <a:pt x="5141850" y="33733"/>
                  <a:pt x="5152605" y="40007"/>
                </a:cubicBezTo>
                <a:cubicBezTo>
                  <a:pt x="5163360" y="46281"/>
                  <a:pt x="5167118" y="51357"/>
                  <a:pt x="5163877" y="55236"/>
                </a:cubicBezTo>
                <a:cubicBezTo>
                  <a:pt x="5160636" y="59115"/>
                  <a:pt x="5158385" y="64916"/>
                  <a:pt x="5157122" y="72638"/>
                </a:cubicBezTo>
                <a:cubicBezTo>
                  <a:pt x="5155861" y="80360"/>
                  <a:pt x="5154068" y="90387"/>
                  <a:pt x="5151745" y="102720"/>
                </a:cubicBezTo>
                <a:cubicBezTo>
                  <a:pt x="5150583" y="108886"/>
                  <a:pt x="5149287" y="114358"/>
                  <a:pt x="5147857" y="119135"/>
                </a:cubicBezTo>
                <a:lnTo>
                  <a:pt x="5145159" y="126173"/>
                </a:lnTo>
                <a:lnTo>
                  <a:pt x="5149304" y="126596"/>
                </a:lnTo>
                <a:cubicBezTo>
                  <a:pt x="5157155" y="128504"/>
                  <a:pt x="5163931" y="131078"/>
                  <a:pt x="5169631" y="134319"/>
                </a:cubicBezTo>
                <a:cubicBezTo>
                  <a:pt x="5175331" y="137560"/>
                  <a:pt x="5177486" y="141073"/>
                  <a:pt x="5176095" y="144859"/>
                </a:cubicBezTo>
                <a:cubicBezTo>
                  <a:pt x="5174704" y="148645"/>
                  <a:pt x="5173599" y="152402"/>
                  <a:pt x="5172782" y="156130"/>
                </a:cubicBezTo>
                <a:cubicBezTo>
                  <a:pt x="5196687" y="154381"/>
                  <a:pt x="5214207" y="152835"/>
                  <a:pt x="5225343" y="151495"/>
                </a:cubicBezTo>
                <a:cubicBezTo>
                  <a:pt x="5236478" y="150154"/>
                  <a:pt x="5248273" y="148118"/>
                  <a:pt x="5260727" y="145386"/>
                </a:cubicBezTo>
                <a:cubicBezTo>
                  <a:pt x="5273182" y="142654"/>
                  <a:pt x="5284360" y="146486"/>
                  <a:pt x="5294262" y="156883"/>
                </a:cubicBezTo>
                <a:cubicBezTo>
                  <a:pt x="5304163" y="167280"/>
                  <a:pt x="5300349" y="172256"/>
                  <a:pt x="5282818" y="171811"/>
                </a:cubicBezTo>
                <a:cubicBezTo>
                  <a:pt x="5265287" y="171367"/>
                  <a:pt x="5249782" y="171367"/>
                  <a:pt x="5236302" y="171811"/>
                </a:cubicBezTo>
                <a:cubicBezTo>
                  <a:pt x="5222822" y="172256"/>
                  <a:pt x="5202100" y="173209"/>
                  <a:pt x="5174137" y="174672"/>
                </a:cubicBezTo>
                <a:cubicBezTo>
                  <a:pt x="5196006" y="191852"/>
                  <a:pt x="5215548" y="206407"/>
                  <a:pt x="5232764" y="218338"/>
                </a:cubicBezTo>
                <a:cubicBezTo>
                  <a:pt x="5249979" y="230269"/>
                  <a:pt x="5270156" y="240408"/>
                  <a:pt x="5293294" y="248754"/>
                </a:cubicBezTo>
                <a:cubicBezTo>
                  <a:pt x="5316432" y="257100"/>
                  <a:pt x="5320153" y="262223"/>
                  <a:pt x="5304458" y="264123"/>
                </a:cubicBezTo>
                <a:cubicBezTo>
                  <a:pt x="5288762" y="266023"/>
                  <a:pt x="5273637" y="266973"/>
                  <a:pt x="5259081" y="266973"/>
                </a:cubicBezTo>
                <a:cubicBezTo>
                  <a:pt x="5244325" y="266973"/>
                  <a:pt x="5232832" y="262334"/>
                  <a:pt x="5224600" y="253056"/>
                </a:cubicBezTo>
                <a:lnTo>
                  <a:pt x="5201864" y="224985"/>
                </a:lnTo>
                <a:cubicBezTo>
                  <a:pt x="5192758" y="214057"/>
                  <a:pt x="5183064" y="201058"/>
                  <a:pt x="5172782" y="185986"/>
                </a:cubicBezTo>
                <a:cubicBezTo>
                  <a:pt x="5172782" y="210279"/>
                  <a:pt x="5173001" y="231965"/>
                  <a:pt x="5173438" y="251044"/>
                </a:cubicBezTo>
                <a:cubicBezTo>
                  <a:pt x="5173875" y="270124"/>
                  <a:pt x="5172040" y="286995"/>
                  <a:pt x="5167932" y="301658"/>
                </a:cubicBezTo>
                <a:cubicBezTo>
                  <a:pt x="5163823" y="316321"/>
                  <a:pt x="5158180" y="316963"/>
                  <a:pt x="5151003" y="303583"/>
                </a:cubicBezTo>
                <a:cubicBezTo>
                  <a:pt x="5143826" y="290204"/>
                  <a:pt x="5141811" y="278212"/>
                  <a:pt x="5144959" y="267607"/>
                </a:cubicBezTo>
                <a:cubicBezTo>
                  <a:pt x="5148106" y="257003"/>
                  <a:pt x="5149680" y="232047"/>
                  <a:pt x="5149680" y="192741"/>
                </a:cubicBezTo>
                <a:cubicBezTo>
                  <a:pt x="5135369" y="214552"/>
                  <a:pt x="5117497" y="232983"/>
                  <a:pt x="5096066" y="248033"/>
                </a:cubicBezTo>
                <a:cubicBezTo>
                  <a:pt x="5074634" y="263083"/>
                  <a:pt x="5055042" y="273376"/>
                  <a:pt x="5037288" y="278911"/>
                </a:cubicBezTo>
                <a:cubicBezTo>
                  <a:pt x="5019535" y="284446"/>
                  <a:pt x="5018908" y="281073"/>
                  <a:pt x="5035407" y="268790"/>
                </a:cubicBezTo>
                <a:cubicBezTo>
                  <a:pt x="5051905" y="256508"/>
                  <a:pt x="5069321" y="242318"/>
                  <a:pt x="5087655" y="226222"/>
                </a:cubicBezTo>
                <a:cubicBezTo>
                  <a:pt x="5105989" y="210125"/>
                  <a:pt x="5121716" y="194913"/>
                  <a:pt x="5134838" y="180587"/>
                </a:cubicBezTo>
                <a:cubicBezTo>
                  <a:pt x="5114919" y="184129"/>
                  <a:pt x="5099335" y="186574"/>
                  <a:pt x="5088085" y="187922"/>
                </a:cubicBezTo>
                <a:cubicBezTo>
                  <a:pt x="5076835" y="189270"/>
                  <a:pt x="5066794" y="190633"/>
                  <a:pt x="5057960" y="192009"/>
                </a:cubicBezTo>
                <a:cubicBezTo>
                  <a:pt x="5049127" y="193386"/>
                  <a:pt x="5040157" y="189779"/>
                  <a:pt x="5031050" y="181190"/>
                </a:cubicBezTo>
                <a:cubicBezTo>
                  <a:pt x="5021945" y="172600"/>
                  <a:pt x="5025522" y="168305"/>
                  <a:pt x="5041784" y="168305"/>
                </a:cubicBezTo>
                <a:cubicBezTo>
                  <a:pt x="5055279" y="168305"/>
                  <a:pt x="5071386" y="167412"/>
                  <a:pt x="5090107" y="165627"/>
                </a:cubicBezTo>
                <a:cubicBezTo>
                  <a:pt x="5108828" y="163842"/>
                  <a:pt x="5128686" y="161744"/>
                  <a:pt x="5149680" y="159335"/>
                </a:cubicBezTo>
                <a:cubicBezTo>
                  <a:pt x="5148834" y="151821"/>
                  <a:pt x="5146597" y="144009"/>
                  <a:pt x="5142969" y="135900"/>
                </a:cubicBezTo>
                <a:lnTo>
                  <a:pt x="5141893" y="132534"/>
                </a:lnTo>
                <a:lnTo>
                  <a:pt x="5124556" y="148247"/>
                </a:lnTo>
                <a:cubicBezTo>
                  <a:pt x="5115551" y="152714"/>
                  <a:pt x="5110754" y="151631"/>
                  <a:pt x="5110165" y="144999"/>
                </a:cubicBezTo>
                <a:cubicBezTo>
                  <a:pt x="5109578" y="138366"/>
                  <a:pt x="5105892" y="130465"/>
                  <a:pt x="5099109" y="121294"/>
                </a:cubicBezTo>
                <a:cubicBezTo>
                  <a:pt x="5092326" y="112124"/>
                  <a:pt x="5093158" y="109116"/>
                  <a:pt x="5101604" y="112271"/>
                </a:cubicBezTo>
                <a:cubicBezTo>
                  <a:pt x="5110051" y="115425"/>
                  <a:pt x="5115751" y="117003"/>
                  <a:pt x="5118705" y="117003"/>
                </a:cubicBezTo>
                <a:cubicBezTo>
                  <a:pt x="5120813" y="117003"/>
                  <a:pt x="5123129" y="111113"/>
                  <a:pt x="5125653" y="99332"/>
                </a:cubicBezTo>
                <a:cubicBezTo>
                  <a:pt x="5128177" y="87552"/>
                  <a:pt x="5129439" y="77266"/>
                  <a:pt x="5129439" y="68476"/>
                </a:cubicBezTo>
                <a:cubicBezTo>
                  <a:pt x="5129439" y="61893"/>
                  <a:pt x="5128553" y="58463"/>
                  <a:pt x="5126782" y="58183"/>
                </a:cubicBezTo>
                <a:cubicBezTo>
                  <a:pt x="5125012" y="57903"/>
                  <a:pt x="5120662" y="58480"/>
                  <a:pt x="5113736" y="59915"/>
                </a:cubicBezTo>
                <a:cubicBezTo>
                  <a:pt x="5105978" y="83203"/>
                  <a:pt x="5095851" y="102254"/>
                  <a:pt x="5083353" y="117067"/>
                </a:cubicBezTo>
                <a:cubicBezTo>
                  <a:pt x="5070856" y="131881"/>
                  <a:pt x="5056963" y="142571"/>
                  <a:pt x="5041677" y="149139"/>
                </a:cubicBezTo>
                <a:cubicBezTo>
                  <a:pt x="5026390" y="155707"/>
                  <a:pt x="5024253" y="153337"/>
                  <a:pt x="5035266" y="142030"/>
                </a:cubicBezTo>
                <a:cubicBezTo>
                  <a:pt x="5046280" y="130723"/>
                  <a:pt x="5056641" y="118014"/>
                  <a:pt x="5066349" y="103903"/>
                </a:cubicBezTo>
                <a:cubicBezTo>
                  <a:pt x="5076058" y="89792"/>
                  <a:pt x="5083134" y="77108"/>
                  <a:pt x="5087580" y="65851"/>
                </a:cubicBezTo>
                <a:cubicBezTo>
                  <a:pt x="5075491" y="69451"/>
                  <a:pt x="5067571" y="71702"/>
                  <a:pt x="5063822" y="72606"/>
                </a:cubicBezTo>
                <a:cubicBezTo>
                  <a:pt x="5060072" y="73509"/>
                  <a:pt x="5054547" y="69659"/>
                  <a:pt x="5047248" y="61055"/>
                </a:cubicBezTo>
                <a:cubicBezTo>
                  <a:pt x="5039949" y="52450"/>
                  <a:pt x="5041404" y="48604"/>
                  <a:pt x="5051614" y="49514"/>
                </a:cubicBezTo>
                <a:cubicBezTo>
                  <a:pt x="5061825" y="50425"/>
                  <a:pt x="5074408" y="49697"/>
                  <a:pt x="5089365" y="47331"/>
                </a:cubicBezTo>
                <a:cubicBezTo>
                  <a:pt x="5093581" y="29535"/>
                  <a:pt x="5093890" y="16672"/>
                  <a:pt x="5090290" y="8741"/>
                </a:cubicBezTo>
                <a:cubicBezTo>
                  <a:pt x="5087591" y="2794"/>
                  <a:pt x="5088525" y="-119"/>
                  <a:pt x="5093093" y="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69174" y="3746000"/>
            <a:ext cx="5040560" cy="1815882"/>
          </a:xfrm>
          <a:prstGeom prst="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2: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1600÷2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640÷8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008B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     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800÷80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     =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008B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008B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4210" y="5561882"/>
            <a:ext cx="5774840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答：飞机速度是汽车的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43920" y="1800408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17" y="3168288"/>
            <a:ext cx="2772817" cy="141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52" y="3195125"/>
            <a:ext cx="2540176" cy="14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1" y="3206978"/>
            <a:ext cx="1974296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8"/>
          <p:cNvSpPr txBox="1"/>
          <p:nvPr/>
        </p:nvSpPr>
        <p:spPr>
          <a:xfrm>
            <a:off x="3573585" y="2300147"/>
            <a:ext cx="425589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四则混合运算的顺序：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753776" y="4689877"/>
            <a:ext cx="7668994" cy="10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没有括号，先算乘、除，再算加、减。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有括号，要先算小括号里面的，再算中括号里面的。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9" name="组合 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6" name="矩形: 圆角 1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9494"/>
            <a:chOff x="7206155" y="5040852"/>
            <a:chExt cx="5067096" cy="398488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086100"/>
            <a:ext cx="7089913" cy="60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 bwMode="auto">
          <a:xfrm flipH="1">
            <a:off x="4191277" y="2155931"/>
            <a:ext cx="4862877" cy="887038"/>
            <a:chOff x="1486" y="466"/>
            <a:chExt cx="2968" cy="560"/>
          </a:xfrm>
        </p:grpSpPr>
        <p:pic>
          <p:nvPicPr>
            <p:cNvPr id="3" name="Picture 53" descr="0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466"/>
              <a:ext cx="296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51"/>
            <p:cNvSpPr txBox="1">
              <a:spLocks noChangeArrowheads="1"/>
            </p:cNvSpPr>
            <p:nvPr/>
          </p:nvSpPr>
          <p:spPr bwMode="auto">
            <a:xfrm>
              <a:off x="1573" y="642"/>
              <a:ext cx="2622" cy="253"/>
            </a:xfrm>
            <a:prstGeom prst="rect">
              <a:avLst/>
            </a:prstGeom>
            <a:noFill/>
            <a:ln w="19050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想一想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你学过哪些运算？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900968" y="3534601"/>
            <a:ext cx="622350" cy="864096"/>
            <a:chOff x="1538420" y="2825036"/>
            <a:chExt cx="1350354" cy="1912535"/>
          </a:xfrm>
        </p:grpSpPr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634395" y="2846736"/>
              <a:ext cx="1226818" cy="127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557154" y="3534860"/>
            <a:ext cx="624397" cy="863839"/>
            <a:chOff x="1538420" y="2825036"/>
            <a:chExt cx="1354575" cy="1912535"/>
          </a:xfrm>
        </p:grpSpPr>
        <p:pic>
          <p:nvPicPr>
            <p:cNvPr id="10" name="图片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666376" y="2850842"/>
              <a:ext cx="1226619" cy="1272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6335938" y="3534443"/>
            <a:ext cx="623019" cy="864096"/>
            <a:chOff x="1538420" y="2825036"/>
            <a:chExt cx="1350354" cy="1912535"/>
          </a:xfrm>
        </p:grpSpPr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582050" y="2842484"/>
              <a:ext cx="1227088" cy="127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8042744" y="3534445"/>
            <a:ext cx="635876" cy="863583"/>
            <a:chOff x="1538420" y="2825036"/>
            <a:chExt cx="1378537" cy="1912535"/>
          </a:xfrm>
        </p:grpSpPr>
        <p:pic>
          <p:nvPicPr>
            <p:cNvPr id="16" name="图片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20" y="2825036"/>
              <a:ext cx="1350354" cy="191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1691175" y="2842494"/>
              <a:ext cx="1225782" cy="127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÷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2686228" y="5531035"/>
            <a:ext cx="66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乘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四种运算统称四则运算。</a:t>
            </a:r>
          </a:p>
        </p:txBody>
      </p:sp>
      <p:sp>
        <p:nvSpPr>
          <p:cNvPr id="19" name="右大括号 18"/>
          <p:cNvSpPr/>
          <p:nvPr/>
        </p:nvSpPr>
        <p:spPr>
          <a:xfrm rot="5400000">
            <a:off x="3921071" y="3662162"/>
            <a:ext cx="190454" cy="1780198"/>
          </a:xfrm>
          <a:prstGeom prst="rightBrace">
            <a:avLst>
              <a:gd name="adj1" fmla="val 25000"/>
              <a:gd name="adj2" fmla="val 4911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右大括号 19"/>
          <p:cNvSpPr/>
          <p:nvPr/>
        </p:nvSpPr>
        <p:spPr>
          <a:xfrm rot="5400000">
            <a:off x="7416638" y="3648408"/>
            <a:ext cx="178353" cy="1780198"/>
          </a:xfrm>
          <a:prstGeom prst="rightBrace">
            <a:avLst>
              <a:gd name="adj1" fmla="val 2500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89886" y="4617873"/>
            <a:ext cx="175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第一级运算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63040" y="4617873"/>
            <a:ext cx="187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第二级运算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6" y="1224810"/>
            <a:ext cx="2098589" cy="209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385433" y="1998081"/>
            <a:ext cx="316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96÷12 + 4×2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99137" y="4087275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96÷12 + 4×2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4362140" y="4515609"/>
            <a:ext cx="17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8 + 8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4362142" y="4968978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097162" y="3632181"/>
            <a:ext cx="738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先算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各自的结果，再相加。</a:t>
            </a:r>
          </a:p>
        </p:txBody>
      </p:sp>
      <p:cxnSp>
        <p:nvCxnSpPr>
          <p:cNvPr id="208" name="直接连接符 207"/>
          <p:cNvCxnSpPr/>
          <p:nvPr/>
        </p:nvCxnSpPr>
        <p:spPr>
          <a:xfrm>
            <a:off x="4491135" y="2464349"/>
            <a:ext cx="1044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>
            <a:off x="6082419" y="2453184"/>
            <a:ext cx="71805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文本框 209"/>
          <p:cNvSpPr txBox="1"/>
          <p:nvPr/>
        </p:nvSpPr>
        <p:spPr>
          <a:xfrm>
            <a:off x="4749605" y="2720400"/>
            <a:ext cx="7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6174755" y="2730389"/>
            <a:ext cx="7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212" name="MH_Other_2"/>
          <p:cNvSpPr/>
          <p:nvPr>
            <p:custDataLst>
              <p:tags r:id="rId1"/>
            </p:custDataLst>
          </p:nvPr>
        </p:nvSpPr>
        <p:spPr>
          <a:xfrm rot="5400000">
            <a:off x="4869687" y="2534344"/>
            <a:ext cx="297448" cy="2658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MH_Other_2"/>
          <p:cNvSpPr/>
          <p:nvPr>
            <p:custDataLst>
              <p:tags r:id="rId2"/>
            </p:custDataLst>
          </p:nvPr>
        </p:nvSpPr>
        <p:spPr>
          <a:xfrm rot="5400000">
            <a:off x="6302993" y="2538733"/>
            <a:ext cx="297445" cy="2658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4" name="MH_Other_6"/>
          <p:cNvSpPr/>
          <p:nvPr>
            <p:custDataLst>
              <p:tags r:id="rId3"/>
            </p:custDataLst>
          </p:nvPr>
        </p:nvSpPr>
        <p:spPr>
          <a:xfrm rot="5400000">
            <a:off x="5621552" y="2594267"/>
            <a:ext cx="391211" cy="300230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5535137" y="2946433"/>
            <a:ext cx="71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cxnSp>
        <p:nvCxnSpPr>
          <p:cNvPr id="216" name="直接连接符 215"/>
          <p:cNvCxnSpPr/>
          <p:nvPr/>
        </p:nvCxnSpPr>
        <p:spPr>
          <a:xfrm>
            <a:off x="5211215" y="3028075"/>
            <a:ext cx="10440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38"/>
          <p:cNvSpPr txBox="1"/>
          <p:nvPr/>
        </p:nvSpPr>
        <p:spPr>
          <a:xfrm>
            <a:off x="1558272" y="5486141"/>
            <a:ext cx="8807639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先算乘、除，再算加、减，从左往右依次计算。</a:t>
            </a:r>
          </a:p>
        </p:txBody>
      </p:sp>
      <p:grpSp>
        <p:nvGrpSpPr>
          <p:cNvPr id="222" name="Group 49"/>
          <p:cNvGrpSpPr/>
          <p:nvPr/>
        </p:nvGrpSpPr>
        <p:grpSpPr bwMode="auto">
          <a:xfrm>
            <a:off x="3635188" y="1215624"/>
            <a:ext cx="5614919" cy="804670"/>
            <a:chOff x="1251" y="518"/>
            <a:chExt cx="3427" cy="508"/>
          </a:xfrm>
        </p:grpSpPr>
        <p:pic>
          <p:nvPicPr>
            <p:cNvPr id="224" name="Picture 53" descr="0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518"/>
              <a:ext cx="342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Text Box 51"/>
            <p:cNvSpPr txBox="1">
              <a:spLocks noChangeArrowheads="1"/>
            </p:cNvSpPr>
            <p:nvPr/>
          </p:nvSpPr>
          <p:spPr bwMode="auto">
            <a:xfrm>
              <a:off x="1330" y="645"/>
              <a:ext cx="3022" cy="291"/>
            </a:xfrm>
            <a:prstGeom prst="rect">
              <a:avLst/>
            </a:prstGeom>
            <a:noFill/>
            <a:ln w="19050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说一说下面算式的运算顺序？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54" y="936165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210" grpId="0"/>
      <p:bldP spid="211" grpId="0"/>
      <p:bldP spid="212" grpId="0" animBg="1"/>
      <p:bldP spid="213" grpId="0" animBg="1"/>
      <p:bldP spid="214" grpId="0" animBg="1"/>
      <p:bldP spid="2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>
            <a:off x="3541360" y="3214868"/>
            <a:ext cx="312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60" y="1391295"/>
            <a:ext cx="7286524" cy="736627"/>
          </a:xfrm>
          <a:custGeom>
            <a:avLst/>
            <a:gdLst/>
            <a:ahLst/>
            <a:cxnLst/>
            <a:rect l="l" t="t" r="r" b="b"/>
            <a:pathLst>
              <a:path w="7286524" h="736627">
                <a:moveTo>
                  <a:pt x="2567836" y="644815"/>
                </a:moveTo>
                <a:cubicBezTo>
                  <a:pt x="2564464" y="645005"/>
                  <a:pt x="2561185" y="646285"/>
                  <a:pt x="2557998" y="648654"/>
                </a:cubicBezTo>
                <a:cubicBezTo>
                  <a:pt x="2551623" y="653394"/>
                  <a:pt x="2548436" y="659711"/>
                  <a:pt x="2548436" y="667605"/>
                </a:cubicBezTo>
                <a:cubicBezTo>
                  <a:pt x="2548436" y="675499"/>
                  <a:pt x="2551985" y="681425"/>
                  <a:pt x="2559084" y="685383"/>
                </a:cubicBezTo>
                <a:cubicBezTo>
                  <a:pt x="2566182" y="689341"/>
                  <a:pt x="2573130" y="689140"/>
                  <a:pt x="2579927" y="684781"/>
                </a:cubicBezTo>
                <a:cubicBezTo>
                  <a:pt x="2586725" y="680407"/>
                  <a:pt x="2589919" y="674097"/>
                  <a:pt x="2589510" y="665852"/>
                </a:cubicBezTo>
                <a:cubicBezTo>
                  <a:pt x="2589102" y="657606"/>
                  <a:pt x="2585341" y="651494"/>
                  <a:pt x="2578228" y="647514"/>
                </a:cubicBezTo>
                <a:cubicBezTo>
                  <a:pt x="2574672" y="645525"/>
                  <a:pt x="2571208" y="644625"/>
                  <a:pt x="2567836" y="644815"/>
                </a:cubicBezTo>
                <a:close/>
                <a:moveTo>
                  <a:pt x="2570318" y="621895"/>
                </a:moveTo>
                <a:cubicBezTo>
                  <a:pt x="2575839" y="622017"/>
                  <a:pt x="2581483" y="623290"/>
                  <a:pt x="2587252" y="625714"/>
                </a:cubicBezTo>
                <a:cubicBezTo>
                  <a:pt x="2598788" y="630560"/>
                  <a:pt x="2606450" y="638240"/>
                  <a:pt x="2610235" y="648751"/>
                </a:cubicBezTo>
                <a:cubicBezTo>
                  <a:pt x="2614021" y="659262"/>
                  <a:pt x="2614466" y="669659"/>
                  <a:pt x="2611569" y="679941"/>
                </a:cubicBezTo>
                <a:cubicBezTo>
                  <a:pt x="2608672" y="690223"/>
                  <a:pt x="2603252" y="698092"/>
                  <a:pt x="2595307" y="703549"/>
                </a:cubicBezTo>
                <a:cubicBezTo>
                  <a:pt x="2587363" y="709005"/>
                  <a:pt x="2577923" y="711733"/>
                  <a:pt x="2566989" y="711733"/>
                </a:cubicBezTo>
                <a:cubicBezTo>
                  <a:pt x="2556054" y="711733"/>
                  <a:pt x="2546153" y="707295"/>
                  <a:pt x="2537283" y="698418"/>
                </a:cubicBezTo>
                <a:cubicBezTo>
                  <a:pt x="2528414" y="689542"/>
                  <a:pt x="2523979" y="679998"/>
                  <a:pt x="2523979" y="669788"/>
                </a:cubicBezTo>
                <a:cubicBezTo>
                  <a:pt x="2523979" y="659578"/>
                  <a:pt x="2526367" y="650648"/>
                  <a:pt x="2531142" y="642997"/>
                </a:cubicBezTo>
                <a:cubicBezTo>
                  <a:pt x="2535917" y="635347"/>
                  <a:pt x="2543578" y="629342"/>
                  <a:pt x="2554126" y="624982"/>
                </a:cubicBezTo>
                <a:cubicBezTo>
                  <a:pt x="2559399" y="622802"/>
                  <a:pt x="2564797" y="621774"/>
                  <a:pt x="2570318" y="621895"/>
                </a:cubicBezTo>
                <a:close/>
                <a:moveTo>
                  <a:pt x="600050" y="605175"/>
                </a:moveTo>
                <a:cubicBezTo>
                  <a:pt x="603789" y="605796"/>
                  <a:pt x="608591" y="607136"/>
                  <a:pt x="614456" y="609194"/>
                </a:cubicBezTo>
                <a:cubicBezTo>
                  <a:pt x="635622" y="616894"/>
                  <a:pt x="648349" y="625574"/>
                  <a:pt x="652637" y="635232"/>
                </a:cubicBezTo>
                <a:cubicBezTo>
                  <a:pt x="656925" y="644890"/>
                  <a:pt x="657319" y="654656"/>
                  <a:pt x="653820" y="664529"/>
                </a:cubicBezTo>
                <a:cubicBezTo>
                  <a:pt x="650321" y="674402"/>
                  <a:pt x="642301" y="672964"/>
                  <a:pt x="629761" y="660216"/>
                </a:cubicBezTo>
                <a:cubicBezTo>
                  <a:pt x="617220" y="647468"/>
                  <a:pt x="605670" y="633719"/>
                  <a:pt x="595107" y="618970"/>
                </a:cubicBezTo>
                <a:cubicBezTo>
                  <a:pt x="587187" y="607908"/>
                  <a:pt x="588834" y="603310"/>
                  <a:pt x="600050" y="605175"/>
                </a:cubicBezTo>
                <a:close/>
                <a:moveTo>
                  <a:pt x="218173" y="603375"/>
                </a:moveTo>
                <a:cubicBezTo>
                  <a:pt x="222111" y="603798"/>
                  <a:pt x="227081" y="604805"/>
                  <a:pt x="233082" y="606397"/>
                </a:cubicBezTo>
                <a:cubicBezTo>
                  <a:pt x="255267" y="611216"/>
                  <a:pt x="269460" y="618916"/>
                  <a:pt x="275662" y="629499"/>
                </a:cubicBezTo>
                <a:cubicBezTo>
                  <a:pt x="281864" y="640082"/>
                  <a:pt x="283585" y="650135"/>
                  <a:pt x="280825" y="659657"/>
                </a:cubicBezTo>
                <a:cubicBezTo>
                  <a:pt x="278064" y="669179"/>
                  <a:pt x="273128" y="672466"/>
                  <a:pt x="266015" y="669519"/>
                </a:cubicBezTo>
                <a:cubicBezTo>
                  <a:pt x="258902" y="666572"/>
                  <a:pt x="250136" y="659890"/>
                  <a:pt x="239718" y="649472"/>
                </a:cubicBezTo>
                <a:cubicBezTo>
                  <a:pt x="229300" y="639053"/>
                  <a:pt x="219589" y="627678"/>
                  <a:pt x="210583" y="615346"/>
                </a:cubicBezTo>
                <a:cubicBezTo>
                  <a:pt x="203828" y="606096"/>
                  <a:pt x="206359" y="602106"/>
                  <a:pt x="218173" y="603375"/>
                </a:cubicBezTo>
                <a:close/>
                <a:moveTo>
                  <a:pt x="1598195" y="600914"/>
                </a:moveTo>
                <a:lnTo>
                  <a:pt x="1539589" y="607537"/>
                </a:lnTo>
                <a:cubicBezTo>
                  <a:pt x="1538256" y="609606"/>
                  <a:pt x="1536975" y="611246"/>
                  <a:pt x="1535746" y="612458"/>
                </a:cubicBezTo>
                <a:lnTo>
                  <a:pt x="1534316" y="613411"/>
                </a:lnTo>
                <a:lnTo>
                  <a:pt x="1541504" y="615249"/>
                </a:lnTo>
                <a:cubicBezTo>
                  <a:pt x="1547426" y="617536"/>
                  <a:pt x="1549914" y="619985"/>
                  <a:pt x="1548968" y="622595"/>
                </a:cubicBezTo>
                <a:cubicBezTo>
                  <a:pt x="1548021" y="625204"/>
                  <a:pt x="1547147" y="627865"/>
                  <a:pt x="1546344" y="630575"/>
                </a:cubicBezTo>
                <a:cubicBezTo>
                  <a:pt x="1559881" y="629786"/>
                  <a:pt x="1578272" y="627728"/>
                  <a:pt x="1601518" y="624401"/>
                </a:cubicBezTo>
                <a:cubicBezTo>
                  <a:pt x="1601518" y="617719"/>
                  <a:pt x="1600395" y="611678"/>
                  <a:pt x="1598151" y="606279"/>
                </a:cubicBezTo>
                <a:close/>
                <a:moveTo>
                  <a:pt x="1608874" y="599708"/>
                </a:moveTo>
                <a:lnTo>
                  <a:pt x="1601190" y="600576"/>
                </a:lnTo>
                <a:lnTo>
                  <a:pt x="1605067" y="600353"/>
                </a:lnTo>
                <a:lnTo>
                  <a:pt x="1611657" y="602333"/>
                </a:lnTo>
                <a:close/>
                <a:moveTo>
                  <a:pt x="73909" y="598602"/>
                </a:moveTo>
                <a:cubicBezTo>
                  <a:pt x="76972" y="599178"/>
                  <a:pt x="79248" y="603938"/>
                  <a:pt x="80736" y="612883"/>
                </a:cubicBezTo>
                <a:cubicBezTo>
                  <a:pt x="83711" y="630772"/>
                  <a:pt x="79467" y="648568"/>
                  <a:pt x="68001" y="666271"/>
                </a:cubicBezTo>
                <a:cubicBezTo>
                  <a:pt x="56537" y="683974"/>
                  <a:pt x="47961" y="686957"/>
                  <a:pt x="42275" y="675220"/>
                </a:cubicBezTo>
                <a:cubicBezTo>
                  <a:pt x="36589" y="663482"/>
                  <a:pt x="37156" y="652978"/>
                  <a:pt x="43974" y="643707"/>
                </a:cubicBezTo>
                <a:cubicBezTo>
                  <a:pt x="50793" y="634436"/>
                  <a:pt x="56920" y="623010"/>
                  <a:pt x="62355" y="609430"/>
                </a:cubicBezTo>
                <a:cubicBezTo>
                  <a:pt x="66994" y="601636"/>
                  <a:pt x="70845" y="598027"/>
                  <a:pt x="73909" y="598602"/>
                </a:cubicBezTo>
                <a:close/>
                <a:moveTo>
                  <a:pt x="502697" y="592367"/>
                </a:moveTo>
                <a:cubicBezTo>
                  <a:pt x="505168" y="593525"/>
                  <a:pt x="506568" y="598589"/>
                  <a:pt x="506894" y="607559"/>
                </a:cubicBezTo>
                <a:cubicBezTo>
                  <a:pt x="507546" y="625498"/>
                  <a:pt x="502728" y="642395"/>
                  <a:pt x="492439" y="658248"/>
                </a:cubicBezTo>
                <a:cubicBezTo>
                  <a:pt x="482150" y="674101"/>
                  <a:pt x="474926" y="676370"/>
                  <a:pt x="470767" y="665056"/>
                </a:cubicBezTo>
                <a:cubicBezTo>
                  <a:pt x="466608" y="653741"/>
                  <a:pt x="467921" y="643051"/>
                  <a:pt x="474704" y="632984"/>
                </a:cubicBezTo>
                <a:cubicBezTo>
                  <a:pt x="481487" y="622917"/>
                  <a:pt x="487273" y="612126"/>
                  <a:pt x="492063" y="600611"/>
                </a:cubicBezTo>
                <a:cubicBezTo>
                  <a:pt x="496680" y="593957"/>
                  <a:pt x="500225" y="591209"/>
                  <a:pt x="502697" y="592367"/>
                </a:cubicBezTo>
                <a:close/>
                <a:moveTo>
                  <a:pt x="876878" y="573700"/>
                </a:moveTo>
                <a:cubicBezTo>
                  <a:pt x="879197" y="574011"/>
                  <a:pt x="882001" y="574646"/>
                  <a:pt x="885293" y="575605"/>
                </a:cubicBezTo>
                <a:cubicBezTo>
                  <a:pt x="898457" y="579441"/>
                  <a:pt x="907932" y="585253"/>
                  <a:pt x="913718" y="593039"/>
                </a:cubicBezTo>
                <a:cubicBezTo>
                  <a:pt x="919505" y="600826"/>
                  <a:pt x="920932" y="610405"/>
                  <a:pt x="917999" y="621777"/>
                </a:cubicBezTo>
                <a:cubicBezTo>
                  <a:pt x="915066" y="633149"/>
                  <a:pt x="905821" y="630467"/>
                  <a:pt x="890261" y="613732"/>
                </a:cubicBezTo>
                <a:cubicBezTo>
                  <a:pt x="878574" y="597542"/>
                  <a:pt x="871533" y="586181"/>
                  <a:pt x="869138" y="579649"/>
                </a:cubicBezTo>
                <a:cubicBezTo>
                  <a:pt x="867342" y="574750"/>
                  <a:pt x="869922" y="572767"/>
                  <a:pt x="876878" y="573700"/>
                </a:cubicBezTo>
                <a:close/>
                <a:moveTo>
                  <a:pt x="2396365" y="555141"/>
                </a:moveTo>
                <a:cubicBezTo>
                  <a:pt x="2400346" y="555634"/>
                  <a:pt x="2403848" y="557074"/>
                  <a:pt x="2406870" y="559462"/>
                </a:cubicBezTo>
                <a:cubicBezTo>
                  <a:pt x="2412915" y="564237"/>
                  <a:pt x="2412811" y="568726"/>
                  <a:pt x="2406558" y="572927"/>
                </a:cubicBezTo>
                <a:cubicBezTo>
                  <a:pt x="2400306" y="577129"/>
                  <a:pt x="2385887" y="581144"/>
                  <a:pt x="2363301" y="584973"/>
                </a:cubicBezTo>
                <a:cubicBezTo>
                  <a:pt x="2367804" y="588271"/>
                  <a:pt x="2369363" y="592365"/>
                  <a:pt x="2367980" y="597255"/>
                </a:cubicBezTo>
                <a:cubicBezTo>
                  <a:pt x="2366596" y="602145"/>
                  <a:pt x="2365488" y="606053"/>
                  <a:pt x="2364656" y="608978"/>
                </a:cubicBezTo>
                <a:cubicBezTo>
                  <a:pt x="2371396" y="608147"/>
                  <a:pt x="2377831" y="607265"/>
                  <a:pt x="2383962" y="606333"/>
                </a:cubicBezTo>
                <a:cubicBezTo>
                  <a:pt x="2390092" y="605401"/>
                  <a:pt x="2395606" y="607462"/>
                  <a:pt x="2400503" y="612517"/>
                </a:cubicBezTo>
                <a:cubicBezTo>
                  <a:pt x="2405400" y="617572"/>
                  <a:pt x="2404378" y="621641"/>
                  <a:pt x="2397438" y="624724"/>
                </a:cubicBezTo>
                <a:cubicBezTo>
                  <a:pt x="2390497" y="627807"/>
                  <a:pt x="2379513" y="630532"/>
                  <a:pt x="2364484" y="632898"/>
                </a:cubicBezTo>
                <a:lnTo>
                  <a:pt x="2363301" y="664325"/>
                </a:lnTo>
                <a:cubicBezTo>
                  <a:pt x="2382761" y="662561"/>
                  <a:pt x="2400274" y="660094"/>
                  <a:pt x="2415840" y="656925"/>
                </a:cubicBezTo>
                <a:cubicBezTo>
                  <a:pt x="2431406" y="653756"/>
                  <a:pt x="2443864" y="657825"/>
                  <a:pt x="2453214" y="669132"/>
                </a:cubicBezTo>
                <a:cubicBezTo>
                  <a:pt x="2462564" y="680439"/>
                  <a:pt x="2457577" y="685415"/>
                  <a:pt x="2438254" y="684060"/>
                </a:cubicBezTo>
                <a:cubicBezTo>
                  <a:pt x="2418931" y="682705"/>
                  <a:pt x="2400768" y="682927"/>
                  <a:pt x="2383768" y="684727"/>
                </a:cubicBezTo>
                <a:cubicBezTo>
                  <a:pt x="2366768" y="686527"/>
                  <a:pt x="2348764" y="688552"/>
                  <a:pt x="2329756" y="690804"/>
                </a:cubicBezTo>
                <a:cubicBezTo>
                  <a:pt x="2310748" y="693055"/>
                  <a:pt x="2296332" y="695081"/>
                  <a:pt x="2286509" y="696880"/>
                </a:cubicBezTo>
                <a:cubicBezTo>
                  <a:pt x="2276686" y="698680"/>
                  <a:pt x="2267207" y="695507"/>
                  <a:pt x="2258073" y="687362"/>
                </a:cubicBezTo>
                <a:cubicBezTo>
                  <a:pt x="2248938" y="679217"/>
                  <a:pt x="2251591" y="675144"/>
                  <a:pt x="2266031" y="675144"/>
                </a:cubicBezTo>
                <a:cubicBezTo>
                  <a:pt x="2278536" y="675144"/>
                  <a:pt x="2302355" y="673058"/>
                  <a:pt x="2337489" y="668885"/>
                </a:cubicBezTo>
                <a:lnTo>
                  <a:pt x="2337489" y="637501"/>
                </a:lnTo>
                <a:cubicBezTo>
                  <a:pt x="2330003" y="639265"/>
                  <a:pt x="2323209" y="640380"/>
                  <a:pt x="2317108" y="640846"/>
                </a:cubicBezTo>
                <a:cubicBezTo>
                  <a:pt x="2311006" y="641312"/>
                  <a:pt x="2304331" y="638322"/>
                  <a:pt x="2297082" y="631876"/>
                </a:cubicBezTo>
                <a:cubicBezTo>
                  <a:pt x="2289833" y="625430"/>
                  <a:pt x="2290743" y="621605"/>
                  <a:pt x="2299813" y="620400"/>
                </a:cubicBezTo>
                <a:cubicBezTo>
                  <a:pt x="2308884" y="619196"/>
                  <a:pt x="2321442" y="617389"/>
                  <a:pt x="2337489" y="614980"/>
                </a:cubicBezTo>
                <a:cubicBezTo>
                  <a:pt x="2337489" y="604999"/>
                  <a:pt x="2337159" y="595857"/>
                  <a:pt x="2336499" y="587554"/>
                </a:cubicBezTo>
                <a:cubicBezTo>
                  <a:pt x="2332742" y="588458"/>
                  <a:pt x="2326952" y="588429"/>
                  <a:pt x="2319130" y="587468"/>
                </a:cubicBezTo>
                <a:cubicBezTo>
                  <a:pt x="2311307" y="586507"/>
                  <a:pt x="2305664" y="583966"/>
                  <a:pt x="2302201" y="579843"/>
                </a:cubicBezTo>
                <a:cubicBezTo>
                  <a:pt x="2298738" y="575720"/>
                  <a:pt x="2300928" y="573042"/>
                  <a:pt x="2308772" y="571809"/>
                </a:cubicBezTo>
                <a:cubicBezTo>
                  <a:pt x="2316617" y="570575"/>
                  <a:pt x="2328476" y="568417"/>
                  <a:pt x="2344350" y="565334"/>
                </a:cubicBezTo>
                <a:cubicBezTo>
                  <a:pt x="2360225" y="562251"/>
                  <a:pt x="2373102" y="559308"/>
                  <a:pt x="2382983" y="556504"/>
                </a:cubicBezTo>
                <a:cubicBezTo>
                  <a:pt x="2387923" y="555102"/>
                  <a:pt x="2392384" y="554648"/>
                  <a:pt x="2396365" y="555141"/>
                </a:cubicBezTo>
                <a:close/>
                <a:moveTo>
                  <a:pt x="1928787" y="549753"/>
                </a:moveTo>
                <a:cubicBezTo>
                  <a:pt x="1930725" y="549824"/>
                  <a:pt x="1933111" y="550340"/>
                  <a:pt x="1935945" y="551299"/>
                </a:cubicBezTo>
                <a:cubicBezTo>
                  <a:pt x="1947281" y="555135"/>
                  <a:pt x="1955405" y="560100"/>
                  <a:pt x="1960316" y="566194"/>
                </a:cubicBezTo>
                <a:cubicBezTo>
                  <a:pt x="1965228" y="572289"/>
                  <a:pt x="1965314" y="579620"/>
                  <a:pt x="1960574" y="588189"/>
                </a:cubicBezTo>
                <a:cubicBezTo>
                  <a:pt x="1955835" y="596757"/>
                  <a:pt x="1950518" y="597818"/>
                  <a:pt x="1944624" y="591372"/>
                </a:cubicBezTo>
                <a:cubicBezTo>
                  <a:pt x="1938731" y="584926"/>
                  <a:pt x="1934411" y="579646"/>
                  <a:pt x="1931664" y="575530"/>
                </a:cubicBezTo>
                <a:cubicBezTo>
                  <a:pt x="1928918" y="571414"/>
                  <a:pt x="1926176" y="566603"/>
                  <a:pt x="1923437" y="561097"/>
                </a:cubicBezTo>
                <a:cubicBezTo>
                  <a:pt x="1921189" y="553321"/>
                  <a:pt x="1922972" y="549539"/>
                  <a:pt x="1928787" y="549753"/>
                </a:cubicBezTo>
                <a:close/>
                <a:moveTo>
                  <a:pt x="545602" y="548276"/>
                </a:moveTo>
                <a:cubicBezTo>
                  <a:pt x="552700" y="548276"/>
                  <a:pt x="560337" y="550402"/>
                  <a:pt x="568510" y="554654"/>
                </a:cubicBezTo>
                <a:cubicBezTo>
                  <a:pt x="576684" y="558906"/>
                  <a:pt x="579423" y="563818"/>
                  <a:pt x="576727" y="569389"/>
                </a:cubicBezTo>
                <a:cubicBezTo>
                  <a:pt x="574032" y="574960"/>
                  <a:pt x="572684" y="589089"/>
                  <a:pt x="572684" y="611775"/>
                </a:cubicBezTo>
                <a:cubicBezTo>
                  <a:pt x="572684" y="634619"/>
                  <a:pt x="573357" y="654028"/>
                  <a:pt x="574705" y="670003"/>
                </a:cubicBezTo>
                <a:cubicBezTo>
                  <a:pt x="576053" y="685978"/>
                  <a:pt x="571891" y="700301"/>
                  <a:pt x="562218" y="712970"/>
                </a:cubicBezTo>
                <a:cubicBezTo>
                  <a:pt x="552546" y="725640"/>
                  <a:pt x="545021" y="727271"/>
                  <a:pt x="539643" y="717864"/>
                </a:cubicBezTo>
                <a:cubicBezTo>
                  <a:pt x="534266" y="708457"/>
                  <a:pt x="526027" y="699207"/>
                  <a:pt x="514928" y="690115"/>
                </a:cubicBezTo>
                <a:cubicBezTo>
                  <a:pt x="503829" y="681024"/>
                  <a:pt x="504187" y="677378"/>
                  <a:pt x="516003" y="679177"/>
                </a:cubicBezTo>
                <a:cubicBezTo>
                  <a:pt x="527820" y="680977"/>
                  <a:pt x="535703" y="681941"/>
                  <a:pt x="539654" y="682071"/>
                </a:cubicBezTo>
                <a:cubicBezTo>
                  <a:pt x="543605" y="682200"/>
                  <a:pt x="545795" y="673470"/>
                  <a:pt x="546226" y="655882"/>
                </a:cubicBezTo>
                <a:cubicBezTo>
                  <a:pt x="546656" y="638293"/>
                  <a:pt x="546430" y="619777"/>
                  <a:pt x="545548" y="600331"/>
                </a:cubicBezTo>
                <a:cubicBezTo>
                  <a:pt x="544666" y="580886"/>
                  <a:pt x="542418" y="567349"/>
                  <a:pt x="538804" y="559720"/>
                </a:cubicBezTo>
                <a:cubicBezTo>
                  <a:pt x="535191" y="552091"/>
                  <a:pt x="537456" y="548276"/>
                  <a:pt x="545602" y="548276"/>
                </a:cubicBezTo>
                <a:close/>
                <a:moveTo>
                  <a:pt x="800746" y="546373"/>
                </a:moveTo>
                <a:cubicBezTo>
                  <a:pt x="795820" y="546810"/>
                  <a:pt x="783283" y="549036"/>
                  <a:pt x="763136" y="553052"/>
                </a:cubicBezTo>
                <a:lnTo>
                  <a:pt x="764319" y="591448"/>
                </a:lnTo>
                <a:cubicBezTo>
                  <a:pt x="772249" y="590702"/>
                  <a:pt x="778849" y="588938"/>
                  <a:pt x="784119" y="586156"/>
                </a:cubicBezTo>
                <a:cubicBezTo>
                  <a:pt x="789389" y="583374"/>
                  <a:pt x="795082" y="584991"/>
                  <a:pt x="801198" y="591007"/>
                </a:cubicBezTo>
                <a:cubicBezTo>
                  <a:pt x="807314" y="597022"/>
                  <a:pt x="805558" y="601998"/>
                  <a:pt x="795928" y="605935"/>
                </a:cubicBezTo>
                <a:cubicBezTo>
                  <a:pt x="786299" y="609871"/>
                  <a:pt x="775819" y="611839"/>
                  <a:pt x="764490" y="611839"/>
                </a:cubicBezTo>
                <a:lnTo>
                  <a:pt x="765652" y="646772"/>
                </a:lnTo>
                <a:cubicBezTo>
                  <a:pt x="770184" y="646901"/>
                  <a:pt x="776938" y="645134"/>
                  <a:pt x="785915" y="641470"/>
                </a:cubicBezTo>
                <a:cubicBezTo>
                  <a:pt x="794892" y="637806"/>
                  <a:pt x="800911" y="637999"/>
                  <a:pt x="803973" y="642051"/>
                </a:cubicBezTo>
                <a:cubicBezTo>
                  <a:pt x="807034" y="646102"/>
                  <a:pt x="809290" y="645844"/>
                  <a:pt x="810738" y="641276"/>
                </a:cubicBezTo>
                <a:cubicBezTo>
                  <a:pt x="812187" y="636709"/>
                  <a:pt x="813136" y="621193"/>
                  <a:pt x="813588" y="594728"/>
                </a:cubicBezTo>
                <a:cubicBezTo>
                  <a:pt x="814040" y="568263"/>
                  <a:pt x="813244" y="553478"/>
                  <a:pt x="811200" y="550374"/>
                </a:cubicBezTo>
                <a:cubicBezTo>
                  <a:pt x="809157" y="547269"/>
                  <a:pt x="805673" y="545935"/>
                  <a:pt x="800746" y="546373"/>
                </a:cubicBezTo>
                <a:close/>
                <a:moveTo>
                  <a:pt x="1853692" y="537642"/>
                </a:moveTo>
                <a:cubicBezTo>
                  <a:pt x="1856196" y="537182"/>
                  <a:pt x="1859035" y="537686"/>
                  <a:pt x="1862208" y="539156"/>
                </a:cubicBezTo>
                <a:cubicBezTo>
                  <a:pt x="1868553" y="542096"/>
                  <a:pt x="1874447" y="546082"/>
                  <a:pt x="1879889" y="551116"/>
                </a:cubicBezTo>
                <a:cubicBezTo>
                  <a:pt x="1885331" y="556149"/>
                  <a:pt x="1884177" y="561398"/>
                  <a:pt x="1876426" y="566861"/>
                </a:cubicBezTo>
                <a:cubicBezTo>
                  <a:pt x="1868675" y="572325"/>
                  <a:pt x="1864176" y="580011"/>
                  <a:pt x="1862928" y="589920"/>
                </a:cubicBezTo>
                <a:cubicBezTo>
                  <a:pt x="1861681" y="599829"/>
                  <a:pt x="1863082" y="608401"/>
                  <a:pt x="1867133" y="615636"/>
                </a:cubicBezTo>
                <a:cubicBezTo>
                  <a:pt x="1871185" y="622871"/>
                  <a:pt x="1871855" y="633644"/>
                  <a:pt x="1869145" y="647955"/>
                </a:cubicBezTo>
                <a:cubicBezTo>
                  <a:pt x="1905870" y="658968"/>
                  <a:pt x="1932553" y="666952"/>
                  <a:pt x="1949195" y="671907"/>
                </a:cubicBezTo>
                <a:cubicBezTo>
                  <a:pt x="1965837" y="676861"/>
                  <a:pt x="1984583" y="680891"/>
                  <a:pt x="2005434" y="683996"/>
                </a:cubicBezTo>
                <a:cubicBezTo>
                  <a:pt x="2026285" y="687100"/>
                  <a:pt x="2051301" y="687298"/>
                  <a:pt x="2080483" y="684587"/>
                </a:cubicBezTo>
                <a:cubicBezTo>
                  <a:pt x="2109666" y="681877"/>
                  <a:pt x="2114610" y="685899"/>
                  <a:pt x="2095315" y="696655"/>
                </a:cubicBezTo>
                <a:cubicBezTo>
                  <a:pt x="2076020" y="707410"/>
                  <a:pt x="2059773" y="714859"/>
                  <a:pt x="2046572" y="719004"/>
                </a:cubicBezTo>
                <a:cubicBezTo>
                  <a:pt x="2033372" y="723148"/>
                  <a:pt x="2015529" y="720904"/>
                  <a:pt x="1993044" y="712271"/>
                </a:cubicBezTo>
                <a:cubicBezTo>
                  <a:pt x="1970559" y="703638"/>
                  <a:pt x="1949418" y="695497"/>
                  <a:pt x="1929621" y="687846"/>
                </a:cubicBezTo>
                <a:cubicBezTo>
                  <a:pt x="1909824" y="680196"/>
                  <a:pt x="1893394" y="673714"/>
                  <a:pt x="1880330" y="668401"/>
                </a:cubicBezTo>
                <a:cubicBezTo>
                  <a:pt x="1867266" y="663088"/>
                  <a:pt x="1856102" y="661955"/>
                  <a:pt x="1846838" y="665002"/>
                </a:cubicBezTo>
                <a:cubicBezTo>
                  <a:pt x="1837575" y="668049"/>
                  <a:pt x="1829480" y="671427"/>
                  <a:pt x="1822553" y="675133"/>
                </a:cubicBezTo>
                <a:cubicBezTo>
                  <a:pt x="1815627" y="678840"/>
                  <a:pt x="1807464" y="677080"/>
                  <a:pt x="1798064" y="669853"/>
                </a:cubicBezTo>
                <a:cubicBezTo>
                  <a:pt x="1788664" y="662625"/>
                  <a:pt x="1788940" y="658126"/>
                  <a:pt x="1798892" y="656355"/>
                </a:cubicBezTo>
                <a:cubicBezTo>
                  <a:pt x="1808844" y="654584"/>
                  <a:pt x="1826081" y="650737"/>
                  <a:pt x="1850603" y="644815"/>
                </a:cubicBezTo>
                <a:cubicBezTo>
                  <a:pt x="1852065" y="640154"/>
                  <a:pt x="1851237" y="633679"/>
                  <a:pt x="1848118" y="625391"/>
                </a:cubicBezTo>
                <a:cubicBezTo>
                  <a:pt x="1844999" y="617102"/>
                  <a:pt x="1842300" y="610151"/>
                  <a:pt x="1840020" y="604537"/>
                </a:cubicBezTo>
                <a:cubicBezTo>
                  <a:pt x="1837740" y="598922"/>
                  <a:pt x="1837725" y="591978"/>
                  <a:pt x="1839977" y="583704"/>
                </a:cubicBezTo>
                <a:cubicBezTo>
                  <a:pt x="1842228" y="575430"/>
                  <a:pt x="1842945" y="570851"/>
                  <a:pt x="1842128" y="569970"/>
                </a:cubicBezTo>
                <a:cubicBezTo>
                  <a:pt x="1841310" y="569088"/>
                  <a:pt x="1837611" y="569772"/>
                  <a:pt x="1831028" y="572024"/>
                </a:cubicBezTo>
                <a:cubicBezTo>
                  <a:pt x="1824446" y="574275"/>
                  <a:pt x="1817878" y="572583"/>
                  <a:pt x="1811325" y="566947"/>
                </a:cubicBezTo>
                <a:cubicBezTo>
                  <a:pt x="1804771" y="561312"/>
                  <a:pt x="1805119" y="558157"/>
                  <a:pt x="1812368" y="557483"/>
                </a:cubicBezTo>
                <a:cubicBezTo>
                  <a:pt x="1819617" y="556809"/>
                  <a:pt x="1826314" y="555242"/>
                  <a:pt x="1832459" y="552783"/>
                </a:cubicBezTo>
                <a:cubicBezTo>
                  <a:pt x="1838604" y="550323"/>
                  <a:pt x="1843511" y="546703"/>
                  <a:pt x="1847183" y="541920"/>
                </a:cubicBezTo>
                <a:cubicBezTo>
                  <a:pt x="1849018" y="539529"/>
                  <a:pt x="1851188" y="538103"/>
                  <a:pt x="1853692" y="537642"/>
                </a:cubicBezTo>
                <a:close/>
                <a:moveTo>
                  <a:pt x="256875" y="526223"/>
                </a:moveTo>
                <a:cubicBezTo>
                  <a:pt x="264467" y="526151"/>
                  <a:pt x="270718" y="526838"/>
                  <a:pt x="275630" y="528283"/>
                </a:cubicBezTo>
                <a:cubicBezTo>
                  <a:pt x="285453" y="531172"/>
                  <a:pt x="293515" y="537274"/>
                  <a:pt x="299818" y="546588"/>
                </a:cubicBezTo>
                <a:cubicBezTo>
                  <a:pt x="306121" y="555902"/>
                  <a:pt x="296434" y="559885"/>
                  <a:pt x="270758" y="558537"/>
                </a:cubicBezTo>
                <a:cubicBezTo>
                  <a:pt x="245081" y="557189"/>
                  <a:pt x="209328" y="557705"/>
                  <a:pt x="163497" y="560086"/>
                </a:cubicBezTo>
                <a:cubicBezTo>
                  <a:pt x="172488" y="565578"/>
                  <a:pt x="175636" y="571432"/>
                  <a:pt x="172940" y="577649"/>
                </a:cubicBezTo>
                <a:cubicBezTo>
                  <a:pt x="170244" y="583865"/>
                  <a:pt x="170011" y="601278"/>
                  <a:pt x="172240" y="629887"/>
                </a:cubicBezTo>
                <a:cubicBezTo>
                  <a:pt x="174470" y="658495"/>
                  <a:pt x="174886" y="678410"/>
                  <a:pt x="173488" y="689631"/>
                </a:cubicBezTo>
                <a:cubicBezTo>
                  <a:pt x="172090" y="700853"/>
                  <a:pt x="167465" y="711389"/>
                  <a:pt x="159614" y="721241"/>
                </a:cubicBezTo>
                <a:cubicBezTo>
                  <a:pt x="151763" y="731093"/>
                  <a:pt x="145826" y="732397"/>
                  <a:pt x="141803" y="725156"/>
                </a:cubicBezTo>
                <a:cubicBezTo>
                  <a:pt x="137781" y="717914"/>
                  <a:pt x="129338" y="707990"/>
                  <a:pt x="116475" y="695385"/>
                </a:cubicBezTo>
                <a:cubicBezTo>
                  <a:pt x="103612" y="682780"/>
                  <a:pt x="101253" y="677414"/>
                  <a:pt x="109398" y="679285"/>
                </a:cubicBezTo>
                <a:cubicBezTo>
                  <a:pt x="117543" y="681156"/>
                  <a:pt x="124348" y="682730"/>
                  <a:pt x="129811" y="684006"/>
                </a:cubicBezTo>
                <a:cubicBezTo>
                  <a:pt x="135275" y="685283"/>
                  <a:pt x="139301" y="685835"/>
                  <a:pt x="141889" y="685663"/>
                </a:cubicBezTo>
                <a:cubicBezTo>
                  <a:pt x="144478" y="685491"/>
                  <a:pt x="145553" y="667010"/>
                  <a:pt x="145116" y="630220"/>
                </a:cubicBezTo>
                <a:cubicBezTo>
                  <a:pt x="144678" y="593430"/>
                  <a:pt x="142739" y="571106"/>
                  <a:pt x="139298" y="563248"/>
                </a:cubicBezTo>
                <a:cubicBezTo>
                  <a:pt x="112567" y="567750"/>
                  <a:pt x="91595" y="571120"/>
                  <a:pt x="76380" y="573357"/>
                </a:cubicBezTo>
                <a:cubicBezTo>
                  <a:pt x="61165" y="575594"/>
                  <a:pt x="50238" y="576946"/>
                  <a:pt x="43598" y="577412"/>
                </a:cubicBezTo>
                <a:cubicBezTo>
                  <a:pt x="36958" y="577878"/>
                  <a:pt x="31165" y="577867"/>
                  <a:pt x="26218" y="577380"/>
                </a:cubicBezTo>
                <a:cubicBezTo>
                  <a:pt x="21270" y="576892"/>
                  <a:pt x="14315" y="572594"/>
                  <a:pt x="5353" y="564484"/>
                </a:cubicBezTo>
                <a:cubicBezTo>
                  <a:pt x="-3610" y="556375"/>
                  <a:pt x="-1315" y="552320"/>
                  <a:pt x="12236" y="552320"/>
                </a:cubicBezTo>
                <a:cubicBezTo>
                  <a:pt x="24009" y="552320"/>
                  <a:pt x="40045" y="551438"/>
                  <a:pt x="60344" y="549675"/>
                </a:cubicBezTo>
                <a:cubicBezTo>
                  <a:pt x="80642" y="547911"/>
                  <a:pt x="108871" y="544770"/>
                  <a:pt x="145030" y="540253"/>
                </a:cubicBezTo>
                <a:cubicBezTo>
                  <a:pt x="181189" y="535736"/>
                  <a:pt x="209539" y="531889"/>
                  <a:pt x="230082" y="528713"/>
                </a:cubicBezTo>
                <a:cubicBezTo>
                  <a:pt x="240353" y="527125"/>
                  <a:pt x="249285" y="526295"/>
                  <a:pt x="256875" y="526223"/>
                </a:cubicBezTo>
                <a:close/>
                <a:moveTo>
                  <a:pt x="1149981" y="521929"/>
                </a:moveTo>
                <a:cubicBezTo>
                  <a:pt x="1153381" y="521569"/>
                  <a:pt x="1157717" y="522335"/>
                  <a:pt x="1162987" y="524228"/>
                </a:cubicBezTo>
                <a:cubicBezTo>
                  <a:pt x="1177313" y="528888"/>
                  <a:pt x="1181916" y="534011"/>
                  <a:pt x="1176796" y="539597"/>
                </a:cubicBezTo>
                <a:cubicBezTo>
                  <a:pt x="1171677" y="545182"/>
                  <a:pt x="1168056" y="551578"/>
                  <a:pt x="1165934" y="558784"/>
                </a:cubicBezTo>
                <a:cubicBezTo>
                  <a:pt x="1163811" y="565990"/>
                  <a:pt x="1160542" y="589920"/>
                  <a:pt x="1156125" y="630575"/>
                </a:cubicBezTo>
                <a:cubicBezTo>
                  <a:pt x="1167726" y="623921"/>
                  <a:pt x="1179399" y="617984"/>
                  <a:pt x="1191144" y="612764"/>
                </a:cubicBezTo>
                <a:cubicBezTo>
                  <a:pt x="1202888" y="607544"/>
                  <a:pt x="1206287" y="607433"/>
                  <a:pt x="1201339" y="612431"/>
                </a:cubicBezTo>
                <a:cubicBezTo>
                  <a:pt x="1196392" y="617428"/>
                  <a:pt x="1187014" y="626889"/>
                  <a:pt x="1173204" y="640814"/>
                </a:cubicBezTo>
                <a:cubicBezTo>
                  <a:pt x="1159395" y="654738"/>
                  <a:pt x="1148976" y="666666"/>
                  <a:pt x="1141950" y="676596"/>
                </a:cubicBezTo>
                <a:cubicBezTo>
                  <a:pt x="1134923" y="686527"/>
                  <a:pt x="1128079" y="685587"/>
                  <a:pt x="1121418" y="673778"/>
                </a:cubicBezTo>
                <a:cubicBezTo>
                  <a:pt x="1114757" y="661969"/>
                  <a:pt x="1113947" y="653670"/>
                  <a:pt x="1118987" y="648880"/>
                </a:cubicBezTo>
                <a:cubicBezTo>
                  <a:pt x="1124028" y="644090"/>
                  <a:pt x="1128076" y="636895"/>
                  <a:pt x="1131130" y="627295"/>
                </a:cubicBezTo>
                <a:cubicBezTo>
                  <a:pt x="1134184" y="617694"/>
                  <a:pt x="1136389" y="605479"/>
                  <a:pt x="1137744" y="590652"/>
                </a:cubicBezTo>
                <a:cubicBezTo>
                  <a:pt x="1139099" y="575824"/>
                  <a:pt x="1140000" y="565750"/>
                  <a:pt x="1140444" y="560430"/>
                </a:cubicBezTo>
                <a:cubicBezTo>
                  <a:pt x="1140889" y="555109"/>
                  <a:pt x="1137547" y="553765"/>
                  <a:pt x="1130420" y="556397"/>
                </a:cubicBezTo>
                <a:cubicBezTo>
                  <a:pt x="1123293" y="559028"/>
                  <a:pt x="1116327" y="561953"/>
                  <a:pt x="1109523" y="565173"/>
                </a:cubicBezTo>
                <a:cubicBezTo>
                  <a:pt x="1102718" y="568392"/>
                  <a:pt x="1094362" y="566858"/>
                  <a:pt x="1084452" y="560570"/>
                </a:cubicBezTo>
                <a:cubicBezTo>
                  <a:pt x="1074543" y="554281"/>
                  <a:pt x="1075028" y="550230"/>
                  <a:pt x="1085904" y="548416"/>
                </a:cubicBezTo>
                <a:cubicBezTo>
                  <a:pt x="1096781" y="546602"/>
                  <a:pt x="1108182" y="543784"/>
                  <a:pt x="1120106" y="539963"/>
                </a:cubicBezTo>
                <a:cubicBezTo>
                  <a:pt x="1132030" y="536141"/>
                  <a:pt x="1139523" y="531617"/>
                  <a:pt x="1142584" y="526390"/>
                </a:cubicBezTo>
                <a:cubicBezTo>
                  <a:pt x="1144115" y="523776"/>
                  <a:pt x="1146580" y="522289"/>
                  <a:pt x="1149981" y="521929"/>
                </a:cubicBezTo>
                <a:close/>
                <a:moveTo>
                  <a:pt x="1599124" y="513303"/>
                </a:moveTo>
                <a:cubicBezTo>
                  <a:pt x="1594891" y="513538"/>
                  <a:pt x="1589163" y="514218"/>
                  <a:pt x="1581944" y="515344"/>
                </a:cubicBezTo>
                <a:cubicBezTo>
                  <a:pt x="1567502" y="517595"/>
                  <a:pt x="1551585" y="519904"/>
                  <a:pt x="1534190" y="522270"/>
                </a:cubicBezTo>
                <a:cubicBezTo>
                  <a:pt x="1534190" y="528752"/>
                  <a:pt x="1534377" y="532459"/>
                  <a:pt x="1534749" y="533391"/>
                </a:cubicBezTo>
                <a:cubicBezTo>
                  <a:pt x="1544257" y="532602"/>
                  <a:pt x="1554596" y="530158"/>
                  <a:pt x="1565768" y="526056"/>
                </a:cubicBezTo>
                <a:cubicBezTo>
                  <a:pt x="1576938" y="521955"/>
                  <a:pt x="1585492" y="523281"/>
                  <a:pt x="1591429" y="530036"/>
                </a:cubicBezTo>
                <a:cubicBezTo>
                  <a:pt x="1597366" y="536790"/>
                  <a:pt x="1592981" y="541762"/>
                  <a:pt x="1578276" y="544953"/>
                </a:cubicBezTo>
                <a:cubicBezTo>
                  <a:pt x="1563570" y="548144"/>
                  <a:pt x="1549778" y="550105"/>
                  <a:pt x="1536900" y="550836"/>
                </a:cubicBezTo>
                <a:cubicBezTo>
                  <a:pt x="1537804" y="554565"/>
                  <a:pt x="1538256" y="557748"/>
                  <a:pt x="1538256" y="560387"/>
                </a:cubicBezTo>
                <a:cubicBezTo>
                  <a:pt x="1549039" y="558021"/>
                  <a:pt x="1559569" y="555407"/>
                  <a:pt x="1569843" y="552546"/>
                </a:cubicBezTo>
                <a:cubicBezTo>
                  <a:pt x="1580118" y="549685"/>
                  <a:pt x="1588220" y="551367"/>
                  <a:pt x="1594150" y="557590"/>
                </a:cubicBezTo>
                <a:cubicBezTo>
                  <a:pt x="1600080" y="563814"/>
                  <a:pt x="1596635" y="568561"/>
                  <a:pt x="1583814" y="571830"/>
                </a:cubicBezTo>
                <a:cubicBezTo>
                  <a:pt x="1570994" y="575100"/>
                  <a:pt x="1556253" y="577122"/>
                  <a:pt x="1539589" y="577896"/>
                </a:cubicBezTo>
                <a:lnTo>
                  <a:pt x="1540601" y="591448"/>
                </a:lnTo>
                <a:cubicBezTo>
                  <a:pt x="1541618" y="590673"/>
                  <a:pt x="1550402" y="588909"/>
                  <a:pt x="1566950" y="586156"/>
                </a:cubicBezTo>
                <a:cubicBezTo>
                  <a:pt x="1583499" y="583403"/>
                  <a:pt x="1593702" y="582026"/>
                  <a:pt x="1597560" y="582026"/>
                </a:cubicBezTo>
                <a:cubicBezTo>
                  <a:pt x="1602321" y="582026"/>
                  <a:pt x="1605999" y="582012"/>
                  <a:pt x="1608594" y="581983"/>
                </a:cubicBezTo>
                <a:cubicBezTo>
                  <a:pt x="1611075" y="557676"/>
                  <a:pt x="1612111" y="540586"/>
                  <a:pt x="1611703" y="530713"/>
                </a:cubicBezTo>
                <a:cubicBezTo>
                  <a:pt x="1611294" y="520840"/>
                  <a:pt x="1609842" y="515247"/>
                  <a:pt x="1607347" y="513935"/>
                </a:cubicBezTo>
                <a:cubicBezTo>
                  <a:pt x="1606099" y="513279"/>
                  <a:pt x="1603358" y="513068"/>
                  <a:pt x="1599124" y="513303"/>
                </a:cubicBezTo>
                <a:close/>
                <a:moveTo>
                  <a:pt x="2376498" y="474840"/>
                </a:moveTo>
                <a:cubicBezTo>
                  <a:pt x="2375501" y="474396"/>
                  <a:pt x="2360304" y="477500"/>
                  <a:pt x="2330907" y="484154"/>
                </a:cubicBezTo>
                <a:cubicBezTo>
                  <a:pt x="2331738" y="495913"/>
                  <a:pt x="2332928" y="507378"/>
                  <a:pt x="2334477" y="518549"/>
                </a:cubicBezTo>
                <a:cubicBezTo>
                  <a:pt x="2348932" y="515853"/>
                  <a:pt x="2361774" y="513838"/>
                  <a:pt x="2373002" y="512505"/>
                </a:cubicBezTo>
                <a:cubicBezTo>
                  <a:pt x="2375440" y="501950"/>
                  <a:pt x="2376881" y="493145"/>
                  <a:pt x="2377326" y="486090"/>
                </a:cubicBezTo>
                <a:cubicBezTo>
                  <a:pt x="2377770" y="479035"/>
                  <a:pt x="2377494" y="475285"/>
                  <a:pt x="2376498" y="474840"/>
                </a:cubicBezTo>
                <a:close/>
                <a:moveTo>
                  <a:pt x="1626830" y="466967"/>
                </a:moveTo>
                <a:cubicBezTo>
                  <a:pt x="1629558" y="466258"/>
                  <a:pt x="1634873" y="467247"/>
                  <a:pt x="1642774" y="469936"/>
                </a:cubicBezTo>
                <a:cubicBezTo>
                  <a:pt x="1658577" y="475313"/>
                  <a:pt x="1665296" y="483211"/>
                  <a:pt x="1662930" y="493629"/>
                </a:cubicBezTo>
                <a:cubicBezTo>
                  <a:pt x="1660564" y="504048"/>
                  <a:pt x="1653917" y="505206"/>
                  <a:pt x="1642989" y="497103"/>
                </a:cubicBezTo>
                <a:cubicBezTo>
                  <a:pt x="1636823" y="490048"/>
                  <a:pt x="1631295" y="482412"/>
                  <a:pt x="1626405" y="474195"/>
                </a:cubicBezTo>
                <a:cubicBezTo>
                  <a:pt x="1623960" y="470086"/>
                  <a:pt x="1624101" y="467677"/>
                  <a:pt x="1626830" y="466967"/>
                </a:cubicBezTo>
                <a:close/>
                <a:moveTo>
                  <a:pt x="1847796" y="456599"/>
                </a:moveTo>
                <a:cubicBezTo>
                  <a:pt x="1858859" y="458492"/>
                  <a:pt x="1868334" y="462450"/>
                  <a:pt x="1876222" y="468473"/>
                </a:cubicBezTo>
                <a:cubicBezTo>
                  <a:pt x="1884109" y="474496"/>
                  <a:pt x="1886374" y="482577"/>
                  <a:pt x="1883019" y="492715"/>
                </a:cubicBezTo>
                <a:cubicBezTo>
                  <a:pt x="1879663" y="502854"/>
                  <a:pt x="1874458" y="505733"/>
                  <a:pt x="1867402" y="501352"/>
                </a:cubicBezTo>
                <a:cubicBezTo>
                  <a:pt x="1860347" y="496971"/>
                  <a:pt x="1853973" y="491926"/>
                  <a:pt x="1848280" y="486219"/>
                </a:cubicBezTo>
                <a:cubicBezTo>
                  <a:pt x="1843662" y="479766"/>
                  <a:pt x="1839661" y="472743"/>
                  <a:pt x="1836277" y="465150"/>
                </a:cubicBezTo>
                <a:cubicBezTo>
                  <a:pt x="1832893" y="457557"/>
                  <a:pt x="1836732" y="454706"/>
                  <a:pt x="1847796" y="456599"/>
                </a:cubicBezTo>
                <a:close/>
                <a:moveTo>
                  <a:pt x="192853" y="456115"/>
                </a:moveTo>
                <a:cubicBezTo>
                  <a:pt x="204990" y="455228"/>
                  <a:pt x="214675" y="457164"/>
                  <a:pt x="221908" y="461923"/>
                </a:cubicBezTo>
                <a:cubicBezTo>
                  <a:pt x="231552" y="468269"/>
                  <a:pt x="229512" y="473915"/>
                  <a:pt x="215788" y="478863"/>
                </a:cubicBezTo>
                <a:cubicBezTo>
                  <a:pt x="202064" y="483810"/>
                  <a:pt x="182325" y="488062"/>
                  <a:pt x="156570" y="491618"/>
                </a:cubicBezTo>
                <a:cubicBezTo>
                  <a:pt x="129338" y="496178"/>
                  <a:pt x="108810" y="494841"/>
                  <a:pt x="94986" y="487607"/>
                </a:cubicBezTo>
                <a:cubicBezTo>
                  <a:pt x="81162" y="480372"/>
                  <a:pt x="81524" y="475865"/>
                  <a:pt x="96073" y="474087"/>
                </a:cubicBezTo>
                <a:cubicBezTo>
                  <a:pt x="110621" y="472309"/>
                  <a:pt x="123638" y="470097"/>
                  <a:pt x="135125" y="467451"/>
                </a:cubicBezTo>
                <a:cubicBezTo>
                  <a:pt x="146611" y="464806"/>
                  <a:pt x="161535" y="461636"/>
                  <a:pt x="179899" y="457944"/>
                </a:cubicBezTo>
                <a:cubicBezTo>
                  <a:pt x="184489" y="457021"/>
                  <a:pt x="188807" y="456411"/>
                  <a:pt x="192853" y="456115"/>
                </a:cubicBezTo>
                <a:close/>
                <a:moveTo>
                  <a:pt x="2388154" y="448229"/>
                </a:moveTo>
                <a:cubicBezTo>
                  <a:pt x="2393368" y="448962"/>
                  <a:pt x="2399331" y="451451"/>
                  <a:pt x="2406042" y="455696"/>
                </a:cubicBezTo>
                <a:cubicBezTo>
                  <a:pt x="2425244" y="465447"/>
                  <a:pt x="2430388" y="473259"/>
                  <a:pt x="2421476" y="479131"/>
                </a:cubicBezTo>
                <a:cubicBezTo>
                  <a:pt x="2412563" y="485004"/>
                  <a:pt x="2403518" y="496322"/>
                  <a:pt x="2394340" y="513086"/>
                </a:cubicBezTo>
                <a:cubicBezTo>
                  <a:pt x="2403346" y="524644"/>
                  <a:pt x="2402794" y="530713"/>
                  <a:pt x="2392684" y="531294"/>
                </a:cubicBezTo>
                <a:cubicBezTo>
                  <a:pt x="2382574" y="531875"/>
                  <a:pt x="2362570" y="533872"/>
                  <a:pt x="2332670" y="537285"/>
                </a:cubicBezTo>
                <a:cubicBezTo>
                  <a:pt x="2326604" y="550105"/>
                  <a:pt x="2320521" y="545057"/>
                  <a:pt x="2314419" y="522141"/>
                </a:cubicBezTo>
                <a:cubicBezTo>
                  <a:pt x="2308317" y="499226"/>
                  <a:pt x="2303216" y="483674"/>
                  <a:pt x="2299114" y="475485"/>
                </a:cubicBezTo>
                <a:cubicBezTo>
                  <a:pt x="2295013" y="467297"/>
                  <a:pt x="2297078" y="464110"/>
                  <a:pt x="2305309" y="465924"/>
                </a:cubicBezTo>
                <a:cubicBezTo>
                  <a:pt x="2313541" y="467738"/>
                  <a:pt x="2319800" y="468645"/>
                  <a:pt x="2324088" y="468645"/>
                </a:cubicBezTo>
                <a:cubicBezTo>
                  <a:pt x="2328160" y="468645"/>
                  <a:pt x="2335764" y="467143"/>
                  <a:pt x="2346899" y="464139"/>
                </a:cubicBezTo>
                <a:cubicBezTo>
                  <a:pt x="2358035" y="461134"/>
                  <a:pt x="2367320" y="456854"/>
                  <a:pt x="2374755" y="451297"/>
                </a:cubicBezTo>
                <a:cubicBezTo>
                  <a:pt x="2378473" y="448519"/>
                  <a:pt x="2382939" y="447496"/>
                  <a:pt x="2388154" y="448229"/>
                </a:cubicBezTo>
                <a:close/>
                <a:moveTo>
                  <a:pt x="2246441" y="443422"/>
                </a:moveTo>
                <a:cubicBezTo>
                  <a:pt x="2248868" y="442531"/>
                  <a:pt x="2252107" y="442689"/>
                  <a:pt x="2256158" y="443898"/>
                </a:cubicBezTo>
                <a:cubicBezTo>
                  <a:pt x="2264260" y="446314"/>
                  <a:pt x="2272445" y="451243"/>
                  <a:pt x="2280712" y="458686"/>
                </a:cubicBezTo>
                <a:cubicBezTo>
                  <a:pt x="2288979" y="466128"/>
                  <a:pt x="2287022" y="471216"/>
                  <a:pt x="2274840" y="473947"/>
                </a:cubicBezTo>
                <a:cubicBezTo>
                  <a:pt x="2262658" y="476679"/>
                  <a:pt x="2248501" y="481078"/>
                  <a:pt x="2232368" y="487144"/>
                </a:cubicBezTo>
                <a:cubicBezTo>
                  <a:pt x="2245876" y="493181"/>
                  <a:pt x="2251709" y="498548"/>
                  <a:pt x="2249866" y="503245"/>
                </a:cubicBezTo>
                <a:cubicBezTo>
                  <a:pt x="2248024" y="507941"/>
                  <a:pt x="2246694" y="513946"/>
                  <a:pt x="2245876" y="521259"/>
                </a:cubicBezTo>
                <a:cubicBezTo>
                  <a:pt x="2261851" y="514950"/>
                  <a:pt x="2272370" y="514609"/>
                  <a:pt x="2277432" y="520238"/>
                </a:cubicBezTo>
                <a:cubicBezTo>
                  <a:pt x="2282494" y="525866"/>
                  <a:pt x="2281741" y="529942"/>
                  <a:pt x="2275173" y="532466"/>
                </a:cubicBezTo>
                <a:cubicBezTo>
                  <a:pt x="2268606" y="534990"/>
                  <a:pt x="2258754" y="538195"/>
                  <a:pt x="2245618" y="542081"/>
                </a:cubicBezTo>
                <a:lnTo>
                  <a:pt x="2243166" y="575810"/>
                </a:lnTo>
                <a:cubicBezTo>
                  <a:pt x="2255111" y="577387"/>
                  <a:pt x="2265296" y="580700"/>
                  <a:pt x="2273721" y="585747"/>
                </a:cubicBezTo>
                <a:cubicBezTo>
                  <a:pt x="2282146" y="590795"/>
                  <a:pt x="2284921" y="597983"/>
                  <a:pt x="2282046" y="607311"/>
                </a:cubicBezTo>
                <a:cubicBezTo>
                  <a:pt x="2279171" y="616640"/>
                  <a:pt x="2273388" y="618321"/>
                  <a:pt x="2264698" y="612356"/>
                </a:cubicBezTo>
                <a:cubicBezTo>
                  <a:pt x="2256008" y="606390"/>
                  <a:pt x="2248830" y="599019"/>
                  <a:pt x="2243166" y="590243"/>
                </a:cubicBezTo>
                <a:cubicBezTo>
                  <a:pt x="2245848" y="655462"/>
                  <a:pt x="2244335" y="696289"/>
                  <a:pt x="2238627" y="712723"/>
                </a:cubicBezTo>
                <a:cubicBezTo>
                  <a:pt x="2232920" y="729157"/>
                  <a:pt x="2226825" y="730218"/>
                  <a:pt x="2220344" y="715906"/>
                </a:cubicBezTo>
                <a:cubicBezTo>
                  <a:pt x="2213862" y="701595"/>
                  <a:pt x="2211747" y="690280"/>
                  <a:pt x="2213998" y="681963"/>
                </a:cubicBezTo>
                <a:cubicBezTo>
                  <a:pt x="2216249" y="673646"/>
                  <a:pt x="2217823" y="660761"/>
                  <a:pt x="2218719" y="643309"/>
                </a:cubicBezTo>
                <a:cubicBezTo>
                  <a:pt x="2219616" y="625857"/>
                  <a:pt x="2220516" y="603673"/>
                  <a:pt x="2221419" y="576756"/>
                </a:cubicBezTo>
                <a:cubicBezTo>
                  <a:pt x="2203537" y="606670"/>
                  <a:pt x="2182195" y="629220"/>
                  <a:pt x="2157394" y="644406"/>
                </a:cubicBezTo>
                <a:cubicBezTo>
                  <a:pt x="2132592" y="659592"/>
                  <a:pt x="2127043" y="659739"/>
                  <a:pt x="2140745" y="644847"/>
                </a:cubicBezTo>
                <a:cubicBezTo>
                  <a:pt x="2154447" y="629955"/>
                  <a:pt x="2169095" y="612700"/>
                  <a:pt x="2184690" y="593082"/>
                </a:cubicBezTo>
                <a:cubicBezTo>
                  <a:pt x="2200285" y="573465"/>
                  <a:pt x="2210277" y="559024"/>
                  <a:pt x="2214665" y="549761"/>
                </a:cubicBezTo>
                <a:cubicBezTo>
                  <a:pt x="2187046" y="560344"/>
                  <a:pt x="2169701" y="567263"/>
                  <a:pt x="2162631" y="570518"/>
                </a:cubicBezTo>
                <a:cubicBezTo>
                  <a:pt x="2155562" y="573773"/>
                  <a:pt x="2146721" y="570206"/>
                  <a:pt x="2136109" y="559817"/>
                </a:cubicBezTo>
                <a:cubicBezTo>
                  <a:pt x="2125497" y="549427"/>
                  <a:pt x="2126967" y="544232"/>
                  <a:pt x="2140519" y="544232"/>
                </a:cubicBezTo>
                <a:cubicBezTo>
                  <a:pt x="2150987" y="544232"/>
                  <a:pt x="2162359" y="542913"/>
                  <a:pt x="2174634" y="540275"/>
                </a:cubicBezTo>
                <a:cubicBezTo>
                  <a:pt x="2186909" y="537636"/>
                  <a:pt x="2202533" y="533434"/>
                  <a:pt x="2221505" y="527670"/>
                </a:cubicBezTo>
                <a:cubicBezTo>
                  <a:pt x="2222351" y="510949"/>
                  <a:pt x="2220953" y="500316"/>
                  <a:pt x="2217311" y="495770"/>
                </a:cubicBezTo>
                <a:cubicBezTo>
                  <a:pt x="2211660" y="497534"/>
                  <a:pt x="2205308" y="498648"/>
                  <a:pt x="2198252" y="499115"/>
                </a:cubicBezTo>
                <a:cubicBezTo>
                  <a:pt x="2191197" y="499581"/>
                  <a:pt x="2193441" y="495476"/>
                  <a:pt x="2204985" y="486800"/>
                </a:cubicBezTo>
                <a:cubicBezTo>
                  <a:pt x="2216529" y="478124"/>
                  <a:pt x="2225115" y="471191"/>
                  <a:pt x="2230744" y="465999"/>
                </a:cubicBezTo>
                <a:cubicBezTo>
                  <a:pt x="2236372" y="460808"/>
                  <a:pt x="2239990" y="455223"/>
                  <a:pt x="2241596" y="449243"/>
                </a:cubicBezTo>
                <a:cubicBezTo>
                  <a:pt x="2242399" y="446253"/>
                  <a:pt x="2244014" y="444313"/>
                  <a:pt x="2246441" y="443422"/>
                </a:cubicBezTo>
                <a:close/>
                <a:moveTo>
                  <a:pt x="1144392" y="438176"/>
                </a:moveTo>
                <a:cubicBezTo>
                  <a:pt x="1148263" y="438029"/>
                  <a:pt x="1153157" y="438298"/>
                  <a:pt x="1159072" y="438982"/>
                </a:cubicBezTo>
                <a:cubicBezTo>
                  <a:pt x="1171118" y="440001"/>
                  <a:pt x="1179937" y="443080"/>
                  <a:pt x="1185529" y="448221"/>
                </a:cubicBezTo>
                <a:cubicBezTo>
                  <a:pt x="1191122" y="453362"/>
                  <a:pt x="1192796" y="460772"/>
                  <a:pt x="1190552" y="470452"/>
                </a:cubicBezTo>
                <a:cubicBezTo>
                  <a:pt x="1188308" y="480132"/>
                  <a:pt x="1181110" y="481906"/>
                  <a:pt x="1168956" y="475776"/>
                </a:cubicBezTo>
                <a:cubicBezTo>
                  <a:pt x="1156803" y="469645"/>
                  <a:pt x="1146201" y="461296"/>
                  <a:pt x="1137153" y="450727"/>
                </a:cubicBezTo>
                <a:cubicBezTo>
                  <a:pt x="1130366" y="442801"/>
                  <a:pt x="1132780" y="438617"/>
                  <a:pt x="1144392" y="438176"/>
                </a:cubicBezTo>
                <a:close/>
                <a:moveTo>
                  <a:pt x="449198" y="436232"/>
                </a:moveTo>
                <a:cubicBezTo>
                  <a:pt x="452697" y="436036"/>
                  <a:pt x="458284" y="438545"/>
                  <a:pt x="465960" y="443758"/>
                </a:cubicBezTo>
                <a:cubicBezTo>
                  <a:pt x="481311" y="454183"/>
                  <a:pt x="487029" y="461618"/>
                  <a:pt x="483114" y="466064"/>
                </a:cubicBezTo>
                <a:cubicBezTo>
                  <a:pt x="479199" y="470509"/>
                  <a:pt x="474442" y="477020"/>
                  <a:pt x="468842" y="485595"/>
                </a:cubicBezTo>
                <a:cubicBezTo>
                  <a:pt x="463242" y="494171"/>
                  <a:pt x="454664" y="508289"/>
                  <a:pt x="443105" y="527949"/>
                </a:cubicBezTo>
                <a:cubicBezTo>
                  <a:pt x="453903" y="537657"/>
                  <a:pt x="458177" y="545853"/>
                  <a:pt x="455926" y="552535"/>
                </a:cubicBezTo>
                <a:cubicBezTo>
                  <a:pt x="453674" y="559218"/>
                  <a:pt x="452548" y="570862"/>
                  <a:pt x="452548" y="587468"/>
                </a:cubicBezTo>
                <a:cubicBezTo>
                  <a:pt x="452548" y="602683"/>
                  <a:pt x="452086" y="622390"/>
                  <a:pt x="451161" y="646589"/>
                </a:cubicBezTo>
                <a:cubicBezTo>
                  <a:pt x="450236" y="670788"/>
                  <a:pt x="447361" y="688595"/>
                  <a:pt x="442535" y="700010"/>
                </a:cubicBezTo>
                <a:cubicBezTo>
                  <a:pt x="437710" y="711425"/>
                  <a:pt x="432070" y="710640"/>
                  <a:pt x="425617" y="697655"/>
                </a:cubicBezTo>
                <a:cubicBezTo>
                  <a:pt x="419164" y="684670"/>
                  <a:pt x="417519" y="674026"/>
                  <a:pt x="420681" y="665723"/>
                </a:cubicBezTo>
                <a:cubicBezTo>
                  <a:pt x="423843" y="657420"/>
                  <a:pt x="426094" y="644958"/>
                  <a:pt x="427435" y="628338"/>
                </a:cubicBezTo>
                <a:cubicBezTo>
                  <a:pt x="428776" y="611717"/>
                  <a:pt x="429446" y="594947"/>
                  <a:pt x="429446" y="578025"/>
                </a:cubicBezTo>
                <a:cubicBezTo>
                  <a:pt x="429446" y="560544"/>
                  <a:pt x="429238" y="549323"/>
                  <a:pt x="428822" y="544362"/>
                </a:cubicBezTo>
                <a:cubicBezTo>
                  <a:pt x="421293" y="557081"/>
                  <a:pt x="413181" y="567335"/>
                  <a:pt x="404483" y="575121"/>
                </a:cubicBezTo>
                <a:cubicBezTo>
                  <a:pt x="395786" y="582908"/>
                  <a:pt x="384501" y="590300"/>
                  <a:pt x="370626" y="597298"/>
                </a:cubicBezTo>
                <a:cubicBezTo>
                  <a:pt x="356752" y="604296"/>
                  <a:pt x="355996" y="600797"/>
                  <a:pt x="368357" y="586801"/>
                </a:cubicBezTo>
                <a:cubicBezTo>
                  <a:pt x="380718" y="572805"/>
                  <a:pt x="392441" y="558271"/>
                  <a:pt x="403526" y="543200"/>
                </a:cubicBezTo>
                <a:cubicBezTo>
                  <a:pt x="414611" y="528128"/>
                  <a:pt x="424628" y="510784"/>
                  <a:pt x="433576" y="491167"/>
                </a:cubicBezTo>
                <a:cubicBezTo>
                  <a:pt x="442524" y="471549"/>
                  <a:pt x="446321" y="456137"/>
                  <a:pt x="444966" y="444930"/>
                </a:cubicBezTo>
                <a:cubicBezTo>
                  <a:pt x="444288" y="439327"/>
                  <a:pt x="445699" y="436427"/>
                  <a:pt x="449198" y="436232"/>
                </a:cubicBezTo>
                <a:close/>
                <a:moveTo>
                  <a:pt x="908974" y="433280"/>
                </a:moveTo>
                <a:cubicBezTo>
                  <a:pt x="910863" y="433222"/>
                  <a:pt x="913197" y="433607"/>
                  <a:pt x="915977" y="434433"/>
                </a:cubicBezTo>
                <a:cubicBezTo>
                  <a:pt x="927098" y="437738"/>
                  <a:pt x="935447" y="441585"/>
                  <a:pt x="941026" y="445973"/>
                </a:cubicBezTo>
                <a:cubicBezTo>
                  <a:pt x="946604" y="450361"/>
                  <a:pt x="947260" y="455180"/>
                  <a:pt x="942994" y="460428"/>
                </a:cubicBezTo>
                <a:cubicBezTo>
                  <a:pt x="938728" y="465677"/>
                  <a:pt x="933688" y="474109"/>
                  <a:pt x="927872" y="485724"/>
                </a:cubicBezTo>
                <a:cubicBezTo>
                  <a:pt x="922057" y="497340"/>
                  <a:pt x="913485" y="509185"/>
                  <a:pt x="902157" y="521259"/>
                </a:cubicBezTo>
                <a:cubicBezTo>
                  <a:pt x="930507" y="520471"/>
                  <a:pt x="948035" y="517574"/>
                  <a:pt x="954739" y="512569"/>
                </a:cubicBezTo>
                <a:cubicBezTo>
                  <a:pt x="961443" y="507564"/>
                  <a:pt x="969212" y="506991"/>
                  <a:pt x="978045" y="510848"/>
                </a:cubicBezTo>
                <a:cubicBezTo>
                  <a:pt x="986879" y="514706"/>
                  <a:pt x="993988" y="519528"/>
                  <a:pt x="999373" y="525314"/>
                </a:cubicBezTo>
                <a:cubicBezTo>
                  <a:pt x="1004757" y="531100"/>
                  <a:pt x="1005162" y="536485"/>
                  <a:pt x="1000588" y="541468"/>
                </a:cubicBezTo>
                <a:cubicBezTo>
                  <a:pt x="996013" y="546452"/>
                  <a:pt x="992841" y="558268"/>
                  <a:pt x="991070" y="576917"/>
                </a:cubicBezTo>
                <a:cubicBezTo>
                  <a:pt x="989299" y="595567"/>
                  <a:pt x="987739" y="614324"/>
                  <a:pt x="986391" y="633188"/>
                </a:cubicBezTo>
                <a:cubicBezTo>
                  <a:pt x="985043" y="652053"/>
                  <a:pt x="981064" y="668325"/>
                  <a:pt x="974453" y="682006"/>
                </a:cubicBezTo>
                <a:cubicBezTo>
                  <a:pt x="967842" y="695687"/>
                  <a:pt x="957585" y="706087"/>
                  <a:pt x="943682" y="713207"/>
                </a:cubicBezTo>
                <a:cubicBezTo>
                  <a:pt x="929779" y="720327"/>
                  <a:pt x="922301" y="718538"/>
                  <a:pt x="921247" y="707840"/>
                </a:cubicBezTo>
                <a:cubicBezTo>
                  <a:pt x="920193" y="697142"/>
                  <a:pt x="914471" y="684967"/>
                  <a:pt x="904082" y="671315"/>
                </a:cubicBezTo>
                <a:cubicBezTo>
                  <a:pt x="893692" y="657663"/>
                  <a:pt x="895098" y="654035"/>
                  <a:pt x="908298" y="660431"/>
                </a:cubicBezTo>
                <a:cubicBezTo>
                  <a:pt x="921498" y="666827"/>
                  <a:pt x="930715" y="670426"/>
                  <a:pt x="935949" y="671229"/>
                </a:cubicBezTo>
                <a:cubicBezTo>
                  <a:pt x="941183" y="672032"/>
                  <a:pt x="946056" y="667225"/>
                  <a:pt x="950566" y="656807"/>
                </a:cubicBezTo>
                <a:cubicBezTo>
                  <a:pt x="955076" y="646388"/>
                  <a:pt x="958231" y="630611"/>
                  <a:pt x="960030" y="609473"/>
                </a:cubicBezTo>
                <a:cubicBezTo>
                  <a:pt x="961830" y="588336"/>
                  <a:pt x="962730" y="570654"/>
                  <a:pt x="962730" y="556429"/>
                </a:cubicBezTo>
                <a:cubicBezTo>
                  <a:pt x="962730" y="543594"/>
                  <a:pt x="961493" y="536349"/>
                  <a:pt x="959019" y="534693"/>
                </a:cubicBezTo>
                <a:cubicBezTo>
                  <a:pt x="956546" y="533036"/>
                  <a:pt x="950397" y="533441"/>
                  <a:pt x="940574" y="535908"/>
                </a:cubicBezTo>
                <a:lnTo>
                  <a:pt x="912439" y="542963"/>
                </a:lnTo>
                <a:cubicBezTo>
                  <a:pt x="905613" y="543895"/>
                  <a:pt x="899547" y="541658"/>
                  <a:pt x="894241" y="536252"/>
                </a:cubicBezTo>
                <a:cubicBezTo>
                  <a:pt x="880517" y="551840"/>
                  <a:pt x="866231" y="563835"/>
                  <a:pt x="851382" y="572239"/>
                </a:cubicBezTo>
                <a:cubicBezTo>
                  <a:pt x="847669" y="574340"/>
                  <a:pt x="844874" y="575618"/>
                  <a:pt x="842997" y="576074"/>
                </a:cubicBezTo>
                <a:lnTo>
                  <a:pt x="841335" y="575441"/>
                </a:lnTo>
                <a:lnTo>
                  <a:pt x="841016" y="581004"/>
                </a:lnTo>
                <a:cubicBezTo>
                  <a:pt x="840810" y="588336"/>
                  <a:pt x="840931" y="597399"/>
                  <a:pt x="841379" y="608193"/>
                </a:cubicBezTo>
                <a:cubicBezTo>
                  <a:pt x="842276" y="629783"/>
                  <a:pt x="841566" y="646130"/>
                  <a:pt x="839250" y="657237"/>
                </a:cubicBezTo>
                <a:cubicBezTo>
                  <a:pt x="836934" y="668343"/>
                  <a:pt x="833822" y="677277"/>
                  <a:pt x="829914" y="684039"/>
                </a:cubicBezTo>
                <a:cubicBezTo>
                  <a:pt x="826006" y="690800"/>
                  <a:pt x="821823" y="690901"/>
                  <a:pt x="817363" y="684340"/>
                </a:cubicBezTo>
                <a:cubicBezTo>
                  <a:pt x="812903" y="677779"/>
                  <a:pt x="809490" y="672330"/>
                  <a:pt x="807124" y="667992"/>
                </a:cubicBezTo>
                <a:cubicBezTo>
                  <a:pt x="804758" y="663654"/>
                  <a:pt x="802445" y="661309"/>
                  <a:pt x="800187" y="660958"/>
                </a:cubicBezTo>
                <a:cubicBezTo>
                  <a:pt x="797929" y="660607"/>
                  <a:pt x="786704" y="662080"/>
                  <a:pt x="766513" y="665379"/>
                </a:cubicBezTo>
                <a:cubicBezTo>
                  <a:pt x="761809" y="685483"/>
                  <a:pt x="756442" y="690983"/>
                  <a:pt x="750412" y="681877"/>
                </a:cubicBezTo>
                <a:cubicBezTo>
                  <a:pt x="744382" y="672771"/>
                  <a:pt x="741367" y="660646"/>
                  <a:pt x="741367" y="645503"/>
                </a:cubicBezTo>
                <a:cubicBezTo>
                  <a:pt x="741367" y="631234"/>
                  <a:pt x="740926" y="613506"/>
                  <a:pt x="740044" y="592319"/>
                </a:cubicBezTo>
                <a:cubicBezTo>
                  <a:pt x="739163" y="571131"/>
                  <a:pt x="736014" y="555794"/>
                  <a:pt x="730601" y="546308"/>
                </a:cubicBezTo>
                <a:cubicBezTo>
                  <a:pt x="725188" y="536822"/>
                  <a:pt x="726109" y="532079"/>
                  <a:pt x="733365" y="532079"/>
                </a:cubicBezTo>
                <a:cubicBezTo>
                  <a:pt x="738155" y="532079"/>
                  <a:pt x="743755" y="532516"/>
                  <a:pt x="750165" y="533391"/>
                </a:cubicBezTo>
                <a:cubicBezTo>
                  <a:pt x="757048" y="524744"/>
                  <a:pt x="764727" y="511372"/>
                  <a:pt x="773202" y="493275"/>
                </a:cubicBezTo>
                <a:cubicBezTo>
                  <a:pt x="781677" y="475177"/>
                  <a:pt x="784341" y="460919"/>
                  <a:pt x="781193" y="450501"/>
                </a:cubicBezTo>
                <a:cubicBezTo>
                  <a:pt x="778046" y="440083"/>
                  <a:pt x="785972" y="438997"/>
                  <a:pt x="804973" y="447242"/>
                </a:cubicBezTo>
                <a:cubicBezTo>
                  <a:pt x="821178" y="455072"/>
                  <a:pt x="826186" y="461966"/>
                  <a:pt x="819998" y="467925"/>
                </a:cubicBezTo>
                <a:cubicBezTo>
                  <a:pt x="813811" y="473883"/>
                  <a:pt x="807145" y="482218"/>
                  <a:pt x="800004" y="492930"/>
                </a:cubicBezTo>
                <a:cubicBezTo>
                  <a:pt x="792863" y="503642"/>
                  <a:pt x="781921" y="517129"/>
                  <a:pt x="767180" y="533391"/>
                </a:cubicBezTo>
                <a:cubicBezTo>
                  <a:pt x="784531" y="530896"/>
                  <a:pt x="796591" y="526673"/>
                  <a:pt x="803360" y="520722"/>
                </a:cubicBezTo>
                <a:cubicBezTo>
                  <a:pt x="810128" y="514770"/>
                  <a:pt x="817456" y="513716"/>
                  <a:pt x="825343" y="517560"/>
                </a:cubicBezTo>
                <a:cubicBezTo>
                  <a:pt x="833230" y="521403"/>
                  <a:pt x="840132" y="525404"/>
                  <a:pt x="846047" y="529562"/>
                </a:cubicBezTo>
                <a:cubicBezTo>
                  <a:pt x="851963" y="533721"/>
                  <a:pt x="853300" y="538600"/>
                  <a:pt x="850059" y="544200"/>
                </a:cubicBezTo>
                <a:cubicBezTo>
                  <a:pt x="846818" y="549800"/>
                  <a:pt x="844337" y="556468"/>
                  <a:pt x="842616" y="564205"/>
                </a:cubicBezTo>
                <a:cubicBezTo>
                  <a:pt x="842186" y="566139"/>
                  <a:pt x="841838" y="568506"/>
                  <a:pt x="841571" y="571306"/>
                </a:cubicBezTo>
                <a:lnTo>
                  <a:pt x="841549" y="571678"/>
                </a:lnTo>
                <a:lnTo>
                  <a:pt x="842739" y="568944"/>
                </a:lnTo>
                <a:cubicBezTo>
                  <a:pt x="844530" y="566111"/>
                  <a:pt x="847239" y="562455"/>
                  <a:pt x="850865" y="557978"/>
                </a:cubicBezTo>
                <a:cubicBezTo>
                  <a:pt x="865371" y="540067"/>
                  <a:pt x="878642" y="519592"/>
                  <a:pt x="890681" y="496555"/>
                </a:cubicBezTo>
                <a:cubicBezTo>
                  <a:pt x="902720" y="473517"/>
                  <a:pt x="907165" y="456578"/>
                  <a:pt x="904017" y="445737"/>
                </a:cubicBezTo>
                <a:cubicBezTo>
                  <a:pt x="901657" y="437606"/>
                  <a:pt x="903309" y="433454"/>
                  <a:pt x="908974" y="433280"/>
                </a:cubicBezTo>
                <a:close/>
                <a:moveTo>
                  <a:pt x="1513148" y="430123"/>
                </a:moveTo>
                <a:cubicBezTo>
                  <a:pt x="1514972" y="429494"/>
                  <a:pt x="1517936" y="429532"/>
                  <a:pt x="1522037" y="430239"/>
                </a:cubicBezTo>
                <a:cubicBezTo>
                  <a:pt x="1530239" y="431651"/>
                  <a:pt x="1537015" y="433834"/>
                  <a:pt x="1542364" y="436788"/>
                </a:cubicBezTo>
                <a:cubicBezTo>
                  <a:pt x="1547713" y="439742"/>
                  <a:pt x="1549158" y="443026"/>
                  <a:pt x="1546698" y="446640"/>
                </a:cubicBezTo>
                <a:cubicBezTo>
                  <a:pt x="1544239" y="450254"/>
                  <a:pt x="1541425" y="453989"/>
                  <a:pt x="1538256" y="457847"/>
                </a:cubicBezTo>
                <a:cubicBezTo>
                  <a:pt x="1541181" y="457847"/>
                  <a:pt x="1548190" y="455818"/>
                  <a:pt x="1559282" y="451760"/>
                </a:cubicBezTo>
                <a:cubicBezTo>
                  <a:pt x="1570374" y="447701"/>
                  <a:pt x="1578641" y="448985"/>
                  <a:pt x="1584083" y="455610"/>
                </a:cubicBezTo>
                <a:cubicBezTo>
                  <a:pt x="1589525" y="462235"/>
                  <a:pt x="1587891" y="466975"/>
                  <a:pt x="1579179" y="469828"/>
                </a:cubicBezTo>
                <a:cubicBezTo>
                  <a:pt x="1570467" y="472682"/>
                  <a:pt x="1561383" y="474568"/>
                  <a:pt x="1551925" y="475485"/>
                </a:cubicBezTo>
                <a:cubicBezTo>
                  <a:pt x="1542468" y="476403"/>
                  <a:pt x="1535316" y="475966"/>
                  <a:pt x="1530469" y="474173"/>
                </a:cubicBezTo>
                <a:cubicBezTo>
                  <a:pt x="1520488" y="489603"/>
                  <a:pt x="1506890" y="502234"/>
                  <a:pt x="1489675" y="512064"/>
                </a:cubicBezTo>
                <a:cubicBezTo>
                  <a:pt x="1472459" y="521894"/>
                  <a:pt x="1467749" y="521883"/>
                  <a:pt x="1475543" y="512032"/>
                </a:cubicBezTo>
                <a:cubicBezTo>
                  <a:pt x="1483336" y="502180"/>
                  <a:pt x="1489675" y="493701"/>
                  <a:pt x="1494557" y="486596"/>
                </a:cubicBezTo>
                <a:cubicBezTo>
                  <a:pt x="1499440" y="479490"/>
                  <a:pt x="1503642" y="472202"/>
                  <a:pt x="1507163" y="464730"/>
                </a:cubicBezTo>
                <a:cubicBezTo>
                  <a:pt x="1510683" y="457259"/>
                  <a:pt x="1512443" y="451380"/>
                  <a:pt x="1512443" y="447092"/>
                </a:cubicBezTo>
                <a:cubicBezTo>
                  <a:pt x="1512443" y="442302"/>
                  <a:pt x="1511991" y="437943"/>
                  <a:pt x="1511088" y="434014"/>
                </a:cubicBezTo>
                <a:cubicBezTo>
                  <a:pt x="1510636" y="432049"/>
                  <a:pt x="1511323" y="430752"/>
                  <a:pt x="1513148" y="430123"/>
                </a:cubicBezTo>
                <a:close/>
                <a:moveTo>
                  <a:pt x="534753" y="428429"/>
                </a:moveTo>
                <a:cubicBezTo>
                  <a:pt x="538364" y="427958"/>
                  <a:pt x="544232" y="429841"/>
                  <a:pt x="552356" y="434078"/>
                </a:cubicBezTo>
                <a:cubicBezTo>
                  <a:pt x="568604" y="442553"/>
                  <a:pt x="574350" y="449727"/>
                  <a:pt x="569597" y="455599"/>
                </a:cubicBezTo>
                <a:cubicBezTo>
                  <a:pt x="564843" y="461471"/>
                  <a:pt x="559895" y="469104"/>
                  <a:pt x="554754" y="478497"/>
                </a:cubicBezTo>
                <a:cubicBezTo>
                  <a:pt x="549613" y="487890"/>
                  <a:pt x="540289" y="502603"/>
                  <a:pt x="526780" y="522636"/>
                </a:cubicBezTo>
                <a:cubicBezTo>
                  <a:pt x="528988" y="522636"/>
                  <a:pt x="536492" y="521087"/>
                  <a:pt x="549291" y="517990"/>
                </a:cubicBezTo>
                <a:cubicBezTo>
                  <a:pt x="562089" y="514892"/>
                  <a:pt x="572848" y="511820"/>
                  <a:pt x="581567" y="508773"/>
                </a:cubicBezTo>
                <a:cubicBezTo>
                  <a:pt x="590286" y="505725"/>
                  <a:pt x="597388" y="502320"/>
                  <a:pt x="602873" y="498555"/>
                </a:cubicBezTo>
                <a:cubicBezTo>
                  <a:pt x="608358" y="494791"/>
                  <a:pt x="615234" y="494594"/>
                  <a:pt x="623501" y="497964"/>
                </a:cubicBezTo>
                <a:cubicBezTo>
                  <a:pt x="631768" y="501334"/>
                  <a:pt x="640211" y="506848"/>
                  <a:pt x="648830" y="514505"/>
                </a:cubicBezTo>
                <a:cubicBezTo>
                  <a:pt x="657448" y="522163"/>
                  <a:pt x="655588" y="528078"/>
                  <a:pt x="643248" y="532251"/>
                </a:cubicBezTo>
                <a:cubicBezTo>
                  <a:pt x="630908" y="536424"/>
                  <a:pt x="618059" y="544659"/>
                  <a:pt x="604701" y="556956"/>
                </a:cubicBezTo>
                <a:cubicBezTo>
                  <a:pt x="591343" y="569253"/>
                  <a:pt x="587816" y="566915"/>
                  <a:pt x="594118" y="549943"/>
                </a:cubicBezTo>
                <a:cubicBezTo>
                  <a:pt x="600421" y="532972"/>
                  <a:pt x="603428" y="524199"/>
                  <a:pt x="603142" y="523626"/>
                </a:cubicBezTo>
                <a:cubicBezTo>
                  <a:pt x="602855" y="523052"/>
                  <a:pt x="600317" y="523428"/>
                  <a:pt x="595527" y="524755"/>
                </a:cubicBezTo>
                <a:cubicBezTo>
                  <a:pt x="590737" y="526081"/>
                  <a:pt x="578914" y="528989"/>
                  <a:pt x="560057" y="533477"/>
                </a:cubicBezTo>
                <a:lnTo>
                  <a:pt x="549409" y="537478"/>
                </a:lnTo>
                <a:cubicBezTo>
                  <a:pt x="543228" y="539242"/>
                  <a:pt x="537743" y="540830"/>
                  <a:pt x="532954" y="542243"/>
                </a:cubicBezTo>
                <a:cubicBezTo>
                  <a:pt x="528164" y="543655"/>
                  <a:pt x="523152" y="541658"/>
                  <a:pt x="517918" y="536252"/>
                </a:cubicBezTo>
                <a:cubicBezTo>
                  <a:pt x="509486" y="549029"/>
                  <a:pt x="498706" y="559422"/>
                  <a:pt x="485577" y="567431"/>
                </a:cubicBezTo>
                <a:cubicBezTo>
                  <a:pt x="472449" y="575440"/>
                  <a:pt x="469541" y="573644"/>
                  <a:pt x="476855" y="562043"/>
                </a:cubicBezTo>
                <a:cubicBezTo>
                  <a:pt x="484169" y="550442"/>
                  <a:pt x="492507" y="537285"/>
                  <a:pt x="501871" y="522572"/>
                </a:cubicBezTo>
                <a:cubicBezTo>
                  <a:pt x="511235" y="507859"/>
                  <a:pt x="518829" y="492493"/>
                  <a:pt x="524651" y="476475"/>
                </a:cubicBezTo>
                <a:cubicBezTo>
                  <a:pt x="530473" y="460457"/>
                  <a:pt x="532484" y="447268"/>
                  <a:pt x="530684" y="436907"/>
                </a:cubicBezTo>
                <a:cubicBezTo>
                  <a:pt x="529784" y="431726"/>
                  <a:pt x="531140" y="428900"/>
                  <a:pt x="534753" y="428429"/>
                </a:cubicBezTo>
                <a:close/>
                <a:moveTo>
                  <a:pt x="1982777" y="426979"/>
                </a:moveTo>
                <a:cubicBezTo>
                  <a:pt x="1984292" y="426802"/>
                  <a:pt x="1986248" y="427007"/>
                  <a:pt x="1988645" y="427593"/>
                </a:cubicBezTo>
                <a:cubicBezTo>
                  <a:pt x="1998232" y="429937"/>
                  <a:pt x="2006359" y="432694"/>
                  <a:pt x="2013027" y="435863"/>
                </a:cubicBezTo>
                <a:cubicBezTo>
                  <a:pt x="2019695" y="439033"/>
                  <a:pt x="2022108" y="443442"/>
                  <a:pt x="2020265" y="449092"/>
                </a:cubicBezTo>
                <a:cubicBezTo>
                  <a:pt x="2018423" y="454742"/>
                  <a:pt x="2017071" y="461859"/>
                  <a:pt x="2016211" y="470441"/>
                </a:cubicBezTo>
                <a:cubicBezTo>
                  <a:pt x="2015350" y="479024"/>
                  <a:pt x="2014920" y="487861"/>
                  <a:pt x="2014920" y="496953"/>
                </a:cubicBezTo>
                <a:cubicBezTo>
                  <a:pt x="2019925" y="496279"/>
                  <a:pt x="2028317" y="494311"/>
                  <a:pt x="2040098" y="491048"/>
                </a:cubicBezTo>
                <a:cubicBezTo>
                  <a:pt x="2051878" y="487786"/>
                  <a:pt x="2062103" y="490274"/>
                  <a:pt x="2070772" y="498512"/>
                </a:cubicBezTo>
                <a:cubicBezTo>
                  <a:pt x="2079440" y="506751"/>
                  <a:pt x="2079573" y="511497"/>
                  <a:pt x="2071169" y="512752"/>
                </a:cubicBezTo>
                <a:cubicBezTo>
                  <a:pt x="2062766" y="514007"/>
                  <a:pt x="2054796" y="514856"/>
                  <a:pt x="2047261" y="515301"/>
                </a:cubicBezTo>
                <a:cubicBezTo>
                  <a:pt x="2039725" y="515746"/>
                  <a:pt x="2028945" y="516749"/>
                  <a:pt x="2014920" y="518313"/>
                </a:cubicBezTo>
                <a:cubicBezTo>
                  <a:pt x="2014920" y="552127"/>
                  <a:pt x="2015139" y="579914"/>
                  <a:pt x="2015576" y="601676"/>
                </a:cubicBezTo>
                <a:cubicBezTo>
                  <a:pt x="2016013" y="623437"/>
                  <a:pt x="2014314" y="638638"/>
                  <a:pt x="2010478" y="647278"/>
                </a:cubicBezTo>
                <a:cubicBezTo>
                  <a:pt x="2006642" y="655918"/>
                  <a:pt x="2001168" y="662747"/>
                  <a:pt x="1994055" y="667766"/>
                </a:cubicBezTo>
                <a:cubicBezTo>
                  <a:pt x="1986942" y="672785"/>
                  <a:pt x="1981314" y="670566"/>
                  <a:pt x="1977169" y="661109"/>
                </a:cubicBezTo>
                <a:cubicBezTo>
                  <a:pt x="1973025" y="651651"/>
                  <a:pt x="1965658" y="642398"/>
                  <a:pt x="1955068" y="633350"/>
                </a:cubicBezTo>
                <a:cubicBezTo>
                  <a:pt x="1944477" y="624301"/>
                  <a:pt x="1945094" y="620902"/>
                  <a:pt x="1956917" y="623154"/>
                </a:cubicBezTo>
                <a:cubicBezTo>
                  <a:pt x="1968741" y="625405"/>
                  <a:pt x="1976266" y="626595"/>
                  <a:pt x="1979493" y="626725"/>
                </a:cubicBezTo>
                <a:cubicBezTo>
                  <a:pt x="1982719" y="626854"/>
                  <a:pt x="1984906" y="624806"/>
                  <a:pt x="1986053" y="620583"/>
                </a:cubicBezTo>
                <a:cubicBezTo>
                  <a:pt x="1987200" y="616360"/>
                  <a:pt x="1988000" y="609785"/>
                  <a:pt x="1988452" y="600858"/>
                </a:cubicBezTo>
                <a:cubicBezTo>
                  <a:pt x="1988903" y="591932"/>
                  <a:pt x="1989129" y="566352"/>
                  <a:pt x="1989129" y="524120"/>
                </a:cubicBezTo>
                <a:cubicBezTo>
                  <a:pt x="1964894" y="529397"/>
                  <a:pt x="1947722" y="533190"/>
                  <a:pt x="1937612" y="535499"/>
                </a:cubicBezTo>
                <a:cubicBezTo>
                  <a:pt x="1927502" y="537808"/>
                  <a:pt x="1916912" y="535284"/>
                  <a:pt x="1905841" y="527928"/>
                </a:cubicBezTo>
                <a:cubicBezTo>
                  <a:pt x="1894771" y="520571"/>
                  <a:pt x="1895161" y="516287"/>
                  <a:pt x="1907014" y="515075"/>
                </a:cubicBezTo>
                <a:cubicBezTo>
                  <a:pt x="1918866" y="513863"/>
                  <a:pt x="1931672" y="511892"/>
                  <a:pt x="1945431" y="509160"/>
                </a:cubicBezTo>
                <a:cubicBezTo>
                  <a:pt x="1959190" y="506428"/>
                  <a:pt x="1973756" y="503972"/>
                  <a:pt x="1989129" y="501793"/>
                </a:cubicBezTo>
                <a:cubicBezTo>
                  <a:pt x="1989129" y="492457"/>
                  <a:pt x="1988907" y="482103"/>
                  <a:pt x="1988462" y="470732"/>
                </a:cubicBezTo>
                <a:cubicBezTo>
                  <a:pt x="1988018" y="459360"/>
                  <a:pt x="1985541" y="448741"/>
                  <a:pt x="1981031" y="438875"/>
                </a:cubicBezTo>
                <a:cubicBezTo>
                  <a:pt x="1977648" y="431475"/>
                  <a:pt x="1978230" y="427510"/>
                  <a:pt x="1982777" y="426979"/>
                </a:cubicBezTo>
                <a:close/>
                <a:moveTo>
                  <a:pt x="1259468" y="426138"/>
                </a:moveTo>
                <a:cubicBezTo>
                  <a:pt x="1261096" y="426000"/>
                  <a:pt x="1263183" y="426288"/>
                  <a:pt x="1265731" y="427001"/>
                </a:cubicBezTo>
                <a:cubicBezTo>
                  <a:pt x="1275920" y="429855"/>
                  <a:pt x="1285169" y="433831"/>
                  <a:pt x="1293479" y="438929"/>
                </a:cubicBezTo>
                <a:cubicBezTo>
                  <a:pt x="1301789" y="444027"/>
                  <a:pt x="1303463" y="450691"/>
                  <a:pt x="1298502" y="458923"/>
                </a:cubicBezTo>
                <a:cubicBezTo>
                  <a:pt x="1293540" y="467154"/>
                  <a:pt x="1291483" y="493332"/>
                  <a:pt x="1292328" y="537457"/>
                </a:cubicBezTo>
                <a:cubicBezTo>
                  <a:pt x="1312448" y="534832"/>
                  <a:pt x="1326802" y="532377"/>
                  <a:pt x="1335392" y="530089"/>
                </a:cubicBezTo>
                <a:cubicBezTo>
                  <a:pt x="1343982" y="527802"/>
                  <a:pt x="1353371" y="529620"/>
                  <a:pt x="1363560" y="535542"/>
                </a:cubicBezTo>
                <a:cubicBezTo>
                  <a:pt x="1373748" y="541465"/>
                  <a:pt x="1373996" y="545982"/>
                  <a:pt x="1364302" y="549094"/>
                </a:cubicBezTo>
                <a:cubicBezTo>
                  <a:pt x="1354608" y="552206"/>
                  <a:pt x="1330660" y="555461"/>
                  <a:pt x="1292457" y="558859"/>
                </a:cubicBezTo>
                <a:cubicBezTo>
                  <a:pt x="1292457" y="610742"/>
                  <a:pt x="1291977" y="653189"/>
                  <a:pt x="1291016" y="686201"/>
                </a:cubicBezTo>
                <a:cubicBezTo>
                  <a:pt x="1290055" y="719212"/>
                  <a:pt x="1285527" y="735993"/>
                  <a:pt x="1277432" y="736545"/>
                </a:cubicBezTo>
                <a:cubicBezTo>
                  <a:pt x="1269337" y="737097"/>
                  <a:pt x="1265290" y="720703"/>
                  <a:pt x="1265290" y="687362"/>
                </a:cubicBezTo>
                <a:lnTo>
                  <a:pt x="1265290" y="561914"/>
                </a:lnTo>
                <a:cubicBezTo>
                  <a:pt x="1245572" y="566288"/>
                  <a:pt x="1230619" y="569629"/>
                  <a:pt x="1220430" y="571938"/>
                </a:cubicBezTo>
                <a:cubicBezTo>
                  <a:pt x="1210241" y="574246"/>
                  <a:pt x="1200325" y="571421"/>
                  <a:pt x="1190681" y="563463"/>
                </a:cubicBezTo>
                <a:cubicBezTo>
                  <a:pt x="1181038" y="555504"/>
                  <a:pt x="1181339" y="551216"/>
                  <a:pt x="1191585" y="550600"/>
                </a:cubicBezTo>
                <a:cubicBezTo>
                  <a:pt x="1201831" y="549983"/>
                  <a:pt x="1211801" y="549230"/>
                  <a:pt x="1221495" y="548341"/>
                </a:cubicBezTo>
                <a:cubicBezTo>
                  <a:pt x="1231189" y="547452"/>
                  <a:pt x="1245787" y="545380"/>
                  <a:pt x="1265290" y="542124"/>
                </a:cubicBezTo>
                <a:cubicBezTo>
                  <a:pt x="1265290" y="510390"/>
                  <a:pt x="1265075" y="487940"/>
                  <a:pt x="1264645" y="474776"/>
                </a:cubicBezTo>
                <a:cubicBezTo>
                  <a:pt x="1264214" y="461611"/>
                  <a:pt x="1261740" y="449644"/>
                  <a:pt x="1257223" y="438875"/>
                </a:cubicBezTo>
                <a:cubicBezTo>
                  <a:pt x="1253835" y="430798"/>
                  <a:pt x="1254584" y="426552"/>
                  <a:pt x="1259468" y="426138"/>
                </a:cubicBezTo>
                <a:close/>
                <a:moveTo>
                  <a:pt x="1612117" y="419102"/>
                </a:moveTo>
                <a:cubicBezTo>
                  <a:pt x="1615505" y="419084"/>
                  <a:pt x="1620425" y="420111"/>
                  <a:pt x="1626878" y="422183"/>
                </a:cubicBezTo>
                <a:cubicBezTo>
                  <a:pt x="1639784" y="426327"/>
                  <a:pt x="1644438" y="431640"/>
                  <a:pt x="1640838" y="438122"/>
                </a:cubicBezTo>
                <a:lnTo>
                  <a:pt x="1632729" y="444317"/>
                </a:lnTo>
                <a:cubicBezTo>
                  <a:pt x="1639268" y="444389"/>
                  <a:pt x="1649034" y="442833"/>
                  <a:pt x="1662026" y="439649"/>
                </a:cubicBezTo>
                <a:cubicBezTo>
                  <a:pt x="1675018" y="436466"/>
                  <a:pt x="1684407" y="438534"/>
                  <a:pt x="1690194" y="445855"/>
                </a:cubicBezTo>
                <a:cubicBezTo>
                  <a:pt x="1695980" y="453176"/>
                  <a:pt x="1689631" y="458374"/>
                  <a:pt x="1671146" y="461450"/>
                </a:cubicBezTo>
                <a:cubicBezTo>
                  <a:pt x="1652662" y="464526"/>
                  <a:pt x="1638235" y="465168"/>
                  <a:pt x="1627868" y="463375"/>
                </a:cubicBezTo>
                <a:cubicBezTo>
                  <a:pt x="1620425" y="475206"/>
                  <a:pt x="1610351" y="485136"/>
                  <a:pt x="1597646" y="493167"/>
                </a:cubicBezTo>
                <a:lnTo>
                  <a:pt x="1592244" y="496062"/>
                </a:lnTo>
                <a:lnTo>
                  <a:pt x="1605335" y="493049"/>
                </a:lnTo>
                <a:cubicBezTo>
                  <a:pt x="1610778" y="490259"/>
                  <a:pt x="1616869" y="490317"/>
                  <a:pt x="1623609" y="493221"/>
                </a:cubicBezTo>
                <a:cubicBezTo>
                  <a:pt x="1630349" y="496125"/>
                  <a:pt x="1636927" y="499667"/>
                  <a:pt x="1643344" y="503847"/>
                </a:cubicBezTo>
                <a:cubicBezTo>
                  <a:pt x="1649762" y="508027"/>
                  <a:pt x="1651138" y="513143"/>
                  <a:pt x="1647474" y="519194"/>
                </a:cubicBezTo>
                <a:cubicBezTo>
                  <a:pt x="1643811" y="525246"/>
                  <a:pt x="1640641" y="537410"/>
                  <a:pt x="1637967" y="555687"/>
                </a:cubicBezTo>
                <a:cubicBezTo>
                  <a:pt x="1635292" y="573963"/>
                  <a:pt x="1631610" y="588117"/>
                  <a:pt x="1626921" y="598148"/>
                </a:cubicBezTo>
                <a:cubicBezTo>
                  <a:pt x="1625749" y="600656"/>
                  <a:pt x="1624493" y="602569"/>
                  <a:pt x="1623155" y="603888"/>
                </a:cubicBezTo>
                <a:lnTo>
                  <a:pt x="1620812" y="605083"/>
                </a:lnTo>
                <a:lnTo>
                  <a:pt x="1623361" y="605849"/>
                </a:lnTo>
                <a:cubicBezTo>
                  <a:pt x="1628703" y="608064"/>
                  <a:pt x="1631120" y="610248"/>
                  <a:pt x="1630610" y="612399"/>
                </a:cubicBezTo>
                <a:cubicBezTo>
                  <a:pt x="1630101" y="614550"/>
                  <a:pt x="1629008" y="617009"/>
                  <a:pt x="1627330" y="619777"/>
                </a:cubicBezTo>
                <a:cubicBezTo>
                  <a:pt x="1655135" y="617195"/>
                  <a:pt x="1675757" y="614750"/>
                  <a:pt x="1689193" y="612442"/>
                </a:cubicBezTo>
                <a:cubicBezTo>
                  <a:pt x="1702630" y="610133"/>
                  <a:pt x="1713450" y="611803"/>
                  <a:pt x="1721653" y="617454"/>
                </a:cubicBezTo>
                <a:cubicBezTo>
                  <a:pt x="1729855" y="623104"/>
                  <a:pt x="1733036" y="628306"/>
                  <a:pt x="1731193" y="633059"/>
                </a:cubicBezTo>
                <a:cubicBezTo>
                  <a:pt x="1729350" y="637813"/>
                  <a:pt x="1722362" y="639964"/>
                  <a:pt x="1710231" y="639512"/>
                </a:cubicBezTo>
                <a:cubicBezTo>
                  <a:pt x="1698099" y="639061"/>
                  <a:pt x="1687537" y="638835"/>
                  <a:pt x="1678546" y="638835"/>
                </a:cubicBezTo>
                <a:cubicBezTo>
                  <a:pt x="1670616" y="638835"/>
                  <a:pt x="1653544" y="639659"/>
                  <a:pt x="1627330" y="641309"/>
                </a:cubicBezTo>
                <a:cubicBezTo>
                  <a:pt x="1627330" y="681002"/>
                  <a:pt x="1627087" y="702796"/>
                  <a:pt x="1626598" y="706689"/>
                </a:cubicBezTo>
                <a:cubicBezTo>
                  <a:pt x="1626111" y="710582"/>
                  <a:pt x="1624376" y="717122"/>
                  <a:pt x="1621393" y="726307"/>
                </a:cubicBezTo>
                <a:cubicBezTo>
                  <a:pt x="1618411" y="735491"/>
                  <a:pt x="1615055" y="738546"/>
                  <a:pt x="1611326" y="735470"/>
                </a:cubicBezTo>
                <a:cubicBezTo>
                  <a:pt x="1607598" y="732394"/>
                  <a:pt x="1605260" y="727780"/>
                  <a:pt x="1604314" y="721628"/>
                </a:cubicBezTo>
                <a:cubicBezTo>
                  <a:pt x="1603367" y="715476"/>
                  <a:pt x="1602665" y="706427"/>
                  <a:pt x="1602206" y="694482"/>
                </a:cubicBezTo>
                <a:cubicBezTo>
                  <a:pt x="1601747" y="682537"/>
                  <a:pt x="1601518" y="665343"/>
                  <a:pt x="1601518" y="642900"/>
                </a:cubicBezTo>
                <a:lnTo>
                  <a:pt x="1544279" y="650601"/>
                </a:lnTo>
                <a:cubicBezTo>
                  <a:pt x="1540909" y="667422"/>
                  <a:pt x="1532871" y="682658"/>
                  <a:pt x="1520166" y="696310"/>
                </a:cubicBezTo>
                <a:cubicBezTo>
                  <a:pt x="1507460" y="709962"/>
                  <a:pt x="1491747" y="718871"/>
                  <a:pt x="1473026" y="723037"/>
                </a:cubicBezTo>
                <a:cubicBezTo>
                  <a:pt x="1454304" y="727203"/>
                  <a:pt x="1451619" y="724711"/>
                  <a:pt x="1464970" y="715562"/>
                </a:cubicBezTo>
                <a:cubicBezTo>
                  <a:pt x="1478321" y="706413"/>
                  <a:pt x="1489592" y="696586"/>
                  <a:pt x="1498784" y="686082"/>
                </a:cubicBezTo>
                <a:cubicBezTo>
                  <a:pt x="1507976" y="675578"/>
                  <a:pt x="1514329" y="664332"/>
                  <a:pt x="1517842" y="652343"/>
                </a:cubicBezTo>
                <a:cubicBezTo>
                  <a:pt x="1487068" y="657735"/>
                  <a:pt x="1467056" y="661331"/>
                  <a:pt x="1457807" y="663131"/>
                </a:cubicBezTo>
                <a:cubicBezTo>
                  <a:pt x="1448558" y="664930"/>
                  <a:pt x="1439380" y="661306"/>
                  <a:pt x="1430274" y="652257"/>
                </a:cubicBezTo>
                <a:cubicBezTo>
                  <a:pt x="1421168" y="643209"/>
                  <a:pt x="1424008" y="639362"/>
                  <a:pt x="1438792" y="640717"/>
                </a:cubicBezTo>
                <a:cubicBezTo>
                  <a:pt x="1453577" y="642072"/>
                  <a:pt x="1480379" y="640219"/>
                  <a:pt x="1519198" y="635157"/>
                </a:cubicBezTo>
                <a:cubicBezTo>
                  <a:pt x="1519198" y="628503"/>
                  <a:pt x="1518072" y="622476"/>
                  <a:pt x="1515820" y="617077"/>
                </a:cubicBezTo>
                <a:cubicBezTo>
                  <a:pt x="1513569" y="611678"/>
                  <a:pt x="1515806" y="609452"/>
                  <a:pt x="1522532" y="610398"/>
                </a:cubicBezTo>
                <a:lnTo>
                  <a:pt x="1525842" y="611244"/>
                </a:lnTo>
                <a:lnTo>
                  <a:pt x="1521488" y="602383"/>
                </a:lnTo>
                <a:cubicBezTo>
                  <a:pt x="1520230" y="598825"/>
                  <a:pt x="1519255" y="594846"/>
                  <a:pt x="1518563" y="590447"/>
                </a:cubicBezTo>
                <a:cubicBezTo>
                  <a:pt x="1517179" y="581650"/>
                  <a:pt x="1515383" y="569088"/>
                  <a:pt x="1513175" y="552761"/>
                </a:cubicBezTo>
                <a:cubicBezTo>
                  <a:pt x="1510966" y="536435"/>
                  <a:pt x="1507819" y="524633"/>
                  <a:pt x="1503732" y="517355"/>
                </a:cubicBezTo>
                <a:cubicBezTo>
                  <a:pt x="1499645" y="510078"/>
                  <a:pt x="1501674" y="506439"/>
                  <a:pt x="1509819" y="506439"/>
                </a:cubicBezTo>
                <a:cubicBezTo>
                  <a:pt x="1515455" y="506439"/>
                  <a:pt x="1520467" y="506657"/>
                  <a:pt x="1524855" y="507095"/>
                </a:cubicBezTo>
                <a:cubicBezTo>
                  <a:pt x="1527049" y="507314"/>
                  <a:pt x="1531433" y="507039"/>
                  <a:pt x="1538008" y="506272"/>
                </a:cubicBezTo>
                <a:lnTo>
                  <a:pt x="1538480" y="506204"/>
                </a:lnTo>
                <a:lnTo>
                  <a:pt x="1532555" y="502718"/>
                </a:lnTo>
                <a:cubicBezTo>
                  <a:pt x="1523650" y="491690"/>
                  <a:pt x="1521098" y="484599"/>
                  <a:pt x="1524898" y="481444"/>
                </a:cubicBezTo>
                <a:cubicBezTo>
                  <a:pt x="1528698" y="478289"/>
                  <a:pt x="1535474" y="478508"/>
                  <a:pt x="1545225" y="482100"/>
                </a:cubicBezTo>
                <a:cubicBezTo>
                  <a:pt x="1554976" y="485692"/>
                  <a:pt x="1558386" y="492242"/>
                  <a:pt x="1555453" y="501750"/>
                </a:cubicBezTo>
                <a:lnTo>
                  <a:pt x="1554203" y="503944"/>
                </a:lnTo>
                <a:lnTo>
                  <a:pt x="1564305" y="502492"/>
                </a:lnTo>
                <a:lnTo>
                  <a:pt x="1586073" y="497482"/>
                </a:lnTo>
                <a:lnTo>
                  <a:pt x="1585907" y="493957"/>
                </a:lnTo>
                <a:cubicBezTo>
                  <a:pt x="1586475" y="492125"/>
                  <a:pt x="1587667" y="489654"/>
                  <a:pt x="1589482" y="486542"/>
                </a:cubicBezTo>
                <a:cubicBezTo>
                  <a:pt x="1596746" y="474094"/>
                  <a:pt x="1601919" y="463117"/>
                  <a:pt x="1605002" y="453609"/>
                </a:cubicBezTo>
                <a:cubicBezTo>
                  <a:pt x="1608085" y="444102"/>
                  <a:pt x="1608953" y="437559"/>
                  <a:pt x="1607605" y="433981"/>
                </a:cubicBezTo>
                <a:cubicBezTo>
                  <a:pt x="1606257" y="430403"/>
                  <a:pt x="1605905" y="426506"/>
                  <a:pt x="1606551" y="422290"/>
                </a:cubicBezTo>
                <a:cubicBezTo>
                  <a:pt x="1606873" y="420182"/>
                  <a:pt x="1608729" y="419119"/>
                  <a:pt x="1612117" y="419102"/>
                </a:cubicBezTo>
                <a:close/>
                <a:moveTo>
                  <a:pt x="1848817" y="237158"/>
                </a:moveTo>
                <a:cubicBezTo>
                  <a:pt x="1855615" y="237158"/>
                  <a:pt x="1861379" y="239524"/>
                  <a:pt x="1866112" y="244256"/>
                </a:cubicBezTo>
                <a:cubicBezTo>
                  <a:pt x="1870844" y="248989"/>
                  <a:pt x="1873210" y="254287"/>
                  <a:pt x="1873210" y="260153"/>
                </a:cubicBezTo>
                <a:cubicBezTo>
                  <a:pt x="1873210" y="267610"/>
                  <a:pt x="1870787" y="273761"/>
                  <a:pt x="1865940" y="278608"/>
                </a:cubicBezTo>
                <a:cubicBezTo>
                  <a:pt x="1861093" y="283455"/>
                  <a:pt x="1855385" y="285879"/>
                  <a:pt x="1848817" y="285879"/>
                </a:cubicBezTo>
                <a:cubicBezTo>
                  <a:pt x="1842221" y="285879"/>
                  <a:pt x="1836510" y="283466"/>
                  <a:pt x="1831684" y="278641"/>
                </a:cubicBezTo>
                <a:cubicBezTo>
                  <a:pt x="1826859" y="273815"/>
                  <a:pt x="1824446" y="267653"/>
                  <a:pt x="1824446" y="260153"/>
                </a:cubicBezTo>
                <a:cubicBezTo>
                  <a:pt x="1824446" y="254244"/>
                  <a:pt x="1826802" y="248935"/>
                  <a:pt x="1831512" y="244224"/>
                </a:cubicBezTo>
                <a:cubicBezTo>
                  <a:pt x="1836223" y="239513"/>
                  <a:pt x="1841991" y="237158"/>
                  <a:pt x="1848817" y="237158"/>
                </a:cubicBezTo>
                <a:close/>
                <a:moveTo>
                  <a:pt x="6302545" y="235897"/>
                </a:moveTo>
                <a:cubicBezTo>
                  <a:pt x="6306527" y="235254"/>
                  <a:pt x="6310929" y="235552"/>
                  <a:pt x="6315752" y="236792"/>
                </a:cubicBezTo>
                <a:cubicBezTo>
                  <a:pt x="6325395" y="239273"/>
                  <a:pt x="6331695" y="244490"/>
                  <a:pt x="6334649" y="252441"/>
                </a:cubicBezTo>
                <a:cubicBezTo>
                  <a:pt x="6337603" y="260393"/>
                  <a:pt x="6337187" y="270341"/>
                  <a:pt x="6333401" y="282287"/>
                </a:cubicBezTo>
                <a:cubicBezTo>
                  <a:pt x="6329615" y="294232"/>
                  <a:pt x="6322739" y="305658"/>
                  <a:pt x="6312773" y="316563"/>
                </a:cubicBezTo>
                <a:cubicBezTo>
                  <a:pt x="6302806" y="327469"/>
                  <a:pt x="6293198" y="333406"/>
                  <a:pt x="6283949" y="334374"/>
                </a:cubicBezTo>
                <a:cubicBezTo>
                  <a:pt x="6274699" y="335342"/>
                  <a:pt x="6272892" y="332857"/>
                  <a:pt x="6278528" y="326921"/>
                </a:cubicBezTo>
                <a:cubicBezTo>
                  <a:pt x="6284163" y="320984"/>
                  <a:pt x="6289359" y="314993"/>
                  <a:pt x="6294113" y="308949"/>
                </a:cubicBezTo>
                <a:cubicBezTo>
                  <a:pt x="6298866" y="302904"/>
                  <a:pt x="6302999" y="295666"/>
                  <a:pt x="6306513" y="287234"/>
                </a:cubicBezTo>
                <a:cubicBezTo>
                  <a:pt x="6300189" y="287234"/>
                  <a:pt x="6294873" y="285617"/>
                  <a:pt x="6290563" y="282383"/>
                </a:cubicBezTo>
                <a:cubicBezTo>
                  <a:pt x="6286253" y="279150"/>
                  <a:pt x="6283336" y="274919"/>
                  <a:pt x="6281809" y="269692"/>
                </a:cubicBezTo>
                <a:cubicBezTo>
                  <a:pt x="6280281" y="264465"/>
                  <a:pt x="6280001" y="259583"/>
                  <a:pt x="6280969" y="255044"/>
                </a:cubicBezTo>
                <a:cubicBezTo>
                  <a:pt x="6281937" y="250505"/>
                  <a:pt x="6285565" y="245708"/>
                  <a:pt x="6291854" y="240653"/>
                </a:cubicBezTo>
                <a:cubicBezTo>
                  <a:pt x="6294998" y="238126"/>
                  <a:pt x="6298561" y="236541"/>
                  <a:pt x="6302545" y="235897"/>
                </a:cubicBezTo>
                <a:close/>
                <a:moveTo>
                  <a:pt x="5771950" y="229997"/>
                </a:moveTo>
                <a:cubicBezTo>
                  <a:pt x="5775296" y="230933"/>
                  <a:pt x="5779656" y="232865"/>
                  <a:pt x="5785032" y="235792"/>
                </a:cubicBezTo>
                <a:cubicBezTo>
                  <a:pt x="5806535" y="247501"/>
                  <a:pt x="5819384" y="259296"/>
                  <a:pt x="5823579" y="271177"/>
                </a:cubicBezTo>
                <a:cubicBezTo>
                  <a:pt x="5827773" y="283058"/>
                  <a:pt x="5827963" y="292303"/>
                  <a:pt x="5824148" y="298914"/>
                </a:cubicBezTo>
                <a:cubicBezTo>
                  <a:pt x="5820334" y="305525"/>
                  <a:pt x="5813028" y="302725"/>
                  <a:pt x="5802229" y="290514"/>
                </a:cubicBezTo>
                <a:cubicBezTo>
                  <a:pt x="5791431" y="278304"/>
                  <a:pt x="5780439" y="264283"/>
                  <a:pt x="5769254" y="248451"/>
                </a:cubicBezTo>
                <a:cubicBezTo>
                  <a:pt x="5761016" y="233340"/>
                  <a:pt x="5761914" y="227189"/>
                  <a:pt x="5771950" y="229997"/>
                </a:cubicBezTo>
                <a:close/>
                <a:moveTo>
                  <a:pt x="77367" y="208391"/>
                </a:moveTo>
                <a:cubicBezTo>
                  <a:pt x="79599" y="207722"/>
                  <a:pt x="84224" y="211425"/>
                  <a:pt x="91243" y="219498"/>
                </a:cubicBezTo>
                <a:cubicBezTo>
                  <a:pt x="100178" y="232921"/>
                  <a:pt x="112407" y="243945"/>
                  <a:pt x="127930" y="252570"/>
                </a:cubicBezTo>
                <a:cubicBezTo>
                  <a:pt x="143453" y="261196"/>
                  <a:pt x="160227" y="265509"/>
                  <a:pt x="178252" y="265509"/>
                </a:cubicBezTo>
                <a:cubicBezTo>
                  <a:pt x="196594" y="265509"/>
                  <a:pt x="209263" y="264379"/>
                  <a:pt x="216261" y="262121"/>
                </a:cubicBezTo>
                <a:cubicBezTo>
                  <a:pt x="223259" y="259862"/>
                  <a:pt x="225891" y="256281"/>
                  <a:pt x="224156" y="251376"/>
                </a:cubicBezTo>
                <a:cubicBezTo>
                  <a:pt x="222420" y="246472"/>
                  <a:pt x="219273" y="236796"/>
                  <a:pt x="214713" y="222348"/>
                </a:cubicBezTo>
                <a:cubicBezTo>
                  <a:pt x="210152" y="207900"/>
                  <a:pt x="215372" y="208944"/>
                  <a:pt x="230372" y="225478"/>
                </a:cubicBezTo>
                <a:cubicBezTo>
                  <a:pt x="245372" y="242012"/>
                  <a:pt x="258673" y="253703"/>
                  <a:pt x="270274" y="260551"/>
                </a:cubicBezTo>
                <a:cubicBezTo>
                  <a:pt x="281875" y="267398"/>
                  <a:pt x="276523" y="275131"/>
                  <a:pt x="254216" y="283749"/>
                </a:cubicBezTo>
                <a:cubicBezTo>
                  <a:pt x="231910" y="292368"/>
                  <a:pt x="205732" y="295763"/>
                  <a:pt x="175682" y="293935"/>
                </a:cubicBezTo>
                <a:cubicBezTo>
                  <a:pt x="145632" y="292106"/>
                  <a:pt x="123093" y="284617"/>
                  <a:pt x="108064" y="271467"/>
                </a:cubicBezTo>
                <a:cubicBezTo>
                  <a:pt x="93036" y="258317"/>
                  <a:pt x="82966" y="242331"/>
                  <a:pt x="77854" y="223510"/>
                </a:cubicBezTo>
                <a:cubicBezTo>
                  <a:pt x="75297" y="214099"/>
                  <a:pt x="75135" y="209059"/>
                  <a:pt x="77367" y="208391"/>
                </a:cubicBezTo>
                <a:close/>
                <a:moveTo>
                  <a:pt x="898597" y="194223"/>
                </a:moveTo>
                <a:cubicBezTo>
                  <a:pt x="905448" y="194844"/>
                  <a:pt x="911277" y="196912"/>
                  <a:pt x="916085" y="200429"/>
                </a:cubicBezTo>
                <a:cubicBezTo>
                  <a:pt x="925700" y="207463"/>
                  <a:pt x="927994" y="212651"/>
                  <a:pt x="922968" y="215992"/>
                </a:cubicBezTo>
                <a:cubicBezTo>
                  <a:pt x="917942" y="219333"/>
                  <a:pt x="910158" y="221484"/>
                  <a:pt x="899619" y="222445"/>
                </a:cubicBezTo>
                <a:cubicBezTo>
                  <a:pt x="889781" y="222445"/>
                  <a:pt x="874842" y="223338"/>
                  <a:pt x="854802" y="225123"/>
                </a:cubicBezTo>
                <a:cubicBezTo>
                  <a:pt x="834761" y="226908"/>
                  <a:pt x="816406" y="229149"/>
                  <a:pt x="799735" y="231845"/>
                </a:cubicBezTo>
                <a:cubicBezTo>
                  <a:pt x="783065" y="234541"/>
                  <a:pt x="770341" y="236348"/>
                  <a:pt x="761565" y="237266"/>
                </a:cubicBezTo>
                <a:cubicBezTo>
                  <a:pt x="752789" y="238183"/>
                  <a:pt x="743629" y="234344"/>
                  <a:pt x="734086" y="225747"/>
                </a:cubicBezTo>
                <a:cubicBezTo>
                  <a:pt x="724542" y="217150"/>
                  <a:pt x="727450" y="212851"/>
                  <a:pt x="742809" y="212851"/>
                </a:cubicBezTo>
                <a:cubicBezTo>
                  <a:pt x="756259" y="212851"/>
                  <a:pt x="777203" y="211299"/>
                  <a:pt x="805640" y="208194"/>
                </a:cubicBezTo>
                <a:cubicBezTo>
                  <a:pt x="834077" y="205090"/>
                  <a:pt x="857189" y="201261"/>
                  <a:pt x="874978" y="196708"/>
                </a:cubicBezTo>
                <a:cubicBezTo>
                  <a:pt x="883873" y="194431"/>
                  <a:pt x="891746" y="193603"/>
                  <a:pt x="898597" y="194223"/>
                </a:cubicBezTo>
                <a:close/>
                <a:moveTo>
                  <a:pt x="1541783" y="186652"/>
                </a:moveTo>
                <a:cubicBezTo>
                  <a:pt x="1549642" y="188100"/>
                  <a:pt x="1556496" y="190768"/>
                  <a:pt x="1562348" y="194654"/>
                </a:cubicBezTo>
                <a:cubicBezTo>
                  <a:pt x="1568772" y="198339"/>
                  <a:pt x="1570808" y="202154"/>
                  <a:pt x="1568457" y="206097"/>
                </a:cubicBezTo>
                <a:cubicBezTo>
                  <a:pt x="1566104" y="210041"/>
                  <a:pt x="1563580" y="218745"/>
                  <a:pt x="1560885" y="232211"/>
                </a:cubicBezTo>
                <a:cubicBezTo>
                  <a:pt x="1558189" y="245676"/>
                  <a:pt x="1552564" y="258353"/>
                  <a:pt x="1544010" y="270241"/>
                </a:cubicBezTo>
                <a:cubicBezTo>
                  <a:pt x="1535456" y="282129"/>
                  <a:pt x="1523105" y="290181"/>
                  <a:pt x="1506959" y="294397"/>
                </a:cubicBezTo>
                <a:cubicBezTo>
                  <a:pt x="1490811" y="298613"/>
                  <a:pt x="1486470" y="297294"/>
                  <a:pt x="1493934" y="290439"/>
                </a:cubicBezTo>
                <a:cubicBezTo>
                  <a:pt x="1501398" y="283584"/>
                  <a:pt x="1509296" y="275776"/>
                  <a:pt x="1517628" y="267014"/>
                </a:cubicBezTo>
                <a:cubicBezTo>
                  <a:pt x="1525959" y="258253"/>
                  <a:pt x="1531677" y="246053"/>
                  <a:pt x="1534782" y="230415"/>
                </a:cubicBezTo>
                <a:cubicBezTo>
                  <a:pt x="1537887" y="214777"/>
                  <a:pt x="1537865" y="203211"/>
                  <a:pt x="1534717" y="195718"/>
                </a:cubicBezTo>
                <a:cubicBezTo>
                  <a:pt x="1531570" y="188226"/>
                  <a:pt x="1533925" y="185203"/>
                  <a:pt x="1541783" y="186652"/>
                </a:cubicBezTo>
                <a:close/>
                <a:moveTo>
                  <a:pt x="7191759" y="184639"/>
                </a:moveTo>
                <a:lnTo>
                  <a:pt x="7173805" y="185996"/>
                </a:lnTo>
                <a:cubicBezTo>
                  <a:pt x="7155751" y="187795"/>
                  <a:pt x="7135882" y="190481"/>
                  <a:pt x="7114199" y="194051"/>
                </a:cubicBezTo>
                <a:cubicBezTo>
                  <a:pt x="7132225" y="208047"/>
                  <a:pt x="7143171" y="216250"/>
                  <a:pt x="7147035" y="218659"/>
                </a:cubicBezTo>
                <a:cubicBezTo>
                  <a:pt x="7150899" y="221068"/>
                  <a:pt x="7158349" y="217591"/>
                  <a:pt x="7169384" y="208227"/>
                </a:cubicBezTo>
                <a:cubicBezTo>
                  <a:pt x="7180419" y="198863"/>
                  <a:pt x="7187151" y="191664"/>
                  <a:pt x="7189582" y="186630"/>
                </a:cubicBezTo>
                <a:close/>
                <a:moveTo>
                  <a:pt x="5351045" y="181814"/>
                </a:moveTo>
                <a:lnTo>
                  <a:pt x="5292439" y="188437"/>
                </a:lnTo>
                <a:cubicBezTo>
                  <a:pt x="5291105" y="190506"/>
                  <a:pt x="5289825" y="192146"/>
                  <a:pt x="5288596" y="193358"/>
                </a:cubicBezTo>
                <a:lnTo>
                  <a:pt x="5287165" y="194311"/>
                </a:lnTo>
                <a:lnTo>
                  <a:pt x="5294353" y="196149"/>
                </a:lnTo>
                <a:cubicBezTo>
                  <a:pt x="5300276" y="198436"/>
                  <a:pt x="5302764" y="200885"/>
                  <a:pt x="5301817" y="203494"/>
                </a:cubicBezTo>
                <a:cubicBezTo>
                  <a:pt x="5300871" y="206104"/>
                  <a:pt x="5299997" y="208764"/>
                  <a:pt x="5299193" y="211475"/>
                </a:cubicBezTo>
                <a:cubicBezTo>
                  <a:pt x="5312731" y="210686"/>
                  <a:pt x="5331122" y="208628"/>
                  <a:pt x="5354367" y="205301"/>
                </a:cubicBezTo>
                <a:cubicBezTo>
                  <a:pt x="5354367" y="198619"/>
                  <a:pt x="5353245" y="192578"/>
                  <a:pt x="5351001" y="187179"/>
                </a:cubicBezTo>
                <a:close/>
                <a:moveTo>
                  <a:pt x="3922295" y="181814"/>
                </a:moveTo>
                <a:lnTo>
                  <a:pt x="3863689" y="188437"/>
                </a:lnTo>
                <a:cubicBezTo>
                  <a:pt x="3862355" y="190506"/>
                  <a:pt x="3861074" y="192146"/>
                  <a:pt x="3859846" y="193358"/>
                </a:cubicBezTo>
                <a:lnTo>
                  <a:pt x="3858416" y="194311"/>
                </a:lnTo>
                <a:lnTo>
                  <a:pt x="3865604" y="196149"/>
                </a:lnTo>
                <a:cubicBezTo>
                  <a:pt x="3871526" y="198436"/>
                  <a:pt x="3874014" y="200885"/>
                  <a:pt x="3873068" y="203494"/>
                </a:cubicBezTo>
                <a:cubicBezTo>
                  <a:pt x="3872121" y="206104"/>
                  <a:pt x="3871247" y="208764"/>
                  <a:pt x="3870443" y="211475"/>
                </a:cubicBezTo>
                <a:cubicBezTo>
                  <a:pt x="3883981" y="210686"/>
                  <a:pt x="3902372" y="208628"/>
                  <a:pt x="3925617" y="205301"/>
                </a:cubicBezTo>
                <a:cubicBezTo>
                  <a:pt x="3925617" y="198619"/>
                  <a:pt x="3924495" y="192578"/>
                  <a:pt x="3922251" y="187179"/>
                </a:cubicBezTo>
                <a:close/>
                <a:moveTo>
                  <a:pt x="5361724" y="180607"/>
                </a:moveTo>
                <a:lnTo>
                  <a:pt x="5354040" y="181476"/>
                </a:lnTo>
                <a:lnTo>
                  <a:pt x="5357916" y="181253"/>
                </a:lnTo>
                <a:lnTo>
                  <a:pt x="5364507" y="183232"/>
                </a:lnTo>
                <a:close/>
                <a:moveTo>
                  <a:pt x="3932974" y="180607"/>
                </a:moveTo>
                <a:lnTo>
                  <a:pt x="3925290" y="181476"/>
                </a:lnTo>
                <a:lnTo>
                  <a:pt x="3929167" y="181253"/>
                </a:lnTo>
                <a:lnTo>
                  <a:pt x="3935757" y="183232"/>
                </a:lnTo>
                <a:close/>
                <a:moveTo>
                  <a:pt x="1579164" y="180111"/>
                </a:moveTo>
                <a:cubicBezTo>
                  <a:pt x="1580494" y="179965"/>
                  <a:pt x="1582194" y="180131"/>
                  <a:pt x="1584266" y="180607"/>
                </a:cubicBezTo>
                <a:cubicBezTo>
                  <a:pt x="1592555" y="182515"/>
                  <a:pt x="1599008" y="184852"/>
                  <a:pt x="1603626" y="187620"/>
                </a:cubicBezTo>
                <a:cubicBezTo>
                  <a:pt x="1610437" y="191291"/>
                  <a:pt x="1612710" y="195916"/>
                  <a:pt x="1610444" y="201494"/>
                </a:cubicBezTo>
                <a:cubicBezTo>
                  <a:pt x="1608179" y="207072"/>
                  <a:pt x="1607271" y="219502"/>
                  <a:pt x="1607723" y="238782"/>
                </a:cubicBezTo>
                <a:cubicBezTo>
                  <a:pt x="1608175" y="258063"/>
                  <a:pt x="1606321" y="272758"/>
                  <a:pt x="1602163" y="282867"/>
                </a:cubicBezTo>
                <a:cubicBezTo>
                  <a:pt x="1598004" y="292977"/>
                  <a:pt x="1593035" y="294336"/>
                  <a:pt x="1587256" y="286944"/>
                </a:cubicBezTo>
                <a:cubicBezTo>
                  <a:pt x="1581477" y="279551"/>
                  <a:pt x="1579262" y="271808"/>
                  <a:pt x="1580610" y="263713"/>
                </a:cubicBezTo>
                <a:cubicBezTo>
                  <a:pt x="1581957" y="255618"/>
                  <a:pt x="1582632" y="243181"/>
                  <a:pt x="1582632" y="226403"/>
                </a:cubicBezTo>
                <a:cubicBezTo>
                  <a:pt x="1582632" y="210084"/>
                  <a:pt x="1580832" y="197895"/>
                  <a:pt x="1577233" y="189835"/>
                </a:cubicBezTo>
                <a:cubicBezTo>
                  <a:pt x="1574533" y="183791"/>
                  <a:pt x="1575177" y="180550"/>
                  <a:pt x="1579164" y="180111"/>
                </a:cubicBezTo>
                <a:close/>
                <a:moveTo>
                  <a:pt x="48828" y="178403"/>
                </a:moveTo>
                <a:cubicBezTo>
                  <a:pt x="51192" y="178955"/>
                  <a:pt x="53773" y="182429"/>
                  <a:pt x="56569" y="188824"/>
                </a:cubicBezTo>
                <a:cubicBezTo>
                  <a:pt x="62161" y="201616"/>
                  <a:pt x="59092" y="218964"/>
                  <a:pt x="47362" y="240869"/>
                </a:cubicBezTo>
                <a:cubicBezTo>
                  <a:pt x="35632" y="262773"/>
                  <a:pt x="27283" y="269567"/>
                  <a:pt x="22314" y="261250"/>
                </a:cubicBezTo>
                <a:cubicBezTo>
                  <a:pt x="17345" y="252932"/>
                  <a:pt x="15316" y="245400"/>
                  <a:pt x="16226" y="238653"/>
                </a:cubicBezTo>
                <a:cubicBezTo>
                  <a:pt x="17137" y="231906"/>
                  <a:pt x="20962" y="223707"/>
                  <a:pt x="27702" y="214056"/>
                </a:cubicBezTo>
                <a:cubicBezTo>
                  <a:pt x="33625" y="205610"/>
                  <a:pt x="38518" y="196095"/>
                  <a:pt x="42383" y="185512"/>
                </a:cubicBezTo>
                <a:cubicBezTo>
                  <a:pt x="44315" y="180220"/>
                  <a:pt x="46464" y="177851"/>
                  <a:pt x="48828" y="178403"/>
                </a:cubicBezTo>
                <a:close/>
                <a:moveTo>
                  <a:pt x="140352" y="169159"/>
                </a:moveTo>
                <a:cubicBezTo>
                  <a:pt x="145808" y="170015"/>
                  <a:pt x="152655" y="172061"/>
                  <a:pt x="160894" y="175294"/>
                </a:cubicBezTo>
                <a:cubicBezTo>
                  <a:pt x="177916" y="180414"/>
                  <a:pt x="184544" y="190226"/>
                  <a:pt x="180780" y="204731"/>
                </a:cubicBezTo>
                <a:cubicBezTo>
                  <a:pt x="177016" y="219236"/>
                  <a:pt x="165966" y="217860"/>
                  <a:pt x="147633" y="200601"/>
                </a:cubicBezTo>
                <a:cubicBezTo>
                  <a:pt x="129299" y="183343"/>
                  <a:pt x="122806" y="173194"/>
                  <a:pt x="128155" y="170153"/>
                </a:cubicBezTo>
                <a:cubicBezTo>
                  <a:pt x="130830" y="168633"/>
                  <a:pt x="134895" y="168302"/>
                  <a:pt x="140352" y="169159"/>
                </a:cubicBezTo>
                <a:close/>
                <a:moveTo>
                  <a:pt x="1625549" y="164024"/>
                </a:moveTo>
                <a:cubicBezTo>
                  <a:pt x="1626989" y="163826"/>
                  <a:pt x="1628820" y="163969"/>
                  <a:pt x="1631040" y="164453"/>
                </a:cubicBezTo>
                <a:cubicBezTo>
                  <a:pt x="1639925" y="166389"/>
                  <a:pt x="1646768" y="169279"/>
                  <a:pt x="1651572" y="173122"/>
                </a:cubicBezTo>
                <a:cubicBezTo>
                  <a:pt x="1657911" y="176707"/>
                  <a:pt x="1660148" y="180220"/>
                  <a:pt x="1658283" y="183662"/>
                </a:cubicBezTo>
                <a:cubicBezTo>
                  <a:pt x="1656419" y="187104"/>
                  <a:pt x="1654838" y="194241"/>
                  <a:pt x="1653540" y="205075"/>
                </a:cubicBezTo>
                <a:cubicBezTo>
                  <a:pt x="1652242" y="215909"/>
                  <a:pt x="1651809" y="227407"/>
                  <a:pt x="1652239" y="239567"/>
                </a:cubicBezTo>
                <a:cubicBezTo>
                  <a:pt x="1652669" y="251728"/>
                  <a:pt x="1654960" y="259314"/>
                  <a:pt x="1659112" y="262325"/>
                </a:cubicBezTo>
                <a:cubicBezTo>
                  <a:pt x="1663263" y="265337"/>
                  <a:pt x="1670637" y="266842"/>
                  <a:pt x="1681235" y="266842"/>
                </a:cubicBezTo>
                <a:cubicBezTo>
                  <a:pt x="1693108" y="266842"/>
                  <a:pt x="1701289" y="265910"/>
                  <a:pt x="1705778" y="264046"/>
                </a:cubicBezTo>
                <a:cubicBezTo>
                  <a:pt x="1710267" y="262182"/>
                  <a:pt x="1715637" y="252054"/>
                  <a:pt x="1721889" y="233663"/>
                </a:cubicBezTo>
                <a:cubicBezTo>
                  <a:pt x="1728142" y="215271"/>
                  <a:pt x="1731035" y="214558"/>
                  <a:pt x="1730569" y="231522"/>
                </a:cubicBezTo>
                <a:cubicBezTo>
                  <a:pt x="1730103" y="248487"/>
                  <a:pt x="1732350" y="261045"/>
                  <a:pt x="1737312" y="269198"/>
                </a:cubicBezTo>
                <a:cubicBezTo>
                  <a:pt x="1742274" y="277350"/>
                  <a:pt x="1738101" y="283742"/>
                  <a:pt x="1724793" y="288374"/>
                </a:cubicBezTo>
                <a:cubicBezTo>
                  <a:pt x="1711486" y="293006"/>
                  <a:pt x="1696579" y="295093"/>
                  <a:pt x="1680074" y="294634"/>
                </a:cubicBezTo>
                <a:cubicBezTo>
                  <a:pt x="1663568" y="294175"/>
                  <a:pt x="1651074" y="290202"/>
                  <a:pt x="1642592" y="282717"/>
                </a:cubicBezTo>
                <a:cubicBezTo>
                  <a:pt x="1634109" y="275231"/>
                  <a:pt x="1629868" y="264110"/>
                  <a:pt x="1629868" y="249354"/>
                </a:cubicBezTo>
                <a:cubicBezTo>
                  <a:pt x="1629868" y="235989"/>
                  <a:pt x="1629649" y="222499"/>
                  <a:pt x="1629212" y="208883"/>
                </a:cubicBezTo>
                <a:cubicBezTo>
                  <a:pt x="1628775" y="195267"/>
                  <a:pt x="1626749" y="183974"/>
                  <a:pt x="1623135" y="175004"/>
                </a:cubicBezTo>
                <a:cubicBezTo>
                  <a:pt x="1620425" y="168277"/>
                  <a:pt x="1621230" y="164617"/>
                  <a:pt x="1625549" y="164024"/>
                </a:cubicBezTo>
                <a:close/>
                <a:moveTo>
                  <a:pt x="234954" y="158861"/>
                </a:moveTo>
                <a:cubicBezTo>
                  <a:pt x="240991" y="158861"/>
                  <a:pt x="250972" y="159327"/>
                  <a:pt x="264896" y="160259"/>
                </a:cubicBezTo>
                <a:cubicBezTo>
                  <a:pt x="280226" y="161291"/>
                  <a:pt x="290554" y="167257"/>
                  <a:pt x="295882" y="178155"/>
                </a:cubicBezTo>
                <a:cubicBezTo>
                  <a:pt x="301209" y="189054"/>
                  <a:pt x="301808" y="197586"/>
                  <a:pt x="297678" y="203753"/>
                </a:cubicBezTo>
                <a:cubicBezTo>
                  <a:pt x="293548" y="209919"/>
                  <a:pt x="286643" y="210213"/>
                  <a:pt x="276963" y="204634"/>
                </a:cubicBezTo>
                <a:cubicBezTo>
                  <a:pt x="267284" y="199056"/>
                  <a:pt x="255822" y="190033"/>
                  <a:pt x="242579" y="177564"/>
                </a:cubicBezTo>
                <a:cubicBezTo>
                  <a:pt x="229336" y="165095"/>
                  <a:pt x="226794" y="158861"/>
                  <a:pt x="234954" y="158861"/>
                </a:cubicBezTo>
                <a:close/>
                <a:moveTo>
                  <a:pt x="4241869" y="157495"/>
                </a:moveTo>
                <a:cubicBezTo>
                  <a:pt x="4248616" y="155695"/>
                  <a:pt x="4255696" y="157731"/>
                  <a:pt x="4263110" y="163604"/>
                </a:cubicBezTo>
                <a:cubicBezTo>
                  <a:pt x="4270524" y="169476"/>
                  <a:pt x="4268778" y="174889"/>
                  <a:pt x="4257872" y="179844"/>
                </a:cubicBezTo>
                <a:cubicBezTo>
                  <a:pt x="4246967" y="184798"/>
                  <a:pt x="4238474" y="187484"/>
                  <a:pt x="4232393" y="187899"/>
                </a:cubicBezTo>
                <a:cubicBezTo>
                  <a:pt x="4237800" y="191972"/>
                  <a:pt x="4239807" y="195561"/>
                  <a:pt x="4238416" y="198665"/>
                </a:cubicBezTo>
                <a:cubicBezTo>
                  <a:pt x="4237025" y="201770"/>
                  <a:pt x="4235921" y="210091"/>
                  <a:pt x="4235104" y="223628"/>
                </a:cubicBezTo>
                <a:cubicBezTo>
                  <a:pt x="4248770" y="220115"/>
                  <a:pt x="4262533" y="217211"/>
                  <a:pt x="4276393" y="214916"/>
                </a:cubicBezTo>
                <a:cubicBezTo>
                  <a:pt x="4290253" y="212622"/>
                  <a:pt x="4292522" y="215268"/>
                  <a:pt x="4283201" y="222854"/>
                </a:cubicBezTo>
                <a:cubicBezTo>
                  <a:pt x="4273880" y="230440"/>
                  <a:pt x="4254370" y="239180"/>
                  <a:pt x="4224671" y="249075"/>
                </a:cubicBezTo>
                <a:cubicBezTo>
                  <a:pt x="4196722" y="260791"/>
                  <a:pt x="4178593" y="269180"/>
                  <a:pt x="4170282" y="274242"/>
                </a:cubicBezTo>
                <a:cubicBezTo>
                  <a:pt x="4161972" y="279304"/>
                  <a:pt x="4153945" y="278899"/>
                  <a:pt x="4146202" y="273027"/>
                </a:cubicBezTo>
                <a:cubicBezTo>
                  <a:pt x="4138458" y="267154"/>
                  <a:pt x="4133313" y="261784"/>
                  <a:pt x="4130768" y="256915"/>
                </a:cubicBezTo>
                <a:cubicBezTo>
                  <a:pt x="4128223" y="252047"/>
                  <a:pt x="4133518" y="249351"/>
                  <a:pt x="4146653" y="248827"/>
                </a:cubicBezTo>
                <a:cubicBezTo>
                  <a:pt x="4159789" y="248304"/>
                  <a:pt x="4181565" y="242550"/>
                  <a:pt x="4211980" y="231565"/>
                </a:cubicBezTo>
                <a:cubicBezTo>
                  <a:pt x="4211980" y="216064"/>
                  <a:pt x="4210561" y="203573"/>
                  <a:pt x="4207721" y="194094"/>
                </a:cubicBezTo>
                <a:cubicBezTo>
                  <a:pt x="4201010" y="194998"/>
                  <a:pt x="4194363" y="195450"/>
                  <a:pt x="4187781" y="195450"/>
                </a:cubicBezTo>
                <a:cubicBezTo>
                  <a:pt x="4181758" y="195450"/>
                  <a:pt x="4175065" y="193413"/>
                  <a:pt x="4167701" y="189341"/>
                </a:cubicBezTo>
                <a:cubicBezTo>
                  <a:pt x="4160337" y="185268"/>
                  <a:pt x="4161893" y="181436"/>
                  <a:pt x="4172369" y="177843"/>
                </a:cubicBezTo>
                <a:cubicBezTo>
                  <a:pt x="4182844" y="174251"/>
                  <a:pt x="4195360" y="170412"/>
                  <a:pt x="4209915" y="166325"/>
                </a:cubicBezTo>
                <a:cubicBezTo>
                  <a:pt x="4224470" y="162238"/>
                  <a:pt x="4235122" y="159294"/>
                  <a:pt x="4241869" y="157495"/>
                </a:cubicBezTo>
                <a:close/>
                <a:moveTo>
                  <a:pt x="4629728" y="154600"/>
                </a:moveTo>
                <a:cubicBezTo>
                  <a:pt x="4632047" y="154911"/>
                  <a:pt x="4634851" y="155546"/>
                  <a:pt x="4638143" y="156505"/>
                </a:cubicBezTo>
                <a:cubicBezTo>
                  <a:pt x="4651307" y="160341"/>
                  <a:pt x="4660782" y="166153"/>
                  <a:pt x="4666568" y="173939"/>
                </a:cubicBezTo>
                <a:cubicBezTo>
                  <a:pt x="4672355" y="181726"/>
                  <a:pt x="4673782" y="191305"/>
                  <a:pt x="4670849" y="202677"/>
                </a:cubicBezTo>
                <a:cubicBezTo>
                  <a:pt x="4667916" y="214049"/>
                  <a:pt x="4658671" y="211367"/>
                  <a:pt x="4643111" y="194632"/>
                </a:cubicBezTo>
                <a:cubicBezTo>
                  <a:pt x="4631424" y="178442"/>
                  <a:pt x="4624383" y="167081"/>
                  <a:pt x="4621988" y="160549"/>
                </a:cubicBezTo>
                <a:cubicBezTo>
                  <a:pt x="4620192" y="155650"/>
                  <a:pt x="4622772" y="153667"/>
                  <a:pt x="4629728" y="154600"/>
                </a:cubicBezTo>
                <a:close/>
                <a:moveTo>
                  <a:pt x="1507370" y="149420"/>
                </a:moveTo>
                <a:cubicBezTo>
                  <a:pt x="1508561" y="150766"/>
                  <a:pt x="1508012" y="156172"/>
                  <a:pt x="1505722" y="165636"/>
                </a:cubicBezTo>
                <a:cubicBezTo>
                  <a:pt x="1501140" y="184565"/>
                  <a:pt x="1495701" y="203473"/>
                  <a:pt x="1489406" y="222359"/>
                </a:cubicBezTo>
                <a:cubicBezTo>
                  <a:pt x="1483196" y="240944"/>
                  <a:pt x="1478722" y="257976"/>
                  <a:pt x="1475984" y="273457"/>
                </a:cubicBezTo>
                <a:cubicBezTo>
                  <a:pt x="1473244" y="288937"/>
                  <a:pt x="1465364" y="288682"/>
                  <a:pt x="1452344" y="272693"/>
                </a:cubicBezTo>
                <a:cubicBezTo>
                  <a:pt x="1439323" y="256704"/>
                  <a:pt x="1435845" y="247185"/>
                  <a:pt x="1441911" y="244138"/>
                </a:cubicBezTo>
                <a:cubicBezTo>
                  <a:pt x="1447977" y="241091"/>
                  <a:pt x="1456599" y="229285"/>
                  <a:pt x="1467777" y="208721"/>
                </a:cubicBezTo>
                <a:cubicBezTo>
                  <a:pt x="1478955" y="188158"/>
                  <a:pt x="1489219" y="171103"/>
                  <a:pt x="1498570" y="157559"/>
                </a:cubicBezTo>
                <a:cubicBezTo>
                  <a:pt x="1503244" y="150787"/>
                  <a:pt x="1506178" y="148074"/>
                  <a:pt x="1507370" y="149420"/>
                </a:cubicBezTo>
                <a:close/>
                <a:moveTo>
                  <a:pt x="3495411" y="145503"/>
                </a:moveTo>
                <a:cubicBezTo>
                  <a:pt x="3488671" y="146363"/>
                  <a:pt x="3476862" y="147976"/>
                  <a:pt x="3459984" y="150342"/>
                </a:cubicBezTo>
                <a:cubicBezTo>
                  <a:pt x="3462622" y="173645"/>
                  <a:pt x="3464397" y="193022"/>
                  <a:pt x="3465307" y="208474"/>
                </a:cubicBezTo>
                <a:cubicBezTo>
                  <a:pt x="3466218" y="223926"/>
                  <a:pt x="3467060" y="237086"/>
                  <a:pt x="3467835" y="247956"/>
                </a:cubicBezTo>
                <a:cubicBezTo>
                  <a:pt x="3474316" y="247956"/>
                  <a:pt x="3486491" y="247175"/>
                  <a:pt x="3504359" y="245612"/>
                </a:cubicBezTo>
                <a:cubicBezTo>
                  <a:pt x="3504359" y="203595"/>
                  <a:pt x="3503477" y="177517"/>
                  <a:pt x="3501714" y="167379"/>
                </a:cubicBezTo>
                <a:cubicBezTo>
                  <a:pt x="3499950" y="157240"/>
                  <a:pt x="3497849" y="149948"/>
                  <a:pt x="3495411" y="145503"/>
                </a:cubicBezTo>
                <a:close/>
                <a:moveTo>
                  <a:pt x="7142378" y="141459"/>
                </a:moveTo>
                <a:cubicBezTo>
                  <a:pt x="7133846" y="143251"/>
                  <a:pt x="7124804" y="145252"/>
                  <a:pt x="7115253" y="147460"/>
                </a:cubicBezTo>
                <a:cubicBezTo>
                  <a:pt x="7114509" y="158043"/>
                  <a:pt x="7113705" y="167235"/>
                  <a:pt x="7112845" y="175036"/>
                </a:cubicBezTo>
                <a:cubicBezTo>
                  <a:pt x="7120072" y="173344"/>
                  <a:pt x="7128267" y="171731"/>
                  <a:pt x="7137431" y="170196"/>
                </a:cubicBezTo>
                <a:cubicBezTo>
                  <a:pt x="7139840" y="160603"/>
                  <a:pt x="7141489" y="151024"/>
                  <a:pt x="7142378" y="141459"/>
                </a:cubicBezTo>
                <a:close/>
                <a:moveTo>
                  <a:pt x="3562136" y="138748"/>
                </a:moveTo>
                <a:cubicBezTo>
                  <a:pt x="3545057" y="140512"/>
                  <a:pt x="3530802" y="142025"/>
                  <a:pt x="3519374" y="143287"/>
                </a:cubicBezTo>
                <a:cubicBezTo>
                  <a:pt x="3521969" y="144248"/>
                  <a:pt x="3523518" y="145714"/>
                  <a:pt x="3524020" y="147686"/>
                </a:cubicBezTo>
                <a:cubicBezTo>
                  <a:pt x="3524521" y="149658"/>
                  <a:pt x="3524773" y="153827"/>
                  <a:pt x="3524773" y="160194"/>
                </a:cubicBezTo>
                <a:cubicBezTo>
                  <a:pt x="3530236" y="160280"/>
                  <a:pt x="3536811" y="158950"/>
                  <a:pt x="3544498" y="156204"/>
                </a:cubicBezTo>
                <a:cubicBezTo>
                  <a:pt x="3552184" y="153458"/>
                  <a:pt x="3558243" y="155501"/>
                  <a:pt x="3562674" y="162334"/>
                </a:cubicBezTo>
                <a:cubicBezTo>
                  <a:pt x="3567105" y="169168"/>
                  <a:pt x="3564205" y="173695"/>
                  <a:pt x="3553973" y="175918"/>
                </a:cubicBezTo>
                <a:cubicBezTo>
                  <a:pt x="3543741" y="178141"/>
                  <a:pt x="3534008" y="179252"/>
                  <a:pt x="3524773" y="179252"/>
                </a:cubicBezTo>
                <a:lnTo>
                  <a:pt x="3524773" y="197988"/>
                </a:lnTo>
                <a:cubicBezTo>
                  <a:pt x="3530193" y="198088"/>
                  <a:pt x="3536291" y="196988"/>
                  <a:pt x="3543067" y="194686"/>
                </a:cubicBezTo>
                <a:cubicBezTo>
                  <a:pt x="3549843" y="192384"/>
                  <a:pt x="3555461" y="194342"/>
                  <a:pt x="3559920" y="200558"/>
                </a:cubicBezTo>
                <a:cubicBezTo>
                  <a:pt x="3564380" y="206775"/>
                  <a:pt x="3562218" y="211303"/>
                  <a:pt x="3553435" y="214142"/>
                </a:cubicBezTo>
                <a:cubicBezTo>
                  <a:pt x="3544652" y="216981"/>
                  <a:pt x="3535098" y="218401"/>
                  <a:pt x="3524773" y="218401"/>
                </a:cubicBezTo>
                <a:lnTo>
                  <a:pt x="3524773" y="242536"/>
                </a:lnTo>
                <a:lnTo>
                  <a:pt x="3561254" y="238965"/>
                </a:lnTo>
                <a:cubicBezTo>
                  <a:pt x="3562917" y="221369"/>
                  <a:pt x="3563975" y="201956"/>
                  <a:pt x="3564427" y="180726"/>
                </a:cubicBezTo>
                <a:cubicBezTo>
                  <a:pt x="3564879" y="159495"/>
                  <a:pt x="3564115" y="145503"/>
                  <a:pt x="3562136" y="138748"/>
                </a:cubicBezTo>
                <a:close/>
                <a:moveTo>
                  <a:pt x="1848817" y="134575"/>
                </a:moveTo>
                <a:cubicBezTo>
                  <a:pt x="1855615" y="134575"/>
                  <a:pt x="1861379" y="136942"/>
                  <a:pt x="1866112" y="141674"/>
                </a:cubicBezTo>
                <a:cubicBezTo>
                  <a:pt x="1870844" y="146406"/>
                  <a:pt x="1873210" y="151705"/>
                  <a:pt x="1873210" y="157570"/>
                </a:cubicBezTo>
                <a:cubicBezTo>
                  <a:pt x="1873210" y="165027"/>
                  <a:pt x="1870787" y="171179"/>
                  <a:pt x="1865940" y="176026"/>
                </a:cubicBezTo>
                <a:cubicBezTo>
                  <a:pt x="1861093" y="180873"/>
                  <a:pt x="1855385" y="183296"/>
                  <a:pt x="1848817" y="183296"/>
                </a:cubicBezTo>
                <a:cubicBezTo>
                  <a:pt x="1842221" y="183296"/>
                  <a:pt x="1836510" y="180884"/>
                  <a:pt x="1831684" y="176058"/>
                </a:cubicBezTo>
                <a:cubicBezTo>
                  <a:pt x="1826859" y="171233"/>
                  <a:pt x="1824446" y="165070"/>
                  <a:pt x="1824446" y="157570"/>
                </a:cubicBezTo>
                <a:cubicBezTo>
                  <a:pt x="1824446" y="151662"/>
                  <a:pt x="1826802" y="146352"/>
                  <a:pt x="1831512" y="141642"/>
                </a:cubicBezTo>
                <a:cubicBezTo>
                  <a:pt x="1836223" y="136931"/>
                  <a:pt x="1841991" y="134575"/>
                  <a:pt x="1848817" y="134575"/>
                </a:cubicBezTo>
                <a:close/>
                <a:moveTo>
                  <a:pt x="1235705" y="134552"/>
                </a:moveTo>
                <a:cubicBezTo>
                  <a:pt x="1237342" y="134736"/>
                  <a:pt x="1239345" y="135310"/>
                  <a:pt x="1241714" y="136275"/>
                </a:cubicBezTo>
                <a:cubicBezTo>
                  <a:pt x="1251193" y="140132"/>
                  <a:pt x="1258421" y="144467"/>
                  <a:pt x="1263397" y="149278"/>
                </a:cubicBezTo>
                <a:cubicBezTo>
                  <a:pt x="1268373" y="154089"/>
                  <a:pt x="1269136" y="158685"/>
                  <a:pt x="1265688" y="163066"/>
                </a:cubicBezTo>
                <a:cubicBezTo>
                  <a:pt x="1262239" y="167447"/>
                  <a:pt x="1257879" y="174251"/>
                  <a:pt x="1252609" y="183479"/>
                </a:cubicBezTo>
                <a:cubicBezTo>
                  <a:pt x="1247339" y="192707"/>
                  <a:pt x="1240825" y="202921"/>
                  <a:pt x="1233067" y="214121"/>
                </a:cubicBezTo>
                <a:cubicBezTo>
                  <a:pt x="1242145" y="221076"/>
                  <a:pt x="1256654" y="230759"/>
                  <a:pt x="1276593" y="243170"/>
                </a:cubicBezTo>
                <a:cubicBezTo>
                  <a:pt x="1296534" y="255582"/>
                  <a:pt x="1314312" y="263300"/>
                  <a:pt x="1329929" y="266326"/>
                </a:cubicBezTo>
                <a:cubicBezTo>
                  <a:pt x="1345545" y="269352"/>
                  <a:pt x="1361649" y="272854"/>
                  <a:pt x="1378241" y="276834"/>
                </a:cubicBezTo>
                <a:cubicBezTo>
                  <a:pt x="1394832" y="280813"/>
                  <a:pt x="1396937" y="285338"/>
                  <a:pt x="1384554" y="290407"/>
                </a:cubicBezTo>
                <a:cubicBezTo>
                  <a:pt x="1372171" y="295476"/>
                  <a:pt x="1356199" y="299362"/>
                  <a:pt x="1336639" y="302065"/>
                </a:cubicBezTo>
                <a:cubicBezTo>
                  <a:pt x="1317079" y="304769"/>
                  <a:pt x="1300997" y="300796"/>
                  <a:pt x="1288392" y="290149"/>
                </a:cubicBezTo>
                <a:cubicBezTo>
                  <a:pt x="1275787" y="279501"/>
                  <a:pt x="1252950" y="260081"/>
                  <a:pt x="1219881" y="231888"/>
                </a:cubicBezTo>
                <a:cubicBezTo>
                  <a:pt x="1205054" y="249397"/>
                  <a:pt x="1187509" y="262988"/>
                  <a:pt x="1167246" y="272661"/>
                </a:cubicBezTo>
                <a:cubicBezTo>
                  <a:pt x="1146983" y="282333"/>
                  <a:pt x="1126541" y="287854"/>
                  <a:pt x="1105920" y="289224"/>
                </a:cubicBezTo>
                <a:cubicBezTo>
                  <a:pt x="1085299" y="290593"/>
                  <a:pt x="1084757" y="287277"/>
                  <a:pt x="1104296" y="279275"/>
                </a:cubicBezTo>
                <a:cubicBezTo>
                  <a:pt x="1123834" y="271273"/>
                  <a:pt x="1142849" y="261551"/>
                  <a:pt x="1161341" y="250107"/>
                </a:cubicBezTo>
                <a:cubicBezTo>
                  <a:pt x="1179833" y="238664"/>
                  <a:pt x="1192886" y="227378"/>
                  <a:pt x="1200501" y="216250"/>
                </a:cubicBezTo>
                <a:cubicBezTo>
                  <a:pt x="1193201" y="207918"/>
                  <a:pt x="1185429" y="200716"/>
                  <a:pt x="1177184" y="194643"/>
                </a:cubicBezTo>
                <a:cubicBezTo>
                  <a:pt x="1168938" y="188570"/>
                  <a:pt x="1161316" y="183515"/>
                  <a:pt x="1154318" y="179478"/>
                </a:cubicBezTo>
                <a:cubicBezTo>
                  <a:pt x="1147320" y="175441"/>
                  <a:pt x="1148783" y="171892"/>
                  <a:pt x="1158706" y="168831"/>
                </a:cubicBezTo>
                <a:cubicBezTo>
                  <a:pt x="1168629" y="165769"/>
                  <a:pt x="1176983" y="167303"/>
                  <a:pt x="1183766" y="173434"/>
                </a:cubicBezTo>
                <a:cubicBezTo>
                  <a:pt x="1190548" y="179564"/>
                  <a:pt x="1200787" y="188201"/>
                  <a:pt x="1214482" y="199343"/>
                </a:cubicBezTo>
                <a:cubicBezTo>
                  <a:pt x="1217881" y="194338"/>
                  <a:pt x="1222025" y="185924"/>
                  <a:pt x="1226916" y="174101"/>
                </a:cubicBezTo>
                <a:cubicBezTo>
                  <a:pt x="1231805" y="162277"/>
                  <a:pt x="1233125" y="152052"/>
                  <a:pt x="1230873" y="143427"/>
                </a:cubicBezTo>
                <a:cubicBezTo>
                  <a:pt x="1229185" y="136958"/>
                  <a:pt x="1230795" y="133999"/>
                  <a:pt x="1235705" y="134552"/>
                </a:cubicBezTo>
                <a:close/>
                <a:moveTo>
                  <a:pt x="5746205" y="131088"/>
                </a:moveTo>
                <a:cubicBezTo>
                  <a:pt x="5748758" y="131455"/>
                  <a:pt x="5751831" y="132216"/>
                  <a:pt x="5755423" y="133371"/>
                </a:cubicBezTo>
                <a:cubicBezTo>
                  <a:pt x="5768157" y="136812"/>
                  <a:pt x="5773374" y="140817"/>
                  <a:pt x="5771072" y="145384"/>
                </a:cubicBezTo>
                <a:cubicBezTo>
                  <a:pt x="5768770" y="149952"/>
                  <a:pt x="5766494" y="165550"/>
                  <a:pt x="5764242" y="192180"/>
                </a:cubicBezTo>
                <a:cubicBezTo>
                  <a:pt x="5761991" y="218810"/>
                  <a:pt x="5754322" y="240535"/>
                  <a:pt x="5741237" y="257356"/>
                </a:cubicBezTo>
                <a:cubicBezTo>
                  <a:pt x="5728152" y="274177"/>
                  <a:pt x="5710155" y="286062"/>
                  <a:pt x="5687246" y="293010"/>
                </a:cubicBezTo>
                <a:cubicBezTo>
                  <a:pt x="5664338" y="299957"/>
                  <a:pt x="5661990" y="296867"/>
                  <a:pt x="5680201" y="283739"/>
                </a:cubicBezTo>
                <a:cubicBezTo>
                  <a:pt x="5698414" y="270610"/>
                  <a:pt x="5711685" y="257686"/>
                  <a:pt x="5720017" y="244966"/>
                </a:cubicBezTo>
                <a:cubicBezTo>
                  <a:pt x="5728349" y="232247"/>
                  <a:pt x="5733866" y="218243"/>
                  <a:pt x="5736569" y="202957"/>
                </a:cubicBezTo>
                <a:cubicBezTo>
                  <a:pt x="5739273" y="187670"/>
                  <a:pt x="5740624" y="175244"/>
                  <a:pt x="5740624" y="165679"/>
                </a:cubicBezTo>
                <a:cubicBezTo>
                  <a:pt x="5740624" y="155469"/>
                  <a:pt x="5739498" y="146377"/>
                  <a:pt x="5737247" y="138404"/>
                </a:cubicBezTo>
                <a:cubicBezTo>
                  <a:pt x="5735558" y="132424"/>
                  <a:pt x="5738544" y="129986"/>
                  <a:pt x="5746205" y="131088"/>
                </a:cubicBezTo>
                <a:close/>
                <a:moveTo>
                  <a:pt x="3633163" y="130908"/>
                </a:moveTo>
                <a:cubicBezTo>
                  <a:pt x="3629047" y="129840"/>
                  <a:pt x="3613610" y="131191"/>
                  <a:pt x="3586851" y="134963"/>
                </a:cubicBezTo>
                <a:cubicBezTo>
                  <a:pt x="3595857" y="141903"/>
                  <a:pt x="3598979" y="147854"/>
                  <a:pt x="3596219" y="152816"/>
                </a:cubicBezTo>
                <a:cubicBezTo>
                  <a:pt x="3593459" y="157778"/>
                  <a:pt x="3591189" y="166712"/>
                  <a:pt x="3589411" y="179618"/>
                </a:cubicBezTo>
                <a:cubicBezTo>
                  <a:pt x="3587633" y="192524"/>
                  <a:pt x="3585883" y="211245"/>
                  <a:pt x="3584163" y="235781"/>
                </a:cubicBezTo>
                <a:cubicBezTo>
                  <a:pt x="3597843" y="233975"/>
                  <a:pt x="3607612" y="234093"/>
                  <a:pt x="3613470" y="236136"/>
                </a:cubicBezTo>
                <a:cubicBezTo>
                  <a:pt x="3619328" y="238180"/>
                  <a:pt x="3622820" y="241105"/>
                  <a:pt x="3623946" y="244913"/>
                </a:cubicBezTo>
                <a:cubicBezTo>
                  <a:pt x="3625071" y="248720"/>
                  <a:pt x="3627244" y="243425"/>
                  <a:pt x="3630464" y="229027"/>
                </a:cubicBezTo>
                <a:cubicBezTo>
                  <a:pt x="3633683" y="214630"/>
                  <a:pt x="3635966" y="199755"/>
                  <a:pt x="3637315" y="184404"/>
                </a:cubicBezTo>
                <a:cubicBezTo>
                  <a:pt x="3638662" y="169053"/>
                  <a:pt x="3639337" y="156057"/>
                  <a:pt x="3639337" y="145417"/>
                </a:cubicBezTo>
                <a:cubicBezTo>
                  <a:pt x="3639337" y="136812"/>
                  <a:pt x="3637279" y="131976"/>
                  <a:pt x="3633163" y="130908"/>
                </a:cubicBezTo>
                <a:close/>
                <a:moveTo>
                  <a:pt x="2570725" y="128296"/>
                </a:moveTo>
                <a:cubicBezTo>
                  <a:pt x="2586905" y="127212"/>
                  <a:pt x="2600477" y="129585"/>
                  <a:pt x="2611442" y="135414"/>
                </a:cubicBezTo>
                <a:cubicBezTo>
                  <a:pt x="2626062" y="143187"/>
                  <a:pt x="2632501" y="150185"/>
                  <a:pt x="2630758" y="156408"/>
                </a:cubicBezTo>
                <a:cubicBezTo>
                  <a:pt x="2629016" y="162632"/>
                  <a:pt x="2621982" y="165296"/>
                  <a:pt x="2609657" y="164399"/>
                </a:cubicBezTo>
                <a:cubicBezTo>
                  <a:pt x="2597331" y="163503"/>
                  <a:pt x="2580012" y="163055"/>
                  <a:pt x="2557698" y="163055"/>
                </a:cubicBezTo>
                <a:cubicBezTo>
                  <a:pt x="2535414" y="163055"/>
                  <a:pt x="2511473" y="164177"/>
                  <a:pt x="2485876" y="166421"/>
                </a:cubicBezTo>
                <a:cubicBezTo>
                  <a:pt x="2460278" y="168666"/>
                  <a:pt x="2438854" y="171336"/>
                  <a:pt x="2421603" y="174434"/>
                </a:cubicBezTo>
                <a:cubicBezTo>
                  <a:pt x="2404351" y="177531"/>
                  <a:pt x="2389294" y="180457"/>
                  <a:pt x="2376431" y="183210"/>
                </a:cubicBezTo>
                <a:cubicBezTo>
                  <a:pt x="2363568" y="185964"/>
                  <a:pt x="2350181" y="182974"/>
                  <a:pt x="2336271" y="174240"/>
                </a:cubicBezTo>
                <a:cubicBezTo>
                  <a:pt x="2323666" y="160373"/>
                  <a:pt x="2322770" y="154125"/>
                  <a:pt x="2333583" y="155494"/>
                </a:cubicBezTo>
                <a:cubicBezTo>
                  <a:pt x="2344395" y="156864"/>
                  <a:pt x="2362919" y="156433"/>
                  <a:pt x="2389154" y="154204"/>
                </a:cubicBezTo>
                <a:cubicBezTo>
                  <a:pt x="2415390" y="151974"/>
                  <a:pt x="2443396" y="148600"/>
                  <a:pt x="2473174" y="144083"/>
                </a:cubicBezTo>
                <a:cubicBezTo>
                  <a:pt x="2502951" y="139566"/>
                  <a:pt x="2529785" y="135049"/>
                  <a:pt x="2553676" y="130531"/>
                </a:cubicBezTo>
                <a:cubicBezTo>
                  <a:pt x="2559649" y="129402"/>
                  <a:pt x="2565332" y="128657"/>
                  <a:pt x="2570725" y="128296"/>
                </a:cubicBezTo>
                <a:close/>
                <a:moveTo>
                  <a:pt x="4553596" y="127273"/>
                </a:moveTo>
                <a:cubicBezTo>
                  <a:pt x="4548670" y="127710"/>
                  <a:pt x="4536133" y="129936"/>
                  <a:pt x="4515985" y="133952"/>
                </a:cubicBezTo>
                <a:lnTo>
                  <a:pt x="4517169" y="172347"/>
                </a:lnTo>
                <a:cubicBezTo>
                  <a:pt x="4525099" y="171602"/>
                  <a:pt x="4531699" y="169838"/>
                  <a:pt x="4536969" y="167056"/>
                </a:cubicBezTo>
                <a:cubicBezTo>
                  <a:pt x="4542239" y="164274"/>
                  <a:pt x="4547932" y="165891"/>
                  <a:pt x="4554048" y="171907"/>
                </a:cubicBezTo>
                <a:cubicBezTo>
                  <a:pt x="4560164" y="177922"/>
                  <a:pt x="4558407" y="182898"/>
                  <a:pt x="4548778" y="186835"/>
                </a:cubicBezTo>
                <a:cubicBezTo>
                  <a:pt x="4539149" y="190771"/>
                  <a:pt x="4528669" y="192739"/>
                  <a:pt x="4517341" y="192739"/>
                </a:cubicBezTo>
                <a:lnTo>
                  <a:pt x="4518502" y="227672"/>
                </a:lnTo>
                <a:cubicBezTo>
                  <a:pt x="4523034" y="227801"/>
                  <a:pt x="4529788" y="226034"/>
                  <a:pt x="4538765" y="222370"/>
                </a:cubicBezTo>
                <a:cubicBezTo>
                  <a:pt x="4547742" y="218706"/>
                  <a:pt x="4553761" y="218899"/>
                  <a:pt x="4556823" y="222950"/>
                </a:cubicBezTo>
                <a:cubicBezTo>
                  <a:pt x="4559885" y="227002"/>
                  <a:pt x="4562139" y="226743"/>
                  <a:pt x="4563588" y="222176"/>
                </a:cubicBezTo>
                <a:cubicBezTo>
                  <a:pt x="4565036" y="217609"/>
                  <a:pt x="4565986" y="202093"/>
                  <a:pt x="4566438" y="175628"/>
                </a:cubicBezTo>
                <a:cubicBezTo>
                  <a:pt x="4566890" y="149163"/>
                  <a:pt x="4566094" y="134378"/>
                  <a:pt x="4564050" y="131274"/>
                </a:cubicBezTo>
                <a:cubicBezTo>
                  <a:pt x="4562007" y="128169"/>
                  <a:pt x="4558522" y="126835"/>
                  <a:pt x="4553596" y="127273"/>
                </a:cubicBezTo>
                <a:close/>
                <a:moveTo>
                  <a:pt x="4883493" y="119956"/>
                </a:moveTo>
                <a:cubicBezTo>
                  <a:pt x="4887668" y="120249"/>
                  <a:pt x="4892792" y="121977"/>
                  <a:pt x="4898865" y="125143"/>
                </a:cubicBezTo>
                <a:cubicBezTo>
                  <a:pt x="4911011" y="131474"/>
                  <a:pt x="4913632" y="137515"/>
                  <a:pt x="4906727" y="143266"/>
                </a:cubicBezTo>
                <a:cubicBezTo>
                  <a:pt x="4899822" y="149016"/>
                  <a:pt x="4895323" y="156426"/>
                  <a:pt x="4893230" y="165496"/>
                </a:cubicBezTo>
                <a:cubicBezTo>
                  <a:pt x="4891136" y="174567"/>
                  <a:pt x="4892563" y="183809"/>
                  <a:pt x="4897510" y="193223"/>
                </a:cubicBezTo>
                <a:cubicBezTo>
                  <a:pt x="4902458" y="202638"/>
                  <a:pt x="4903583" y="214034"/>
                  <a:pt x="4900887" y="227414"/>
                </a:cubicBezTo>
                <a:cubicBezTo>
                  <a:pt x="4941198" y="238513"/>
                  <a:pt x="4969831" y="245852"/>
                  <a:pt x="4986788" y="249430"/>
                </a:cubicBezTo>
                <a:cubicBezTo>
                  <a:pt x="5003746" y="253008"/>
                  <a:pt x="5023528" y="255460"/>
                  <a:pt x="5046135" y="256786"/>
                </a:cubicBezTo>
                <a:cubicBezTo>
                  <a:pt x="5068743" y="258113"/>
                  <a:pt x="5092254" y="257191"/>
                  <a:pt x="5116668" y="254022"/>
                </a:cubicBezTo>
                <a:cubicBezTo>
                  <a:pt x="5141082" y="250853"/>
                  <a:pt x="5148543" y="254094"/>
                  <a:pt x="5139049" y="263745"/>
                </a:cubicBezTo>
                <a:lnTo>
                  <a:pt x="5100954" y="282158"/>
                </a:lnTo>
                <a:cubicBezTo>
                  <a:pt x="5081394" y="291837"/>
                  <a:pt x="5067065" y="296222"/>
                  <a:pt x="5057966" y="295311"/>
                </a:cubicBezTo>
                <a:cubicBezTo>
                  <a:pt x="5048867" y="294401"/>
                  <a:pt x="5030042" y="289109"/>
                  <a:pt x="5001490" y="279437"/>
                </a:cubicBezTo>
                <a:cubicBezTo>
                  <a:pt x="4972939" y="269764"/>
                  <a:pt x="4950070" y="262121"/>
                  <a:pt x="4932884" y="256507"/>
                </a:cubicBezTo>
                <a:cubicBezTo>
                  <a:pt x="4915697" y="250892"/>
                  <a:pt x="4903666" y="247185"/>
                  <a:pt x="4896789" y="245386"/>
                </a:cubicBezTo>
                <a:cubicBezTo>
                  <a:pt x="4889913" y="243586"/>
                  <a:pt x="4883033" y="244676"/>
                  <a:pt x="4876150" y="248655"/>
                </a:cubicBezTo>
                <a:cubicBezTo>
                  <a:pt x="4869267" y="252635"/>
                  <a:pt x="4862337" y="256234"/>
                  <a:pt x="4855360" y="259453"/>
                </a:cubicBezTo>
                <a:cubicBezTo>
                  <a:pt x="4848384" y="262673"/>
                  <a:pt x="4840701" y="260335"/>
                  <a:pt x="4832312" y="252441"/>
                </a:cubicBezTo>
                <a:cubicBezTo>
                  <a:pt x="4823923" y="244547"/>
                  <a:pt x="4822951" y="240270"/>
                  <a:pt x="4829397" y="239610"/>
                </a:cubicBezTo>
                <a:cubicBezTo>
                  <a:pt x="4835844" y="238951"/>
                  <a:pt x="4853586" y="234778"/>
                  <a:pt x="4882625" y="227091"/>
                </a:cubicBezTo>
                <a:cubicBezTo>
                  <a:pt x="4882983" y="226589"/>
                  <a:pt x="4882080" y="221900"/>
                  <a:pt x="4879915" y="213023"/>
                </a:cubicBezTo>
                <a:cubicBezTo>
                  <a:pt x="4877749" y="204147"/>
                  <a:pt x="4874827" y="196661"/>
                  <a:pt x="4871149" y="190567"/>
                </a:cubicBezTo>
                <a:cubicBezTo>
                  <a:pt x="4867471" y="184472"/>
                  <a:pt x="4866754" y="176338"/>
                  <a:pt x="4868998" y="166163"/>
                </a:cubicBezTo>
                <a:cubicBezTo>
                  <a:pt x="4871242" y="155989"/>
                  <a:pt x="4868930" y="151576"/>
                  <a:pt x="4862061" y="152924"/>
                </a:cubicBezTo>
                <a:cubicBezTo>
                  <a:pt x="4855192" y="154272"/>
                  <a:pt x="4847771" y="152823"/>
                  <a:pt x="4839798" y="148579"/>
                </a:cubicBezTo>
                <a:cubicBezTo>
                  <a:pt x="4831825" y="144334"/>
                  <a:pt x="4830731" y="141426"/>
                  <a:pt x="4836517" y="139856"/>
                </a:cubicBezTo>
                <a:cubicBezTo>
                  <a:pt x="4842304" y="138286"/>
                  <a:pt x="4848828" y="136440"/>
                  <a:pt x="4856092" y="134317"/>
                </a:cubicBezTo>
                <a:cubicBezTo>
                  <a:pt x="4863355" y="132195"/>
                  <a:pt x="4869263" y="128552"/>
                  <a:pt x="4873816" y="123390"/>
                </a:cubicBezTo>
                <a:cubicBezTo>
                  <a:pt x="4876093" y="120809"/>
                  <a:pt x="4879318" y="119664"/>
                  <a:pt x="4883493" y="119956"/>
                </a:cubicBezTo>
                <a:close/>
                <a:moveTo>
                  <a:pt x="2888179" y="117808"/>
                </a:moveTo>
                <a:cubicBezTo>
                  <a:pt x="2882557" y="118245"/>
                  <a:pt x="2866977" y="120923"/>
                  <a:pt x="2841437" y="125842"/>
                </a:cubicBezTo>
                <a:cubicBezTo>
                  <a:pt x="2842297" y="134203"/>
                  <a:pt x="2843502" y="145201"/>
                  <a:pt x="2845051" y="158839"/>
                </a:cubicBezTo>
                <a:cubicBezTo>
                  <a:pt x="2869042" y="154422"/>
                  <a:pt x="2883798" y="151870"/>
                  <a:pt x="2889319" y="151181"/>
                </a:cubicBezTo>
                <a:cubicBezTo>
                  <a:pt x="2890581" y="148070"/>
                  <a:pt x="2892112" y="141620"/>
                  <a:pt x="2893911" y="131833"/>
                </a:cubicBezTo>
                <a:cubicBezTo>
                  <a:pt x="2895711" y="122046"/>
                  <a:pt x="2893800" y="117371"/>
                  <a:pt x="2888179" y="117808"/>
                </a:cubicBezTo>
                <a:close/>
                <a:moveTo>
                  <a:pt x="2173804" y="117808"/>
                </a:moveTo>
                <a:cubicBezTo>
                  <a:pt x="2168182" y="118245"/>
                  <a:pt x="2152602" y="120923"/>
                  <a:pt x="2127062" y="125842"/>
                </a:cubicBezTo>
                <a:cubicBezTo>
                  <a:pt x="2127922" y="134203"/>
                  <a:pt x="2129127" y="145201"/>
                  <a:pt x="2130676" y="158839"/>
                </a:cubicBezTo>
                <a:cubicBezTo>
                  <a:pt x="2154667" y="154422"/>
                  <a:pt x="2169423" y="151870"/>
                  <a:pt x="2174944" y="151181"/>
                </a:cubicBezTo>
                <a:cubicBezTo>
                  <a:pt x="2176206" y="148070"/>
                  <a:pt x="2177737" y="141620"/>
                  <a:pt x="2179536" y="131833"/>
                </a:cubicBezTo>
                <a:cubicBezTo>
                  <a:pt x="2181336" y="122046"/>
                  <a:pt x="2179425" y="117371"/>
                  <a:pt x="2173804" y="117808"/>
                </a:cubicBezTo>
                <a:close/>
                <a:moveTo>
                  <a:pt x="2750803" y="116047"/>
                </a:moveTo>
                <a:cubicBezTo>
                  <a:pt x="2755102" y="116181"/>
                  <a:pt x="2760157" y="117797"/>
                  <a:pt x="2765968" y="120895"/>
                </a:cubicBezTo>
                <a:cubicBezTo>
                  <a:pt x="2777591" y="127090"/>
                  <a:pt x="2781072" y="133084"/>
                  <a:pt x="2776411" y="138877"/>
                </a:cubicBezTo>
                <a:cubicBezTo>
                  <a:pt x="2771751" y="144671"/>
                  <a:pt x="2768585" y="150497"/>
                  <a:pt x="2766915" y="156355"/>
                </a:cubicBezTo>
                <a:cubicBezTo>
                  <a:pt x="2765244" y="162213"/>
                  <a:pt x="2763519" y="178901"/>
                  <a:pt x="2761741" y="206420"/>
                </a:cubicBezTo>
                <a:cubicBezTo>
                  <a:pt x="2760881" y="221491"/>
                  <a:pt x="2760652" y="227199"/>
                  <a:pt x="2761053" y="223542"/>
                </a:cubicBezTo>
                <a:cubicBezTo>
                  <a:pt x="2801148" y="196611"/>
                  <a:pt x="2813993" y="192004"/>
                  <a:pt x="2799589" y="209722"/>
                </a:cubicBezTo>
                <a:cubicBezTo>
                  <a:pt x="2785184" y="227439"/>
                  <a:pt x="2774931" y="240001"/>
                  <a:pt x="2768829" y="247408"/>
                </a:cubicBezTo>
                <a:cubicBezTo>
                  <a:pt x="2762727" y="254814"/>
                  <a:pt x="2756356" y="263530"/>
                  <a:pt x="2749717" y="273554"/>
                </a:cubicBezTo>
                <a:cubicBezTo>
                  <a:pt x="2743078" y="283577"/>
                  <a:pt x="2736883" y="283201"/>
                  <a:pt x="2731132" y="272424"/>
                </a:cubicBezTo>
                <a:cubicBezTo>
                  <a:pt x="2725382" y="261648"/>
                  <a:pt x="2724758" y="252319"/>
                  <a:pt x="2729261" y="244439"/>
                </a:cubicBezTo>
                <a:cubicBezTo>
                  <a:pt x="2733764" y="236559"/>
                  <a:pt x="2736685" y="223434"/>
                  <a:pt x="2738026" y="205065"/>
                </a:cubicBezTo>
                <a:cubicBezTo>
                  <a:pt x="2739367" y="186695"/>
                  <a:pt x="2740037" y="174011"/>
                  <a:pt x="2740037" y="167013"/>
                </a:cubicBezTo>
                <a:lnTo>
                  <a:pt x="2740037" y="148127"/>
                </a:lnTo>
                <a:cubicBezTo>
                  <a:pt x="2740037" y="144585"/>
                  <a:pt x="2736940" y="145019"/>
                  <a:pt x="2730745" y="149428"/>
                </a:cubicBezTo>
                <a:cubicBezTo>
                  <a:pt x="2724550" y="153838"/>
                  <a:pt x="2716591" y="157660"/>
                  <a:pt x="2706868" y="160893"/>
                </a:cubicBezTo>
                <a:cubicBezTo>
                  <a:pt x="2697146" y="164127"/>
                  <a:pt x="2688323" y="162460"/>
                  <a:pt x="2680400" y="155892"/>
                </a:cubicBezTo>
                <a:cubicBezTo>
                  <a:pt x="2672477" y="149324"/>
                  <a:pt x="2672796" y="145721"/>
                  <a:pt x="2681357" y="145083"/>
                </a:cubicBezTo>
                <a:cubicBezTo>
                  <a:pt x="2689918" y="144445"/>
                  <a:pt x="2700469" y="141534"/>
                  <a:pt x="2713010" y="136350"/>
                </a:cubicBezTo>
                <a:cubicBezTo>
                  <a:pt x="2725550" y="131166"/>
                  <a:pt x="2734606" y="125745"/>
                  <a:pt x="2740177" y="120088"/>
                </a:cubicBezTo>
                <a:cubicBezTo>
                  <a:pt x="2742963" y="117260"/>
                  <a:pt x="2746505" y="115912"/>
                  <a:pt x="2750803" y="116047"/>
                </a:cubicBezTo>
                <a:close/>
                <a:moveTo>
                  <a:pt x="2036428" y="116047"/>
                </a:moveTo>
                <a:cubicBezTo>
                  <a:pt x="2040727" y="116181"/>
                  <a:pt x="2045782" y="117797"/>
                  <a:pt x="2051593" y="120895"/>
                </a:cubicBezTo>
                <a:cubicBezTo>
                  <a:pt x="2063216" y="127090"/>
                  <a:pt x="2066697" y="133084"/>
                  <a:pt x="2062036" y="138877"/>
                </a:cubicBezTo>
                <a:cubicBezTo>
                  <a:pt x="2057376" y="144671"/>
                  <a:pt x="2054210" y="150497"/>
                  <a:pt x="2052540" y="156355"/>
                </a:cubicBezTo>
                <a:cubicBezTo>
                  <a:pt x="2050869" y="162213"/>
                  <a:pt x="2049144" y="178901"/>
                  <a:pt x="2047366" y="206420"/>
                </a:cubicBezTo>
                <a:cubicBezTo>
                  <a:pt x="2046506" y="221491"/>
                  <a:pt x="2046276" y="227199"/>
                  <a:pt x="2046678" y="223542"/>
                </a:cubicBezTo>
                <a:cubicBezTo>
                  <a:pt x="2086773" y="196611"/>
                  <a:pt x="2099618" y="192004"/>
                  <a:pt x="2085214" y="209722"/>
                </a:cubicBezTo>
                <a:cubicBezTo>
                  <a:pt x="2070809" y="227439"/>
                  <a:pt x="2060556" y="240001"/>
                  <a:pt x="2054454" y="247408"/>
                </a:cubicBezTo>
                <a:cubicBezTo>
                  <a:pt x="2048352" y="254814"/>
                  <a:pt x="2041981" y="263530"/>
                  <a:pt x="2035342" y="273554"/>
                </a:cubicBezTo>
                <a:cubicBezTo>
                  <a:pt x="2028702" y="283577"/>
                  <a:pt x="2022507" y="283201"/>
                  <a:pt x="2016757" y="272424"/>
                </a:cubicBezTo>
                <a:cubicBezTo>
                  <a:pt x="2011007" y="261648"/>
                  <a:pt x="2010383" y="252319"/>
                  <a:pt x="2014886" y="244439"/>
                </a:cubicBezTo>
                <a:cubicBezTo>
                  <a:pt x="2019388" y="236559"/>
                  <a:pt x="2022310" y="223434"/>
                  <a:pt x="2023651" y="205065"/>
                </a:cubicBezTo>
                <a:cubicBezTo>
                  <a:pt x="2024992" y="186695"/>
                  <a:pt x="2025662" y="174011"/>
                  <a:pt x="2025662" y="167013"/>
                </a:cubicBezTo>
                <a:lnTo>
                  <a:pt x="2025662" y="148127"/>
                </a:lnTo>
                <a:cubicBezTo>
                  <a:pt x="2025662" y="144585"/>
                  <a:pt x="2022565" y="145019"/>
                  <a:pt x="2016370" y="149428"/>
                </a:cubicBezTo>
                <a:cubicBezTo>
                  <a:pt x="2010175" y="153838"/>
                  <a:pt x="2002216" y="157660"/>
                  <a:pt x="1992493" y="160893"/>
                </a:cubicBezTo>
                <a:cubicBezTo>
                  <a:pt x="1982771" y="164127"/>
                  <a:pt x="1973948" y="162460"/>
                  <a:pt x="1966025" y="155892"/>
                </a:cubicBezTo>
                <a:cubicBezTo>
                  <a:pt x="1958102" y="149324"/>
                  <a:pt x="1958421" y="145721"/>
                  <a:pt x="1966982" y="145083"/>
                </a:cubicBezTo>
                <a:cubicBezTo>
                  <a:pt x="1975543" y="144445"/>
                  <a:pt x="1986094" y="141534"/>
                  <a:pt x="1998635" y="136350"/>
                </a:cubicBezTo>
                <a:cubicBezTo>
                  <a:pt x="2011175" y="131166"/>
                  <a:pt x="2020231" y="125745"/>
                  <a:pt x="2025802" y="120088"/>
                </a:cubicBezTo>
                <a:cubicBezTo>
                  <a:pt x="2028588" y="117260"/>
                  <a:pt x="2032130" y="115912"/>
                  <a:pt x="2036428" y="116047"/>
                </a:cubicBezTo>
                <a:close/>
                <a:moveTo>
                  <a:pt x="1440622" y="111625"/>
                </a:moveTo>
                <a:cubicBezTo>
                  <a:pt x="1442718" y="111604"/>
                  <a:pt x="1445284" y="111895"/>
                  <a:pt x="1448321" y="112495"/>
                </a:cubicBezTo>
                <a:cubicBezTo>
                  <a:pt x="1460468" y="114897"/>
                  <a:pt x="1469043" y="118884"/>
                  <a:pt x="1474047" y="124455"/>
                </a:cubicBezTo>
                <a:cubicBezTo>
                  <a:pt x="1479052" y="130026"/>
                  <a:pt x="1480687" y="136952"/>
                  <a:pt x="1478952" y="145234"/>
                </a:cubicBezTo>
                <a:cubicBezTo>
                  <a:pt x="1477217" y="153515"/>
                  <a:pt x="1472485" y="156179"/>
                  <a:pt x="1464755" y="153225"/>
                </a:cubicBezTo>
                <a:cubicBezTo>
                  <a:pt x="1457026" y="150271"/>
                  <a:pt x="1450723" y="145868"/>
                  <a:pt x="1445847" y="140017"/>
                </a:cubicBezTo>
                <a:cubicBezTo>
                  <a:pt x="1441144" y="134324"/>
                  <a:pt x="1437344" y="127714"/>
                  <a:pt x="1434447" y="120185"/>
                </a:cubicBezTo>
                <a:cubicBezTo>
                  <a:pt x="1432274" y="114538"/>
                  <a:pt x="1434333" y="111685"/>
                  <a:pt x="1440622" y="111625"/>
                </a:cubicBezTo>
                <a:close/>
                <a:moveTo>
                  <a:pt x="6781913" y="109064"/>
                </a:moveTo>
                <a:cubicBezTo>
                  <a:pt x="6755383" y="113538"/>
                  <a:pt x="6736942" y="115933"/>
                  <a:pt x="6726588" y="116249"/>
                </a:cubicBezTo>
                <a:cubicBezTo>
                  <a:pt x="6737386" y="118844"/>
                  <a:pt x="6742093" y="122257"/>
                  <a:pt x="6740709" y="126487"/>
                </a:cubicBezTo>
                <a:cubicBezTo>
                  <a:pt x="6739325" y="130718"/>
                  <a:pt x="6737773" y="141502"/>
                  <a:pt x="6736053" y="158839"/>
                </a:cubicBezTo>
                <a:cubicBezTo>
                  <a:pt x="6755483" y="157090"/>
                  <a:pt x="6772527" y="155440"/>
                  <a:pt x="6787183" y="153892"/>
                </a:cubicBezTo>
                <a:cubicBezTo>
                  <a:pt x="6786293" y="130890"/>
                  <a:pt x="6784537" y="115947"/>
                  <a:pt x="6781913" y="109064"/>
                </a:cubicBezTo>
                <a:close/>
                <a:moveTo>
                  <a:pt x="1171207" y="101821"/>
                </a:moveTo>
                <a:cubicBezTo>
                  <a:pt x="1173096" y="102082"/>
                  <a:pt x="1175299" y="102819"/>
                  <a:pt x="1177818" y="104031"/>
                </a:cubicBezTo>
                <a:cubicBezTo>
                  <a:pt x="1187892" y="108878"/>
                  <a:pt x="1195346" y="114467"/>
                  <a:pt x="1200178" y="120798"/>
                </a:cubicBezTo>
                <a:cubicBezTo>
                  <a:pt x="1205011" y="127129"/>
                  <a:pt x="1204588" y="131191"/>
                  <a:pt x="1198909" y="132984"/>
                </a:cubicBezTo>
                <a:cubicBezTo>
                  <a:pt x="1193230" y="134776"/>
                  <a:pt x="1183888" y="141057"/>
                  <a:pt x="1170881" y="151827"/>
                </a:cubicBezTo>
                <a:cubicBezTo>
                  <a:pt x="1157874" y="162596"/>
                  <a:pt x="1143363" y="170985"/>
                  <a:pt x="1127344" y="176994"/>
                </a:cubicBezTo>
                <a:cubicBezTo>
                  <a:pt x="1111326" y="183002"/>
                  <a:pt x="1109275" y="180353"/>
                  <a:pt x="1121192" y="169046"/>
                </a:cubicBezTo>
                <a:cubicBezTo>
                  <a:pt x="1133109" y="157738"/>
                  <a:pt x="1143233" y="146858"/>
                  <a:pt x="1151565" y="136404"/>
                </a:cubicBezTo>
                <a:cubicBezTo>
                  <a:pt x="1159896" y="125950"/>
                  <a:pt x="1163611" y="117912"/>
                  <a:pt x="1162707" y="112291"/>
                </a:cubicBezTo>
                <a:cubicBezTo>
                  <a:pt x="1162707" y="104525"/>
                  <a:pt x="1165540" y="101035"/>
                  <a:pt x="1171207" y="101821"/>
                </a:cubicBezTo>
                <a:close/>
                <a:moveTo>
                  <a:pt x="1246471" y="99167"/>
                </a:moveTo>
                <a:cubicBezTo>
                  <a:pt x="1249674" y="99165"/>
                  <a:pt x="1253918" y="99732"/>
                  <a:pt x="1259202" y="100869"/>
                </a:cubicBezTo>
                <a:cubicBezTo>
                  <a:pt x="1278432" y="103751"/>
                  <a:pt x="1291708" y="109129"/>
                  <a:pt x="1299029" y="117001"/>
                </a:cubicBezTo>
                <a:cubicBezTo>
                  <a:pt x="1306349" y="124874"/>
                  <a:pt x="1308873" y="133392"/>
                  <a:pt x="1306601" y="142556"/>
                </a:cubicBezTo>
                <a:cubicBezTo>
                  <a:pt x="1304327" y="151719"/>
                  <a:pt x="1296652" y="152762"/>
                  <a:pt x="1283573" y="145685"/>
                </a:cubicBezTo>
                <a:cubicBezTo>
                  <a:pt x="1270495" y="138609"/>
                  <a:pt x="1257879" y="128233"/>
                  <a:pt x="1245726" y="114560"/>
                </a:cubicBezTo>
                <a:cubicBezTo>
                  <a:pt x="1236611" y="104305"/>
                  <a:pt x="1236859" y="99174"/>
                  <a:pt x="1246471" y="99167"/>
                </a:cubicBezTo>
                <a:close/>
                <a:moveTo>
                  <a:pt x="5351974" y="94203"/>
                </a:moveTo>
                <a:cubicBezTo>
                  <a:pt x="5347740" y="94438"/>
                  <a:pt x="5342013" y="95118"/>
                  <a:pt x="5334793" y="96244"/>
                </a:cubicBezTo>
                <a:cubicBezTo>
                  <a:pt x="5320352" y="98495"/>
                  <a:pt x="5304435" y="100804"/>
                  <a:pt x="5287040" y="103170"/>
                </a:cubicBezTo>
                <a:cubicBezTo>
                  <a:pt x="5287040" y="109652"/>
                  <a:pt x="5287226" y="113359"/>
                  <a:pt x="5287599" y="114291"/>
                </a:cubicBezTo>
                <a:cubicBezTo>
                  <a:pt x="5297107" y="113502"/>
                  <a:pt x="5307446" y="111057"/>
                  <a:pt x="5318617" y="106956"/>
                </a:cubicBezTo>
                <a:cubicBezTo>
                  <a:pt x="5329788" y="102855"/>
                  <a:pt x="5338343" y="104181"/>
                  <a:pt x="5344279" y="110936"/>
                </a:cubicBezTo>
                <a:cubicBezTo>
                  <a:pt x="5350216" y="117690"/>
                  <a:pt x="5345832" y="122662"/>
                  <a:pt x="5331126" y="125853"/>
                </a:cubicBezTo>
                <a:cubicBezTo>
                  <a:pt x="5316419" y="129044"/>
                  <a:pt x="5302628" y="131005"/>
                  <a:pt x="5289751" y="131736"/>
                </a:cubicBezTo>
                <a:cubicBezTo>
                  <a:pt x="5290654" y="135464"/>
                  <a:pt x="5291105" y="138648"/>
                  <a:pt x="5291105" y="141287"/>
                </a:cubicBezTo>
                <a:cubicBezTo>
                  <a:pt x="5301890" y="138920"/>
                  <a:pt x="5312419" y="136307"/>
                  <a:pt x="5322694" y="133446"/>
                </a:cubicBezTo>
                <a:cubicBezTo>
                  <a:pt x="5332968" y="130585"/>
                  <a:pt x="5341070" y="132267"/>
                  <a:pt x="5347000" y="138490"/>
                </a:cubicBezTo>
                <a:cubicBezTo>
                  <a:pt x="5352930" y="144714"/>
                  <a:pt x="5349484" y="149461"/>
                  <a:pt x="5336664" y="152730"/>
                </a:cubicBezTo>
                <a:cubicBezTo>
                  <a:pt x="5323844" y="156000"/>
                  <a:pt x="5309102" y="158022"/>
                  <a:pt x="5292439" y="158796"/>
                </a:cubicBezTo>
                <a:lnTo>
                  <a:pt x="5293450" y="172347"/>
                </a:lnTo>
                <a:cubicBezTo>
                  <a:pt x="5294468" y="171573"/>
                  <a:pt x="5303252" y="169809"/>
                  <a:pt x="5319801" y="167056"/>
                </a:cubicBezTo>
                <a:cubicBezTo>
                  <a:pt x="5336349" y="164303"/>
                  <a:pt x="5346552" y="162926"/>
                  <a:pt x="5350409" y="162926"/>
                </a:cubicBezTo>
                <a:cubicBezTo>
                  <a:pt x="5355171" y="162926"/>
                  <a:pt x="5358849" y="162912"/>
                  <a:pt x="5361444" y="162883"/>
                </a:cubicBezTo>
                <a:cubicBezTo>
                  <a:pt x="5363925" y="138576"/>
                  <a:pt x="5364961" y="121486"/>
                  <a:pt x="5364553" y="111613"/>
                </a:cubicBezTo>
                <a:cubicBezTo>
                  <a:pt x="5364144" y="101740"/>
                  <a:pt x="5362692" y="96147"/>
                  <a:pt x="5360196" y="94835"/>
                </a:cubicBezTo>
                <a:cubicBezTo>
                  <a:pt x="5358949" y="94179"/>
                  <a:pt x="5356208" y="93968"/>
                  <a:pt x="5351974" y="94203"/>
                </a:cubicBezTo>
                <a:close/>
                <a:moveTo>
                  <a:pt x="3923224" y="94203"/>
                </a:moveTo>
                <a:cubicBezTo>
                  <a:pt x="3918990" y="94438"/>
                  <a:pt x="3913263" y="95118"/>
                  <a:pt x="3906043" y="96244"/>
                </a:cubicBezTo>
                <a:cubicBezTo>
                  <a:pt x="3891602" y="98495"/>
                  <a:pt x="3875685" y="100804"/>
                  <a:pt x="3858290" y="103170"/>
                </a:cubicBezTo>
                <a:cubicBezTo>
                  <a:pt x="3858290" y="109652"/>
                  <a:pt x="3858476" y="113359"/>
                  <a:pt x="3858849" y="114291"/>
                </a:cubicBezTo>
                <a:cubicBezTo>
                  <a:pt x="3868357" y="113502"/>
                  <a:pt x="3878696" y="111057"/>
                  <a:pt x="3889867" y="106956"/>
                </a:cubicBezTo>
                <a:cubicBezTo>
                  <a:pt x="3901038" y="102855"/>
                  <a:pt x="3909592" y="104181"/>
                  <a:pt x="3915529" y="110936"/>
                </a:cubicBezTo>
                <a:cubicBezTo>
                  <a:pt x="3921466" y="117690"/>
                  <a:pt x="3917081" y="122662"/>
                  <a:pt x="3902375" y="125853"/>
                </a:cubicBezTo>
                <a:cubicBezTo>
                  <a:pt x="3887670" y="129044"/>
                  <a:pt x="3873878" y="131005"/>
                  <a:pt x="3861000" y="131736"/>
                </a:cubicBezTo>
                <a:cubicBezTo>
                  <a:pt x="3861904" y="135464"/>
                  <a:pt x="3862355" y="138648"/>
                  <a:pt x="3862355" y="141287"/>
                </a:cubicBezTo>
                <a:cubicBezTo>
                  <a:pt x="3873139" y="138920"/>
                  <a:pt x="3883669" y="136307"/>
                  <a:pt x="3893943" y="133446"/>
                </a:cubicBezTo>
                <a:cubicBezTo>
                  <a:pt x="3904218" y="130585"/>
                  <a:pt x="3912320" y="132267"/>
                  <a:pt x="3918250" y="138490"/>
                </a:cubicBezTo>
                <a:cubicBezTo>
                  <a:pt x="3924180" y="144714"/>
                  <a:pt x="3920734" y="149461"/>
                  <a:pt x="3907914" y="152730"/>
                </a:cubicBezTo>
                <a:cubicBezTo>
                  <a:pt x="3895094" y="156000"/>
                  <a:pt x="3880352" y="158022"/>
                  <a:pt x="3863689" y="158796"/>
                </a:cubicBezTo>
                <a:lnTo>
                  <a:pt x="3864700" y="172347"/>
                </a:lnTo>
                <a:cubicBezTo>
                  <a:pt x="3865718" y="171573"/>
                  <a:pt x="3874502" y="169809"/>
                  <a:pt x="3891050" y="167056"/>
                </a:cubicBezTo>
                <a:cubicBezTo>
                  <a:pt x="3907599" y="164303"/>
                  <a:pt x="3917802" y="162926"/>
                  <a:pt x="3921659" y="162926"/>
                </a:cubicBezTo>
                <a:cubicBezTo>
                  <a:pt x="3926420" y="162926"/>
                  <a:pt x="3930099" y="162912"/>
                  <a:pt x="3932694" y="162883"/>
                </a:cubicBezTo>
                <a:cubicBezTo>
                  <a:pt x="3935175" y="138576"/>
                  <a:pt x="3936211" y="121486"/>
                  <a:pt x="3935802" y="111613"/>
                </a:cubicBezTo>
                <a:cubicBezTo>
                  <a:pt x="3935394" y="101740"/>
                  <a:pt x="3933942" y="96147"/>
                  <a:pt x="3931447" y="94835"/>
                </a:cubicBezTo>
                <a:cubicBezTo>
                  <a:pt x="3930199" y="94179"/>
                  <a:pt x="3927458" y="93968"/>
                  <a:pt x="3923224" y="94203"/>
                </a:cubicBezTo>
                <a:close/>
                <a:moveTo>
                  <a:pt x="5078143" y="91404"/>
                </a:moveTo>
                <a:cubicBezTo>
                  <a:pt x="5086238" y="90472"/>
                  <a:pt x="5093587" y="93928"/>
                  <a:pt x="5100191" y="101772"/>
                </a:cubicBezTo>
                <a:cubicBezTo>
                  <a:pt x="5106794" y="109616"/>
                  <a:pt x="5103632" y="114366"/>
                  <a:pt x="5090705" y="116023"/>
                </a:cubicBezTo>
                <a:cubicBezTo>
                  <a:pt x="5077777" y="117679"/>
                  <a:pt x="5052743" y="120493"/>
                  <a:pt x="5015601" y="124466"/>
                </a:cubicBezTo>
                <a:cubicBezTo>
                  <a:pt x="5021008" y="128997"/>
                  <a:pt x="5020836" y="134314"/>
                  <a:pt x="5015085" y="140415"/>
                </a:cubicBezTo>
                <a:cubicBezTo>
                  <a:pt x="5009335" y="146517"/>
                  <a:pt x="5003603" y="153741"/>
                  <a:pt x="4997888" y="162087"/>
                </a:cubicBezTo>
                <a:cubicBezTo>
                  <a:pt x="4992173" y="170433"/>
                  <a:pt x="4986949" y="177833"/>
                  <a:pt x="4982217" y="184286"/>
                </a:cubicBezTo>
                <a:cubicBezTo>
                  <a:pt x="4977485" y="190739"/>
                  <a:pt x="4975994" y="193965"/>
                  <a:pt x="4977743" y="193965"/>
                </a:cubicBezTo>
                <a:cubicBezTo>
                  <a:pt x="4982877" y="193965"/>
                  <a:pt x="5005341" y="190215"/>
                  <a:pt x="5045135" y="182715"/>
                </a:cubicBezTo>
                <a:cubicBezTo>
                  <a:pt x="5042783" y="178184"/>
                  <a:pt x="5039947" y="173606"/>
                  <a:pt x="5036628" y="168981"/>
                </a:cubicBezTo>
                <a:cubicBezTo>
                  <a:pt x="5033308" y="164356"/>
                  <a:pt x="5033064" y="160162"/>
                  <a:pt x="5035896" y="156398"/>
                </a:cubicBezTo>
                <a:cubicBezTo>
                  <a:pt x="5038729" y="152633"/>
                  <a:pt x="5047498" y="155516"/>
                  <a:pt x="5062204" y="165045"/>
                </a:cubicBezTo>
                <a:cubicBezTo>
                  <a:pt x="5076910" y="174574"/>
                  <a:pt x="5085195" y="184791"/>
                  <a:pt x="5087059" y="195697"/>
                </a:cubicBezTo>
                <a:cubicBezTo>
                  <a:pt x="5088923" y="206603"/>
                  <a:pt x="5087976" y="216035"/>
                  <a:pt x="5084219" y="223994"/>
                </a:cubicBezTo>
                <a:cubicBezTo>
                  <a:pt x="5080462" y="231953"/>
                  <a:pt x="5075103" y="231748"/>
                  <a:pt x="5068140" y="223381"/>
                </a:cubicBezTo>
                <a:cubicBezTo>
                  <a:pt x="5061178" y="215013"/>
                  <a:pt x="5055116" y="206155"/>
                  <a:pt x="5049954" y="196805"/>
                </a:cubicBezTo>
                <a:cubicBezTo>
                  <a:pt x="5012755" y="207416"/>
                  <a:pt x="4988753" y="215196"/>
                  <a:pt x="4977948" y="220143"/>
                </a:cubicBezTo>
                <a:cubicBezTo>
                  <a:pt x="4967143" y="225091"/>
                  <a:pt x="4958969" y="228737"/>
                  <a:pt x="4953426" y="231081"/>
                </a:cubicBezTo>
                <a:cubicBezTo>
                  <a:pt x="4947884" y="233426"/>
                  <a:pt x="4944011" y="229457"/>
                  <a:pt x="4941810" y="219175"/>
                </a:cubicBezTo>
                <a:cubicBezTo>
                  <a:pt x="4939609" y="208894"/>
                  <a:pt x="4941083" y="202319"/>
                  <a:pt x="4946230" y="199450"/>
                </a:cubicBezTo>
                <a:cubicBezTo>
                  <a:pt x="4951379" y="196582"/>
                  <a:pt x="4959255" y="185429"/>
                  <a:pt x="4969860" y="165991"/>
                </a:cubicBezTo>
                <a:cubicBezTo>
                  <a:pt x="4980464" y="146553"/>
                  <a:pt x="4986211" y="133428"/>
                  <a:pt x="4987100" y="126617"/>
                </a:cubicBezTo>
                <a:cubicBezTo>
                  <a:pt x="4976101" y="130173"/>
                  <a:pt x="4965801" y="132410"/>
                  <a:pt x="4956201" y="133328"/>
                </a:cubicBezTo>
                <a:cubicBezTo>
                  <a:pt x="4946600" y="134246"/>
                  <a:pt x="4937426" y="131643"/>
                  <a:pt x="4928679" y="125520"/>
                </a:cubicBezTo>
                <a:cubicBezTo>
                  <a:pt x="4919931" y="119396"/>
                  <a:pt x="4920594" y="116012"/>
                  <a:pt x="4930668" y="115367"/>
                </a:cubicBezTo>
                <a:cubicBezTo>
                  <a:pt x="4940742" y="114721"/>
                  <a:pt x="4956714" y="112359"/>
                  <a:pt x="4978582" y="108279"/>
                </a:cubicBezTo>
                <a:cubicBezTo>
                  <a:pt x="5000451" y="104199"/>
                  <a:pt x="5020488" y="100600"/>
                  <a:pt x="5038693" y="97481"/>
                </a:cubicBezTo>
                <a:cubicBezTo>
                  <a:pt x="5056898" y="94362"/>
                  <a:pt x="5070048" y="92336"/>
                  <a:pt x="5078143" y="91404"/>
                </a:cubicBezTo>
                <a:close/>
                <a:moveTo>
                  <a:pt x="2902026" y="90262"/>
                </a:moveTo>
                <a:cubicBezTo>
                  <a:pt x="2907737" y="89457"/>
                  <a:pt x="2915174" y="92146"/>
                  <a:pt x="2924338" y="98330"/>
                </a:cubicBezTo>
                <a:cubicBezTo>
                  <a:pt x="2936556" y="106576"/>
                  <a:pt x="2938986" y="113746"/>
                  <a:pt x="2931630" y="119841"/>
                </a:cubicBezTo>
                <a:cubicBezTo>
                  <a:pt x="2924273" y="125935"/>
                  <a:pt x="2918953" y="135586"/>
                  <a:pt x="2915669" y="148794"/>
                </a:cubicBezTo>
                <a:cubicBezTo>
                  <a:pt x="2923771" y="156351"/>
                  <a:pt x="2925987" y="161280"/>
                  <a:pt x="2922316" y="163582"/>
                </a:cubicBezTo>
                <a:cubicBezTo>
                  <a:pt x="2918645" y="165884"/>
                  <a:pt x="2906986" y="167673"/>
                  <a:pt x="2887340" y="168949"/>
                </a:cubicBezTo>
                <a:cubicBezTo>
                  <a:pt x="2899931" y="174642"/>
                  <a:pt x="2904624" y="180052"/>
                  <a:pt x="2901419" y="185178"/>
                </a:cubicBezTo>
                <a:cubicBezTo>
                  <a:pt x="2898213" y="190305"/>
                  <a:pt x="2895740" y="200920"/>
                  <a:pt x="2893997" y="217024"/>
                </a:cubicBezTo>
                <a:cubicBezTo>
                  <a:pt x="2892255" y="233128"/>
                  <a:pt x="2893048" y="246174"/>
                  <a:pt x="2896374" y="256162"/>
                </a:cubicBezTo>
                <a:cubicBezTo>
                  <a:pt x="2899701" y="266150"/>
                  <a:pt x="2907918" y="271553"/>
                  <a:pt x="2921025" y="272370"/>
                </a:cubicBezTo>
                <a:cubicBezTo>
                  <a:pt x="2934132" y="273188"/>
                  <a:pt x="2944443" y="272607"/>
                  <a:pt x="2951957" y="270628"/>
                </a:cubicBezTo>
                <a:cubicBezTo>
                  <a:pt x="2959471" y="268649"/>
                  <a:pt x="2964501" y="263071"/>
                  <a:pt x="2967046" y="253893"/>
                </a:cubicBezTo>
                <a:cubicBezTo>
                  <a:pt x="2969592" y="244715"/>
                  <a:pt x="2972621" y="234229"/>
                  <a:pt x="2976135" y="222434"/>
                </a:cubicBezTo>
                <a:cubicBezTo>
                  <a:pt x="2979648" y="210639"/>
                  <a:pt x="2982806" y="214092"/>
                  <a:pt x="2985610" y="232791"/>
                </a:cubicBezTo>
                <a:cubicBezTo>
                  <a:pt x="2988413" y="251491"/>
                  <a:pt x="2992307" y="264200"/>
                  <a:pt x="2997290" y="270918"/>
                </a:cubicBezTo>
                <a:cubicBezTo>
                  <a:pt x="3002273" y="277637"/>
                  <a:pt x="2997709" y="284061"/>
                  <a:pt x="2983599" y="290192"/>
                </a:cubicBezTo>
                <a:cubicBezTo>
                  <a:pt x="2969488" y="296322"/>
                  <a:pt x="2952222" y="299387"/>
                  <a:pt x="2931802" y="299387"/>
                </a:cubicBezTo>
                <a:cubicBezTo>
                  <a:pt x="2911926" y="299387"/>
                  <a:pt x="2896819" y="295673"/>
                  <a:pt x="2886480" y="288245"/>
                </a:cubicBezTo>
                <a:cubicBezTo>
                  <a:pt x="2876140" y="280817"/>
                  <a:pt x="2871871" y="262458"/>
                  <a:pt x="2873670" y="233168"/>
                </a:cubicBezTo>
                <a:cubicBezTo>
                  <a:pt x="2875470" y="203878"/>
                  <a:pt x="2874900" y="183203"/>
                  <a:pt x="2871960" y="171143"/>
                </a:cubicBezTo>
                <a:cubicBezTo>
                  <a:pt x="2868318" y="172046"/>
                  <a:pt x="2863542" y="172857"/>
                  <a:pt x="2857634" y="173574"/>
                </a:cubicBezTo>
                <a:cubicBezTo>
                  <a:pt x="2869336" y="181074"/>
                  <a:pt x="2873487" y="186770"/>
                  <a:pt x="2870089" y="190664"/>
                </a:cubicBezTo>
                <a:cubicBezTo>
                  <a:pt x="2866690" y="194557"/>
                  <a:pt x="2862546" y="202057"/>
                  <a:pt x="2857656" y="213163"/>
                </a:cubicBezTo>
                <a:cubicBezTo>
                  <a:pt x="2852766" y="224270"/>
                  <a:pt x="2846159" y="235613"/>
                  <a:pt x="2837834" y="247193"/>
                </a:cubicBezTo>
                <a:cubicBezTo>
                  <a:pt x="2829510" y="258772"/>
                  <a:pt x="2820185" y="268076"/>
                  <a:pt x="2809860" y="275102"/>
                </a:cubicBezTo>
                <a:cubicBezTo>
                  <a:pt x="2799535" y="282129"/>
                  <a:pt x="2789816" y="286582"/>
                  <a:pt x="2780703" y="288460"/>
                </a:cubicBezTo>
                <a:cubicBezTo>
                  <a:pt x="2771590" y="290339"/>
                  <a:pt x="2771217" y="287180"/>
                  <a:pt x="2779584" y="278985"/>
                </a:cubicBezTo>
                <a:cubicBezTo>
                  <a:pt x="2787952" y="270789"/>
                  <a:pt x="2797438" y="260504"/>
                  <a:pt x="2808042" y="248128"/>
                </a:cubicBezTo>
                <a:cubicBezTo>
                  <a:pt x="2818647" y="235753"/>
                  <a:pt x="2827287" y="221262"/>
                  <a:pt x="2833962" y="204656"/>
                </a:cubicBezTo>
                <a:cubicBezTo>
                  <a:pt x="2837300" y="196353"/>
                  <a:pt x="2839615" y="189859"/>
                  <a:pt x="2840907" y="185173"/>
                </a:cubicBezTo>
                <a:lnTo>
                  <a:pt x="2841693" y="181369"/>
                </a:lnTo>
                <a:lnTo>
                  <a:pt x="2840310" y="183792"/>
                </a:lnTo>
                <a:cubicBezTo>
                  <a:pt x="2836334" y="188839"/>
                  <a:pt x="2832849" y="187276"/>
                  <a:pt x="2829854" y="179102"/>
                </a:cubicBezTo>
                <a:cubicBezTo>
                  <a:pt x="2825860" y="168203"/>
                  <a:pt x="2822322" y="157244"/>
                  <a:pt x="2819238" y="146223"/>
                </a:cubicBezTo>
                <a:cubicBezTo>
                  <a:pt x="2816155" y="135203"/>
                  <a:pt x="2812534" y="125778"/>
                  <a:pt x="2808376" y="117948"/>
                </a:cubicBezTo>
                <a:cubicBezTo>
                  <a:pt x="2804217" y="110118"/>
                  <a:pt x="2807286" y="106877"/>
                  <a:pt x="2817582" y="108225"/>
                </a:cubicBezTo>
                <a:cubicBezTo>
                  <a:pt x="2827878" y="109573"/>
                  <a:pt x="2842150" y="108290"/>
                  <a:pt x="2860398" y="104375"/>
                </a:cubicBezTo>
                <a:cubicBezTo>
                  <a:pt x="2878646" y="100460"/>
                  <a:pt x="2890810" y="96412"/>
                  <a:pt x="2896891" y="92232"/>
                </a:cubicBezTo>
                <a:cubicBezTo>
                  <a:pt x="2898411" y="91187"/>
                  <a:pt x="2900122" y="90531"/>
                  <a:pt x="2902026" y="90262"/>
                </a:cubicBezTo>
                <a:close/>
                <a:moveTo>
                  <a:pt x="2187651" y="90262"/>
                </a:moveTo>
                <a:cubicBezTo>
                  <a:pt x="2193362" y="89457"/>
                  <a:pt x="2200799" y="92146"/>
                  <a:pt x="2209963" y="98330"/>
                </a:cubicBezTo>
                <a:cubicBezTo>
                  <a:pt x="2222181" y="106576"/>
                  <a:pt x="2224611" y="113746"/>
                  <a:pt x="2217255" y="119841"/>
                </a:cubicBezTo>
                <a:cubicBezTo>
                  <a:pt x="2209898" y="125935"/>
                  <a:pt x="2204578" y="135586"/>
                  <a:pt x="2201294" y="148794"/>
                </a:cubicBezTo>
                <a:cubicBezTo>
                  <a:pt x="2209396" y="156351"/>
                  <a:pt x="2211612" y="161280"/>
                  <a:pt x="2207941" y="163582"/>
                </a:cubicBezTo>
                <a:cubicBezTo>
                  <a:pt x="2204270" y="165884"/>
                  <a:pt x="2192611" y="167673"/>
                  <a:pt x="2172965" y="168949"/>
                </a:cubicBezTo>
                <a:cubicBezTo>
                  <a:pt x="2185556" y="174642"/>
                  <a:pt x="2190249" y="180052"/>
                  <a:pt x="2187044" y="185178"/>
                </a:cubicBezTo>
                <a:cubicBezTo>
                  <a:pt x="2183838" y="190305"/>
                  <a:pt x="2181365" y="200920"/>
                  <a:pt x="2179622" y="217024"/>
                </a:cubicBezTo>
                <a:cubicBezTo>
                  <a:pt x="2177880" y="233128"/>
                  <a:pt x="2178672" y="246174"/>
                  <a:pt x="2181999" y="256162"/>
                </a:cubicBezTo>
                <a:cubicBezTo>
                  <a:pt x="2185326" y="266150"/>
                  <a:pt x="2193543" y="271553"/>
                  <a:pt x="2206650" y="272370"/>
                </a:cubicBezTo>
                <a:cubicBezTo>
                  <a:pt x="2219757" y="273188"/>
                  <a:pt x="2230068" y="272607"/>
                  <a:pt x="2237582" y="270628"/>
                </a:cubicBezTo>
                <a:cubicBezTo>
                  <a:pt x="2245096" y="268649"/>
                  <a:pt x="2250126" y="263071"/>
                  <a:pt x="2252671" y="253893"/>
                </a:cubicBezTo>
                <a:cubicBezTo>
                  <a:pt x="2255217" y="244715"/>
                  <a:pt x="2258246" y="234229"/>
                  <a:pt x="2261760" y="222434"/>
                </a:cubicBezTo>
                <a:cubicBezTo>
                  <a:pt x="2265273" y="210639"/>
                  <a:pt x="2268431" y="214092"/>
                  <a:pt x="2271235" y="232791"/>
                </a:cubicBezTo>
                <a:cubicBezTo>
                  <a:pt x="2274038" y="251491"/>
                  <a:pt x="2277932" y="264200"/>
                  <a:pt x="2282915" y="270918"/>
                </a:cubicBezTo>
                <a:cubicBezTo>
                  <a:pt x="2287898" y="277637"/>
                  <a:pt x="2283334" y="284061"/>
                  <a:pt x="2269224" y="290192"/>
                </a:cubicBezTo>
                <a:cubicBezTo>
                  <a:pt x="2255113" y="296322"/>
                  <a:pt x="2237847" y="299387"/>
                  <a:pt x="2217427" y="299387"/>
                </a:cubicBezTo>
                <a:cubicBezTo>
                  <a:pt x="2197551" y="299387"/>
                  <a:pt x="2182444" y="295673"/>
                  <a:pt x="2172105" y="288245"/>
                </a:cubicBezTo>
                <a:cubicBezTo>
                  <a:pt x="2161765" y="280817"/>
                  <a:pt x="2157495" y="262458"/>
                  <a:pt x="2159295" y="233168"/>
                </a:cubicBezTo>
                <a:cubicBezTo>
                  <a:pt x="2161095" y="203878"/>
                  <a:pt x="2160525" y="183203"/>
                  <a:pt x="2157585" y="171143"/>
                </a:cubicBezTo>
                <a:cubicBezTo>
                  <a:pt x="2153943" y="172046"/>
                  <a:pt x="2149167" y="172857"/>
                  <a:pt x="2143259" y="173574"/>
                </a:cubicBezTo>
                <a:cubicBezTo>
                  <a:pt x="2154961" y="181074"/>
                  <a:pt x="2159112" y="186770"/>
                  <a:pt x="2155714" y="190664"/>
                </a:cubicBezTo>
                <a:cubicBezTo>
                  <a:pt x="2152315" y="194557"/>
                  <a:pt x="2148171" y="202057"/>
                  <a:pt x="2143281" y="213163"/>
                </a:cubicBezTo>
                <a:cubicBezTo>
                  <a:pt x="2138391" y="224270"/>
                  <a:pt x="2131784" y="235613"/>
                  <a:pt x="2123459" y="247193"/>
                </a:cubicBezTo>
                <a:cubicBezTo>
                  <a:pt x="2115135" y="258772"/>
                  <a:pt x="2105810" y="268076"/>
                  <a:pt x="2095485" y="275102"/>
                </a:cubicBezTo>
                <a:cubicBezTo>
                  <a:pt x="2085160" y="282129"/>
                  <a:pt x="2075441" y="286582"/>
                  <a:pt x="2066328" y="288460"/>
                </a:cubicBezTo>
                <a:cubicBezTo>
                  <a:pt x="2057214" y="290339"/>
                  <a:pt x="2056842" y="287180"/>
                  <a:pt x="2065209" y="278985"/>
                </a:cubicBezTo>
                <a:cubicBezTo>
                  <a:pt x="2073577" y="270789"/>
                  <a:pt x="2083063" y="260504"/>
                  <a:pt x="2093667" y="248128"/>
                </a:cubicBezTo>
                <a:cubicBezTo>
                  <a:pt x="2104272" y="235753"/>
                  <a:pt x="2112912" y="221262"/>
                  <a:pt x="2119587" y="204656"/>
                </a:cubicBezTo>
                <a:cubicBezTo>
                  <a:pt x="2122925" y="196353"/>
                  <a:pt x="2125240" y="189859"/>
                  <a:pt x="2126532" y="185173"/>
                </a:cubicBezTo>
                <a:lnTo>
                  <a:pt x="2127318" y="181369"/>
                </a:lnTo>
                <a:lnTo>
                  <a:pt x="2125935" y="183792"/>
                </a:lnTo>
                <a:cubicBezTo>
                  <a:pt x="2121959" y="188839"/>
                  <a:pt x="2118474" y="187276"/>
                  <a:pt x="2115479" y="179102"/>
                </a:cubicBezTo>
                <a:cubicBezTo>
                  <a:pt x="2111485" y="168203"/>
                  <a:pt x="2107946" y="157244"/>
                  <a:pt x="2104863" y="146223"/>
                </a:cubicBezTo>
                <a:cubicBezTo>
                  <a:pt x="2101780" y="135203"/>
                  <a:pt x="2098159" y="125778"/>
                  <a:pt x="2094001" y="117948"/>
                </a:cubicBezTo>
                <a:cubicBezTo>
                  <a:pt x="2089842" y="110118"/>
                  <a:pt x="2092911" y="106877"/>
                  <a:pt x="2103207" y="108225"/>
                </a:cubicBezTo>
                <a:cubicBezTo>
                  <a:pt x="2113503" y="109573"/>
                  <a:pt x="2127775" y="108290"/>
                  <a:pt x="2146023" y="104375"/>
                </a:cubicBezTo>
                <a:cubicBezTo>
                  <a:pt x="2164271" y="100460"/>
                  <a:pt x="2176435" y="96412"/>
                  <a:pt x="2182516" y="92232"/>
                </a:cubicBezTo>
                <a:cubicBezTo>
                  <a:pt x="2184036" y="91187"/>
                  <a:pt x="2185748" y="90531"/>
                  <a:pt x="2187651" y="90262"/>
                </a:cubicBezTo>
                <a:close/>
                <a:moveTo>
                  <a:pt x="5620575" y="87339"/>
                </a:moveTo>
                <a:cubicBezTo>
                  <a:pt x="5624848" y="87339"/>
                  <a:pt x="5630333" y="88773"/>
                  <a:pt x="5637030" y="91641"/>
                </a:cubicBezTo>
                <a:cubicBezTo>
                  <a:pt x="5645003" y="95326"/>
                  <a:pt x="5647850" y="99786"/>
                  <a:pt x="5645570" y="105020"/>
                </a:cubicBezTo>
                <a:cubicBezTo>
                  <a:pt x="5643290" y="110254"/>
                  <a:pt x="5641942" y="116593"/>
                  <a:pt x="5641526" y="124035"/>
                </a:cubicBezTo>
                <a:cubicBezTo>
                  <a:pt x="5641110" y="131478"/>
                  <a:pt x="5640902" y="145359"/>
                  <a:pt x="5640902" y="165679"/>
                </a:cubicBezTo>
                <a:cubicBezTo>
                  <a:pt x="5640902" y="185856"/>
                  <a:pt x="5639228" y="199909"/>
                  <a:pt x="5635880" y="207839"/>
                </a:cubicBezTo>
                <a:cubicBezTo>
                  <a:pt x="5632531" y="215770"/>
                  <a:pt x="5628229" y="215802"/>
                  <a:pt x="5622973" y="207936"/>
                </a:cubicBezTo>
                <a:cubicBezTo>
                  <a:pt x="5617718" y="200071"/>
                  <a:pt x="5615764" y="191882"/>
                  <a:pt x="5617112" y="183372"/>
                </a:cubicBezTo>
                <a:cubicBezTo>
                  <a:pt x="5618460" y="174861"/>
                  <a:pt x="5619360" y="159621"/>
                  <a:pt x="5619811" y="137651"/>
                </a:cubicBezTo>
                <a:cubicBezTo>
                  <a:pt x="5620263" y="115682"/>
                  <a:pt x="5619141" y="101804"/>
                  <a:pt x="5616445" y="96018"/>
                </a:cubicBezTo>
                <a:cubicBezTo>
                  <a:pt x="5613749" y="90232"/>
                  <a:pt x="5615126" y="87339"/>
                  <a:pt x="5620575" y="87339"/>
                </a:cubicBezTo>
                <a:close/>
                <a:moveTo>
                  <a:pt x="7144190" y="83967"/>
                </a:moveTo>
                <a:lnTo>
                  <a:pt x="7119287" y="87436"/>
                </a:lnTo>
                <a:cubicBezTo>
                  <a:pt x="7102287" y="90153"/>
                  <a:pt x="7084185" y="93555"/>
                  <a:pt x="7064984" y="97642"/>
                </a:cubicBezTo>
                <a:cubicBezTo>
                  <a:pt x="7058043" y="135830"/>
                  <a:pt x="7051053" y="164776"/>
                  <a:pt x="7044011" y="184479"/>
                </a:cubicBezTo>
                <a:cubicBezTo>
                  <a:pt x="7058839" y="184551"/>
                  <a:pt x="7074527" y="183009"/>
                  <a:pt x="7091076" y="179855"/>
                </a:cubicBezTo>
                <a:lnTo>
                  <a:pt x="7091076" y="150902"/>
                </a:lnTo>
                <a:cubicBezTo>
                  <a:pt x="7089485" y="151805"/>
                  <a:pt x="7086875" y="152483"/>
                  <a:pt x="7083247" y="152934"/>
                </a:cubicBezTo>
                <a:cubicBezTo>
                  <a:pt x="7079619" y="153386"/>
                  <a:pt x="7074169" y="149988"/>
                  <a:pt x="7066899" y="142739"/>
                </a:cubicBezTo>
                <a:cubicBezTo>
                  <a:pt x="7059628" y="135490"/>
                  <a:pt x="7060517" y="131865"/>
                  <a:pt x="7069565" y="131865"/>
                </a:cubicBezTo>
                <a:cubicBezTo>
                  <a:pt x="7076564" y="131865"/>
                  <a:pt x="7083734" y="131205"/>
                  <a:pt x="7091076" y="129886"/>
                </a:cubicBezTo>
                <a:cubicBezTo>
                  <a:pt x="7090245" y="120536"/>
                  <a:pt x="7088015" y="112226"/>
                  <a:pt x="7084387" y="104956"/>
                </a:cubicBezTo>
                <a:cubicBezTo>
                  <a:pt x="7080759" y="97685"/>
                  <a:pt x="7085943" y="96319"/>
                  <a:pt x="7099939" y="100858"/>
                </a:cubicBezTo>
                <a:cubicBezTo>
                  <a:pt x="7113935" y="105397"/>
                  <a:pt x="7120233" y="109444"/>
                  <a:pt x="7118835" y="113001"/>
                </a:cubicBezTo>
                <a:cubicBezTo>
                  <a:pt x="7117437" y="116557"/>
                  <a:pt x="7116337" y="120586"/>
                  <a:pt x="7115533" y="125089"/>
                </a:cubicBezTo>
                <a:cubicBezTo>
                  <a:pt x="7126245" y="122393"/>
                  <a:pt x="7135746" y="120794"/>
                  <a:pt x="7144035" y="120293"/>
                </a:cubicBezTo>
                <a:cubicBezTo>
                  <a:pt x="7146529" y="105838"/>
                  <a:pt x="7146651" y="94925"/>
                  <a:pt x="7144400" y="87554"/>
                </a:cubicBezTo>
                <a:close/>
                <a:moveTo>
                  <a:pt x="6828738" y="77283"/>
                </a:moveTo>
                <a:cubicBezTo>
                  <a:pt x="6833823" y="78251"/>
                  <a:pt x="6837817" y="80377"/>
                  <a:pt x="6840721" y="83660"/>
                </a:cubicBezTo>
                <a:cubicBezTo>
                  <a:pt x="6846529" y="90228"/>
                  <a:pt x="6844633" y="95194"/>
                  <a:pt x="6835033" y="98556"/>
                </a:cubicBezTo>
                <a:cubicBezTo>
                  <a:pt x="6825431" y="101919"/>
                  <a:pt x="6813131" y="104074"/>
                  <a:pt x="6798131" y="105020"/>
                </a:cubicBezTo>
                <a:cubicBezTo>
                  <a:pt x="6811625" y="108749"/>
                  <a:pt x="6817473" y="113588"/>
                  <a:pt x="6815673" y="119540"/>
                </a:cubicBezTo>
                <a:cubicBezTo>
                  <a:pt x="6813873" y="125491"/>
                  <a:pt x="6812973" y="135895"/>
                  <a:pt x="6812973" y="150751"/>
                </a:cubicBezTo>
                <a:cubicBezTo>
                  <a:pt x="6838628" y="148098"/>
                  <a:pt x="6858353" y="145635"/>
                  <a:pt x="6872148" y="143362"/>
                </a:cubicBezTo>
                <a:cubicBezTo>
                  <a:pt x="6885944" y="141089"/>
                  <a:pt x="6896627" y="143868"/>
                  <a:pt x="6904199" y="151698"/>
                </a:cubicBezTo>
                <a:cubicBezTo>
                  <a:pt x="6911770" y="159527"/>
                  <a:pt x="6914247" y="164952"/>
                  <a:pt x="6911631" y="167970"/>
                </a:cubicBezTo>
                <a:cubicBezTo>
                  <a:pt x="6909013" y="170989"/>
                  <a:pt x="6901804" y="172272"/>
                  <a:pt x="6890001" y="171820"/>
                </a:cubicBezTo>
                <a:cubicBezTo>
                  <a:pt x="6878200" y="171369"/>
                  <a:pt x="6865996" y="171143"/>
                  <a:pt x="6853391" y="171143"/>
                </a:cubicBezTo>
                <a:cubicBezTo>
                  <a:pt x="6841059" y="171143"/>
                  <a:pt x="6827587" y="171917"/>
                  <a:pt x="6812973" y="173466"/>
                </a:cubicBezTo>
                <a:lnTo>
                  <a:pt x="6812973" y="241267"/>
                </a:lnTo>
                <a:cubicBezTo>
                  <a:pt x="6812973" y="263006"/>
                  <a:pt x="6811249" y="283527"/>
                  <a:pt x="6807801" y="302829"/>
                </a:cubicBezTo>
                <a:cubicBezTo>
                  <a:pt x="6804351" y="322131"/>
                  <a:pt x="6798701" y="324182"/>
                  <a:pt x="6790850" y="308981"/>
                </a:cubicBezTo>
                <a:cubicBezTo>
                  <a:pt x="6782999" y="293780"/>
                  <a:pt x="6780647" y="281559"/>
                  <a:pt x="6783795" y="272317"/>
                </a:cubicBezTo>
                <a:cubicBezTo>
                  <a:pt x="6786943" y="263074"/>
                  <a:pt x="6788093" y="230705"/>
                  <a:pt x="6787247" y="175208"/>
                </a:cubicBezTo>
                <a:cubicBezTo>
                  <a:pt x="6778599" y="175208"/>
                  <a:pt x="6761427" y="176872"/>
                  <a:pt x="6735729" y="180199"/>
                </a:cubicBezTo>
                <a:cubicBezTo>
                  <a:pt x="6734955" y="190036"/>
                  <a:pt x="6731564" y="203738"/>
                  <a:pt x="6725555" y="221305"/>
                </a:cubicBezTo>
                <a:cubicBezTo>
                  <a:pt x="6719547" y="238872"/>
                  <a:pt x="6710273" y="253925"/>
                  <a:pt x="6697732" y="266466"/>
                </a:cubicBezTo>
                <a:cubicBezTo>
                  <a:pt x="6685191" y="279006"/>
                  <a:pt x="6670643" y="288077"/>
                  <a:pt x="6654087" y="293676"/>
                </a:cubicBezTo>
                <a:cubicBezTo>
                  <a:pt x="6637531" y="299276"/>
                  <a:pt x="6636782" y="295519"/>
                  <a:pt x="6651839" y="282405"/>
                </a:cubicBezTo>
                <a:cubicBezTo>
                  <a:pt x="6666897" y="269291"/>
                  <a:pt x="6679725" y="253907"/>
                  <a:pt x="6690321" y="236255"/>
                </a:cubicBezTo>
                <a:cubicBezTo>
                  <a:pt x="6700919" y="218602"/>
                  <a:pt x="6707107" y="200949"/>
                  <a:pt x="6708885" y="183296"/>
                </a:cubicBezTo>
                <a:cubicBezTo>
                  <a:pt x="6682227" y="187799"/>
                  <a:pt x="6663491" y="191398"/>
                  <a:pt x="6652679" y="194094"/>
                </a:cubicBezTo>
                <a:cubicBezTo>
                  <a:pt x="6641866" y="196790"/>
                  <a:pt x="6631433" y="193618"/>
                  <a:pt x="6621381" y="184576"/>
                </a:cubicBezTo>
                <a:cubicBezTo>
                  <a:pt x="6611329" y="175535"/>
                  <a:pt x="6612182" y="171014"/>
                  <a:pt x="6623941" y="171014"/>
                </a:cubicBezTo>
                <a:cubicBezTo>
                  <a:pt x="6632918" y="171014"/>
                  <a:pt x="6644074" y="170347"/>
                  <a:pt x="6657411" y="169013"/>
                </a:cubicBezTo>
                <a:cubicBezTo>
                  <a:pt x="6670747" y="167680"/>
                  <a:pt x="6688357" y="165801"/>
                  <a:pt x="6710240" y="163378"/>
                </a:cubicBezTo>
                <a:cubicBezTo>
                  <a:pt x="6710240" y="141767"/>
                  <a:pt x="6710061" y="128983"/>
                  <a:pt x="6709702" y="125025"/>
                </a:cubicBezTo>
                <a:cubicBezTo>
                  <a:pt x="6709344" y="121067"/>
                  <a:pt x="6706813" y="118504"/>
                  <a:pt x="6702109" y="117335"/>
                </a:cubicBezTo>
                <a:cubicBezTo>
                  <a:pt x="6697406" y="116166"/>
                  <a:pt x="6692411" y="112832"/>
                  <a:pt x="6687127" y="107333"/>
                </a:cubicBezTo>
                <a:cubicBezTo>
                  <a:pt x="6681843" y="101833"/>
                  <a:pt x="6686001" y="98266"/>
                  <a:pt x="6699603" y="96631"/>
                </a:cubicBezTo>
                <a:cubicBezTo>
                  <a:pt x="6713205" y="94996"/>
                  <a:pt x="6731406" y="92132"/>
                  <a:pt x="6754207" y="88038"/>
                </a:cubicBezTo>
                <a:cubicBezTo>
                  <a:pt x="6777008" y="83944"/>
                  <a:pt x="6795675" y="80549"/>
                  <a:pt x="6810209" y="77853"/>
                </a:cubicBezTo>
                <a:cubicBezTo>
                  <a:pt x="6817477" y="76505"/>
                  <a:pt x="6823652" y="76315"/>
                  <a:pt x="6828738" y="77283"/>
                </a:cubicBezTo>
                <a:close/>
                <a:moveTo>
                  <a:pt x="559898" y="69578"/>
                </a:moveTo>
                <a:lnTo>
                  <a:pt x="553421" y="72464"/>
                </a:lnTo>
                <a:cubicBezTo>
                  <a:pt x="539676" y="75268"/>
                  <a:pt x="527131" y="77831"/>
                  <a:pt x="515789" y="80154"/>
                </a:cubicBezTo>
                <a:lnTo>
                  <a:pt x="514648" y="110269"/>
                </a:lnTo>
                <a:cubicBezTo>
                  <a:pt x="516943" y="110269"/>
                  <a:pt x="521388" y="109537"/>
                  <a:pt x="527985" y="108075"/>
                </a:cubicBezTo>
                <a:cubicBezTo>
                  <a:pt x="537192" y="97556"/>
                  <a:pt x="545139" y="88204"/>
                  <a:pt x="551826" y="80017"/>
                </a:cubicBezTo>
                <a:close/>
                <a:moveTo>
                  <a:pt x="5580910" y="66527"/>
                </a:moveTo>
                <a:cubicBezTo>
                  <a:pt x="5587822" y="67969"/>
                  <a:pt x="5594132" y="70123"/>
                  <a:pt x="5599839" y="72991"/>
                </a:cubicBezTo>
                <a:cubicBezTo>
                  <a:pt x="5607410" y="76576"/>
                  <a:pt x="5610282" y="80294"/>
                  <a:pt x="5608454" y="84144"/>
                </a:cubicBezTo>
                <a:cubicBezTo>
                  <a:pt x="5606626" y="87995"/>
                  <a:pt x="5605493" y="98786"/>
                  <a:pt x="5605055" y="116517"/>
                </a:cubicBezTo>
                <a:cubicBezTo>
                  <a:pt x="5604618" y="134249"/>
                  <a:pt x="5603715" y="151755"/>
                  <a:pt x="5602345" y="169035"/>
                </a:cubicBezTo>
                <a:cubicBezTo>
                  <a:pt x="5600975" y="186315"/>
                  <a:pt x="5597484" y="203136"/>
                  <a:pt x="5591870" y="219498"/>
                </a:cubicBezTo>
                <a:cubicBezTo>
                  <a:pt x="5586255" y="235860"/>
                  <a:pt x="5573876" y="249440"/>
                  <a:pt x="5554732" y="260239"/>
                </a:cubicBezTo>
                <a:cubicBezTo>
                  <a:pt x="5535587" y="271037"/>
                  <a:pt x="5533221" y="267975"/>
                  <a:pt x="5547633" y="251054"/>
                </a:cubicBezTo>
                <a:cubicBezTo>
                  <a:pt x="5562045" y="234132"/>
                  <a:pt x="5571044" y="214479"/>
                  <a:pt x="5574629" y="192094"/>
                </a:cubicBezTo>
                <a:cubicBezTo>
                  <a:pt x="5578214" y="169709"/>
                  <a:pt x="5580006" y="152350"/>
                  <a:pt x="5580006" y="140017"/>
                </a:cubicBezTo>
                <a:lnTo>
                  <a:pt x="5580006" y="103579"/>
                </a:lnTo>
                <a:cubicBezTo>
                  <a:pt x="5580006" y="93512"/>
                  <a:pt x="5578429" y="84460"/>
                  <a:pt x="5575274" y="76422"/>
                </a:cubicBezTo>
                <a:cubicBezTo>
                  <a:pt x="5572120" y="68385"/>
                  <a:pt x="5573998" y="65086"/>
                  <a:pt x="5580910" y="66527"/>
                </a:cubicBezTo>
                <a:close/>
                <a:moveTo>
                  <a:pt x="1662633" y="56656"/>
                </a:moveTo>
                <a:cubicBezTo>
                  <a:pt x="1669843" y="56768"/>
                  <a:pt x="1676502" y="60080"/>
                  <a:pt x="1682611" y="66592"/>
                </a:cubicBezTo>
                <a:cubicBezTo>
                  <a:pt x="1690757" y="75275"/>
                  <a:pt x="1687591" y="80699"/>
                  <a:pt x="1673115" y="82865"/>
                </a:cubicBezTo>
                <a:cubicBezTo>
                  <a:pt x="1658638" y="85030"/>
                  <a:pt x="1647948" y="86776"/>
                  <a:pt x="1641043" y="88102"/>
                </a:cubicBezTo>
                <a:cubicBezTo>
                  <a:pt x="1634138" y="89429"/>
                  <a:pt x="1622820" y="91375"/>
                  <a:pt x="1607089" y="93942"/>
                </a:cubicBezTo>
                <a:cubicBezTo>
                  <a:pt x="1615191" y="98746"/>
                  <a:pt x="1616582" y="104296"/>
                  <a:pt x="1611262" y="110591"/>
                </a:cubicBezTo>
                <a:lnTo>
                  <a:pt x="1596420" y="125455"/>
                </a:lnTo>
                <a:cubicBezTo>
                  <a:pt x="1591128" y="130732"/>
                  <a:pt x="1586632" y="135142"/>
                  <a:pt x="1582933" y="138684"/>
                </a:cubicBezTo>
                <a:cubicBezTo>
                  <a:pt x="1579233" y="142226"/>
                  <a:pt x="1582309" y="143133"/>
                  <a:pt x="1592161" y="141405"/>
                </a:cubicBezTo>
                <a:cubicBezTo>
                  <a:pt x="1602012" y="139677"/>
                  <a:pt x="1617285" y="136569"/>
                  <a:pt x="1637977" y="132080"/>
                </a:cubicBezTo>
                <a:cubicBezTo>
                  <a:pt x="1633116" y="129226"/>
                  <a:pt x="1628301" y="122401"/>
                  <a:pt x="1623533" y="111602"/>
                </a:cubicBezTo>
                <a:cubicBezTo>
                  <a:pt x="1618765" y="100804"/>
                  <a:pt x="1623638" y="98933"/>
                  <a:pt x="1638149" y="105988"/>
                </a:cubicBezTo>
                <a:cubicBezTo>
                  <a:pt x="1652662" y="113044"/>
                  <a:pt x="1663259" y="120199"/>
                  <a:pt x="1669942" y="127455"/>
                </a:cubicBezTo>
                <a:cubicBezTo>
                  <a:pt x="1676625" y="134712"/>
                  <a:pt x="1678536" y="143133"/>
                  <a:pt x="1675674" y="152719"/>
                </a:cubicBezTo>
                <a:cubicBezTo>
                  <a:pt x="1672813" y="162306"/>
                  <a:pt x="1668217" y="165066"/>
                  <a:pt x="1661886" y="161001"/>
                </a:cubicBezTo>
                <a:cubicBezTo>
                  <a:pt x="1655555" y="156935"/>
                  <a:pt x="1650210" y="151769"/>
                  <a:pt x="1645850" y="145503"/>
                </a:cubicBezTo>
                <a:cubicBezTo>
                  <a:pt x="1593365" y="160560"/>
                  <a:pt x="1562495" y="171523"/>
                  <a:pt x="1553237" y="178392"/>
                </a:cubicBezTo>
                <a:cubicBezTo>
                  <a:pt x="1543981" y="185261"/>
                  <a:pt x="1538242" y="182579"/>
                  <a:pt x="1536018" y="170347"/>
                </a:cubicBezTo>
                <a:cubicBezTo>
                  <a:pt x="1533796" y="158115"/>
                  <a:pt x="1535603" y="151006"/>
                  <a:pt x="1541439" y="149020"/>
                </a:cubicBezTo>
                <a:cubicBezTo>
                  <a:pt x="1547276" y="147033"/>
                  <a:pt x="1554274" y="141961"/>
                  <a:pt x="1562434" y="133801"/>
                </a:cubicBezTo>
                <a:cubicBezTo>
                  <a:pt x="1570593" y="125641"/>
                  <a:pt x="1576422" y="113796"/>
                  <a:pt x="1579922" y="98266"/>
                </a:cubicBezTo>
                <a:cubicBezTo>
                  <a:pt x="1570199" y="100962"/>
                  <a:pt x="1562444" y="102762"/>
                  <a:pt x="1556658" y="103665"/>
                </a:cubicBezTo>
                <a:cubicBezTo>
                  <a:pt x="1550872" y="104568"/>
                  <a:pt x="1543630" y="101173"/>
                  <a:pt x="1534933" y="93480"/>
                </a:cubicBezTo>
                <a:cubicBezTo>
                  <a:pt x="1526235" y="85786"/>
                  <a:pt x="1528210" y="81940"/>
                  <a:pt x="1540858" y="81940"/>
                </a:cubicBezTo>
                <a:cubicBezTo>
                  <a:pt x="1550495" y="81940"/>
                  <a:pt x="1561784" y="80645"/>
                  <a:pt x="1574726" y="78057"/>
                </a:cubicBezTo>
                <a:cubicBezTo>
                  <a:pt x="1587668" y="75469"/>
                  <a:pt x="1601797" y="72088"/>
                  <a:pt x="1617112" y="67915"/>
                </a:cubicBezTo>
                <a:cubicBezTo>
                  <a:pt x="1632428" y="63742"/>
                  <a:pt x="1645137" y="60307"/>
                  <a:pt x="1655240" y="57611"/>
                </a:cubicBezTo>
                <a:cubicBezTo>
                  <a:pt x="1657765" y="56937"/>
                  <a:pt x="1660230" y="56619"/>
                  <a:pt x="1662633" y="56656"/>
                </a:cubicBezTo>
                <a:close/>
                <a:moveTo>
                  <a:pt x="127036" y="55073"/>
                </a:moveTo>
                <a:cubicBezTo>
                  <a:pt x="103591" y="58673"/>
                  <a:pt x="88748" y="61082"/>
                  <a:pt x="82511" y="62301"/>
                </a:cubicBezTo>
                <a:cubicBezTo>
                  <a:pt x="86998" y="87496"/>
                  <a:pt x="92154" y="113825"/>
                  <a:pt x="97976" y="141287"/>
                </a:cubicBezTo>
                <a:cubicBezTo>
                  <a:pt x="106165" y="140412"/>
                  <a:pt x="117150" y="138440"/>
                  <a:pt x="130930" y="135371"/>
                </a:cubicBezTo>
                <a:lnTo>
                  <a:pt x="130930" y="107709"/>
                </a:lnTo>
                <a:cubicBezTo>
                  <a:pt x="126183" y="109473"/>
                  <a:pt x="121759" y="110814"/>
                  <a:pt x="117658" y="111731"/>
                </a:cubicBezTo>
                <a:cubicBezTo>
                  <a:pt x="113557" y="112649"/>
                  <a:pt x="107545" y="110201"/>
                  <a:pt x="99621" y="104386"/>
                </a:cubicBezTo>
                <a:cubicBezTo>
                  <a:pt x="91699" y="98571"/>
                  <a:pt x="92401" y="94724"/>
                  <a:pt x="101730" y="92845"/>
                </a:cubicBezTo>
                <a:cubicBezTo>
                  <a:pt x="111058" y="90967"/>
                  <a:pt x="120827" y="88930"/>
                  <a:pt x="131038" y="86736"/>
                </a:cubicBezTo>
                <a:cubicBezTo>
                  <a:pt x="131870" y="74246"/>
                  <a:pt x="130536" y="63692"/>
                  <a:pt x="127036" y="55073"/>
                </a:cubicBezTo>
                <a:close/>
                <a:moveTo>
                  <a:pt x="1308861" y="52235"/>
                </a:moveTo>
                <a:cubicBezTo>
                  <a:pt x="1317431" y="52585"/>
                  <a:pt x="1325444" y="56020"/>
                  <a:pt x="1332897" y="62537"/>
                </a:cubicBezTo>
                <a:cubicBezTo>
                  <a:pt x="1342835" y="71227"/>
                  <a:pt x="1344764" y="76881"/>
                  <a:pt x="1338683" y="79498"/>
                </a:cubicBezTo>
                <a:cubicBezTo>
                  <a:pt x="1332603" y="82115"/>
                  <a:pt x="1319815" y="83198"/>
                  <a:pt x="1300319" y="82746"/>
                </a:cubicBezTo>
                <a:cubicBezTo>
                  <a:pt x="1280824" y="82295"/>
                  <a:pt x="1259511" y="83402"/>
                  <a:pt x="1236380" y="86070"/>
                </a:cubicBezTo>
                <a:cubicBezTo>
                  <a:pt x="1213249" y="88737"/>
                  <a:pt x="1194270" y="91211"/>
                  <a:pt x="1179442" y="93491"/>
                </a:cubicBezTo>
                <a:cubicBezTo>
                  <a:pt x="1164614" y="95771"/>
                  <a:pt x="1151472" y="98036"/>
                  <a:pt x="1140014" y="100288"/>
                </a:cubicBezTo>
                <a:cubicBezTo>
                  <a:pt x="1128556" y="102539"/>
                  <a:pt x="1117327" y="99675"/>
                  <a:pt x="1106329" y="91695"/>
                </a:cubicBezTo>
                <a:cubicBezTo>
                  <a:pt x="1095330" y="83714"/>
                  <a:pt x="1096290" y="79423"/>
                  <a:pt x="1109211" y="78821"/>
                </a:cubicBezTo>
                <a:cubicBezTo>
                  <a:pt x="1122132" y="78218"/>
                  <a:pt x="1137590" y="77021"/>
                  <a:pt x="1155587" y="75228"/>
                </a:cubicBezTo>
                <a:cubicBezTo>
                  <a:pt x="1173183" y="73465"/>
                  <a:pt x="1198687" y="69872"/>
                  <a:pt x="1232099" y="64452"/>
                </a:cubicBezTo>
                <a:cubicBezTo>
                  <a:pt x="1265512" y="59031"/>
                  <a:pt x="1288181" y="55184"/>
                  <a:pt x="1300105" y="52911"/>
                </a:cubicBezTo>
                <a:cubicBezTo>
                  <a:pt x="1303085" y="52343"/>
                  <a:pt x="1306004" y="52118"/>
                  <a:pt x="1308861" y="52235"/>
                </a:cubicBezTo>
                <a:close/>
                <a:moveTo>
                  <a:pt x="5379680" y="47867"/>
                </a:moveTo>
                <a:cubicBezTo>
                  <a:pt x="5382408" y="47157"/>
                  <a:pt x="5387723" y="48147"/>
                  <a:pt x="5395624" y="50836"/>
                </a:cubicBezTo>
                <a:cubicBezTo>
                  <a:pt x="5411427" y="56213"/>
                  <a:pt x="5418145" y="64111"/>
                  <a:pt x="5415779" y="74529"/>
                </a:cubicBezTo>
                <a:cubicBezTo>
                  <a:pt x="5413413" y="84947"/>
                  <a:pt x="5406766" y="86105"/>
                  <a:pt x="5395839" y="78003"/>
                </a:cubicBezTo>
                <a:cubicBezTo>
                  <a:pt x="5389673" y="70948"/>
                  <a:pt x="5384145" y="63312"/>
                  <a:pt x="5379255" y="55095"/>
                </a:cubicBezTo>
                <a:cubicBezTo>
                  <a:pt x="5376810" y="50986"/>
                  <a:pt x="5376951" y="48577"/>
                  <a:pt x="5379680" y="47867"/>
                </a:cubicBezTo>
                <a:close/>
                <a:moveTo>
                  <a:pt x="3950930" y="47867"/>
                </a:moveTo>
                <a:cubicBezTo>
                  <a:pt x="3953658" y="47157"/>
                  <a:pt x="3958973" y="48147"/>
                  <a:pt x="3966874" y="50836"/>
                </a:cubicBezTo>
                <a:cubicBezTo>
                  <a:pt x="3982677" y="56213"/>
                  <a:pt x="3989395" y="64111"/>
                  <a:pt x="3987029" y="74529"/>
                </a:cubicBezTo>
                <a:cubicBezTo>
                  <a:pt x="3984663" y="84947"/>
                  <a:pt x="3978016" y="86105"/>
                  <a:pt x="3967089" y="78003"/>
                </a:cubicBezTo>
                <a:cubicBezTo>
                  <a:pt x="3960923" y="70948"/>
                  <a:pt x="3955395" y="63312"/>
                  <a:pt x="3950505" y="55095"/>
                </a:cubicBezTo>
                <a:cubicBezTo>
                  <a:pt x="3948060" y="50986"/>
                  <a:pt x="3948201" y="48577"/>
                  <a:pt x="3950930" y="47867"/>
                </a:cubicBezTo>
                <a:close/>
                <a:moveTo>
                  <a:pt x="2812789" y="47053"/>
                </a:moveTo>
                <a:cubicBezTo>
                  <a:pt x="2815131" y="46950"/>
                  <a:pt x="2818177" y="47358"/>
                  <a:pt x="2821927" y="48276"/>
                </a:cubicBezTo>
                <a:cubicBezTo>
                  <a:pt x="2835823" y="50241"/>
                  <a:pt x="2845022" y="54528"/>
                  <a:pt x="2849525" y="61139"/>
                </a:cubicBezTo>
                <a:cubicBezTo>
                  <a:pt x="2854028" y="67750"/>
                  <a:pt x="2854841" y="75590"/>
                  <a:pt x="2851966" y="84661"/>
                </a:cubicBezTo>
                <a:cubicBezTo>
                  <a:pt x="2849091" y="93731"/>
                  <a:pt x="2843380" y="95341"/>
                  <a:pt x="2834833" y="89490"/>
                </a:cubicBezTo>
                <a:cubicBezTo>
                  <a:pt x="2826286" y="83639"/>
                  <a:pt x="2818249" y="74389"/>
                  <a:pt x="2810720" y="61741"/>
                </a:cubicBezTo>
                <a:cubicBezTo>
                  <a:pt x="2805074" y="52255"/>
                  <a:pt x="2805764" y="47359"/>
                  <a:pt x="2812789" y="47053"/>
                </a:cubicBezTo>
                <a:close/>
                <a:moveTo>
                  <a:pt x="2098414" y="47053"/>
                </a:moveTo>
                <a:cubicBezTo>
                  <a:pt x="2100756" y="46950"/>
                  <a:pt x="2103802" y="47358"/>
                  <a:pt x="2107552" y="48276"/>
                </a:cubicBezTo>
                <a:cubicBezTo>
                  <a:pt x="2121448" y="50241"/>
                  <a:pt x="2130647" y="54528"/>
                  <a:pt x="2135150" y="61139"/>
                </a:cubicBezTo>
                <a:cubicBezTo>
                  <a:pt x="2139653" y="67750"/>
                  <a:pt x="2140467" y="75590"/>
                  <a:pt x="2137591" y="84661"/>
                </a:cubicBezTo>
                <a:cubicBezTo>
                  <a:pt x="2134716" y="93731"/>
                  <a:pt x="2129005" y="95341"/>
                  <a:pt x="2120458" y="89490"/>
                </a:cubicBezTo>
                <a:cubicBezTo>
                  <a:pt x="2111911" y="83639"/>
                  <a:pt x="2103874" y="74389"/>
                  <a:pt x="2096345" y="61741"/>
                </a:cubicBezTo>
                <a:cubicBezTo>
                  <a:pt x="2090699" y="52255"/>
                  <a:pt x="2091388" y="47359"/>
                  <a:pt x="2098414" y="47053"/>
                </a:cubicBezTo>
                <a:close/>
                <a:moveTo>
                  <a:pt x="198319" y="46028"/>
                </a:moveTo>
                <a:cubicBezTo>
                  <a:pt x="195381" y="45523"/>
                  <a:pt x="191396" y="45602"/>
                  <a:pt x="186362" y="46265"/>
                </a:cubicBezTo>
                <a:cubicBezTo>
                  <a:pt x="176295" y="47591"/>
                  <a:pt x="164622" y="49215"/>
                  <a:pt x="151343" y="51137"/>
                </a:cubicBezTo>
                <a:cubicBezTo>
                  <a:pt x="157639" y="55339"/>
                  <a:pt x="160095" y="59232"/>
                  <a:pt x="158711" y="62817"/>
                </a:cubicBezTo>
                <a:cubicBezTo>
                  <a:pt x="157327" y="66402"/>
                  <a:pt x="156219" y="72762"/>
                  <a:pt x="155387" y="81897"/>
                </a:cubicBezTo>
                <a:cubicBezTo>
                  <a:pt x="160908" y="81108"/>
                  <a:pt x="166476" y="79789"/>
                  <a:pt x="172090" y="77939"/>
                </a:cubicBezTo>
                <a:cubicBezTo>
                  <a:pt x="177704" y="76089"/>
                  <a:pt x="183749" y="77928"/>
                  <a:pt x="190223" y="83456"/>
                </a:cubicBezTo>
                <a:cubicBezTo>
                  <a:pt x="196698" y="88984"/>
                  <a:pt x="196002" y="93279"/>
                  <a:pt x="188137" y="96341"/>
                </a:cubicBezTo>
                <a:cubicBezTo>
                  <a:pt x="180271" y="99402"/>
                  <a:pt x="169233" y="102116"/>
                  <a:pt x="155022" y="104482"/>
                </a:cubicBezTo>
                <a:cubicBezTo>
                  <a:pt x="154319" y="112197"/>
                  <a:pt x="153544" y="120866"/>
                  <a:pt x="152699" y="130488"/>
                </a:cubicBezTo>
                <a:cubicBezTo>
                  <a:pt x="171427" y="128710"/>
                  <a:pt x="184204" y="127821"/>
                  <a:pt x="191030" y="127821"/>
                </a:cubicBezTo>
                <a:cubicBezTo>
                  <a:pt x="195059" y="114284"/>
                  <a:pt x="198648" y="98650"/>
                  <a:pt x="201795" y="80918"/>
                </a:cubicBezTo>
                <a:cubicBezTo>
                  <a:pt x="204943" y="63186"/>
                  <a:pt x="205674" y="52646"/>
                  <a:pt x="203990" y="49298"/>
                </a:cubicBezTo>
                <a:cubicBezTo>
                  <a:pt x="203147" y="47623"/>
                  <a:pt x="201257" y="46534"/>
                  <a:pt x="198319" y="46028"/>
                </a:cubicBezTo>
                <a:close/>
                <a:moveTo>
                  <a:pt x="1472484" y="42777"/>
                </a:moveTo>
                <a:cubicBezTo>
                  <a:pt x="1474499" y="42751"/>
                  <a:pt x="1476953" y="43035"/>
                  <a:pt x="1479845" y="43630"/>
                </a:cubicBezTo>
                <a:cubicBezTo>
                  <a:pt x="1491410" y="46010"/>
                  <a:pt x="1500437" y="49732"/>
                  <a:pt x="1506926" y="54794"/>
                </a:cubicBezTo>
                <a:cubicBezTo>
                  <a:pt x="1513415" y="59856"/>
                  <a:pt x="1515530" y="67015"/>
                  <a:pt x="1513271" y="76272"/>
                </a:cubicBezTo>
                <a:cubicBezTo>
                  <a:pt x="1511013" y="85528"/>
                  <a:pt x="1506077" y="88461"/>
                  <a:pt x="1498462" y="85069"/>
                </a:cubicBezTo>
                <a:cubicBezTo>
                  <a:pt x="1490847" y="81678"/>
                  <a:pt x="1484193" y="77143"/>
                  <a:pt x="1478500" y="71464"/>
                </a:cubicBezTo>
                <a:cubicBezTo>
                  <a:pt x="1472721" y="65671"/>
                  <a:pt x="1468609" y="58988"/>
                  <a:pt x="1466164" y="51416"/>
                </a:cubicBezTo>
                <a:cubicBezTo>
                  <a:pt x="1464330" y="45738"/>
                  <a:pt x="1466437" y="42858"/>
                  <a:pt x="1472484" y="42777"/>
                </a:cubicBezTo>
                <a:close/>
                <a:moveTo>
                  <a:pt x="7144400" y="39543"/>
                </a:moveTo>
                <a:cubicBezTo>
                  <a:pt x="7136757" y="40891"/>
                  <a:pt x="7111733" y="45852"/>
                  <a:pt x="7069329" y="54428"/>
                </a:cubicBezTo>
                <a:cubicBezTo>
                  <a:pt x="7068597" y="63147"/>
                  <a:pt x="7067802" y="71858"/>
                  <a:pt x="7066941" y="80563"/>
                </a:cubicBezTo>
                <a:cubicBezTo>
                  <a:pt x="7105503" y="72604"/>
                  <a:pt x="7133158" y="66122"/>
                  <a:pt x="7149907" y="61118"/>
                </a:cubicBezTo>
                <a:cubicBezTo>
                  <a:pt x="7153004" y="54923"/>
                  <a:pt x="7154771" y="49441"/>
                  <a:pt x="7155209" y="44673"/>
                </a:cubicBezTo>
                <a:cubicBezTo>
                  <a:pt x="7155647" y="39905"/>
                  <a:pt x="7152044" y="38195"/>
                  <a:pt x="7144400" y="39543"/>
                </a:cubicBezTo>
                <a:close/>
                <a:moveTo>
                  <a:pt x="4869571" y="37459"/>
                </a:moveTo>
                <a:cubicBezTo>
                  <a:pt x="4873710" y="36934"/>
                  <a:pt x="4880517" y="38238"/>
                  <a:pt x="4889992" y="41371"/>
                </a:cubicBezTo>
                <a:cubicBezTo>
                  <a:pt x="4908943" y="47638"/>
                  <a:pt x="4917063" y="58687"/>
                  <a:pt x="4914352" y="74519"/>
                </a:cubicBezTo>
                <a:cubicBezTo>
                  <a:pt x="4911642" y="90350"/>
                  <a:pt x="4902471" y="91490"/>
                  <a:pt x="4886841" y="77939"/>
                </a:cubicBezTo>
                <a:cubicBezTo>
                  <a:pt x="4874781" y="64029"/>
                  <a:pt x="4867553" y="52890"/>
                  <a:pt x="4865159" y="44522"/>
                </a:cubicBezTo>
                <a:cubicBezTo>
                  <a:pt x="4863961" y="40339"/>
                  <a:pt x="4865432" y="37984"/>
                  <a:pt x="4869571" y="37459"/>
                </a:cubicBezTo>
                <a:close/>
                <a:moveTo>
                  <a:pt x="2741479" y="36037"/>
                </a:moveTo>
                <a:cubicBezTo>
                  <a:pt x="2752908" y="36037"/>
                  <a:pt x="2763652" y="38059"/>
                  <a:pt x="2773712" y="42103"/>
                </a:cubicBezTo>
                <a:cubicBezTo>
                  <a:pt x="2783771" y="46146"/>
                  <a:pt x="2787984" y="54492"/>
                  <a:pt x="2786349" y="67141"/>
                </a:cubicBezTo>
                <a:cubicBezTo>
                  <a:pt x="2784714" y="79789"/>
                  <a:pt x="2778390" y="83248"/>
                  <a:pt x="2767377" y="77519"/>
                </a:cubicBezTo>
                <a:cubicBezTo>
                  <a:pt x="2756364" y="71790"/>
                  <a:pt x="2745906" y="63444"/>
                  <a:pt x="2736004" y="52481"/>
                </a:cubicBezTo>
                <a:cubicBezTo>
                  <a:pt x="2726102" y="41518"/>
                  <a:pt x="2727927" y="36037"/>
                  <a:pt x="2741479" y="36037"/>
                </a:cubicBezTo>
                <a:close/>
                <a:moveTo>
                  <a:pt x="2027104" y="36037"/>
                </a:moveTo>
                <a:cubicBezTo>
                  <a:pt x="2038533" y="36037"/>
                  <a:pt x="2049277" y="38059"/>
                  <a:pt x="2059337" y="42103"/>
                </a:cubicBezTo>
                <a:cubicBezTo>
                  <a:pt x="2069396" y="46146"/>
                  <a:pt x="2073609" y="54492"/>
                  <a:pt x="2071974" y="67141"/>
                </a:cubicBezTo>
                <a:cubicBezTo>
                  <a:pt x="2070339" y="79789"/>
                  <a:pt x="2064015" y="83248"/>
                  <a:pt x="2053002" y="77519"/>
                </a:cubicBezTo>
                <a:cubicBezTo>
                  <a:pt x="2041989" y="71790"/>
                  <a:pt x="2031531" y="63444"/>
                  <a:pt x="2021629" y="52481"/>
                </a:cubicBezTo>
                <a:cubicBezTo>
                  <a:pt x="2011727" y="41518"/>
                  <a:pt x="2013552" y="36037"/>
                  <a:pt x="2027104" y="36037"/>
                </a:cubicBezTo>
                <a:close/>
                <a:moveTo>
                  <a:pt x="5041314" y="35430"/>
                </a:moveTo>
                <a:cubicBezTo>
                  <a:pt x="5048384" y="35151"/>
                  <a:pt x="5054444" y="38053"/>
                  <a:pt x="5059493" y="44135"/>
                </a:cubicBezTo>
                <a:cubicBezTo>
                  <a:pt x="5066226" y="52245"/>
                  <a:pt x="5055801" y="59243"/>
                  <a:pt x="5028217" y="65129"/>
                </a:cubicBezTo>
                <a:cubicBezTo>
                  <a:pt x="5000634" y="71016"/>
                  <a:pt x="4982899" y="72511"/>
                  <a:pt x="4975012" y="69614"/>
                </a:cubicBezTo>
                <a:cubicBezTo>
                  <a:pt x="4967125" y="66717"/>
                  <a:pt x="4961995" y="63538"/>
                  <a:pt x="4959621" y="60074"/>
                </a:cubicBezTo>
                <a:cubicBezTo>
                  <a:pt x="4957248" y="56611"/>
                  <a:pt x="4966694" y="52750"/>
                  <a:pt x="4987960" y="48491"/>
                </a:cubicBezTo>
                <a:cubicBezTo>
                  <a:pt x="5008266" y="43874"/>
                  <a:pt x="5023582" y="39966"/>
                  <a:pt x="5033906" y="36768"/>
                </a:cubicBezTo>
                <a:cubicBezTo>
                  <a:pt x="5036488" y="35968"/>
                  <a:pt x="5038957" y="35522"/>
                  <a:pt x="5041314" y="35430"/>
                </a:cubicBezTo>
                <a:close/>
                <a:moveTo>
                  <a:pt x="3289583" y="32537"/>
                </a:moveTo>
                <a:cubicBezTo>
                  <a:pt x="3306503" y="31620"/>
                  <a:pt x="3318681" y="34418"/>
                  <a:pt x="3326118" y="40930"/>
                </a:cubicBezTo>
                <a:cubicBezTo>
                  <a:pt x="3336034" y="49613"/>
                  <a:pt x="3339225" y="55941"/>
                  <a:pt x="3335690" y="59913"/>
                </a:cubicBezTo>
                <a:cubicBezTo>
                  <a:pt x="3332155" y="63885"/>
                  <a:pt x="3322257" y="65420"/>
                  <a:pt x="3305995" y="64516"/>
                </a:cubicBezTo>
                <a:cubicBezTo>
                  <a:pt x="3289733" y="63613"/>
                  <a:pt x="3274443" y="63613"/>
                  <a:pt x="3260125" y="64516"/>
                </a:cubicBezTo>
                <a:cubicBezTo>
                  <a:pt x="3245806" y="65420"/>
                  <a:pt x="3224622" y="67019"/>
                  <a:pt x="3196572" y="69313"/>
                </a:cubicBezTo>
                <a:cubicBezTo>
                  <a:pt x="3204660" y="78032"/>
                  <a:pt x="3207582" y="84123"/>
                  <a:pt x="3205338" y="87586"/>
                </a:cubicBezTo>
                <a:cubicBezTo>
                  <a:pt x="3203093" y="91049"/>
                  <a:pt x="3201971" y="105364"/>
                  <a:pt x="3201971" y="130531"/>
                </a:cubicBezTo>
                <a:cubicBezTo>
                  <a:pt x="3222162" y="130531"/>
                  <a:pt x="3239761" y="132951"/>
                  <a:pt x="3254768" y="137791"/>
                </a:cubicBezTo>
                <a:cubicBezTo>
                  <a:pt x="3269775" y="142631"/>
                  <a:pt x="3278448" y="152325"/>
                  <a:pt x="3280785" y="166873"/>
                </a:cubicBezTo>
                <a:cubicBezTo>
                  <a:pt x="3283123" y="181421"/>
                  <a:pt x="3272776" y="183035"/>
                  <a:pt x="3249746" y="171713"/>
                </a:cubicBezTo>
                <a:cubicBezTo>
                  <a:pt x="3226715" y="160391"/>
                  <a:pt x="3210791" y="151203"/>
                  <a:pt x="3201971" y="144147"/>
                </a:cubicBezTo>
                <a:cubicBezTo>
                  <a:pt x="3202817" y="211934"/>
                  <a:pt x="3201817" y="257453"/>
                  <a:pt x="3198971" y="280706"/>
                </a:cubicBezTo>
                <a:cubicBezTo>
                  <a:pt x="3196124" y="303958"/>
                  <a:pt x="3191696" y="315585"/>
                  <a:pt x="3185688" y="315585"/>
                </a:cubicBezTo>
                <a:cubicBezTo>
                  <a:pt x="3181228" y="315585"/>
                  <a:pt x="3176499" y="310257"/>
                  <a:pt x="3171502" y="299603"/>
                </a:cubicBezTo>
                <a:cubicBezTo>
                  <a:pt x="3166504" y="288948"/>
                  <a:pt x="3164931" y="279777"/>
                  <a:pt x="3166781" y="272091"/>
                </a:cubicBezTo>
                <a:cubicBezTo>
                  <a:pt x="3168630" y="264404"/>
                  <a:pt x="3170430" y="256195"/>
                  <a:pt x="3172180" y="247461"/>
                </a:cubicBezTo>
                <a:cubicBezTo>
                  <a:pt x="3173929" y="238728"/>
                  <a:pt x="3175256" y="209037"/>
                  <a:pt x="3176159" y="158387"/>
                </a:cubicBezTo>
                <a:cubicBezTo>
                  <a:pt x="3177062" y="107738"/>
                  <a:pt x="3174345" y="79150"/>
                  <a:pt x="3168007" y="72626"/>
                </a:cubicBezTo>
                <a:cubicBezTo>
                  <a:pt x="3123380" y="79824"/>
                  <a:pt x="3095406" y="84546"/>
                  <a:pt x="3084084" y="86790"/>
                </a:cubicBezTo>
                <a:cubicBezTo>
                  <a:pt x="3072762" y="89034"/>
                  <a:pt x="3062108" y="84958"/>
                  <a:pt x="3052120" y="74562"/>
                </a:cubicBezTo>
                <a:cubicBezTo>
                  <a:pt x="3042132" y="64165"/>
                  <a:pt x="3042497" y="59422"/>
                  <a:pt x="3053217" y="60333"/>
                </a:cubicBezTo>
                <a:cubicBezTo>
                  <a:pt x="3063936" y="61243"/>
                  <a:pt x="3082435" y="60365"/>
                  <a:pt x="3108713" y="57697"/>
                </a:cubicBezTo>
                <a:cubicBezTo>
                  <a:pt x="3134992" y="55030"/>
                  <a:pt x="3161930" y="51660"/>
                  <a:pt x="3189528" y="47588"/>
                </a:cubicBezTo>
                <a:cubicBezTo>
                  <a:pt x="3217125" y="43515"/>
                  <a:pt x="3244311" y="39217"/>
                  <a:pt x="3271084" y="34692"/>
                </a:cubicBezTo>
                <a:cubicBezTo>
                  <a:pt x="3277777" y="33561"/>
                  <a:pt x="3283944" y="32843"/>
                  <a:pt x="3289583" y="32537"/>
                </a:cubicBezTo>
                <a:close/>
                <a:moveTo>
                  <a:pt x="5818956" y="31480"/>
                </a:moveTo>
                <a:cubicBezTo>
                  <a:pt x="5825472" y="31306"/>
                  <a:pt x="5832172" y="34531"/>
                  <a:pt x="5839055" y="41156"/>
                </a:cubicBezTo>
                <a:cubicBezTo>
                  <a:pt x="5848233" y="49990"/>
                  <a:pt x="5842784" y="55188"/>
                  <a:pt x="5822707" y="56751"/>
                </a:cubicBezTo>
                <a:cubicBezTo>
                  <a:pt x="5802631" y="58314"/>
                  <a:pt x="5782074" y="60895"/>
                  <a:pt x="5761037" y="64495"/>
                </a:cubicBezTo>
                <a:cubicBezTo>
                  <a:pt x="5766429" y="68395"/>
                  <a:pt x="5766957" y="72719"/>
                  <a:pt x="5762618" y="77465"/>
                </a:cubicBezTo>
                <a:cubicBezTo>
                  <a:pt x="5758280" y="82212"/>
                  <a:pt x="5751903" y="89992"/>
                  <a:pt x="5743485" y="100804"/>
                </a:cubicBezTo>
                <a:cubicBezTo>
                  <a:pt x="5765081" y="95742"/>
                  <a:pt x="5777184" y="91777"/>
                  <a:pt x="5779794" y="88909"/>
                </a:cubicBezTo>
                <a:cubicBezTo>
                  <a:pt x="5782404" y="86041"/>
                  <a:pt x="5787470" y="85808"/>
                  <a:pt x="5794991" y="88210"/>
                </a:cubicBezTo>
                <a:cubicBezTo>
                  <a:pt x="5802513" y="90612"/>
                  <a:pt x="5809532" y="93889"/>
                  <a:pt x="5816050" y="98040"/>
                </a:cubicBezTo>
                <a:cubicBezTo>
                  <a:pt x="5822568" y="102192"/>
                  <a:pt x="5824023" y="108351"/>
                  <a:pt x="5820417" y="116517"/>
                </a:cubicBezTo>
                <a:cubicBezTo>
                  <a:pt x="5816810" y="124684"/>
                  <a:pt x="5815451" y="141075"/>
                  <a:pt x="5816340" y="165690"/>
                </a:cubicBezTo>
                <a:cubicBezTo>
                  <a:pt x="5817230" y="190305"/>
                  <a:pt x="5815960" y="209291"/>
                  <a:pt x="5812533" y="222649"/>
                </a:cubicBezTo>
                <a:cubicBezTo>
                  <a:pt x="5809106" y="236007"/>
                  <a:pt x="5804589" y="239524"/>
                  <a:pt x="5798981" y="233200"/>
                </a:cubicBezTo>
                <a:cubicBezTo>
                  <a:pt x="5793375" y="226876"/>
                  <a:pt x="5790571" y="220115"/>
                  <a:pt x="5790571" y="212916"/>
                </a:cubicBezTo>
                <a:lnTo>
                  <a:pt x="5790571" y="158925"/>
                </a:lnTo>
                <a:cubicBezTo>
                  <a:pt x="5790571" y="130546"/>
                  <a:pt x="5788850" y="114915"/>
                  <a:pt x="5785408" y="112033"/>
                </a:cubicBezTo>
                <a:cubicBezTo>
                  <a:pt x="5781967" y="109150"/>
                  <a:pt x="5774033" y="109272"/>
                  <a:pt x="5761607" y="112398"/>
                </a:cubicBezTo>
                <a:cubicBezTo>
                  <a:pt x="5749181" y="115524"/>
                  <a:pt x="5736394" y="118629"/>
                  <a:pt x="5723243" y="121712"/>
                </a:cubicBezTo>
                <a:cubicBezTo>
                  <a:pt x="5724090" y="161176"/>
                  <a:pt x="5723437" y="191431"/>
                  <a:pt x="5721286" y="212475"/>
                </a:cubicBezTo>
                <a:cubicBezTo>
                  <a:pt x="5719135" y="233519"/>
                  <a:pt x="5714170" y="239478"/>
                  <a:pt x="5706390" y="230350"/>
                </a:cubicBezTo>
                <a:cubicBezTo>
                  <a:pt x="5698611" y="221223"/>
                  <a:pt x="5695173" y="214164"/>
                  <a:pt x="5696076" y="209173"/>
                </a:cubicBezTo>
                <a:cubicBezTo>
                  <a:pt x="5696979" y="204183"/>
                  <a:pt x="5698105" y="196962"/>
                  <a:pt x="5699453" y="187512"/>
                </a:cubicBezTo>
                <a:cubicBezTo>
                  <a:pt x="5700801" y="178062"/>
                  <a:pt x="5701475" y="165385"/>
                  <a:pt x="5701475" y="149482"/>
                </a:cubicBezTo>
                <a:cubicBezTo>
                  <a:pt x="5701475" y="134009"/>
                  <a:pt x="5699901" y="122254"/>
                  <a:pt x="5696754" y="114216"/>
                </a:cubicBezTo>
                <a:cubicBezTo>
                  <a:pt x="5693606" y="106178"/>
                  <a:pt x="5695854" y="103059"/>
                  <a:pt x="5703497" y="104859"/>
                </a:cubicBezTo>
                <a:cubicBezTo>
                  <a:pt x="5711141" y="106659"/>
                  <a:pt x="5718268" y="106949"/>
                  <a:pt x="5724878" y="105730"/>
                </a:cubicBezTo>
                <a:cubicBezTo>
                  <a:pt x="5726614" y="99635"/>
                  <a:pt x="5728546" y="93233"/>
                  <a:pt x="5730676" y="86521"/>
                </a:cubicBezTo>
                <a:cubicBezTo>
                  <a:pt x="5732805" y="79810"/>
                  <a:pt x="5733619" y="74275"/>
                  <a:pt x="5733117" y="69915"/>
                </a:cubicBezTo>
                <a:cubicBezTo>
                  <a:pt x="5729618" y="71507"/>
                  <a:pt x="5724284" y="73031"/>
                  <a:pt x="5717113" y="74486"/>
                </a:cubicBezTo>
                <a:cubicBezTo>
                  <a:pt x="5709943" y="75942"/>
                  <a:pt x="5701719" y="73669"/>
                  <a:pt x="5692441" y="67668"/>
                </a:cubicBezTo>
                <a:cubicBezTo>
                  <a:pt x="5683163" y="61666"/>
                  <a:pt x="5684697" y="58060"/>
                  <a:pt x="5697044" y="56848"/>
                </a:cubicBezTo>
                <a:cubicBezTo>
                  <a:pt x="5709391" y="55636"/>
                  <a:pt x="5729589" y="52137"/>
                  <a:pt x="5757638" y="46351"/>
                </a:cubicBezTo>
                <a:cubicBezTo>
                  <a:pt x="5785688" y="40565"/>
                  <a:pt x="5803976" y="36044"/>
                  <a:pt x="5812501" y="32789"/>
                </a:cubicBezTo>
                <a:cubicBezTo>
                  <a:pt x="5814632" y="31975"/>
                  <a:pt x="5816784" y="31539"/>
                  <a:pt x="5818956" y="31480"/>
                </a:cubicBezTo>
                <a:close/>
                <a:moveTo>
                  <a:pt x="5651012" y="30713"/>
                </a:moveTo>
                <a:cubicBezTo>
                  <a:pt x="5656060" y="31681"/>
                  <a:pt x="5662348" y="34050"/>
                  <a:pt x="5669876" y="37822"/>
                </a:cubicBezTo>
                <a:cubicBezTo>
                  <a:pt x="5679355" y="41149"/>
                  <a:pt x="5683410" y="44971"/>
                  <a:pt x="5682041" y="49287"/>
                </a:cubicBezTo>
                <a:cubicBezTo>
                  <a:pt x="5680671" y="53603"/>
                  <a:pt x="5679319" y="59519"/>
                  <a:pt x="5677986" y="67033"/>
                </a:cubicBezTo>
                <a:cubicBezTo>
                  <a:pt x="5676652" y="74547"/>
                  <a:pt x="5675985" y="92580"/>
                  <a:pt x="5675985" y="121131"/>
                </a:cubicBezTo>
                <a:cubicBezTo>
                  <a:pt x="5675985" y="151776"/>
                  <a:pt x="5676204" y="181816"/>
                  <a:pt x="5676642" y="211249"/>
                </a:cubicBezTo>
                <a:cubicBezTo>
                  <a:pt x="5677079" y="240682"/>
                  <a:pt x="5675129" y="260931"/>
                  <a:pt x="5670791" y="271994"/>
                </a:cubicBezTo>
                <a:cubicBezTo>
                  <a:pt x="5666453" y="283058"/>
                  <a:pt x="5661036" y="282093"/>
                  <a:pt x="5654540" y="269101"/>
                </a:cubicBezTo>
                <a:cubicBezTo>
                  <a:pt x="5648043" y="256109"/>
                  <a:pt x="5646144" y="246361"/>
                  <a:pt x="5648839" y="239858"/>
                </a:cubicBezTo>
                <a:cubicBezTo>
                  <a:pt x="5651536" y="233354"/>
                  <a:pt x="5653109" y="220939"/>
                  <a:pt x="5653561" y="202612"/>
                </a:cubicBezTo>
                <a:cubicBezTo>
                  <a:pt x="5654013" y="184286"/>
                  <a:pt x="5654238" y="155326"/>
                  <a:pt x="5654238" y="115732"/>
                </a:cubicBezTo>
                <a:cubicBezTo>
                  <a:pt x="5654238" y="76799"/>
                  <a:pt x="5652439" y="52653"/>
                  <a:pt x="5648839" y="43296"/>
                </a:cubicBezTo>
                <a:cubicBezTo>
                  <a:pt x="5645240" y="33939"/>
                  <a:pt x="5645964" y="29745"/>
                  <a:pt x="5651012" y="30713"/>
                </a:cubicBezTo>
                <a:close/>
                <a:moveTo>
                  <a:pt x="6702257" y="30453"/>
                </a:moveTo>
                <a:cubicBezTo>
                  <a:pt x="6704663" y="30544"/>
                  <a:pt x="6707629" y="31186"/>
                  <a:pt x="6711155" y="32380"/>
                </a:cubicBezTo>
                <a:cubicBezTo>
                  <a:pt x="6725257" y="37155"/>
                  <a:pt x="6734507" y="43013"/>
                  <a:pt x="6738903" y="49954"/>
                </a:cubicBezTo>
                <a:cubicBezTo>
                  <a:pt x="6743298" y="56894"/>
                  <a:pt x="6743728" y="65108"/>
                  <a:pt x="6740193" y="74594"/>
                </a:cubicBezTo>
                <a:cubicBezTo>
                  <a:pt x="6736658" y="84080"/>
                  <a:pt x="6729567" y="83617"/>
                  <a:pt x="6718919" y="73206"/>
                </a:cubicBezTo>
                <a:cubicBezTo>
                  <a:pt x="6708272" y="62795"/>
                  <a:pt x="6700539" y="53238"/>
                  <a:pt x="6695721" y="44533"/>
                </a:cubicBezTo>
                <a:cubicBezTo>
                  <a:pt x="6692859" y="34875"/>
                  <a:pt x="6695039" y="30182"/>
                  <a:pt x="6702257" y="30453"/>
                </a:cubicBezTo>
                <a:close/>
                <a:moveTo>
                  <a:pt x="3612449" y="30014"/>
                </a:moveTo>
                <a:cubicBezTo>
                  <a:pt x="3619604" y="28608"/>
                  <a:pt x="3627025" y="31394"/>
                  <a:pt x="3634712" y="38370"/>
                </a:cubicBezTo>
                <a:cubicBezTo>
                  <a:pt x="3642398" y="45347"/>
                  <a:pt x="3641197" y="50542"/>
                  <a:pt x="3631109" y="53955"/>
                </a:cubicBezTo>
                <a:cubicBezTo>
                  <a:pt x="3621021" y="57368"/>
                  <a:pt x="3595025" y="61892"/>
                  <a:pt x="3553123" y="67528"/>
                </a:cubicBezTo>
                <a:cubicBezTo>
                  <a:pt x="3562115" y="75228"/>
                  <a:pt x="3562778" y="81664"/>
                  <a:pt x="3555113" y="86833"/>
                </a:cubicBezTo>
                <a:cubicBezTo>
                  <a:pt x="3547448" y="92003"/>
                  <a:pt x="3534187" y="105207"/>
                  <a:pt x="3515330" y="126444"/>
                </a:cubicBezTo>
                <a:cubicBezTo>
                  <a:pt x="3543637" y="122888"/>
                  <a:pt x="3568263" y="119550"/>
                  <a:pt x="3589207" y="116431"/>
                </a:cubicBezTo>
                <a:cubicBezTo>
                  <a:pt x="3610151" y="113312"/>
                  <a:pt x="3624215" y="110376"/>
                  <a:pt x="3631399" y="107623"/>
                </a:cubicBezTo>
                <a:cubicBezTo>
                  <a:pt x="3638584" y="104870"/>
                  <a:pt x="3645532" y="104963"/>
                  <a:pt x="3652243" y="107903"/>
                </a:cubicBezTo>
                <a:cubicBezTo>
                  <a:pt x="3658954" y="110842"/>
                  <a:pt x="3667056" y="116543"/>
                  <a:pt x="3676549" y="125003"/>
                </a:cubicBezTo>
                <a:cubicBezTo>
                  <a:pt x="3686042" y="133464"/>
                  <a:pt x="3688247" y="140466"/>
                  <a:pt x="3683164" y="146008"/>
                </a:cubicBezTo>
                <a:cubicBezTo>
                  <a:pt x="3678080" y="151551"/>
                  <a:pt x="3674241" y="160596"/>
                  <a:pt x="3671645" y="173143"/>
                </a:cubicBezTo>
                <a:cubicBezTo>
                  <a:pt x="3669049" y="185691"/>
                  <a:pt x="3666841" y="201505"/>
                  <a:pt x="3665020" y="220584"/>
                </a:cubicBezTo>
                <a:cubicBezTo>
                  <a:pt x="3663198" y="239664"/>
                  <a:pt x="3659466" y="255320"/>
                  <a:pt x="3653824" y="267552"/>
                </a:cubicBezTo>
                <a:cubicBezTo>
                  <a:pt x="3648181" y="279784"/>
                  <a:pt x="3641197" y="288371"/>
                  <a:pt x="3632873" y="293311"/>
                </a:cubicBezTo>
                <a:cubicBezTo>
                  <a:pt x="3624548" y="298251"/>
                  <a:pt x="3619067" y="294372"/>
                  <a:pt x="3616428" y="281674"/>
                </a:cubicBezTo>
                <a:cubicBezTo>
                  <a:pt x="3613789" y="268975"/>
                  <a:pt x="3611473" y="259966"/>
                  <a:pt x="3609480" y="254646"/>
                </a:cubicBezTo>
                <a:cubicBezTo>
                  <a:pt x="3598868" y="253872"/>
                  <a:pt x="3577856" y="254836"/>
                  <a:pt x="3546444" y="257539"/>
                </a:cubicBezTo>
                <a:cubicBezTo>
                  <a:pt x="3515032" y="260242"/>
                  <a:pt x="3488578" y="262418"/>
                  <a:pt x="3467082" y="264067"/>
                </a:cubicBezTo>
                <a:cubicBezTo>
                  <a:pt x="3459897" y="282208"/>
                  <a:pt x="3453746" y="286015"/>
                  <a:pt x="3448626" y="275489"/>
                </a:cubicBezTo>
                <a:cubicBezTo>
                  <a:pt x="3443507" y="264964"/>
                  <a:pt x="3440491" y="250183"/>
                  <a:pt x="3439581" y="231146"/>
                </a:cubicBezTo>
                <a:cubicBezTo>
                  <a:pt x="3438670" y="212109"/>
                  <a:pt x="3436903" y="195568"/>
                  <a:pt x="3434279" y="181522"/>
                </a:cubicBezTo>
                <a:cubicBezTo>
                  <a:pt x="3431654" y="167475"/>
                  <a:pt x="3427833" y="154558"/>
                  <a:pt x="3422814" y="142771"/>
                </a:cubicBezTo>
                <a:cubicBezTo>
                  <a:pt x="3417795" y="130983"/>
                  <a:pt x="3419558" y="125792"/>
                  <a:pt x="3428105" y="127197"/>
                </a:cubicBezTo>
                <a:cubicBezTo>
                  <a:pt x="3436652" y="128603"/>
                  <a:pt x="3443295" y="129954"/>
                  <a:pt x="3448035" y="131252"/>
                </a:cubicBezTo>
                <a:cubicBezTo>
                  <a:pt x="3452774" y="132550"/>
                  <a:pt x="3468824" y="131965"/>
                  <a:pt x="3496185" y="129499"/>
                </a:cubicBezTo>
                <a:cubicBezTo>
                  <a:pt x="3508891" y="110025"/>
                  <a:pt x="3516355" y="96502"/>
                  <a:pt x="3518578" y="88930"/>
                </a:cubicBezTo>
                <a:cubicBezTo>
                  <a:pt x="3520800" y="81359"/>
                  <a:pt x="3521912" y="75472"/>
                  <a:pt x="3521912" y="71271"/>
                </a:cubicBezTo>
                <a:cubicBezTo>
                  <a:pt x="3517294" y="72117"/>
                  <a:pt x="3511899" y="73002"/>
                  <a:pt x="3505725" y="73927"/>
                </a:cubicBezTo>
                <a:cubicBezTo>
                  <a:pt x="3499552" y="74852"/>
                  <a:pt x="3494163" y="75071"/>
                  <a:pt x="3489560" y="74583"/>
                </a:cubicBezTo>
                <a:cubicBezTo>
                  <a:pt x="3484957" y="74096"/>
                  <a:pt x="3478848" y="70249"/>
                  <a:pt x="3471233" y="63043"/>
                </a:cubicBezTo>
                <a:cubicBezTo>
                  <a:pt x="3463619" y="55837"/>
                  <a:pt x="3468387" y="52234"/>
                  <a:pt x="3485538" y="52234"/>
                </a:cubicBezTo>
                <a:cubicBezTo>
                  <a:pt x="3499634" y="52234"/>
                  <a:pt x="3518215" y="50237"/>
                  <a:pt x="3541282" y="46243"/>
                </a:cubicBezTo>
                <a:cubicBezTo>
                  <a:pt x="3564348" y="42249"/>
                  <a:pt x="3580187" y="38897"/>
                  <a:pt x="3588798" y="36187"/>
                </a:cubicBezTo>
                <a:cubicBezTo>
                  <a:pt x="3597409" y="33477"/>
                  <a:pt x="3605293" y="31419"/>
                  <a:pt x="3612449" y="30014"/>
                </a:cubicBezTo>
                <a:close/>
                <a:moveTo>
                  <a:pt x="4312301" y="21935"/>
                </a:moveTo>
                <a:cubicBezTo>
                  <a:pt x="4314705" y="21707"/>
                  <a:pt x="4318005" y="21940"/>
                  <a:pt x="4322199" y="22636"/>
                </a:cubicBezTo>
                <a:cubicBezTo>
                  <a:pt x="4337314" y="23553"/>
                  <a:pt x="4348395" y="26551"/>
                  <a:pt x="4355443" y="31627"/>
                </a:cubicBezTo>
                <a:cubicBezTo>
                  <a:pt x="4362492" y="36703"/>
                  <a:pt x="4365442" y="43906"/>
                  <a:pt x="4364295" y="53234"/>
                </a:cubicBezTo>
                <a:cubicBezTo>
                  <a:pt x="4363148" y="62562"/>
                  <a:pt x="4357584" y="65101"/>
                  <a:pt x="4347603" y="60849"/>
                </a:cubicBezTo>
                <a:cubicBezTo>
                  <a:pt x="4337622" y="56597"/>
                  <a:pt x="4326698" y="48470"/>
                  <a:pt x="4314832" y="36467"/>
                </a:cubicBezTo>
                <a:cubicBezTo>
                  <a:pt x="4305932" y="27465"/>
                  <a:pt x="4305088" y="22621"/>
                  <a:pt x="4312301" y="21935"/>
                </a:cubicBezTo>
                <a:close/>
                <a:moveTo>
                  <a:pt x="2910169" y="19076"/>
                </a:moveTo>
                <a:cubicBezTo>
                  <a:pt x="2912843" y="19445"/>
                  <a:pt x="2915981" y="20209"/>
                  <a:pt x="2919584" y="21367"/>
                </a:cubicBezTo>
                <a:cubicBezTo>
                  <a:pt x="2931443" y="25324"/>
                  <a:pt x="2939155" y="29791"/>
                  <a:pt x="2942718" y="34767"/>
                </a:cubicBezTo>
                <a:cubicBezTo>
                  <a:pt x="2946282" y="39744"/>
                  <a:pt x="2944593" y="43615"/>
                  <a:pt x="2937653" y="46383"/>
                </a:cubicBezTo>
                <a:cubicBezTo>
                  <a:pt x="2930712" y="49151"/>
                  <a:pt x="2921448" y="55880"/>
                  <a:pt x="2909861" y="66570"/>
                </a:cubicBezTo>
                <a:cubicBezTo>
                  <a:pt x="2898275" y="77261"/>
                  <a:pt x="2887770" y="84765"/>
                  <a:pt x="2878349" y="89081"/>
                </a:cubicBezTo>
                <a:cubicBezTo>
                  <a:pt x="2868927" y="93397"/>
                  <a:pt x="2866934" y="91379"/>
                  <a:pt x="2872369" y="83026"/>
                </a:cubicBezTo>
                <a:cubicBezTo>
                  <a:pt x="2877804" y="74673"/>
                  <a:pt x="2883654" y="65144"/>
                  <a:pt x="2889921" y="54439"/>
                </a:cubicBezTo>
                <a:cubicBezTo>
                  <a:pt x="2896188" y="43734"/>
                  <a:pt x="2899095" y="34387"/>
                  <a:pt x="2898644" y="26400"/>
                </a:cubicBezTo>
                <a:cubicBezTo>
                  <a:pt x="2898305" y="20409"/>
                  <a:pt x="2902146" y="17968"/>
                  <a:pt x="2910169" y="19076"/>
                </a:cubicBezTo>
                <a:close/>
                <a:moveTo>
                  <a:pt x="2195793" y="19076"/>
                </a:moveTo>
                <a:cubicBezTo>
                  <a:pt x="2198468" y="19445"/>
                  <a:pt x="2201606" y="20209"/>
                  <a:pt x="2205209" y="21367"/>
                </a:cubicBezTo>
                <a:cubicBezTo>
                  <a:pt x="2217068" y="25324"/>
                  <a:pt x="2224780" y="29791"/>
                  <a:pt x="2228343" y="34767"/>
                </a:cubicBezTo>
                <a:cubicBezTo>
                  <a:pt x="2231907" y="39744"/>
                  <a:pt x="2230218" y="43615"/>
                  <a:pt x="2223278" y="46383"/>
                </a:cubicBezTo>
                <a:cubicBezTo>
                  <a:pt x="2216337" y="49151"/>
                  <a:pt x="2207073" y="55880"/>
                  <a:pt x="2195486" y="66570"/>
                </a:cubicBezTo>
                <a:cubicBezTo>
                  <a:pt x="2183899" y="77261"/>
                  <a:pt x="2173395" y="84765"/>
                  <a:pt x="2163974" y="89081"/>
                </a:cubicBezTo>
                <a:cubicBezTo>
                  <a:pt x="2154552" y="93397"/>
                  <a:pt x="2152559" y="91379"/>
                  <a:pt x="2157994" y="83026"/>
                </a:cubicBezTo>
                <a:cubicBezTo>
                  <a:pt x="2163429" y="74673"/>
                  <a:pt x="2169279" y="65144"/>
                  <a:pt x="2175546" y="54439"/>
                </a:cubicBezTo>
                <a:cubicBezTo>
                  <a:pt x="2181813" y="43734"/>
                  <a:pt x="2184720" y="34387"/>
                  <a:pt x="2184269" y="26400"/>
                </a:cubicBezTo>
                <a:cubicBezTo>
                  <a:pt x="2183930" y="20409"/>
                  <a:pt x="2187772" y="17968"/>
                  <a:pt x="2195793" y="19076"/>
                </a:cubicBezTo>
                <a:close/>
                <a:moveTo>
                  <a:pt x="214237" y="18078"/>
                </a:moveTo>
                <a:cubicBezTo>
                  <a:pt x="217745" y="18213"/>
                  <a:pt x="221639" y="19115"/>
                  <a:pt x="225919" y="20786"/>
                </a:cubicBezTo>
                <a:cubicBezTo>
                  <a:pt x="234481" y="24127"/>
                  <a:pt x="241963" y="28465"/>
                  <a:pt x="248365" y="33800"/>
                </a:cubicBezTo>
                <a:cubicBezTo>
                  <a:pt x="254768" y="39134"/>
                  <a:pt x="254740" y="45046"/>
                  <a:pt x="248279" y="51535"/>
                </a:cubicBezTo>
                <a:cubicBezTo>
                  <a:pt x="241820" y="58024"/>
                  <a:pt x="236144" y="70600"/>
                  <a:pt x="231254" y="89264"/>
                </a:cubicBezTo>
                <a:cubicBezTo>
                  <a:pt x="226364" y="107928"/>
                  <a:pt x="219603" y="125118"/>
                  <a:pt x="210970" y="140835"/>
                </a:cubicBezTo>
                <a:cubicBezTo>
                  <a:pt x="202337" y="156552"/>
                  <a:pt x="195045" y="158559"/>
                  <a:pt x="189094" y="146858"/>
                </a:cubicBezTo>
                <a:cubicBezTo>
                  <a:pt x="157316" y="152207"/>
                  <a:pt x="127323" y="156172"/>
                  <a:pt x="99116" y="158753"/>
                </a:cubicBezTo>
                <a:cubicBezTo>
                  <a:pt x="93681" y="172419"/>
                  <a:pt x="87748" y="171559"/>
                  <a:pt x="81316" y="156172"/>
                </a:cubicBezTo>
                <a:cubicBezTo>
                  <a:pt x="74885" y="140785"/>
                  <a:pt x="68342" y="121332"/>
                  <a:pt x="61688" y="97814"/>
                </a:cubicBezTo>
                <a:cubicBezTo>
                  <a:pt x="55034" y="74296"/>
                  <a:pt x="49388" y="59246"/>
                  <a:pt x="44749" y="52664"/>
                </a:cubicBezTo>
                <a:cubicBezTo>
                  <a:pt x="40110" y="46082"/>
                  <a:pt x="41870" y="42791"/>
                  <a:pt x="50029" y="42791"/>
                </a:cubicBezTo>
                <a:cubicBezTo>
                  <a:pt x="56741" y="42791"/>
                  <a:pt x="62724" y="43235"/>
                  <a:pt x="67980" y="44124"/>
                </a:cubicBezTo>
                <a:cubicBezTo>
                  <a:pt x="73236" y="45014"/>
                  <a:pt x="86992" y="43888"/>
                  <a:pt x="109248" y="40747"/>
                </a:cubicBezTo>
                <a:cubicBezTo>
                  <a:pt x="131504" y="37607"/>
                  <a:pt x="151637" y="34061"/>
                  <a:pt x="169649" y="30111"/>
                </a:cubicBezTo>
                <a:cubicBezTo>
                  <a:pt x="187660" y="26160"/>
                  <a:pt x="199401" y="22783"/>
                  <a:pt x="204872" y="19979"/>
                </a:cubicBezTo>
                <a:cubicBezTo>
                  <a:pt x="207608" y="18577"/>
                  <a:pt x="210729" y="17944"/>
                  <a:pt x="214237" y="18078"/>
                </a:cubicBezTo>
                <a:close/>
                <a:moveTo>
                  <a:pt x="4661824" y="14180"/>
                </a:moveTo>
                <a:cubicBezTo>
                  <a:pt x="4663713" y="14122"/>
                  <a:pt x="4666047" y="14507"/>
                  <a:pt x="4668827" y="15333"/>
                </a:cubicBezTo>
                <a:cubicBezTo>
                  <a:pt x="4679948" y="18638"/>
                  <a:pt x="4688297" y="22485"/>
                  <a:pt x="4693876" y="26873"/>
                </a:cubicBezTo>
                <a:cubicBezTo>
                  <a:pt x="4699454" y="31261"/>
                  <a:pt x="4700110" y="36080"/>
                  <a:pt x="4695844" y="41328"/>
                </a:cubicBezTo>
                <a:cubicBezTo>
                  <a:pt x="4691578" y="46577"/>
                  <a:pt x="4686537" y="55009"/>
                  <a:pt x="4680722" y="66624"/>
                </a:cubicBezTo>
                <a:cubicBezTo>
                  <a:pt x="4674907" y="78240"/>
                  <a:pt x="4666335" y="90085"/>
                  <a:pt x="4655007" y="102159"/>
                </a:cubicBezTo>
                <a:cubicBezTo>
                  <a:pt x="4683357" y="101371"/>
                  <a:pt x="4700885" y="98474"/>
                  <a:pt x="4707589" y="93469"/>
                </a:cubicBezTo>
                <a:cubicBezTo>
                  <a:pt x="4714293" y="88464"/>
                  <a:pt x="4722062" y="87891"/>
                  <a:pt x="4730895" y="91748"/>
                </a:cubicBezTo>
                <a:cubicBezTo>
                  <a:pt x="4739729" y="95606"/>
                  <a:pt x="4746838" y="100428"/>
                  <a:pt x="4752223" y="106214"/>
                </a:cubicBezTo>
                <a:cubicBezTo>
                  <a:pt x="4757607" y="112000"/>
                  <a:pt x="4758012" y="117385"/>
                  <a:pt x="4753438" y="122368"/>
                </a:cubicBezTo>
                <a:cubicBezTo>
                  <a:pt x="4748863" y="127351"/>
                  <a:pt x="4745691" y="139168"/>
                  <a:pt x="4743920" y="157817"/>
                </a:cubicBezTo>
                <a:cubicBezTo>
                  <a:pt x="4742148" y="176467"/>
                  <a:pt x="4740589" y="195224"/>
                  <a:pt x="4739241" y="214088"/>
                </a:cubicBezTo>
                <a:cubicBezTo>
                  <a:pt x="4737893" y="232953"/>
                  <a:pt x="4733914" y="249225"/>
                  <a:pt x="4727303" y="262906"/>
                </a:cubicBezTo>
                <a:cubicBezTo>
                  <a:pt x="4720692" y="276586"/>
                  <a:pt x="4710435" y="286987"/>
                  <a:pt x="4696532" y="294107"/>
                </a:cubicBezTo>
                <a:cubicBezTo>
                  <a:pt x="4682629" y="301227"/>
                  <a:pt x="4675151" y="299438"/>
                  <a:pt x="4674097" y="288740"/>
                </a:cubicBezTo>
                <a:cubicBezTo>
                  <a:pt x="4673043" y="278042"/>
                  <a:pt x="4667321" y="265867"/>
                  <a:pt x="4656932" y="252215"/>
                </a:cubicBezTo>
                <a:cubicBezTo>
                  <a:pt x="4646542" y="238563"/>
                  <a:pt x="4647948" y="234935"/>
                  <a:pt x="4661148" y="241331"/>
                </a:cubicBezTo>
                <a:cubicBezTo>
                  <a:pt x="4674348" y="247727"/>
                  <a:pt x="4683565" y="251326"/>
                  <a:pt x="4688799" y="252129"/>
                </a:cubicBezTo>
                <a:cubicBezTo>
                  <a:pt x="4694034" y="252932"/>
                  <a:pt x="4698906" y="248125"/>
                  <a:pt x="4703416" y="237707"/>
                </a:cubicBezTo>
                <a:cubicBezTo>
                  <a:pt x="4707926" y="227288"/>
                  <a:pt x="4711081" y="211511"/>
                  <a:pt x="4712880" y="190373"/>
                </a:cubicBezTo>
                <a:cubicBezTo>
                  <a:pt x="4714680" y="169236"/>
                  <a:pt x="4715580" y="151554"/>
                  <a:pt x="4715580" y="137329"/>
                </a:cubicBezTo>
                <a:cubicBezTo>
                  <a:pt x="4715580" y="124494"/>
                  <a:pt x="4714343" y="117249"/>
                  <a:pt x="4711869" y="115593"/>
                </a:cubicBezTo>
                <a:cubicBezTo>
                  <a:pt x="4709395" y="113936"/>
                  <a:pt x="4703247" y="114341"/>
                  <a:pt x="4693424" y="116808"/>
                </a:cubicBezTo>
                <a:lnTo>
                  <a:pt x="4665289" y="123863"/>
                </a:lnTo>
                <a:cubicBezTo>
                  <a:pt x="4658463" y="124795"/>
                  <a:pt x="4652397" y="122558"/>
                  <a:pt x="4647091" y="117152"/>
                </a:cubicBezTo>
                <a:cubicBezTo>
                  <a:pt x="4633367" y="132740"/>
                  <a:pt x="4619081" y="144735"/>
                  <a:pt x="4604232" y="153139"/>
                </a:cubicBezTo>
                <a:cubicBezTo>
                  <a:pt x="4600519" y="155240"/>
                  <a:pt x="4597724" y="156518"/>
                  <a:pt x="4595847" y="156974"/>
                </a:cubicBezTo>
                <a:lnTo>
                  <a:pt x="4594184" y="156341"/>
                </a:lnTo>
                <a:lnTo>
                  <a:pt x="4593866" y="161904"/>
                </a:lnTo>
                <a:cubicBezTo>
                  <a:pt x="4593660" y="169236"/>
                  <a:pt x="4593781" y="178299"/>
                  <a:pt x="4594229" y="189093"/>
                </a:cubicBezTo>
                <a:cubicBezTo>
                  <a:pt x="4595125" y="210682"/>
                  <a:pt x="4594416" y="227030"/>
                  <a:pt x="4592100" y="238137"/>
                </a:cubicBezTo>
                <a:cubicBezTo>
                  <a:pt x="4589784" y="249243"/>
                  <a:pt x="4586672" y="258177"/>
                  <a:pt x="4582764" y="264939"/>
                </a:cubicBezTo>
                <a:cubicBezTo>
                  <a:pt x="4578857" y="271700"/>
                  <a:pt x="4574673" y="271800"/>
                  <a:pt x="4570213" y="265240"/>
                </a:cubicBezTo>
                <a:cubicBezTo>
                  <a:pt x="4565753" y="258679"/>
                  <a:pt x="4562340" y="253230"/>
                  <a:pt x="4559974" y="248892"/>
                </a:cubicBezTo>
                <a:cubicBezTo>
                  <a:pt x="4557608" y="244554"/>
                  <a:pt x="4555296" y="242209"/>
                  <a:pt x="4553037" y="241858"/>
                </a:cubicBezTo>
                <a:cubicBezTo>
                  <a:pt x="4550778" y="241507"/>
                  <a:pt x="4539554" y="242980"/>
                  <a:pt x="4519363" y="246278"/>
                </a:cubicBezTo>
                <a:cubicBezTo>
                  <a:pt x="4514659" y="266383"/>
                  <a:pt x="4509292" y="271883"/>
                  <a:pt x="4503262" y="262777"/>
                </a:cubicBezTo>
                <a:cubicBezTo>
                  <a:pt x="4497232" y="253671"/>
                  <a:pt x="4494217" y="241546"/>
                  <a:pt x="4494217" y="226403"/>
                </a:cubicBezTo>
                <a:cubicBezTo>
                  <a:pt x="4494217" y="212134"/>
                  <a:pt x="4493776" y="194406"/>
                  <a:pt x="4492894" y="173219"/>
                </a:cubicBezTo>
                <a:cubicBezTo>
                  <a:pt x="4492012" y="152031"/>
                  <a:pt x="4488864" y="136694"/>
                  <a:pt x="4483451" y="127208"/>
                </a:cubicBezTo>
                <a:cubicBezTo>
                  <a:pt x="4478038" y="117722"/>
                  <a:pt x="4478959" y="112979"/>
                  <a:pt x="4486215" y="112979"/>
                </a:cubicBezTo>
                <a:cubicBezTo>
                  <a:pt x="4491005" y="112979"/>
                  <a:pt x="4496605" y="113416"/>
                  <a:pt x="4503015" y="114291"/>
                </a:cubicBezTo>
                <a:cubicBezTo>
                  <a:pt x="4509898" y="105644"/>
                  <a:pt x="4517577" y="92272"/>
                  <a:pt x="4526052" y="74174"/>
                </a:cubicBezTo>
                <a:cubicBezTo>
                  <a:pt x="4534527" y="56077"/>
                  <a:pt x="4537191" y="41819"/>
                  <a:pt x="4534043" y="31401"/>
                </a:cubicBezTo>
                <a:cubicBezTo>
                  <a:pt x="4530896" y="20983"/>
                  <a:pt x="4538822" y="19897"/>
                  <a:pt x="4557823" y="28142"/>
                </a:cubicBezTo>
                <a:cubicBezTo>
                  <a:pt x="4574028" y="35972"/>
                  <a:pt x="4579036" y="42866"/>
                  <a:pt x="4572848" y="48824"/>
                </a:cubicBezTo>
                <a:cubicBezTo>
                  <a:pt x="4566660" y="54783"/>
                  <a:pt x="4559996" y="63118"/>
                  <a:pt x="4552854" y="73830"/>
                </a:cubicBezTo>
                <a:cubicBezTo>
                  <a:pt x="4545713" y="84542"/>
                  <a:pt x="4534771" y="98029"/>
                  <a:pt x="4520029" y="114291"/>
                </a:cubicBezTo>
                <a:cubicBezTo>
                  <a:pt x="4537381" y="111796"/>
                  <a:pt x="4549441" y="107573"/>
                  <a:pt x="4556210" y="101622"/>
                </a:cubicBezTo>
                <a:cubicBezTo>
                  <a:pt x="4562978" y="95670"/>
                  <a:pt x="4570306" y="94616"/>
                  <a:pt x="4578193" y="98460"/>
                </a:cubicBezTo>
                <a:cubicBezTo>
                  <a:pt x="4586080" y="102303"/>
                  <a:pt x="4592982" y="106304"/>
                  <a:pt x="4598897" y="110462"/>
                </a:cubicBezTo>
                <a:cubicBezTo>
                  <a:pt x="4604812" y="114621"/>
                  <a:pt x="4606149" y="119500"/>
                  <a:pt x="4602909" y="125100"/>
                </a:cubicBezTo>
                <a:cubicBezTo>
                  <a:pt x="4599668" y="130700"/>
                  <a:pt x="4597187" y="137368"/>
                  <a:pt x="4595466" y="145105"/>
                </a:cubicBezTo>
                <a:cubicBezTo>
                  <a:pt x="4595036" y="147039"/>
                  <a:pt x="4594687" y="149406"/>
                  <a:pt x="4594421" y="152206"/>
                </a:cubicBezTo>
                <a:lnTo>
                  <a:pt x="4594400" y="152578"/>
                </a:lnTo>
                <a:lnTo>
                  <a:pt x="4595588" y="149844"/>
                </a:lnTo>
                <a:cubicBezTo>
                  <a:pt x="4597380" y="147011"/>
                  <a:pt x="4600089" y="143355"/>
                  <a:pt x="4603715" y="138877"/>
                </a:cubicBezTo>
                <a:cubicBezTo>
                  <a:pt x="4618221" y="120967"/>
                  <a:pt x="4631492" y="100492"/>
                  <a:pt x="4643531" y="77455"/>
                </a:cubicBezTo>
                <a:cubicBezTo>
                  <a:pt x="4655569" y="54417"/>
                  <a:pt x="4660015" y="37478"/>
                  <a:pt x="4656867" y="26637"/>
                </a:cubicBezTo>
                <a:cubicBezTo>
                  <a:pt x="4654506" y="18506"/>
                  <a:pt x="4656159" y="14354"/>
                  <a:pt x="4661824" y="14180"/>
                </a:cubicBezTo>
                <a:close/>
                <a:moveTo>
                  <a:pt x="1590934" y="14067"/>
                </a:moveTo>
                <a:cubicBezTo>
                  <a:pt x="1592755" y="13914"/>
                  <a:pt x="1595043" y="14075"/>
                  <a:pt x="1597796" y="14548"/>
                </a:cubicBezTo>
                <a:cubicBezTo>
                  <a:pt x="1608810" y="16441"/>
                  <a:pt x="1617611" y="19692"/>
                  <a:pt x="1624200" y="24303"/>
                </a:cubicBezTo>
                <a:cubicBezTo>
                  <a:pt x="1630790" y="28913"/>
                  <a:pt x="1632944" y="36320"/>
                  <a:pt x="1630664" y="46523"/>
                </a:cubicBezTo>
                <a:cubicBezTo>
                  <a:pt x="1628384" y="56726"/>
                  <a:pt x="1623842" y="59849"/>
                  <a:pt x="1617037" y="55891"/>
                </a:cubicBezTo>
                <a:cubicBezTo>
                  <a:pt x="1610233" y="51933"/>
                  <a:pt x="1604550" y="47674"/>
                  <a:pt x="1599990" y="43113"/>
                </a:cubicBezTo>
                <a:cubicBezTo>
                  <a:pt x="1595301" y="38424"/>
                  <a:pt x="1591010" y="32018"/>
                  <a:pt x="1587117" y="23894"/>
                </a:cubicBezTo>
                <a:cubicBezTo>
                  <a:pt x="1584196" y="17801"/>
                  <a:pt x="1585469" y="14526"/>
                  <a:pt x="1590934" y="14067"/>
                </a:cubicBezTo>
                <a:close/>
                <a:moveTo>
                  <a:pt x="4250537" y="13236"/>
                </a:moveTo>
                <a:cubicBezTo>
                  <a:pt x="4265444" y="15143"/>
                  <a:pt x="4274019" y="17821"/>
                  <a:pt x="4276264" y="21270"/>
                </a:cubicBezTo>
                <a:cubicBezTo>
                  <a:pt x="4278508" y="24719"/>
                  <a:pt x="4279182" y="28368"/>
                  <a:pt x="4278286" y="32219"/>
                </a:cubicBezTo>
                <a:cubicBezTo>
                  <a:pt x="4277390" y="36069"/>
                  <a:pt x="4277372" y="43666"/>
                  <a:pt x="4278232" y="55009"/>
                </a:cubicBezTo>
                <a:cubicBezTo>
                  <a:pt x="4279092" y="66352"/>
                  <a:pt x="4281043" y="78018"/>
                  <a:pt x="4284083" y="90006"/>
                </a:cubicBezTo>
                <a:cubicBezTo>
                  <a:pt x="4293433" y="87511"/>
                  <a:pt x="4300936" y="85087"/>
                  <a:pt x="4306593" y="82735"/>
                </a:cubicBezTo>
                <a:cubicBezTo>
                  <a:pt x="4312251" y="80384"/>
                  <a:pt x="4319295" y="82115"/>
                  <a:pt x="4327727" y="87930"/>
                </a:cubicBezTo>
                <a:cubicBezTo>
                  <a:pt x="4336159" y="93745"/>
                  <a:pt x="4334248" y="99377"/>
                  <a:pt x="4321995" y="104827"/>
                </a:cubicBezTo>
                <a:cubicBezTo>
                  <a:pt x="4309741" y="110276"/>
                  <a:pt x="4299219" y="114019"/>
                  <a:pt x="4290428" y="116055"/>
                </a:cubicBezTo>
                <a:cubicBezTo>
                  <a:pt x="4301169" y="147933"/>
                  <a:pt x="4310770" y="171440"/>
                  <a:pt x="4319231" y="186577"/>
                </a:cubicBezTo>
                <a:cubicBezTo>
                  <a:pt x="4327691" y="201713"/>
                  <a:pt x="4335901" y="214809"/>
                  <a:pt x="4343860" y="225865"/>
                </a:cubicBezTo>
                <a:cubicBezTo>
                  <a:pt x="4351819" y="236921"/>
                  <a:pt x="4361061" y="247056"/>
                  <a:pt x="4371587" y="256270"/>
                </a:cubicBezTo>
                <a:cubicBezTo>
                  <a:pt x="4382113" y="265484"/>
                  <a:pt x="4388720" y="270445"/>
                  <a:pt x="4391408" y="271155"/>
                </a:cubicBezTo>
                <a:cubicBezTo>
                  <a:pt x="4394097" y="271865"/>
                  <a:pt x="4396585" y="269047"/>
                  <a:pt x="4398873" y="262702"/>
                </a:cubicBezTo>
                <a:cubicBezTo>
                  <a:pt x="4401160" y="256356"/>
                  <a:pt x="4405032" y="247132"/>
                  <a:pt x="4410488" y="235029"/>
                </a:cubicBezTo>
                <a:cubicBezTo>
                  <a:pt x="4415945" y="222925"/>
                  <a:pt x="4418440" y="223614"/>
                  <a:pt x="4417974" y="237094"/>
                </a:cubicBezTo>
                <a:cubicBezTo>
                  <a:pt x="4417508" y="250573"/>
                  <a:pt x="4417945" y="263354"/>
                  <a:pt x="4419286" y="275436"/>
                </a:cubicBezTo>
                <a:cubicBezTo>
                  <a:pt x="4420627" y="287517"/>
                  <a:pt x="4422208" y="297229"/>
                  <a:pt x="4424029" y="304571"/>
                </a:cubicBezTo>
                <a:cubicBezTo>
                  <a:pt x="4425850" y="311914"/>
                  <a:pt x="4419211" y="313724"/>
                  <a:pt x="4404110" y="310003"/>
                </a:cubicBezTo>
                <a:cubicBezTo>
                  <a:pt x="4389010" y="306281"/>
                  <a:pt x="4374527" y="298409"/>
                  <a:pt x="4360660" y="286384"/>
                </a:cubicBezTo>
                <a:cubicBezTo>
                  <a:pt x="4346793" y="274360"/>
                  <a:pt x="4333675" y="258726"/>
                  <a:pt x="4321306" y="239481"/>
                </a:cubicBezTo>
                <a:cubicBezTo>
                  <a:pt x="4308938" y="220237"/>
                  <a:pt x="4298685" y="201799"/>
                  <a:pt x="4290547" y="184167"/>
                </a:cubicBezTo>
                <a:cubicBezTo>
                  <a:pt x="4282408" y="166536"/>
                  <a:pt x="4275048" y="145553"/>
                  <a:pt x="4268466" y="121217"/>
                </a:cubicBezTo>
                <a:cubicBezTo>
                  <a:pt x="4249394" y="125663"/>
                  <a:pt x="4232910" y="129248"/>
                  <a:pt x="4219014" y="131973"/>
                </a:cubicBezTo>
                <a:cubicBezTo>
                  <a:pt x="4205118" y="134697"/>
                  <a:pt x="4192374" y="133457"/>
                  <a:pt x="4180779" y="128251"/>
                </a:cubicBezTo>
                <a:cubicBezTo>
                  <a:pt x="4169185" y="123046"/>
                  <a:pt x="4171738" y="118995"/>
                  <a:pt x="4188437" y="116098"/>
                </a:cubicBezTo>
                <a:cubicBezTo>
                  <a:pt x="4205136" y="113201"/>
                  <a:pt x="4229633" y="106705"/>
                  <a:pt x="4261927" y="96610"/>
                </a:cubicBezTo>
                <a:cubicBezTo>
                  <a:pt x="4259418" y="86342"/>
                  <a:pt x="4256159" y="72733"/>
                  <a:pt x="4252151" y="55783"/>
                </a:cubicBezTo>
                <a:cubicBezTo>
                  <a:pt x="4248143" y="38833"/>
                  <a:pt x="4243145" y="27027"/>
                  <a:pt x="4237158" y="20366"/>
                </a:cubicBezTo>
                <a:cubicBezTo>
                  <a:pt x="4231171" y="13705"/>
                  <a:pt x="4235631" y="11328"/>
                  <a:pt x="4250537" y="13236"/>
                </a:cubicBezTo>
                <a:close/>
                <a:moveTo>
                  <a:pt x="5265998" y="11023"/>
                </a:moveTo>
                <a:cubicBezTo>
                  <a:pt x="5267822" y="10394"/>
                  <a:pt x="5270786" y="10432"/>
                  <a:pt x="5274887" y="11138"/>
                </a:cubicBezTo>
                <a:cubicBezTo>
                  <a:pt x="5283090" y="12551"/>
                  <a:pt x="5289865" y="14734"/>
                  <a:pt x="5295214" y="17688"/>
                </a:cubicBezTo>
                <a:cubicBezTo>
                  <a:pt x="5300563" y="20642"/>
                  <a:pt x="5302008" y="23926"/>
                  <a:pt x="5299548" y="27540"/>
                </a:cubicBezTo>
                <a:cubicBezTo>
                  <a:pt x="5297089" y="31154"/>
                  <a:pt x="5294275" y="34889"/>
                  <a:pt x="5291105" y="38747"/>
                </a:cubicBezTo>
                <a:cubicBezTo>
                  <a:pt x="5294031" y="38747"/>
                  <a:pt x="5301040" y="36718"/>
                  <a:pt x="5312132" y="32659"/>
                </a:cubicBezTo>
                <a:cubicBezTo>
                  <a:pt x="5323224" y="28601"/>
                  <a:pt x="5331491" y="29885"/>
                  <a:pt x="5336933" y="36510"/>
                </a:cubicBezTo>
                <a:cubicBezTo>
                  <a:pt x="5342375" y="43135"/>
                  <a:pt x="5340741" y="47874"/>
                  <a:pt x="5332029" y="50728"/>
                </a:cubicBezTo>
                <a:cubicBezTo>
                  <a:pt x="5323317" y="53582"/>
                  <a:pt x="5314233" y="55468"/>
                  <a:pt x="5304775" y="56385"/>
                </a:cubicBezTo>
                <a:cubicBezTo>
                  <a:pt x="5295318" y="57303"/>
                  <a:pt x="5288166" y="56866"/>
                  <a:pt x="5283319" y="55073"/>
                </a:cubicBezTo>
                <a:cubicBezTo>
                  <a:pt x="5273338" y="70503"/>
                  <a:pt x="5259740" y="83133"/>
                  <a:pt x="5242525" y="92964"/>
                </a:cubicBezTo>
                <a:cubicBezTo>
                  <a:pt x="5225309" y="102794"/>
                  <a:pt x="5220599" y="102783"/>
                  <a:pt x="5228392" y="92931"/>
                </a:cubicBezTo>
                <a:cubicBezTo>
                  <a:pt x="5236186" y="83080"/>
                  <a:pt x="5242525" y="74601"/>
                  <a:pt x="5247407" y="67495"/>
                </a:cubicBezTo>
                <a:cubicBezTo>
                  <a:pt x="5252290" y="60390"/>
                  <a:pt x="5256492" y="53101"/>
                  <a:pt x="5260012" y="45630"/>
                </a:cubicBezTo>
                <a:cubicBezTo>
                  <a:pt x="5263533" y="38159"/>
                  <a:pt x="5265293" y="32279"/>
                  <a:pt x="5265293" y="27992"/>
                </a:cubicBezTo>
                <a:cubicBezTo>
                  <a:pt x="5265293" y="23202"/>
                  <a:pt x="5264841" y="18843"/>
                  <a:pt x="5263938" y="14913"/>
                </a:cubicBezTo>
                <a:cubicBezTo>
                  <a:pt x="5263486" y="12949"/>
                  <a:pt x="5264173" y="11652"/>
                  <a:pt x="5265998" y="11023"/>
                </a:cubicBezTo>
                <a:close/>
                <a:moveTo>
                  <a:pt x="3837247" y="11023"/>
                </a:moveTo>
                <a:cubicBezTo>
                  <a:pt x="3839072" y="10394"/>
                  <a:pt x="3842036" y="10432"/>
                  <a:pt x="3846137" y="11138"/>
                </a:cubicBezTo>
                <a:cubicBezTo>
                  <a:pt x="3854339" y="12551"/>
                  <a:pt x="3861115" y="14734"/>
                  <a:pt x="3866464" y="17688"/>
                </a:cubicBezTo>
                <a:cubicBezTo>
                  <a:pt x="3871813" y="20642"/>
                  <a:pt x="3873258" y="23926"/>
                  <a:pt x="3870798" y="27540"/>
                </a:cubicBezTo>
                <a:cubicBezTo>
                  <a:pt x="3868339" y="31154"/>
                  <a:pt x="3865525" y="34889"/>
                  <a:pt x="3862355" y="38747"/>
                </a:cubicBezTo>
                <a:cubicBezTo>
                  <a:pt x="3865281" y="38747"/>
                  <a:pt x="3872290" y="36718"/>
                  <a:pt x="3883382" y="32659"/>
                </a:cubicBezTo>
                <a:cubicBezTo>
                  <a:pt x="3894474" y="28601"/>
                  <a:pt x="3902741" y="29885"/>
                  <a:pt x="3908183" y="36510"/>
                </a:cubicBezTo>
                <a:cubicBezTo>
                  <a:pt x="3913625" y="43135"/>
                  <a:pt x="3911991" y="47874"/>
                  <a:pt x="3903279" y="50728"/>
                </a:cubicBezTo>
                <a:cubicBezTo>
                  <a:pt x="3894567" y="53582"/>
                  <a:pt x="3885483" y="55468"/>
                  <a:pt x="3876025" y="56385"/>
                </a:cubicBezTo>
                <a:cubicBezTo>
                  <a:pt x="3866568" y="57303"/>
                  <a:pt x="3859416" y="56866"/>
                  <a:pt x="3854569" y="55073"/>
                </a:cubicBezTo>
                <a:cubicBezTo>
                  <a:pt x="3844588" y="70503"/>
                  <a:pt x="3830990" y="83133"/>
                  <a:pt x="3813774" y="92964"/>
                </a:cubicBezTo>
                <a:cubicBezTo>
                  <a:pt x="3796559" y="102794"/>
                  <a:pt x="3791848" y="102783"/>
                  <a:pt x="3799642" y="92931"/>
                </a:cubicBezTo>
                <a:cubicBezTo>
                  <a:pt x="3807436" y="83080"/>
                  <a:pt x="3813774" y="74601"/>
                  <a:pt x="3818657" y="67495"/>
                </a:cubicBezTo>
                <a:cubicBezTo>
                  <a:pt x="3823540" y="60390"/>
                  <a:pt x="3827742" y="53101"/>
                  <a:pt x="3831262" y="45630"/>
                </a:cubicBezTo>
                <a:cubicBezTo>
                  <a:pt x="3834783" y="38159"/>
                  <a:pt x="3836543" y="32279"/>
                  <a:pt x="3836543" y="27992"/>
                </a:cubicBezTo>
                <a:cubicBezTo>
                  <a:pt x="3836543" y="23202"/>
                  <a:pt x="3836091" y="18843"/>
                  <a:pt x="3835188" y="14913"/>
                </a:cubicBezTo>
                <a:cubicBezTo>
                  <a:pt x="3834736" y="12949"/>
                  <a:pt x="3835423" y="11652"/>
                  <a:pt x="3837247" y="11023"/>
                </a:cubicBezTo>
                <a:close/>
                <a:moveTo>
                  <a:pt x="7169123" y="10493"/>
                </a:moveTo>
                <a:cubicBezTo>
                  <a:pt x="7172983" y="10285"/>
                  <a:pt x="7176823" y="11020"/>
                  <a:pt x="7180645" y="12698"/>
                </a:cubicBezTo>
                <a:cubicBezTo>
                  <a:pt x="7188289" y="16054"/>
                  <a:pt x="7196222" y="20521"/>
                  <a:pt x="7204446" y="26099"/>
                </a:cubicBezTo>
                <a:cubicBezTo>
                  <a:pt x="7212671" y="31677"/>
                  <a:pt x="7211329" y="37112"/>
                  <a:pt x="7200423" y="42404"/>
                </a:cubicBezTo>
                <a:cubicBezTo>
                  <a:pt x="7189517" y="47695"/>
                  <a:pt x="7181018" y="53840"/>
                  <a:pt x="7174923" y="60838"/>
                </a:cubicBezTo>
                <a:cubicBezTo>
                  <a:pt x="7181233" y="69915"/>
                  <a:pt x="7182287" y="75487"/>
                  <a:pt x="7178085" y="77552"/>
                </a:cubicBezTo>
                <a:cubicBezTo>
                  <a:pt x="7173884" y="79617"/>
                  <a:pt x="7167283" y="81101"/>
                  <a:pt x="7158285" y="82004"/>
                </a:cubicBezTo>
                <a:lnTo>
                  <a:pt x="7153191" y="82714"/>
                </a:lnTo>
                <a:lnTo>
                  <a:pt x="7160673" y="85682"/>
                </a:lnTo>
                <a:cubicBezTo>
                  <a:pt x="7173772" y="91806"/>
                  <a:pt x="7179133" y="96871"/>
                  <a:pt x="7176751" y="100879"/>
                </a:cubicBezTo>
                <a:cubicBezTo>
                  <a:pt x="7174371" y="104888"/>
                  <a:pt x="7171963" y="109358"/>
                  <a:pt x="7169524" y="114291"/>
                </a:cubicBezTo>
                <a:cubicBezTo>
                  <a:pt x="7175733" y="113545"/>
                  <a:pt x="7181330" y="112459"/>
                  <a:pt x="7186313" y="111032"/>
                </a:cubicBezTo>
                <a:cubicBezTo>
                  <a:pt x="7191296" y="109605"/>
                  <a:pt x="7196495" y="111875"/>
                  <a:pt x="7201907" y="117840"/>
                </a:cubicBezTo>
                <a:cubicBezTo>
                  <a:pt x="7207321" y="123806"/>
                  <a:pt x="7207935" y="127871"/>
                  <a:pt x="7203747" y="130037"/>
                </a:cubicBezTo>
                <a:cubicBezTo>
                  <a:pt x="7199560" y="132202"/>
                  <a:pt x="7186891" y="134561"/>
                  <a:pt x="7165739" y="137114"/>
                </a:cubicBezTo>
                <a:cubicBezTo>
                  <a:pt x="7165509" y="137816"/>
                  <a:pt x="7163623" y="147309"/>
                  <a:pt x="7160081" y="165593"/>
                </a:cubicBezTo>
                <a:cubicBezTo>
                  <a:pt x="7175855" y="163112"/>
                  <a:pt x="7189127" y="160467"/>
                  <a:pt x="7199897" y="157656"/>
                </a:cubicBezTo>
                <a:cubicBezTo>
                  <a:pt x="7210667" y="154845"/>
                  <a:pt x="7219995" y="155738"/>
                  <a:pt x="7227881" y="160334"/>
                </a:cubicBezTo>
                <a:cubicBezTo>
                  <a:pt x="7235769" y="164930"/>
                  <a:pt x="7239400" y="169659"/>
                  <a:pt x="7238777" y="174520"/>
                </a:cubicBezTo>
                <a:cubicBezTo>
                  <a:pt x="7238153" y="179381"/>
                  <a:pt x="7231682" y="182059"/>
                  <a:pt x="7219363" y="182554"/>
                </a:cubicBezTo>
                <a:lnTo>
                  <a:pt x="7195480" y="184358"/>
                </a:lnTo>
                <a:lnTo>
                  <a:pt x="7196611" y="184417"/>
                </a:lnTo>
                <a:cubicBezTo>
                  <a:pt x="7200081" y="185459"/>
                  <a:pt x="7204679" y="188279"/>
                  <a:pt x="7210404" y="192879"/>
                </a:cubicBezTo>
                <a:cubicBezTo>
                  <a:pt x="7221855" y="202078"/>
                  <a:pt x="7222178" y="208589"/>
                  <a:pt x="7211372" y="212410"/>
                </a:cubicBezTo>
                <a:cubicBezTo>
                  <a:pt x="7200567" y="216232"/>
                  <a:pt x="7184374" y="221879"/>
                  <a:pt x="7162791" y="229350"/>
                </a:cubicBezTo>
                <a:cubicBezTo>
                  <a:pt x="7180545" y="241252"/>
                  <a:pt x="7197849" y="250975"/>
                  <a:pt x="7214707" y="258518"/>
                </a:cubicBezTo>
                <a:cubicBezTo>
                  <a:pt x="7231563" y="266061"/>
                  <a:pt x="7249170" y="272367"/>
                  <a:pt x="7267525" y="277436"/>
                </a:cubicBezTo>
                <a:cubicBezTo>
                  <a:pt x="7285881" y="282505"/>
                  <a:pt x="7290936" y="286521"/>
                  <a:pt x="7282690" y="289482"/>
                </a:cubicBezTo>
                <a:cubicBezTo>
                  <a:pt x="7274445" y="292443"/>
                  <a:pt x="7262452" y="294609"/>
                  <a:pt x="7246713" y="295978"/>
                </a:cubicBezTo>
                <a:cubicBezTo>
                  <a:pt x="7230975" y="297348"/>
                  <a:pt x="7218769" y="297079"/>
                  <a:pt x="7210093" y="295171"/>
                </a:cubicBezTo>
                <a:cubicBezTo>
                  <a:pt x="7201417" y="293264"/>
                  <a:pt x="7194494" y="289959"/>
                  <a:pt x="7189324" y="285255"/>
                </a:cubicBezTo>
                <a:cubicBezTo>
                  <a:pt x="7184155" y="280552"/>
                  <a:pt x="7175662" y="272299"/>
                  <a:pt x="7163845" y="260497"/>
                </a:cubicBezTo>
                <a:lnTo>
                  <a:pt x="7127859" y="225822"/>
                </a:lnTo>
                <a:cubicBezTo>
                  <a:pt x="7116100" y="213160"/>
                  <a:pt x="7107023" y="203932"/>
                  <a:pt x="7100627" y="198138"/>
                </a:cubicBezTo>
                <a:lnTo>
                  <a:pt x="7088538" y="199666"/>
                </a:lnTo>
                <a:cubicBezTo>
                  <a:pt x="7097543" y="205473"/>
                  <a:pt x="7101129" y="211744"/>
                  <a:pt x="7099293" y="218476"/>
                </a:cubicBezTo>
                <a:cubicBezTo>
                  <a:pt x="7097457" y="225209"/>
                  <a:pt x="7096091" y="233985"/>
                  <a:pt x="7095195" y="244805"/>
                </a:cubicBezTo>
                <a:cubicBezTo>
                  <a:pt x="7094299" y="255625"/>
                  <a:pt x="7093643" y="264698"/>
                  <a:pt x="7093227" y="272026"/>
                </a:cubicBezTo>
                <a:cubicBezTo>
                  <a:pt x="7092811" y="279354"/>
                  <a:pt x="7094941" y="281290"/>
                  <a:pt x="7099615" y="277834"/>
                </a:cubicBezTo>
                <a:cubicBezTo>
                  <a:pt x="7104291" y="274378"/>
                  <a:pt x="7114411" y="268979"/>
                  <a:pt x="7129977" y="261637"/>
                </a:cubicBezTo>
                <a:cubicBezTo>
                  <a:pt x="7145543" y="254295"/>
                  <a:pt x="7151069" y="253864"/>
                  <a:pt x="7146551" y="260346"/>
                </a:cubicBezTo>
                <a:cubicBezTo>
                  <a:pt x="7142034" y="266828"/>
                  <a:pt x="7132566" y="276379"/>
                  <a:pt x="7118147" y="288998"/>
                </a:cubicBezTo>
                <a:cubicBezTo>
                  <a:pt x="7103727" y="301617"/>
                  <a:pt x="7093291" y="311451"/>
                  <a:pt x="7086839" y="318499"/>
                </a:cubicBezTo>
                <a:cubicBezTo>
                  <a:pt x="7080385" y="325548"/>
                  <a:pt x="7074079" y="324382"/>
                  <a:pt x="7067920" y="315004"/>
                </a:cubicBezTo>
                <a:cubicBezTo>
                  <a:pt x="7061761" y="305625"/>
                  <a:pt x="7060485" y="298319"/>
                  <a:pt x="7064091" y="293085"/>
                </a:cubicBezTo>
                <a:cubicBezTo>
                  <a:pt x="7067698" y="287851"/>
                  <a:pt x="7070397" y="273543"/>
                  <a:pt x="7072190" y="250161"/>
                </a:cubicBezTo>
                <a:cubicBezTo>
                  <a:pt x="7073983" y="226779"/>
                  <a:pt x="7073137" y="210794"/>
                  <a:pt x="7069651" y="202204"/>
                </a:cubicBezTo>
                <a:cubicBezTo>
                  <a:pt x="7065737" y="203050"/>
                  <a:pt x="7060700" y="204161"/>
                  <a:pt x="7054541" y="205538"/>
                </a:cubicBezTo>
                <a:cubicBezTo>
                  <a:pt x="7048381" y="206915"/>
                  <a:pt x="7043553" y="204900"/>
                  <a:pt x="7040053" y="199493"/>
                </a:cubicBezTo>
                <a:cubicBezTo>
                  <a:pt x="7034232" y="217003"/>
                  <a:pt x="7025807" y="233799"/>
                  <a:pt x="7014779" y="249881"/>
                </a:cubicBezTo>
                <a:cubicBezTo>
                  <a:pt x="7003751" y="265964"/>
                  <a:pt x="6990767" y="278684"/>
                  <a:pt x="6975824" y="288041"/>
                </a:cubicBezTo>
                <a:cubicBezTo>
                  <a:pt x="6960881" y="297398"/>
                  <a:pt x="6958626" y="295157"/>
                  <a:pt x="6969059" y="281319"/>
                </a:cubicBezTo>
                <a:cubicBezTo>
                  <a:pt x="6979491" y="267480"/>
                  <a:pt x="6989405" y="251846"/>
                  <a:pt x="6998797" y="234415"/>
                </a:cubicBezTo>
                <a:cubicBezTo>
                  <a:pt x="7008190" y="216985"/>
                  <a:pt x="7015815" y="198361"/>
                  <a:pt x="7021673" y="178542"/>
                </a:cubicBezTo>
                <a:cubicBezTo>
                  <a:pt x="7027531" y="158724"/>
                  <a:pt x="7032017" y="140354"/>
                  <a:pt x="7035127" y="123433"/>
                </a:cubicBezTo>
                <a:cubicBezTo>
                  <a:pt x="7038239" y="106512"/>
                  <a:pt x="7040243" y="90393"/>
                  <a:pt x="7041139" y="75078"/>
                </a:cubicBezTo>
                <a:cubicBezTo>
                  <a:pt x="7042036" y="59762"/>
                  <a:pt x="7040236" y="47624"/>
                  <a:pt x="7035741" y="38661"/>
                </a:cubicBezTo>
                <a:cubicBezTo>
                  <a:pt x="7031245" y="29698"/>
                  <a:pt x="7033604" y="25934"/>
                  <a:pt x="7042817" y="27368"/>
                </a:cubicBezTo>
                <a:cubicBezTo>
                  <a:pt x="7052031" y="28802"/>
                  <a:pt x="7058749" y="30828"/>
                  <a:pt x="7062973" y="33445"/>
                </a:cubicBezTo>
                <a:cubicBezTo>
                  <a:pt x="7067196" y="36062"/>
                  <a:pt x="7076367" y="36044"/>
                  <a:pt x="7090484" y="33391"/>
                </a:cubicBezTo>
                <a:cubicBezTo>
                  <a:pt x="7104603" y="30738"/>
                  <a:pt x="7117351" y="27881"/>
                  <a:pt x="7128729" y="24819"/>
                </a:cubicBezTo>
                <a:cubicBezTo>
                  <a:pt x="7140109" y="21757"/>
                  <a:pt x="7149695" y="18133"/>
                  <a:pt x="7157489" y="13946"/>
                </a:cubicBezTo>
                <a:cubicBezTo>
                  <a:pt x="7161387" y="11852"/>
                  <a:pt x="7165265" y="10701"/>
                  <a:pt x="7169123" y="10493"/>
                </a:cubicBezTo>
                <a:close/>
                <a:moveTo>
                  <a:pt x="1190840" y="7529"/>
                </a:moveTo>
                <a:cubicBezTo>
                  <a:pt x="1193211" y="7042"/>
                  <a:pt x="1196417" y="7152"/>
                  <a:pt x="1200458" y="7858"/>
                </a:cubicBezTo>
                <a:cubicBezTo>
                  <a:pt x="1216619" y="10683"/>
                  <a:pt x="1227668" y="15340"/>
                  <a:pt x="1233605" y="21829"/>
                </a:cubicBezTo>
                <a:cubicBezTo>
                  <a:pt x="1239542" y="28318"/>
                  <a:pt x="1241385" y="36607"/>
                  <a:pt x="1239133" y="46695"/>
                </a:cubicBezTo>
                <a:cubicBezTo>
                  <a:pt x="1236882" y="56783"/>
                  <a:pt x="1231002" y="59185"/>
                  <a:pt x="1221495" y="53901"/>
                </a:cubicBezTo>
                <a:cubicBezTo>
                  <a:pt x="1211988" y="48617"/>
                  <a:pt x="1202164" y="39987"/>
                  <a:pt x="1192026" y="28013"/>
                </a:cubicBezTo>
                <a:cubicBezTo>
                  <a:pt x="1184121" y="15817"/>
                  <a:pt x="1183726" y="8989"/>
                  <a:pt x="1190840" y="7529"/>
                </a:cubicBezTo>
                <a:close/>
                <a:moveTo>
                  <a:pt x="818345" y="7424"/>
                </a:moveTo>
                <a:cubicBezTo>
                  <a:pt x="819850" y="7228"/>
                  <a:pt x="821756" y="7369"/>
                  <a:pt x="824063" y="7847"/>
                </a:cubicBezTo>
                <a:cubicBezTo>
                  <a:pt x="833291" y="9762"/>
                  <a:pt x="841415" y="13103"/>
                  <a:pt x="848435" y="17871"/>
                </a:cubicBezTo>
                <a:cubicBezTo>
                  <a:pt x="855454" y="22639"/>
                  <a:pt x="857129" y="27805"/>
                  <a:pt x="853457" y="33369"/>
                </a:cubicBezTo>
                <a:cubicBezTo>
                  <a:pt x="849787" y="38933"/>
                  <a:pt x="845771" y="54665"/>
                  <a:pt x="841412" y="80563"/>
                </a:cubicBezTo>
                <a:cubicBezTo>
                  <a:pt x="871081" y="77078"/>
                  <a:pt x="895704" y="71482"/>
                  <a:pt x="915278" y="63774"/>
                </a:cubicBezTo>
                <a:cubicBezTo>
                  <a:pt x="934852" y="56066"/>
                  <a:pt x="949032" y="55916"/>
                  <a:pt x="957814" y="63322"/>
                </a:cubicBezTo>
                <a:cubicBezTo>
                  <a:pt x="966598" y="70729"/>
                  <a:pt x="963074" y="77032"/>
                  <a:pt x="947243" y="82230"/>
                </a:cubicBezTo>
                <a:cubicBezTo>
                  <a:pt x="931411" y="87428"/>
                  <a:pt x="911492" y="92300"/>
                  <a:pt x="887487" y="96846"/>
                </a:cubicBezTo>
                <a:cubicBezTo>
                  <a:pt x="863482" y="101392"/>
                  <a:pt x="847270" y="100962"/>
                  <a:pt x="838852" y="95556"/>
                </a:cubicBezTo>
                <a:cubicBezTo>
                  <a:pt x="835984" y="110498"/>
                  <a:pt x="831890" y="129341"/>
                  <a:pt x="826570" y="152085"/>
                </a:cubicBezTo>
                <a:cubicBezTo>
                  <a:pt x="887688" y="143208"/>
                  <a:pt x="923656" y="136490"/>
                  <a:pt x="934476" y="131930"/>
                </a:cubicBezTo>
                <a:cubicBezTo>
                  <a:pt x="945296" y="127369"/>
                  <a:pt x="954273" y="126778"/>
                  <a:pt x="961407" y="130155"/>
                </a:cubicBezTo>
                <a:cubicBezTo>
                  <a:pt x="968541" y="133532"/>
                  <a:pt x="975747" y="137759"/>
                  <a:pt x="983025" y="142835"/>
                </a:cubicBezTo>
                <a:cubicBezTo>
                  <a:pt x="990303" y="147912"/>
                  <a:pt x="991450" y="154555"/>
                  <a:pt x="986466" y="162765"/>
                </a:cubicBezTo>
                <a:cubicBezTo>
                  <a:pt x="981483" y="170974"/>
                  <a:pt x="978770" y="183070"/>
                  <a:pt x="978325" y="199053"/>
                </a:cubicBezTo>
                <a:cubicBezTo>
                  <a:pt x="977880" y="215035"/>
                  <a:pt x="975356" y="233860"/>
                  <a:pt x="970753" y="255528"/>
                </a:cubicBezTo>
                <a:cubicBezTo>
                  <a:pt x="966150" y="277196"/>
                  <a:pt x="956560" y="293745"/>
                  <a:pt x="941983" y="305174"/>
                </a:cubicBezTo>
                <a:cubicBezTo>
                  <a:pt x="927407" y="316603"/>
                  <a:pt x="918752" y="318202"/>
                  <a:pt x="916020" y="309970"/>
                </a:cubicBezTo>
                <a:cubicBezTo>
                  <a:pt x="913288" y="301739"/>
                  <a:pt x="905993" y="291590"/>
                  <a:pt x="894133" y="279523"/>
                </a:cubicBezTo>
                <a:cubicBezTo>
                  <a:pt x="882274" y="267455"/>
                  <a:pt x="881321" y="263039"/>
                  <a:pt x="891273" y="266272"/>
                </a:cubicBezTo>
                <a:cubicBezTo>
                  <a:pt x="901225" y="269506"/>
                  <a:pt x="910065" y="271757"/>
                  <a:pt x="917795" y="273027"/>
                </a:cubicBezTo>
                <a:cubicBezTo>
                  <a:pt x="925524" y="274296"/>
                  <a:pt x="932028" y="270804"/>
                  <a:pt x="937304" y="262551"/>
                </a:cubicBezTo>
                <a:cubicBezTo>
                  <a:pt x="942582" y="254298"/>
                  <a:pt x="946565" y="234681"/>
                  <a:pt x="949254" y="203699"/>
                </a:cubicBezTo>
                <a:cubicBezTo>
                  <a:pt x="951943" y="172717"/>
                  <a:pt x="949942" y="156846"/>
                  <a:pt x="943252" y="156086"/>
                </a:cubicBezTo>
                <a:cubicBezTo>
                  <a:pt x="936562" y="155326"/>
                  <a:pt x="915414" y="157627"/>
                  <a:pt x="879807" y="162990"/>
                </a:cubicBezTo>
                <a:cubicBezTo>
                  <a:pt x="844201" y="168354"/>
                  <a:pt x="821694" y="173305"/>
                  <a:pt x="812287" y="177843"/>
                </a:cubicBezTo>
                <a:cubicBezTo>
                  <a:pt x="802879" y="182382"/>
                  <a:pt x="796807" y="179607"/>
                  <a:pt x="794068" y="169519"/>
                </a:cubicBezTo>
                <a:cubicBezTo>
                  <a:pt x="791329" y="159431"/>
                  <a:pt x="792669" y="151629"/>
                  <a:pt x="798090" y="146116"/>
                </a:cubicBezTo>
                <a:cubicBezTo>
                  <a:pt x="803511" y="140602"/>
                  <a:pt x="808017" y="127746"/>
                  <a:pt x="811609" y="107548"/>
                </a:cubicBezTo>
                <a:cubicBezTo>
                  <a:pt x="815202" y="87349"/>
                  <a:pt x="817668" y="69646"/>
                  <a:pt x="819009" y="54439"/>
                </a:cubicBezTo>
                <a:cubicBezTo>
                  <a:pt x="820349" y="39231"/>
                  <a:pt x="819220" y="27185"/>
                  <a:pt x="815620" y="18301"/>
                </a:cubicBezTo>
                <a:cubicBezTo>
                  <a:pt x="812921" y="11639"/>
                  <a:pt x="813830" y="8013"/>
                  <a:pt x="818345" y="7424"/>
                </a:cubicBezTo>
                <a:close/>
                <a:moveTo>
                  <a:pt x="6809037" y="4697"/>
                </a:moveTo>
                <a:cubicBezTo>
                  <a:pt x="6810858" y="4689"/>
                  <a:pt x="6813003" y="5105"/>
                  <a:pt x="6815469" y="5944"/>
                </a:cubicBezTo>
                <a:cubicBezTo>
                  <a:pt x="6825335" y="9299"/>
                  <a:pt x="6833566" y="13795"/>
                  <a:pt x="6840163" y="19431"/>
                </a:cubicBezTo>
                <a:cubicBezTo>
                  <a:pt x="6848135" y="25970"/>
                  <a:pt x="6849079" y="30767"/>
                  <a:pt x="6842991" y="33821"/>
                </a:cubicBezTo>
                <a:cubicBezTo>
                  <a:pt x="6836903" y="36876"/>
                  <a:pt x="6827637" y="43737"/>
                  <a:pt x="6815189" y="54406"/>
                </a:cubicBezTo>
                <a:cubicBezTo>
                  <a:pt x="6802742" y="65076"/>
                  <a:pt x="6790237" y="73927"/>
                  <a:pt x="6777675" y="80961"/>
                </a:cubicBezTo>
                <a:cubicBezTo>
                  <a:pt x="6765113" y="87995"/>
                  <a:pt x="6766031" y="81509"/>
                  <a:pt x="6780428" y="61505"/>
                </a:cubicBezTo>
                <a:cubicBezTo>
                  <a:pt x="6794826" y="41500"/>
                  <a:pt x="6801799" y="26400"/>
                  <a:pt x="6801347" y="16204"/>
                </a:cubicBezTo>
                <a:cubicBezTo>
                  <a:pt x="6801009" y="8557"/>
                  <a:pt x="6803571" y="4722"/>
                  <a:pt x="6809037" y="4697"/>
                </a:cubicBezTo>
                <a:close/>
                <a:moveTo>
                  <a:pt x="6050007" y="3252"/>
                </a:moveTo>
                <a:cubicBezTo>
                  <a:pt x="6053429" y="3695"/>
                  <a:pt x="6057677" y="4700"/>
                  <a:pt x="6062751" y="6266"/>
                </a:cubicBezTo>
                <a:cubicBezTo>
                  <a:pt x="6083051" y="12533"/>
                  <a:pt x="6091321" y="22008"/>
                  <a:pt x="6087563" y="34692"/>
                </a:cubicBezTo>
                <a:cubicBezTo>
                  <a:pt x="6086625" y="37863"/>
                  <a:pt x="6085421" y="40424"/>
                  <a:pt x="6083953" y="42373"/>
                </a:cubicBezTo>
                <a:lnTo>
                  <a:pt x="6079551" y="45776"/>
                </a:lnTo>
                <a:lnTo>
                  <a:pt x="6100599" y="41489"/>
                </a:lnTo>
                <a:cubicBezTo>
                  <a:pt x="6109733" y="39661"/>
                  <a:pt x="6117140" y="38747"/>
                  <a:pt x="6122819" y="38747"/>
                </a:cubicBezTo>
                <a:cubicBezTo>
                  <a:pt x="6129989" y="38747"/>
                  <a:pt x="6137195" y="41350"/>
                  <a:pt x="6144437" y="46555"/>
                </a:cubicBezTo>
                <a:cubicBezTo>
                  <a:pt x="6151679" y="51761"/>
                  <a:pt x="6147746" y="56281"/>
                  <a:pt x="6132639" y="60117"/>
                </a:cubicBezTo>
                <a:cubicBezTo>
                  <a:pt x="6117531" y="63953"/>
                  <a:pt x="6100800" y="67438"/>
                  <a:pt x="6082444" y="70571"/>
                </a:cubicBezTo>
                <a:cubicBezTo>
                  <a:pt x="6064089" y="73705"/>
                  <a:pt x="6045913" y="75730"/>
                  <a:pt x="6027915" y="76648"/>
                </a:cubicBezTo>
                <a:cubicBezTo>
                  <a:pt x="6009919" y="77566"/>
                  <a:pt x="5999192" y="77573"/>
                  <a:pt x="5995736" y="76670"/>
                </a:cubicBezTo>
                <a:cubicBezTo>
                  <a:pt x="5994961" y="92458"/>
                  <a:pt x="5993191" y="110455"/>
                  <a:pt x="5990423" y="130660"/>
                </a:cubicBezTo>
                <a:cubicBezTo>
                  <a:pt x="5987813" y="146334"/>
                  <a:pt x="5984730" y="160230"/>
                  <a:pt x="5981174" y="172347"/>
                </a:cubicBezTo>
                <a:cubicBezTo>
                  <a:pt x="5979166" y="172462"/>
                  <a:pt x="5983411" y="172064"/>
                  <a:pt x="5993907" y="171154"/>
                </a:cubicBezTo>
                <a:cubicBezTo>
                  <a:pt x="6004405" y="170243"/>
                  <a:pt x="6027105" y="167773"/>
                  <a:pt x="6062009" y="163743"/>
                </a:cubicBezTo>
                <a:cubicBezTo>
                  <a:pt x="6046795" y="146334"/>
                  <a:pt x="6038939" y="134640"/>
                  <a:pt x="6038445" y="128660"/>
                </a:cubicBezTo>
                <a:cubicBezTo>
                  <a:pt x="6037950" y="122680"/>
                  <a:pt x="6048637" y="123741"/>
                  <a:pt x="6070506" y="131844"/>
                </a:cubicBezTo>
                <a:cubicBezTo>
                  <a:pt x="6076041" y="127355"/>
                  <a:pt x="6081408" y="121537"/>
                  <a:pt x="6086607" y="114388"/>
                </a:cubicBezTo>
                <a:cubicBezTo>
                  <a:pt x="6091805" y="107239"/>
                  <a:pt x="6090675" y="104518"/>
                  <a:pt x="6083219" y="106225"/>
                </a:cubicBezTo>
                <a:cubicBezTo>
                  <a:pt x="6075762" y="107931"/>
                  <a:pt x="6068057" y="109717"/>
                  <a:pt x="6060106" y="111581"/>
                </a:cubicBezTo>
                <a:cubicBezTo>
                  <a:pt x="6052154" y="113445"/>
                  <a:pt x="6044321" y="115739"/>
                  <a:pt x="6036605" y="118464"/>
                </a:cubicBezTo>
                <a:cubicBezTo>
                  <a:pt x="6028891" y="121189"/>
                  <a:pt x="6020398" y="118704"/>
                  <a:pt x="6011127" y="111011"/>
                </a:cubicBezTo>
                <a:cubicBezTo>
                  <a:pt x="6001856" y="103317"/>
                  <a:pt x="6002197" y="99471"/>
                  <a:pt x="6012149" y="99471"/>
                </a:cubicBezTo>
                <a:cubicBezTo>
                  <a:pt x="6019103" y="99471"/>
                  <a:pt x="6032483" y="97933"/>
                  <a:pt x="6052287" y="94857"/>
                </a:cubicBezTo>
                <a:cubicBezTo>
                  <a:pt x="6072091" y="91781"/>
                  <a:pt x="6085455" y="88403"/>
                  <a:pt x="6092381" y="84725"/>
                </a:cubicBezTo>
                <a:cubicBezTo>
                  <a:pt x="6099308" y="81047"/>
                  <a:pt x="6107095" y="81857"/>
                  <a:pt x="6115742" y="87156"/>
                </a:cubicBezTo>
                <a:cubicBezTo>
                  <a:pt x="6124389" y="92455"/>
                  <a:pt x="6130445" y="97574"/>
                  <a:pt x="6133907" y="102514"/>
                </a:cubicBezTo>
                <a:cubicBezTo>
                  <a:pt x="6137371" y="107454"/>
                  <a:pt x="6135127" y="111298"/>
                  <a:pt x="6127175" y="114044"/>
                </a:cubicBezTo>
                <a:cubicBezTo>
                  <a:pt x="6119223" y="116790"/>
                  <a:pt x="6103855" y="126746"/>
                  <a:pt x="6081067" y="143911"/>
                </a:cubicBezTo>
                <a:cubicBezTo>
                  <a:pt x="6082860" y="145660"/>
                  <a:pt x="6083265" y="148847"/>
                  <a:pt x="6082283" y="153472"/>
                </a:cubicBezTo>
                <a:cubicBezTo>
                  <a:pt x="6081301" y="158097"/>
                  <a:pt x="6079992" y="160338"/>
                  <a:pt x="6078357" y="160194"/>
                </a:cubicBezTo>
                <a:cubicBezTo>
                  <a:pt x="6104915" y="156638"/>
                  <a:pt x="6121457" y="154426"/>
                  <a:pt x="6127981" y="153558"/>
                </a:cubicBezTo>
                <a:cubicBezTo>
                  <a:pt x="6134507" y="152691"/>
                  <a:pt x="6140816" y="151106"/>
                  <a:pt x="6146911" y="148804"/>
                </a:cubicBezTo>
                <a:cubicBezTo>
                  <a:pt x="6153005" y="146503"/>
                  <a:pt x="6160527" y="148715"/>
                  <a:pt x="6169475" y="155440"/>
                </a:cubicBezTo>
                <a:cubicBezTo>
                  <a:pt x="6178423" y="162166"/>
                  <a:pt x="6185271" y="168777"/>
                  <a:pt x="6190017" y="175273"/>
                </a:cubicBezTo>
                <a:cubicBezTo>
                  <a:pt x="6194764" y="181769"/>
                  <a:pt x="6192000" y="185831"/>
                  <a:pt x="6181725" y="187458"/>
                </a:cubicBezTo>
                <a:cubicBezTo>
                  <a:pt x="6171450" y="189086"/>
                  <a:pt x="6158827" y="195098"/>
                  <a:pt x="6143856" y="205495"/>
                </a:cubicBezTo>
                <a:cubicBezTo>
                  <a:pt x="6128885" y="215892"/>
                  <a:pt x="6123927" y="215956"/>
                  <a:pt x="6128982" y="205688"/>
                </a:cubicBezTo>
                <a:cubicBezTo>
                  <a:pt x="6134037" y="195421"/>
                  <a:pt x="6138311" y="186874"/>
                  <a:pt x="6141802" y="180048"/>
                </a:cubicBezTo>
                <a:cubicBezTo>
                  <a:pt x="6145293" y="173222"/>
                  <a:pt x="6140153" y="170709"/>
                  <a:pt x="6126379" y="172509"/>
                </a:cubicBezTo>
                <a:cubicBezTo>
                  <a:pt x="6112605" y="174308"/>
                  <a:pt x="6095702" y="176119"/>
                  <a:pt x="6075668" y="177940"/>
                </a:cubicBezTo>
                <a:cubicBezTo>
                  <a:pt x="6083756" y="179776"/>
                  <a:pt x="6087800" y="184236"/>
                  <a:pt x="6087800" y="191320"/>
                </a:cubicBezTo>
                <a:lnTo>
                  <a:pt x="6087800" y="230468"/>
                </a:lnTo>
                <a:cubicBezTo>
                  <a:pt x="6087800" y="251534"/>
                  <a:pt x="6088252" y="267656"/>
                  <a:pt x="6089155" y="278834"/>
                </a:cubicBezTo>
                <a:cubicBezTo>
                  <a:pt x="6090059" y="290012"/>
                  <a:pt x="6084864" y="300506"/>
                  <a:pt x="6073571" y="310315"/>
                </a:cubicBezTo>
                <a:cubicBezTo>
                  <a:pt x="6062279" y="320123"/>
                  <a:pt x="6055159" y="322274"/>
                  <a:pt x="6052211" y="316768"/>
                </a:cubicBezTo>
                <a:cubicBezTo>
                  <a:pt x="6049265" y="311261"/>
                  <a:pt x="6046106" y="306823"/>
                  <a:pt x="6042736" y="303453"/>
                </a:cubicBezTo>
                <a:cubicBezTo>
                  <a:pt x="6039367" y="300083"/>
                  <a:pt x="6033185" y="294261"/>
                  <a:pt x="6024194" y="285986"/>
                </a:cubicBezTo>
                <a:cubicBezTo>
                  <a:pt x="6015203" y="277712"/>
                  <a:pt x="6016633" y="275149"/>
                  <a:pt x="6028485" y="278297"/>
                </a:cubicBezTo>
                <a:cubicBezTo>
                  <a:pt x="6040338" y="281444"/>
                  <a:pt x="6048457" y="282893"/>
                  <a:pt x="6052846" y="282642"/>
                </a:cubicBezTo>
                <a:cubicBezTo>
                  <a:pt x="6057234" y="282391"/>
                  <a:pt x="6059858" y="275246"/>
                  <a:pt x="6060719" y="261207"/>
                </a:cubicBezTo>
                <a:cubicBezTo>
                  <a:pt x="6061579" y="247168"/>
                  <a:pt x="6061343" y="231770"/>
                  <a:pt x="6060009" y="215013"/>
                </a:cubicBezTo>
                <a:cubicBezTo>
                  <a:pt x="6058675" y="198257"/>
                  <a:pt x="6056833" y="187684"/>
                  <a:pt x="6054481" y="183296"/>
                </a:cubicBezTo>
                <a:cubicBezTo>
                  <a:pt x="6031451" y="186896"/>
                  <a:pt x="6015131" y="189595"/>
                  <a:pt x="6005523" y="191395"/>
                </a:cubicBezTo>
                <a:cubicBezTo>
                  <a:pt x="5995915" y="193195"/>
                  <a:pt x="5987519" y="192115"/>
                  <a:pt x="5980335" y="188158"/>
                </a:cubicBezTo>
                <a:lnTo>
                  <a:pt x="5977388" y="184651"/>
                </a:lnTo>
                <a:cubicBezTo>
                  <a:pt x="5978119" y="184336"/>
                  <a:pt x="5978485" y="184953"/>
                  <a:pt x="5978485" y="186501"/>
                </a:cubicBezTo>
                <a:cubicBezTo>
                  <a:pt x="5972849" y="205287"/>
                  <a:pt x="5963134" y="224797"/>
                  <a:pt x="5949338" y="245031"/>
                </a:cubicBezTo>
                <a:cubicBezTo>
                  <a:pt x="5935543" y="265265"/>
                  <a:pt x="5920952" y="279831"/>
                  <a:pt x="5905565" y="288729"/>
                </a:cubicBezTo>
                <a:cubicBezTo>
                  <a:pt x="5890178" y="297627"/>
                  <a:pt x="5885891" y="297197"/>
                  <a:pt x="5892702" y="287438"/>
                </a:cubicBezTo>
                <a:cubicBezTo>
                  <a:pt x="5899514" y="277680"/>
                  <a:pt x="5907419" y="266495"/>
                  <a:pt x="5916417" y="253882"/>
                </a:cubicBezTo>
                <a:cubicBezTo>
                  <a:pt x="5925415" y="241270"/>
                  <a:pt x="5933715" y="225586"/>
                  <a:pt x="5941315" y="206829"/>
                </a:cubicBezTo>
                <a:cubicBezTo>
                  <a:pt x="5948916" y="188072"/>
                  <a:pt x="5954960" y="168813"/>
                  <a:pt x="5959448" y="149052"/>
                </a:cubicBezTo>
                <a:cubicBezTo>
                  <a:pt x="5963937" y="129291"/>
                  <a:pt x="5966855" y="112223"/>
                  <a:pt x="5968203" y="97846"/>
                </a:cubicBezTo>
                <a:cubicBezTo>
                  <a:pt x="5969551" y="83470"/>
                  <a:pt x="5967974" y="71597"/>
                  <a:pt x="5963471" y="62225"/>
                </a:cubicBezTo>
                <a:cubicBezTo>
                  <a:pt x="5958968" y="52854"/>
                  <a:pt x="5961015" y="49108"/>
                  <a:pt x="5969612" y="50986"/>
                </a:cubicBezTo>
                <a:cubicBezTo>
                  <a:pt x="5978209" y="52865"/>
                  <a:pt x="5985282" y="54665"/>
                  <a:pt x="5990831" y="56385"/>
                </a:cubicBezTo>
                <a:cubicBezTo>
                  <a:pt x="5996381" y="58106"/>
                  <a:pt x="6006201" y="58070"/>
                  <a:pt x="6020290" y="56278"/>
                </a:cubicBezTo>
                <a:cubicBezTo>
                  <a:pt x="6034379" y="54485"/>
                  <a:pt x="6049003" y="52030"/>
                  <a:pt x="6064160" y="48911"/>
                </a:cubicBezTo>
                <a:lnTo>
                  <a:pt x="6075764" y="46547"/>
                </a:lnTo>
                <a:lnTo>
                  <a:pt x="6071971" y="46745"/>
                </a:lnTo>
                <a:cubicBezTo>
                  <a:pt x="6069446" y="46253"/>
                  <a:pt x="6066655" y="45150"/>
                  <a:pt x="6063601" y="43436"/>
                </a:cubicBezTo>
                <a:cubicBezTo>
                  <a:pt x="6055026" y="35822"/>
                  <a:pt x="6047666" y="26156"/>
                  <a:pt x="6041521" y="14440"/>
                </a:cubicBezTo>
                <a:cubicBezTo>
                  <a:pt x="6036913" y="5653"/>
                  <a:pt x="6039741" y="1924"/>
                  <a:pt x="6050007" y="3252"/>
                </a:cubicBezTo>
                <a:close/>
                <a:moveTo>
                  <a:pt x="487807" y="998"/>
                </a:moveTo>
                <a:cubicBezTo>
                  <a:pt x="489377" y="905"/>
                  <a:pt x="491358" y="1152"/>
                  <a:pt x="493751" y="1738"/>
                </a:cubicBezTo>
                <a:cubicBezTo>
                  <a:pt x="503323" y="4083"/>
                  <a:pt x="511221" y="6650"/>
                  <a:pt x="517445" y="9439"/>
                </a:cubicBezTo>
                <a:cubicBezTo>
                  <a:pt x="523669" y="12228"/>
                  <a:pt x="525408" y="16039"/>
                  <a:pt x="522661" y="20872"/>
                </a:cubicBezTo>
                <a:cubicBezTo>
                  <a:pt x="519915" y="25704"/>
                  <a:pt x="517689" y="37499"/>
                  <a:pt x="515982" y="56256"/>
                </a:cubicBezTo>
                <a:cubicBezTo>
                  <a:pt x="525217" y="55439"/>
                  <a:pt x="533538" y="53887"/>
                  <a:pt x="540945" y="51599"/>
                </a:cubicBezTo>
                <a:cubicBezTo>
                  <a:pt x="548352" y="49312"/>
                  <a:pt x="555719" y="51517"/>
                  <a:pt x="563047" y="58214"/>
                </a:cubicBezTo>
                <a:lnTo>
                  <a:pt x="564837" y="63191"/>
                </a:lnTo>
                <a:lnTo>
                  <a:pt x="568112" y="58956"/>
                </a:lnTo>
                <a:cubicBezTo>
                  <a:pt x="576451" y="47247"/>
                  <a:pt x="579495" y="37345"/>
                  <a:pt x="577243" y="29250"/>
                </a:cubicBezTo>
                <a:cubicBezTo>
                  <a:pt x="574992" y="21155"/>
                  <a:pt x="578527" y="18538"/>
                  <a:pt x="587848" y="21399"/>
                </a:cubicBezTo>
                <a:cubicBezTo>
                  <a:pt x="597169" y="24260"/>
                  <a:pt x="605519" y="28755"/>
                  <a:pt x="612897" y="34886"/>
                </a:cubicBezTo>
                <a:cubicBezTo>
                  <a:pt x="620275" y="41016"/>
                  <a:pt x="620321" y="46017"/>
                  <a:pt x="613037" y="49889"/>
                </a:cubicBezTo>
                <a:cubicBezTo>
                  <a:pt x="605752" y="53761"/>
                  <a:pt x="587353" y="71184"/>
                  <a:pt x="557842" y="102159"/>
                </a:cubicBezTo>
                <a:cubicBezTo>
                  <a:pt x="596201" y="97685"/>
                  <a:pt x="620321" y="94315"/>
                  <a:pt x="630202" y="92049"/>
                </a:cubicBezTo>
                <a:cubicBezTo>
                  <a:pt x="640083" y="89784"/>
                  <a:pt x="649163" y="91236"/>
                  <a:pt x="657445" y="96405"/>
                </a:cubicBezTo>
                <a:cubicBezTo>
                  <a:pt x="665726" y="101575"/>
                  <a:pt x="668960" y="106537"/>
                  <a:pt x="667146" y="111290"/>
                </a:cubicBezTo>
                <a:cubicBezTo>
                  <a:pt x="665332" y="116044"/>
                  <a:pt x="651045" y="118884"/>
                  <a:pt x="624286" y="119809"/>
                </a:cubicBezTo>
                <a:cubicBezTo>
                  <a:pt x="597527" y="120733"/>
                  <a:pt x="570532" y="122953"/>
                  <a:pt x="543300" y="126466"/>
                </a:cubicBezTo>
                <a:cubicBezTo>
                  <a:pt x="524142" y="142756"/>
                  <a:pt x="508741" y="154451"/>
                  <a:pt x="497096" y="161549"/>
                </a:cubicBezTo>
                <a:cubicBezTo>
                  <a:pt x="510834" y="161621"/>
                  <a:pt x="525031" y="160105"/>
                  <a:pt x="539686" y="157000"/>
                </a:cubicBezTo>
                <a:cubicBezTo>
                  <a:pt x="554342" y="153895"/>
                  <a:pt x="566091" y="150952"/>
                  <a:pt x="574931" y="148170"/>
                </a:cubicBezTo>
                <a:cubicBezTo>
                  <a:pt x="583772" y="145388"/>
                  <a:pt x="592806" y="147589"/>
                  <a:pt x="602034" y="154774"/>
                </a:cubicBezTo>
                <a:cubicBezTo>
                  <a:pt x="611262" y="161958"/>
                  <a:pt x="607050" y="167149"/>
                  <a:pt x="589397" y="170347"/>
                </a:cubicBezTo>
                <a:cubicBezTo>
                  <a:pt x="571744" y="173545"/>
                  <a:pt x="546376" y="176650"/>
                  <a:pt x="513293" y="179661"/>
                </a:cubicBezTo>
                <a:cubicBezTo>
                  <a:pt x="520492" y="182931"/>
                  <a:pt x="522761" y="186412"/>
                  <a:pt x="520102" y="190104"/>
                </a:cubicBezTo>
                <a:cubicBezTo>
                  <a:pt x="517442" y="193797"/>
                  <a:pt x="515706" y="196048"/>
                  <a:pt x="514896" y="196858"/>
                </a:cubicBezTo>
                <a:cubicBezTo>
                  <a:pt x="514085" y="197669"/>
                  <a:pt x="511300" y="199845"/>
                  <a:pt x="506540" y="203387"/>
                </a:cubicBezTo>
                <a:cubicBezTo>
                  <a:pt x="529698" y="200834"/>
                  <a:pt x="543741" y="198171"/>
                  <a:pt x="548667" y="195396"/>
                </a:cubicBezTo>
                <a:cubicBezTo>
                  <a:pt x="553593" y="192621"/>
                  <a:pt x="559447" y="192689"/>
                  <a:pt x="566231" y="195600"/>
                </a:cubicBezTo>
                <a:cubicBezTo>
                  <a:pt x="573013" y="198511"/>
                  <a:pt x="579609" y="202616"/>
                  <a:pt x="586020" y="207915"/>
                </a:cubicBezTo>
                <a:cubicBezTo>
                  <a:pt x="592430" y="213213"/>
                  <a:pt x="593788" y="217957"/>
                  <a:pt x="590096" y="222144"/>
                </a:cubicBezTo>
                <a:cubicBezTo>
                  <a:pt x="586403" y="226331"/>
                  <a:pt x="583887" y="232437"/>
                  <a:pt x="582546" y="240460"/>
                </a:cubicBezTo>
                <a:cubicBezTo>
                  <a:pt x="581205" y="248483"/>
                  <a:pt x="579631" y="258604"/>
                  <a:pt x="577825" y="270822"/>
                </a:cubicBezTo>
                <a:cubicBezTo>
                  <a:pt x="576017" y="283040"/>
                  <a:pt x="571511" y="292751"/>
                  <a:pt x="564305" y="299957"/>
                </a:cubicBezTo>
                <a:cubicBezTo>
                  <a:pt x="557099" y="307163"/>
                  <a:pt x="549227" y="312692"/>
                  <a:pt x="540687" y="316542"/>
                </a:cubicBezTo>
                <a:cubicBezTo>
                  <a:pt x="532147" y="320392"/>
                  <a:pt x="526838" y="317980"/>
                  <a:pt x="524759" y="309304"/>
                </a:cubicBezTo>
                <a:cubicBezTo>
                  <a:pt x="522679" y="300628"/>
                  <a:pt x="516172" y="290930"/>
                  <a:pt x="505238" y="280211"/>
                </a:cubicBezTo>
                <a:cubicBezTo>
                  <a:pt x="494303" y="269492"/>
                  <a:pt x="496960" y="266606"/>
                  <a:pt x="513207" y="271553"/>
                </a:cubicBezTo>
                <a:cubicBezTo>
                  <a:pt x="529455" y="276500"/>
                  <a:pt x="538934" y="277913"/>
                  <a:pt x="541644" y="275791"/>
                </a:cubicBezTo>
                <a:cubicBezTo>
                  <a:pt x="544354" y="273668"/>
                  <a:pt x="547028" y="268448"/>
                  <a:pt x="549668" y="260131"/>
                </a:cubicBezTo>
                <a:cubicBezTo>
                  <a:pt x="552306" y="251814"/>
                  <a:pt x="553417" y="243020"/>
                  <a:pt x="553001" y="233749"/>
                </a:cubicBezTo>
                <a:cubicBezTo>
                  <a:pt x="552585" y="224478"/>
                  <a:pt x="550725" y="219150"/>
                  <a:pt x="547419" y="217767"/>
                </a:cubicBezTo>
                <a:cubicBezTo>
                  <a:pt x="544114" y="216383"/>
                  <a:pt x="536044" y="216791"/>
                  <a:pt x="523210" y="218993"/>
                </a:cubicBezTo>
                <a:cubicBezTo>
                  <a:pt x="510375" y="221194"/>
                  <a:pt x="500774" y="224567"/>
                  <a:pt x="494407" y="229113"/>
                </a:cubicBezTo>
                <a:cubicBezTo>
                  <a:pt x="488040" y="233659"/>
                  <a:pt x="482731" y="234591"/>
                  <a:pt x="478479" y="231910"/>
                </a:cubicBezTo>
                <a:cubicBezTo>
                  <a:pt x="474227" y="229228"/>
                  <a:pt x="471065" y="225241"/>
                  <a:pt x="468993" y="219950"/>
                </a:cubicBezTo>
                <a:cubicBezTo>
                  <a:pt x="466921" y="214658"/>
                  <a:pt x="468290" y="210740"/>
                  <a:pt x="473102" y="208194"/>
                </a:cubicBezTo>
                <a:cubicBezTo>
                  <a:pt x="477912" y="205649"/>
                  <a:pt x="482637" y="201426"/>
                  <a:pt x="487277" y="195525"/>
                </a:cubicBezTo>
                <a:cubicBezTo>
                  <a:pt x="491916" y="189624"/>
                  <a:pt x="494235" y="185519"/>
                  <a:pt x="494235" y="183210"/>
                </a:cubicBezTo>
                <a:cubicBezTo>
                  <a:pt x="494235" y="181174"/>
                  <a:pt x="493558" y="179751"/>
                  <a:pt x="492202" y="178940"/>
                </a:cubicBezTo>
                <a:cubicBezTo>
                  <a:pt x="490847" y="178130"/>
                  <a:pt x="489094" y="176886"/>
                  <a:pt x="486943" y="175208"/>
                </a:cubicBezTo>
                <a:cubicBezTo>
                  <a:pt x="471155" y="190768"/>
                  <a:pt x="454086" y="204054"/>
                  <a:pt x="435738" y="215067"/>
                </a:cubicBezTo>
                <a:cubicBezTo>
                  <a:pt x="417389" y="226080"/>
                  <a:pt x="398704" y="234562"/>
                  <a:pt x="379682" y="240514"/>
                </a:cubicBezTo>
                <a:cubicBezTo>
                  <a:pt x="360660" y="246465"/>
                  <a:pt x="361233" y="242374"/>
                  <a:pt x="381403" y="228242"/>
                </a:cubicBezTo>
                <a:cubicBezTo>
                  <a:pt x="401572" y="214110"/>
                  <a:pt x="418598" y="201892"/>
                  <a:pt x="432479" y="191588"/>
                </a:cubicBezTo>
                <a:cubicBezTo>
                  <a:pt x="446360" y="181285"/>
                  <a:pt x="472796" y="160072"/>
                  <a:pt x="511787" y="127950"/>
                </a:cubicBezTo>
                <a:cubicBezTo>
                  <a:pt x="470144" y="134217"/>
                  <a:pt x="442460" y="138935"/>
                  <a:pt x="428736" y="142104"/>
                </a:cubicBezTo>
                <a:cubicBezTo>
                  <a:pt x="415012" y="145273"/>
                  <a:pt x="404032" y="146385"/>
                  <a:pt x="395793" y="145438"/>
                </a:cubicBezTo>
                <a:cubicBezTo>
                  <a:pt x="387555" y="144492"/>
                  <a:pt x="380306" y="141175"/>
                  <a:pt x="374046" y="135490"/>
                </a:cubicBezTo>
                <a:cubicBezTo>
                  <a:pt x="367787" y="129804"/>
                  <a:pt x="370379" y="126670"/>
                  <a:pt x="381822" y="126090"/>
                </a:cubicBezTo>
                <a:cubicBezTo>
                  <a:pt x="393266" y="125509"/>
                  <a:pt x="407803" y="124086"/>
                  <a:pt x="425434" y="121820"/>
                </a:cubicBezTo>
                <a:cubicBezTo>
                  <a:pt x="443065" y="119554"/>
                  <a:pt x="464651" y="116772"/>
                  <a:pt x="490191" y="113474"/>
                </a:cubicBezTo>
                <a:lnTo>
                  <a:pt x="490191" y="83424"/>
                </a:lnTo>
                <a:cubicBezTo>
                  <a:pt x="484269" y="85202"/>
                  <a:pt x="477231" y="86321"/>
                  <a:pt x="469079" y="86779"/>
                </a:cubicBezTo>
                <a:cubicBezTo>
                  <a:pt x="460926" y="87238"/>
                  <a:pt x="452283" y="84069"/>
                  <a:pt x="443148" y="77272"/>
                </a:cubicBezTo>
                <a:cubicBezTo>
                  <a:pt x="434014" y="70475"/>
                  <a:pt x="434874" y="67076"/>
                  <a:pt x="445730" y="67076"/>
                </a:cubicBezTo>
                <a:cubicBezTo>
                  <a:pt x="454477" y="67076"/>
                  <a:pt x="469297" y="65470"/>
                  <a:pt x="490191" y="62258"/>
                </a:cubicBezTo>
                <a:cubicBezTo>
                  <a:pt x="490191" y="36589"/>
                  <a:pt x="488392" y="19499"/>
                  <a:pt x="484793" y="10988"/>
                </a:cubicBezTo>
                <a:cubicBezTo>
                  <a:pt x="482093" y="4605"/>
                  <a:pt x="483097" y="1275"/>
                  <a:pt x="487807" y="998"/>
                </a:cubicBezTo>
                <a:close/>
                <a:moveTo>
                  <a:pt x="5364967" y="1"/>
                </a:moveTo>
                <a:cubicBezTo>
                  <a:pt x="5368355" y="-16"/>
                  <a:pt x="5373275" y="1011"/>
                  <a:pt x="5379728" y="3083"/>
                </a:cubicBezTo>
                <a:cubicBezTo>
                  <a:pt x="5392634" y="7227"/>
                  <a:pt x="5397288" y="12540"/>
                  <a:pt x="5393688" y="19022"/>
                </a:cubicBezTo>
                <a:lnTo>
                  <a:pt x="5385579" y="25217"/>
                </a:lnTo>
                <a:cubicBezTo>
                  <a:pt x="5392118" y="25289"/>
                  <a:pt x="5401883" y="23733"/>
                  <a:pt x="5414876" y="20549"/>
                </a:cubicBezTo>
                <a:cubicBezTo>
                  <a:pt x="5427868" y="17366"/>
                  <a:pt x="5437257" y="19434"/>
                  <a:pt x="5443044" y="26755"/>
                </a:cubicBezTo>
                <a:cubicBezTo>
                  <a:pt x="5448830" y="34076"/>
                  <a:pt x="5442481" y="39274"/>
                  <a:pt x="5423996" y="42350"/>
                </a:cubicBezTo>
                <a:cubicBezTo>
                  <a:pt x="5405512" y="45426"/>
                  <a:pt x="5391085" y="46068"/>
                  <a:pt x="5380717" y="44275"/>
                </a:cubicBezTo>
                <a:cubicBezTo>
                  <a:pt x="5373275" y="56106"/>
                  <a:pt x="5363201" y="66036"/>
                  <a:pt x="5350495" y="74067"/>
                </a:cubicBezTo>
                <a:lnTo>
                  <a:pt x="5345093" y="76962"/>
                </a:lnTo>
                <a:lnTo>
                  <a:pt x="5358186" y="73949"/>
                </a:lnTo>
                <a:cubicBezTo>
                  <a:pt x="5363628" y="71159"/>
                  <a:pt x="5369719" y="71217"/>
                  <a:pt x="5376458" y="74121"/>
                </a:cubicBezTo>
                <a:cubicBezTo>
                  <a:pt x="5383199" y="77025"/>
                  <a:pt x="5389777" y="80567"/>
                  <a:pt x="5396194" y="84747"/>
                </a:cubicBezTo>
                <a:cubicBezTo>
                  <a:pt x="5402611" y="88927"/>
                  <a:pt x="5403988" y="94043"/>
                  <a:pt x="5400324" y="100094"/>
                </a:cubicBezTo>
                <a:cubicBezTo>
                  <a:pt x="5396661" y="106146"/>
                  <a:pt x="5393491" y="118310"/>
                  <a:pt x="5390817" y="136587"/>
                </a:cubicBezTo>
                <a:cubicBezTo>
                  <a:pt x="5388142" y="154863"/>
                  <a:pt x="5384460" y="169017"/>
                  <a:pt x="5379771" y="179048"/>
                </a:cubicBezTo>
                <a:cubicBezTo>
                  <a:pt x="5378599" y="181556"/>
                  <a:pt x="5377344" y="183469"/>
                  <a:pt x="5376005" y="184788"/>
                </a:cubicBezTo>
                <a:lnTo>
                  <a:pt x="5373661" y="185983"/>
                </a:lnTo>
                <a:lnTo>
                  <a:pt x="5376211" y="186749"/>
                </a:lnTo>
                <a:cubicBezTo>
                  <a:pt x="5381553" y="188964"/>
                  <a:pt x="5383969" y="191147"/>
                  <a:pt x="5383460" y="193299"/>
                </a:cubicBezTo>
                <a:cubicBezTo>
                  <a:pt x="5382951" y="195450"/>
                  <a:pt x="5381857" y="197909"/>
                  <a:pt x="5380180" y="200677"/>
                </a:cubicBezTo>
                <a:cubicBezTo>
                  <a:pt x="5407985" y="198095"/>
                  <a:pt x="5428607" y="195650"/>
                  <a:pt x="5442044" y="193342"/>
                </a:cubicBezTo>
                <a:cubicBezTo>
                  <a:pt x="5455480" y="191033"/>
                  <a:pt x="5466300" y="192703"/>
                  <a:pt x="5474502" y="198353"/>
                </a:cubicBezTo>
                <a:cubicBezTo>
                  <a:pt x="5482705" y="204004"/>
                  <a:pt x="5485885" y="209205"/>
                  <a:pt x="5484042" y="213959"/>
                </a:cubicBezTo>
                <a:cubicBezTo>
                  <a:pt x="5482199" y="218713"/>
                  <a:pt x="5475213" y="220864"/>
                  <a:pt x="5463080" y="220412"/>
                </a:cubicBezTo>
                <a:cubicBezTo>
                  <a:pt x="5450948" y="219961"/>
                  <a:pt x="5440387" y="219735"/>
                  <a:pt x="5431396" y="219735"/>
                </a:cubicBezTo>
                <a:cubicBezTo>
                  <a:pt x="5423466" y="219735"/>
                  <a:pt x="5406394" y="220559"/>
                  <a:pt x="5380180" y="222208"/>
                </a:cubicBezTo>
                <a:cubicBezTo>
                  <a:pt x="5380180" y="261902"/>
                  <a:pt x="5379936" y="283696"/>
                  <a:pt x="5379448" y="287589"/>
                </a:cubicBezTo>
                <a:cubicBezTo>
                  <a:pt x="5378961" y="291482"/>
                  <a:pt x="5377226" y="298021"/>
                  <a:pt x="5374243" y="307206"/>
                </a:cubicBezTo>
                <a:cubicBezTo>
                  <a:pt x="5371260" y="316391"/>
                  <a:pt x="5367905" y="319446"/>
                  <a:pt x="5364176" y="316370"/>
                </a:cubicBezTo>
                <a:cubicBezTo>
                  <a:pt x="5360448" y="313294"/>
                  <a:pt x="5358110" y="308680"/>
                  <a:pt x="5357164" y="302528"/>
                </a:cubicBezTo>
                <a:cubicBezTo>
                  <a:pt x="5356217" y="296376"/>
                  <a:pt x="5355515" y="287327"/>
                  <a:pt x="5355056" y="275382"/>
                </a:cubicBezTo>
                <a:cubicBezTo>
                  <a:pt x="5354597" y="263437"/>
                  <a:pt x="5354367" y="246243"/>
                  <a:pt x="5354367" y="223800"/>
                </a:cubicBezTo>
                <a:lnTo>
                  <a:pt x="5297128" y="231501"/>
                </a:lnTo>
                <a:cubicBezTo>
                  <a:pt x="5293759" y="248322"/>
                  <a:pt x="5285721" y="263558"/>
                  <a:pt x="5273015" y="277210"/>
                </a:cubicBezTo>
                <a:cubicBezTo>
                  <a:pt x="5260310" y="290862"/>
                  <a:pt x="5244597" y="299771"/>
                  <a:pt x="5225876" y="303937"/>
                </a:cubicBezTo>
                <a:cubicBezTo>
                  <a:pt x="5207155" y="308103"/>
                  <a:pt x="5204469" y="305611"/>
                  <a:pt x="5217820" y="296462"/>
                </a:cubicBezTo>
                <a:cubicBezTo>
                  <a:pt x="5231171" y="287313"/>
                  <a:pt x="5242442" y="277486"/>
                  <a:pt x="5251634" y="266982"/>
                </a:cubicBezTo>
                <a:cubicBezTo>
                  <a:pt x="5260826" y="256478"/>
                  <a:pt x="5267179" y="245232"/>
                  <a:pt x="5270693" y="233243"/>
                </a:cubicBezTo>
                <a:cubicBezTo>
                  <a:pt x="5239918" y="238635"/>
                  <a:pt x="5219906" y="242231"/>
                  <a:pt x="5210657" y="244031"/>
                </a:cubicBezTo>
                <a:cubicBezTo>
                  <a:pt x="5201407" y="245830"/>
                  <a:pt x="5192230" y="242206"/>
                  <a:pt x="5183124" y="233157"/>
                </a:cubicBezTo>
                <a:cubicBezTo>
                  <a:pt x="5174018" y="224108"/>
                  <a:pt x="5176857" y="220262"/>
                  <a:pt x="5191642" y="221617"/>
                </a:cubicBezTo>
                <a:cubicBezTo>
                  <a:pt x="5206427" y="222972"/>
                  <a:pt x="5233229" y="221119"/>
                  <a:pt x="5272047" y="216056"/>
                </a:cubicBezTo>
                <a:cubicBezTo>
                  <a:pt x="5272047" y="209403"/>
                  <a:pt x="5270922" y="203376"/>
                  <a:pt x="5268670" y="197977"/>
                </a:cubicBezTo>
                <a:cubicBezTo>
                  <a:pt x="5266419" y="192578"/>
                  <a:pt x="5268656" y="190352"/>
                  <a:pt x="5275382" y="191298"/>
                </a:cubicBezTo>
                <a:lnTo>
                  <a:pt x="5278692" y="192144"/>
                </a:lnTo>
                <a:lnTo>
                  <a:pt x="5274338" y="183283"/>
                </a:lnTo>
                <a:cubicBezTo>
                  <a:pt x="5273080" y="179725"/>
                  <a:pt x="5272105" y="175746"/>
                  <a:pt x="5271413" y="171347"/>
                </a:cubicBezTo>
                <a:cubicBezTo>
                  <a:pt x="5270029" y="162550"/>
                  <a:pt x="5268233" y="149988"/>
                  <a:pt x="5266024" y="133661"/>
                </a:cubicBezTo>
                <a:cubicBezTo>
                  <a:pt x="5263816" y="117335"/>
                  <a:pt x="5260668" y="105533"/>
                  <a:pt x="5256582" y="98255"/>
                </a:cubicBezTo>
                <a:cubicBezTo>
                  <a:pt x="5252494" y="90978"/>
                  <a:pt x="5254524" y="87339"/>
                  <a:pt x="5262669" y="87339"/>
                </a:cubicBezTo>
                <a:cubicBezTo>
                  <a:pt x="5268304" y="87339"/>
                  <a:pt x="5273317" y="87557"/>
                  <a:pt x="5277704" y="87995"/>
                </a:cubicBezTo>
                <a:cubicBezTo>
                  <a:pt x="5279898" y="88213"/>
                  <a:pt x="5284283" y="87939"/>
                  <a:pt x="5290858" y="87172"/>
                </a:cubicBezTo>
                <a:lnTo>
                  <a:pt x="5291330" y="87104"/>
                </a:lnTo>
                <a:lnTo>
                  <a:pt x="5285405" y="83617"/>
                </a:lnTo>
                <a:cubicBezTo>
                  <a:pt x="5276500" y="72590"/>
                  <a:pt x="5273948" y="65499"/>
                  <a:pt x="5277748" y="62344"/>
                </a:cubicBezTo>
                <a:cubicBezTo>
                  <a:pt x="5281548" y="59189"/>
                  <a:pt x="5288324" y="59408"/>
                  <a:pt x="5298075" y="63000"/>
                </a:cubicBezTo>
                <a:cubicBezTo>
                  <a:pt x="5307826" y="66592"/>
                  <a:pt x="5311235" y="73142"/>
                  <a:pt x="5308303" y="82649"/>
                </a:cubicBezTo>
                <a:lnTo>
                  <a:pt x="5307053" y="84844"/>
                </a:lnTo>
                <a:lnTo>
                  <a:pt x="5317154" y="83392"/>
                </a:lnTo>
                <a:lnTo>
                  <a:pt x="5338923" y="78382"/>
                </a:lnTo>
                <a:lnTo>
                  <a:pt x="5338757" y="74857"/>
                </a:lnTo>
                <a:cubicBezTo>
                  <a:pt x="5339324" y="73025"/>
                  <a:pt x="5340517" y="70554"/>
                  <a:pt x="5342332" y="67442"/>
                </a:cubicBezTo>
                <a:cubicBezTo>
                  <a:pt x="5349596" y="54994"/>
                  <a:pt x="5354769" y="44017"/>
                  <a:pt x="5357852" y="34509"/>
                </a:cubicBezTo>
                <a:cubicBezTo>
                  <a:pt x="5360935" y="25002"/>
                  <a:pt x="5361803" y="18459"/>
                  <a:pt x="5360455" y="14881"/>
                </a:cubicBezTo>
                <a:cubicBezTo>
                  <a:pt x="5359107" y="11303"/>
                  <a:pt x="5358755" y="7406"/>
                  <a:pt x="5359401" y="3190"/>
                </a:cubicBezTo>
                <a:cubicBezTo>
                  <a:pt x="5359723" y="1082"/>
                  <a:pt x="5361579" y="19"/>
                  <a:pt x="5364967" y="1"/>
                </a:cubicBezTo>
                <a:close/>
                <a:moveTo>
                  <a:pt x="3936216" y="1"/>
                </a:moveTo>
                <a:cubicBezTo>
                  <a:pt x="3939604" y="-16"/>
                  <a:pt x="3944525" y="1011"/>
                  <a:pt x="3950978" y="3083"/>
                </a:cubicBezTo>
                <a:cubicBezTo>
                  <a:pt x="3963884" y="7227"/>
                  <a:pt x="3968538" y="12540"/>
                  <a:pt x="3964938" y="19022"/>
                </a:cubicBezTo>
                <a:lnTo>
                  <a:pt x="3956829" y="25217"/>
                </a:lnTo>
                <a:cubicBezTo>
                  <a:pt x="3963368" y="25289"/>
                  <a:pt x="3973134" y="23733"/>
                  <a:pt x="3986126" y="20549"/>
                </a:cubicBezTo>
                <a:cubicBezTo>
                  <a:pt x="3999118" y="17366"/>
                  <a:pt x="4008507" y="19434"/>
                  <a:pt x="4014294" y="26755"/>
                </a:cubicBezTo>
                <a:cubicBezTo>
                  <a:pt x="4020080" y="34076"/>
                  <a:pt x="4013731" y="39274"/>
                  <a:pt x="3995246" y="42350"/>
                </a:cubicBezTo>
                <a:cubicBezTo>
                  <a:pt x="3976762" y="45426"/>
                  <a:pt x="3962335" y="46068"/>
                  <a:pt x="3951967" y="44275"/>
                </a:cubicBezTo>
                <a:cubicBezTo>
                  <a:pt x="3944525" y="56106"/>
                  <a:pt x="3934451" y="66036"/>
                  <a:pt x="3921745" y="74067"/>
                </a:cubicBezTo>
                <a:lnTo>
                  <a:pt x="3916343" y="76962"/>
                </a:lnTo>
                <a:lnTo>
                  <a:pt x="3929435" y="73949"/>
                </a:lnTo>
                <a:cubicBezTo>
                  <a:pt x="3934878" y="71159"/>
                  <a:pt x="3940968" y="71217"/>
                  <a:pt x="3947708" y="74121"/>
                </a:cubicBezTo>
                <a:cubicBezTo>
                  <a:pt x="3954448" y="77025"/>
                  <a:pt x="3961027" y="80567"/>
                  <a:pt x="3967444" y="84747"/>
                </a:cubicBezTo>
                <a:cubicBezTo>
                  <a:pt x="3973861" y="88927"/>
                  <a:pt x="3975238" y="94043"/>
                  <a:pt x="3971574" y="100094"/>
                </a:cubicBezTo>
                <a:cubicBezTo>
                  <a:pt x="3967910" y="106146"/>
                  <a:pt x="3964741" y="118310"/>
                  <a:pt x="3962067" y="136587"/>
                </a:cubicBezTo>
                <a:cubicBezTo>
                  <a:pt x="3959392" y="154863"/>
                  <a:pt x="3955710" y="169017"/>
                  <a:pt x="3951021" y="179048"/>
                </a:cubicBezTo>
                <a:cubicBezTo>
                  <a:pt x="3949849" y="181556"/>
                  <a:pt x="3948594" y="183469"/>
                  <a:pt x="3947255" y="184788"/>
                </a:cubicBezTo>
                <a:lnTo>
                  <a:pt x="3944911" y="185983"/>
                </a:lnTo>
                <a:lnTo>
                  <a:pt x="3947461" y="186749"/>
                </a:lnTo>
                <a:cubicBezTo>
                  <a:pt x="3952803" y="188964"/>
                  <a:pt x="3955219" y="191147"/>
                  <a:pt x="3954710" y="193299"/>
                </a:cubicBezTo>
                <a:cubicBezTo>
                  <a:pt x="3954201" y="195450"/>
                  <a:pt x="3953108" y="197909"/>
                  <a:pt x="3951430" y="200677"/>
                </a:cubicBezTo>
                <a:cubicBezTo>
                  <a:pt x="3979235" y="198095"/>
                  <a:pt x="3999857" y="195650"/>
                  <a:pt x="4013293" y="193342"/>
                </a:cubicBezTo>
                <a:cubicBezTo>
                  <a:pt x="4026730" y="191033"/>
                  <a:pt x="4037550" y="192703"/>
                  <a:pt x="4045752" y="198353"/>
                </a:cubicBezTo>
                <a:cubicBezTo>
                  <a:pt x="4053955" y="204004"/>
                  <a:pt x="4057135" y="209205"/>
                  <a:pt x="4055292" y="213959"/>
                </a:cubicBezTo>
                <a:cubicBezTo>
                  <a:pt x="4053450" y="218713"/>
                  <a:pt x="4046462" y="220864"/>
                  <a:pt x="4034330" y="220412"/>
                </a:cubicBezTo>
                <a:cubicBezTo>
                  <a:pt x="4022199" y="219961"/>
                  <a:pt x="4011637" y="219735"/>
                  <a:pt x="4002646" y="219735"/>
                </a:cubicBezTo>
                <a:cubicBezTo>
                  <a:pt x="3994716" y="219735"/>
                  <a:pt x="3977644" y="220559"/>
                  <a:pt x="3951430" y="222208"/>
                </a:cubicBezTo>
                <a:cubicBezTo>
                  <a:pt x="3951430" y="261902"/>
                  <a:pt x="3951186" y="283696"/>
                  <a:pt x="3950698" y="287589"/>
                </a:cubicBezTo>
                <a:cubicBezTo>
                  <a:pt x="3950211" y="291482"/>
                  <a:pt x="3948476" y="298021"/>
                  <a:pt x="3945493" y="307206"/>
                </a:cubicBezTo>
                <a:cubicBezTo>
                  <a:pt x="3942510" y="316391"/>
                  <a:pt x="3939155" y="319446"/>
                  <a:pt x="3935426" y="316370"/>
                </a:cubicBezTo>
                <a:cubicBezTo>
                  <a:pt x="3931697" y="313294"/>
                  <a:pt x="3929360" y="308680"/>
                  <a:pt x="3928414" y="302528"/>
                </a:cubicBezTo>
                <a:cubicBezTo>
                  <a:pt x="3927467" y="296376"/>
                  <a:pt x="3926765" y="287327"/>
                  <a:pt x="3926306" y="275382"/>
                </a:cubicBezTo>
                <a:cubicBezTo>
                  <a:pt x="3925847" y="263437"/>
                  <a:pt x="3925617" y="246243"/>
                  <a:pt x="3925617" y="223800"/>
                </a:cubicBezTo>
                <a:lnTo>
                  <a:pt x="3868378" y="231501"/>
                </a:lnTo>
                <a:cubicBezTo>
                  <a:pt x="3865009" y="248322"/>
                  <a:pt x="3856971" y="263558"/>
                  <a:pt x="3844265" y="277210"/>
                </a:cubicBezTo>
                <a:cubicBezTo>
                  <a:pt x="3831560" y="290862"/>
                  <a:pt x="3815847" y="299771"/>
                  <a:pt x="3797125" y="303937"/>
                </a:cubicBezTo>
                <a:cubicBezTo>
                  <a:pt x="3778404" y="308103"/>
                  <a:pt x="3775719" y="305611"/>
                  <a:pt x="3789070" y="296462"/>
                </a:cubicBezTo>
                <a:cubicBezTo>
                  <a:pt x="3802420" y="287313"/>
                  <a:pt x="3813692" y="277486"/>
                  <a:pt x="3822884" y="266982"/>
                </a:cubicBezTo>
                <a:cubicBezTo>
                  <a:pt x="3832076" y="256478"/>
                  <a:pt x="3838429" y="245232"/>
                  <a:pt x="3841942" y="233243"/>
                </a:cubicBezTo>
                <a:cubicBezTo>
                  <a:pt x="3811168" y="238635"/>
                  <a:pt x="3791156" y="242231"/>
                  <a:pt x="3781907" y="244031"/>
                </a:cubicBezTo>
                <a:cubicBezTo>
                  <a:pt x="3772657" y="245830"/>
                  <a:pt x="3763480" y="242206"/>
                  <a:pt x="3754374" y="233157"/>
                </a:cubicBezTo>
                <a:cubicBezTo>
                  <a:pt x="3745268" y="224108"/>
                  <a:pt x="3748107" y="220262"/>
                  <a:pt x="3762892" y="221617"/>
                </a:cubicBezTo>
                <a:cubicBezTo>
                  <a:pt x="3777677" y="222972"/>
                  <a:pt x="3804479" y="221119"/>
                  <a:pt x="3843297" y="216056"/>
                </a:cubicBezTo>
                <a:cubicBezTo>
                  <a:pt x="3843297" y="209403"/>
                  <a:pt x="3842172" y="203376"/>
                  <a:pt x="3839920" y="197977"/>
                </a:cubicBezTo>
                <a:cubicBezTo>
                  <a:pt x="3837669" y="192578"/>
                  <a:pt x="3839906" y="190352"/>
                  <a:pt x="3846631" y="191298"/>
                </a:cubicBezTo>
                <a:lnTo>
                  <a:pt x="3849942" y="192144"/>
                </a:lnTo>
                <a:lnTo>
                  <a:pt x="3845588" y="183283"/>
                </a:lnTo>
                <a:cubicBezTo>
                  <a:pt x="3844330" y="179725"/>
                  <a:pt x="3843355" y="175746"/>
                  <a:pt x="3842663" y="171347"/>
                </a:cubicBezTo>
                <a:cubicBezTo>
                  <a:pt x="3841279" y="162550"/>
                  <a:pt x="3839483" y="149988"/>
                  <a:pt x="3837274" y="133661"/>
                </a:cubicBezTo>
                <a:cubicBezTo>
                  <a:pt x="3835066" y="117335"/>
                  <a:pt x="3831918" y="105533"/>
                  <a:pt x="3827831" y="98255"/>
                </a:cubicBezTo>
                <a:cubicBezTo>
                  <a:pt x="3823744" y="90978"/>
                  <a:pt x="3825774" y="87339"/>
                  <a:pt x="3833919" y="87339"/>
                </a:cubicBezTo>
                <a:cubicBezTo>
                  <a:pt x="3839555" y="87339"/>
                  <a:pt x="3844566" y="87557"/>
                  <a:pt x="3848955" y="87995"/>
                </a:cubicBezTo>
                <a:cubicBezTo>
                  <a:pt x="3851149" y="88213"/>
                  <a:pt x="3855533" y="87939"/>
                  <a:pt x="3862108" y="87172"/>
                </a:cubicBezTo>
                <a:lnTo>
                  <a:pt x="3862580" y="87104"/>
                </a:lnTo>
                <a:lnTo>
                  <a:pt x="3856655" y="83617"/>
                </a:lnTo>
                <a:cubicBezTo>
                  <a:pt x="3847750" y="72590"/>
                  <a:pt x="3845198" y="65499"/>
                  <a:pt x="3848998" y="62344"/>
                </a:cubicBezTo>
                <a:cubicBezTo>
                  <a:pt x="3852798" y="59189"/>
                  <a:pt x="3859573" y="59408"/>
                  <a:pt x="3869325" y="63000"/>
                </a:cubicBezTo>
                <a:cubicBezTo>
                  <a:pt x="3879076" y="66592"/>
                  <a:pt x="3882486" y="73142"/>
                  <a:pt x="3879553" y="82649"/>
                </a:cubicBezTo>
                <a:lnTo>
                  <a:pt x="3878303" y="84844"/>
                </a:lnTo>
                <a:lnTo>
                  <a:pt x="3888404" y="83392"/>
                </a:lnTo>
                <a:lnTo>
                  <a:pt x="3910173" y="78382"/>
                </a:lnTo>
                <a:lnTo>
                  <a:pt x="3910007" y="74857"/>
                </a:lnTo>
                <a:cubicBezTo>
                  <a:pt x="3910575" y="73025"/>
                  <a:pt x="3911766" y="70554"/>
                  <a:pt x="3913582" y="67442"/>
                </a:cubicBezTo>
                <a:cubicBezTo>
                  <a:pt x="3920846" y="54994"/>
                  <a:pt x="3926019" y="44017"/>
                  <a:pt x="3929102" y="34509"/>
                </a:cubicBezTo>
                <a:cubicBezTo>
                  <a:pt x="3932185" y="25002"/>
                  <a:pt x="3933053" y="18459"/>
                  <a:pt x="3931705" y="14881"/>
                </a:cubicBezTo>
                <a:cubicBezTo>
                  <a:pt x="3930357" y="11303"/>
                  <a:pt x="3930005" y="7406"/>
                  <a:pt x="3930651" y="3190"/>
                </a:cubicBezTo>
                <a:cubicBezTo>
                  <a:pt x="3930973" y="1082"/>
                  <a:pt x="3932829" y="19"/>
                  <a:pt x="3936216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01523" y="3699474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872925" y="39056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9036" y="38999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4986533" y="3755166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4049296" y="3734948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5917033" y="3734487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7968" y="389067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5596375" y="1723250"/>
            <a:ext cx="2668748" cy="298455"/>
          </a:xfrm>
          <a:custGeom>
            <a:avLst/>
            <a:gdLst/>
            <a:ahLst/>
            <a:cxnLst/>
            <a:rect l="l" t="t" r="r" b="b"/>
            <a:pathLst>
              <a:path w="2668748" h="298455">
                <a:moveTo>
                  <a:pt x="526143" y="217340"/>
                </a:moveTo>
                <a:lnTo>
                  <a:pt x="532403" y="217340"/>
                </a:lnTo>
                <a:cubicBezTo>
                  <a:pt x="548277" y="219448"/>
                  <a:pt x="557240" y="227113"/>
                  <a:pt x="559291" y="240334"/>
                </a:cubicBezTo>
                <a:lnTo>
                  <a:pt x="559291" y="250573"/>
                </a:lnTo>
                <a:cubicBezTo>
                  <a:pt x="551834" y="267194"/>
                  <a:pt x="540742" y="274141"/>
                  <a:pt x="526014" y="271417"/>
                </a:cubicBezTo>
                <a:cubicBezTo>
                  <a:pt x="512233" y="270356"/>
                  <a:pt x="504826" y="261020"/>
                  <a:pt x="503794" y="243410"/>
                </a:cubicBezTo>
                <a:cubicBezTo>
                  <a:pt x="503794" y="230275"/>
                  <a:pt x="511244" y="221584"/>
                  <a:pt x="526143" y="217340"/>
                </a:cubicBezTo>
                <a:close/>
                <a:moveTo>
                  <a:pt x="259600" y="151196"/>
                </a:moveTo>
                <a:cubicBezTo>
                  <a:pt x="246852" y="152902"/>
                  <a:pt x="237581" y="159126"/>
                  <a:pt x="231787" y="169867"/>
                </a:cubicBezTo>
                <a:cubicBezTo>
                  <a:pt x="225994" y="180607"/>
                  <a:pt x="223531" y="192209"/>
                  <a:pt x="224398" y="204670"/>
                </a:cubicBezTo>
                <a:cubicBezTo>
                  <a:pt x="225266" y="217132"/>
                  <a:pt x="229464" y="227335"/>
                  <a:pt x="236993" y="235279"/>
                </a:cubicBezTo>
                <a:cubicBezTo>
                  <a:pt x="244521" y="243224"/>
                  <a:pt x="254283" y="247390"/>
                  <a:pt x="266279" y="247777"/>
                </a:cubicBezTo>
                <a:cubicBezTo>
                  <a:pt x="278275" y="248164"/>
                  <a:pt x="288445" y="243977"/>
                  <a:pt x="296791" y="235215"/>
                </a:cubicBezTo>
                <a:cubicBezTo>
                  <a:pt x="305137" y="226453"/>
                  <a:pt x="309310" y="213124"/>
                  <a:pt x="309310" y="195227"/>
                </a:cubicBezTo>
                <a:cubicBezTo>
                  <a:pt x="309310" y="177331"/>
                  <a:pt x="304213" y="165091"/>
                  <a:pt x="294017" y="158509"/>
                </a:cubicBezTo>
                <a:cubicBezTo>
                  <a:pt x="283821" y="151927"/>
                  <a:pt x="272349" y="149489"/>
                  <a:pt x="259600" y="151196"/>
                </a:cubicBezTo>
                <a:close/>
                <a:moveTo>
                  <a:pt x="407944" y="140397"/>
                </a:moveTo>
                <a:lnTo>
                  <a:pt x="651075" y="140397"/>
                </a:lnTo>
                <a:lnTo>
                  <a:pt x="651075" y="170232"/>
                </a:lnTo>
                <a:lnTo>
                  <a:pt x="407944" y="170232"/>
                </a:lnTo>
                <a:close/>
                <a:moveTo>
                  <a:pt x="1720590" y="94645"/>
                </a:moveTo>
                <a:lnTo>
                  <a:pt x="1653263" y="194388"/>
                </a:lnTo>
                <a:lnTo>
                  <a:pt x="1720590" y="194388"/>
                </a:lnTo>
                <a:close/>
                <a:moveTo>
                  <a:pt x="1504532" y="74253"/>
                </a:moveTo>
                <a:lnTo>
                  <a:pt x="1535722" y="74253"/>
                </a:lnTo>
                <a:lnTo>
                  <a:pt x="1535722" y="140397"/>
                </a:lnTo>
                <a:lnTo>
                  <a:pt x="1601866" y="140397"/>
                </a:lnTo>
                <a:lnTo>
                  <a:pt x="1601866" y="168877"/>
                </a:lnTo>
                <a:lnTo>
                  <a:pt x="1535722" y="168877"/>
                </a:lnTo>
                <a:lnTo>
                  <a:pt x="1535722" y="235021"/>
                </a:lnTo>
                <a:lnTo>
                  <a:pt x="1504532" y="235021"/>
                </a:lnTo>
                <a:lnTo>
                  <a:pt x="1504532" y="168877"/>
                </a:lnTo>
                <a:lnTo>
                  <a:pt x="1438387" y="168877"/>
                </a:lnTo>
                <a:lnTo>
                  <a:pt x="1438387" y="140397"/>
                </a:lnTo>
                <a:lnTo>
                  <a:pt x="1504532" y="140397"/>
                </a:lnTo>
                <a:close/>
                <a:moveTo>
                  <a:pt x="79120" y="69005"/>
                </a:moveTo>
                <a:cubicBezTo>
                  <a:pt x="74416" y="68101"/>
                  <a:pt x="68250" y="69288"/>
                  <a:pt x="60621" y="72565"/>
                </a:cubicBezTo>
                <a:cubicBezTo>
                  <a:pt x="52992" y="75841"/>
                  <a:pt x="46876" y="82484"/>
                  <a:pt x="42273" y="92494"/>
                </a:cubicBezTo>
                <a:cubicBezTo>
                  <a:pt x="37669" y="102503"/>
                  <a:pt x="36020" y="113079"/>
                  <a:pt x="37325" y="124222"/>
                </a:cubicBezTo>
                <a:cubicBezTo>
                  <a:pt x="38630" y="135364"/>
                  <a:pt x="43176" y="144215"/>
                  <a:pt x="50963" y="150776"/>
                </a:cubicBezTo>
                <a:cubicBezTo>
                  <a:pt x="58750" y="157337"/>
                  <a:pt x="66967" y="160431"/>
                  <a:pt x="75614" y="160058"/>
                </a:cubicBezTo>
                <a:cubicBezTo>
                  <a:pt x="84261" y="159685"/>
                  <a:pt x="91234" y="157462"/>
                  <a:pt x="96532" y="153390"/>
                </a:cubicBezTo>
                <a:cubicBezTo>
                  <a:pt x="101831" y="149317"/>
                  <a:pt x="107076" y="142075"/>
                  <a:pt x="112267" y="131664"/>
                </a:cubicBezTo>
                <a:cubicBezTo>
                  <a:pt x="115781" y="118672"/>
                  <a:pt x="116698" y="107824"/>
                  <a:pt x="115021" y="99119"/>
                </a:cubicBezTo>
                <a:cubicBezTo>
                  <a:pt x="113343" y="90415"/>
                  <a:pt x="109048" y="83219"/>
                  <a:pt x="102136" y="77533"/>
                </a:cubicBezTo>
                <a:cubicBezTo>
                  <a:pt x="95224" y="71848"/>
                  <a:pt x="87552" y="69005"/>
                  <a:pt x="79120" y="69005"/>
                </a:cubicBezTo>
                <a:close/>
                <a:moveTo>
                  <a:pt x="2228113" y="39148"/>
                </a:moveTo>
                <a:lnTo>
                  <a:pt x="2320199" y="133622"/>
                </a:lnTo>
                <a:lnTo>
                  <a:pt x="2413747" y="39148"/>
                </a:lnTo>
                <a:lnTo>
                  <a:pt x="2430977" y="61498"/>
                </a:lnTo>
                <a:lnTo>
                  <a:pt x="2340547" y="154465"/>
                </a:lnTo>
                <a:lnTo>
                  <a:pt x="2430977" y="247433"/>
                </a:lnTo>
                <a:lnTo>
                  <a:pt x="2413575" y="267416"/>
                </a:lnTo>
                <a:lnTo>
                  <a:pt x="2320263" y="172921"/>
                </a:lnTo>
                <a:lnTo>
                  <a:pt x="2231555" y="267416"/>
                </a:lnTo>
                <a:lnTo>
                  <a:pt x="2226457" y="267416"/>
                </a:lnTo>
                <a:lnTo>
                  <a:pt x="2210797" y="247433"/>
                </a:lnTo>
                <a:lnTo>
                  <a:pt x="2302582" y="153110"/>
                </a:lnTo>
                <a:lnTo>
                  <a:pt x="2210797" y="60121"/>
                </a:lnTo>
                <a:close/>
                <a:moveTo>
                  <a:pt x="1727538" y="36460"/>
                </a:moveTo>
                <a:lnTo>
                  <a:pt x="1754490" y="36460"/>
                </a:lnTo>
                <a:lnTo>
                  <a:pt x="1754490" y="194388"/>
                </a:lnTo>
                <a:lnTo>
                  <a:pt x="1786885" y="194388"/>
                </a:lnTo>
                <a:lnTo>
                  <a:pt x="1786885" y="224223"/>
                </a:lnTo>
                <a:lnTo>
                  <a:pt x="1754490" y="224223"/>
                </a:lnTo>
                <a:lnTo>
                  <a:pt x="1754490" y="275504"/>
                </a:lnTo>
                <a:lnTo>
                  <a:pt x="1720590" y="275504"/>
                </a:lnTo>
                <a:lnTo>
                  <a:pt x="1720590" y="224223"/>
                </a:lnTo>
                <a:lnTo>
                  <a:pt x="1616652" y="224223"/>
                </a:lnTo>
                <a:lnTo>
                  <a:pt x="1616652" y="196625"/>
                </a:lnTo>
                <a:close/>
                <a:moveTo>
                  <a:pt x="1157617" y="36460"/>
                </a:moveTo>
                <a:lnTo>
                  <a:pt x="1180526" y="36460"/>
                </a:lnTo>
                <a:lnTo>
                  <a:pt x="1180526" y="275504"/>
                </a:lnTo>
                <a:lnTo>
                  <a:pt x="1145270" y="275504"/>
                </a:lnTo>
                <a:lnTo>
                  <a:pt x="1145270" y="89246"/>
                </a:lnTo>
                <a:cubicBezTo>
                  <a:pt x="1138129" y="100302"/>
                  <a:pt x="1123280" y="111552"/>
                  <a:pt x="1100723" y="122996"/>
                </a:cubicBezTo>
                <a:lnTo>
                  <a:pt x="1100723" y="92193"/>
                </a:lnTo>
                <a:cubicBezTo>
                  <a:pt x="1123638" y="76634"/>
                  <a:pt x="1142603" y="58056"/>
                  <a:pt x="1157617" y="36460"/>
                </a:cubicBezTo>
                <a:close/>
                <a:moveTo>
                  <a:pt x="527520" y="36460"/>
                </a:moveTo>
                <a:lnTo>
                  <a:pt x="532403" y="36460"/>
                </a:lnTo>
                <a:cubicBezTo>
                  <a:pt x="548277" y="38582"/>
                  <a:pt x="557240" y="45802"/>
                  <a:pt x="559291" y="58120"/>
                </a:cubicBezTo>
                <a:lnTo>
                  <a:pt x="559291" y="69542"/>
                </a:lnTo>
                <a:cubicBezTo>
                  <a:pt x="552895" y="86277"/>
                  <a:pt x="541860" y="93742"/>
                  <a:pt x="526186" y="91935"/>
                </a:cubicBezTo>
                <a:cubicBezTo>
                  <a:pt x="512276" y="89798"/>
                  <a:pt x="504812" y="79996"/>
                  <a:pt x="503794" y="62530"/>
                </a:cubicBezTo>
                <a:cubicBezTo>
                  <a:pt x="503794" y="49380"/>
                  <a:pt x="511703" y="40690"/>
                  <a:pt x="527520" y="36460"/>
                </a:cubicBezTo>
                <a:close/>
                <a:moveTo>
                  <a:pt x="270291" y="36460"/>
                </a:moveTo>
                <a:lnTo>
                  <a:pt x="308127" y="36460"/>
                </a:lnTo>
                <a:lnTo>
                  <a:pt x="251426" y="124179"/>
                </a:lnTo>
                <a:cubicBezTo>
                  <a:pt x="273453" y="117883"/>
                  <a:pt x="292131" y="119220"/>
                  <a:pt x="307461" y="128190"/>
                </a:cubicBezTo>
                <a:cubicBezTo>
                  <a:pt x="322790" y="137160"/>
                  <a:pt x="333018" y="147005"/>
                  <a:pt x="338145" y="157724"/>
                </a:cubicBezTo>
                <a:cubicBezTo>
                  <a:pt x="343272" y="168443"/>
                  <a:pt x="346068" y="180066"/>
                  <a:pt x="346534" y="192592"/>
                </a:cubicBezTo>
                <a:cubicBezTo>
                  <a:pt x="347000" y="205118"/>
                  <a:pt x="345111" y="217512"/>
                  <a:pt x="340866" y="229773"/>
                </a:cubicBezTo>
                <a:cubicBezTo>
                  <a:pt x="336621" y="242034"/>
                  <a:pt x="329032" y="253162"/>
                  <a:pt x="318097" y="263157"/>
                </a:cubicBezTo>
                <a:cubicBezTo>
                  <a:pt x="307163" y="273152"/>
                  <a:pt x="291991" y="278608"/>
                  <a:pt x="272582" y="279526"/>
                </a:cubicBezTo>
                <a:cubicBezTo>
                  <a:pt x="253172" y="280444"/>
                  <a:pt x="236563" y="276870"/>
                  <a:pt x="222753" y="268803"/>
                </a:cubicBezTo>
                <a:cubicBezTo>
                  <a:pt x="208943" y="260737"/>
                  <a:pt x="199447" y="249365"/>
                  <a:pt x="194263" y="234688"/>
                </a:cubicBezTo>
                <a:cubicBezTo>
                  <a:pt x="189079" y="220011"/>
                  <a:pt x="186938" y="205961"/>
                  <a:pt x="187842" y="192538"/>
                </a:cubicBezTo>
                <a:cubicBezTo>
                  <a:pt x="188745" y="179116"/>
                  <a:pt x="191219" y="167920"/>
                  <a:pt x="195263" y="158950"/>
                </a:cubicBezTo>
                <a:cubicBezTo>
                  <a:pt x="199307" y="149980"/>
                  <a:pt x="205480" y="138548"/>
                  <a:pt x="213783" y="124652"/>
                </a:cubicBezTo>
                <a:close/>
                <a:moveTo>
                  <a:pt x="2589439" y="35212"/>
                </a:moveTo>
                <a:cubicBezTo>
                  <a:pt x="2599190" y="33333"/>
                  <a:pt x="2607960" y="33351"/>
                  <a:pt x="2615746" y="35266"/>
                </a:cubicBezTo>
                <a:cubicBezTo>
                  <a:pt x="2623533" y="37180"/>
                  <a:pt x="2631524" y="40790"/>
                  <a:pt x="2639720" y="46096"/>
                </a:cubicBezTo>
                <a:cubicBezTo>
                  <a:pt x="2647915" y="51402"/>
                  <a:pt x="2654576" y="59185"/>
                  <a:pt x="2659703" y="69446"/>
                </a:cubicBezTo>
                <a:cubicBezTo>
                  <a:pt x="2664829" y="79706"/>
                  <a:pt x="2666694" y="92089"/>
                  <a:pt x="2665295" y="106594"/>
                </a:cubicBezTo>
                <a:cubicBezTo>
                  <a:pt x="2663897" y="121099"/>
                  <a:pt x="2656767" y="138225"/>
                  <a:pt x="2643903" y="157971"/>
                </a:cubicBezTo>
                <a:cubicBezTo>
                  <a:pt x="2631040" y="177718"/>
                  <a:pt x="2606927" y="206506"/>
                  <a:pt x="2571564" y="244335"/>
                </a:cubicBezTo>
                <a:lnTo>
                  <a:pt x="2668748" y="244335"/>
                </a:lnTo>
                <a:lnTo>
                  <a:pt x="2668748" y="275504"/>
                </a:lnTo>
                <a:lnTo>
                  <a:pt x="2524155" y="275504"/>
                </a:lnTo>
                <a:lnTo>
                  <a:pt x="2524155" y="265803"/>
                </a:lnTo>
                <a:cubicBezTo>
                  <a:pt x="2525087" y="251835"/>
                  <a:pt x="2531501" y="239359"/>
                  <a:pt x="2543396" y="228375"/>
                </a:cubicBezTo>
                <a:cubicBezTo>
                  <a:pt x="2555292" y="217390"/>
                  <a:pt x="2570177" y="200508"/>
                  <a:pt x="2588052" y="177729"/>
                </a:cubicBezTo>
                <a:cubicBezTo>
                  <a:pt x="2605927" y="154949"/>
                  <a:pt x="2617517" y="137407"/>
                  <a:pt x="2622823" y="125104"/>
                </a:cubicBezTo>
                <a:cubicBezTo>
                  <a:pt x="2628129" y="112800"/>
                  <a:pt x="2630148" y="102528"/>
                  <a:pt x="2628878" y="94290"/>
                </a:cubicBezTo>
                <a:cubicBezTo>
                  <a:pt x="2627609" y="86052"/>
                  <a:pt x="2623802" y="79326"/>
                  <a:pt x="2617456" y="74113"/>
                </a:cubicBezTo>
                <a:cubicBezTo>
                  <a:pt x="2611111" y="68901"/>
                  <a:pt x="2603683" y="66728"/>
                  <a:pt x="2595172" y="67596"/>
                </a:cubicBezTo>
                <a:cubicBezTo>
                  <a:pt x="2586661" y="68463"/>
                  <a:pt x="2578462" y="71801"/>
                  <a:pt x="2570575" y="77609"/>
                </a:cubicBezTo>
                <a:cubicBezTo>
                  <a:pt x="2562687" y="83417"/>
                  <a:pt x="2556242" y="93146"/>
                  <a:pt x="2551237" y="106798"/>
                </a:cubicBezTo>
                <a:lnTo>
                  <a:pt x="2518756" y="101980"/>
                </a:lnTo>
                <a:cubicBezTo>
                  <a:pt x="2526127" y="78276"/>
                  <a:pt x="2535728" y="61455"/>
                  <a:pt x="2547559" y="51517"/>
                </a:cubicBezTo>
                <a:cubicBezTo>
                  <a:pt x="2559389" y="41579"/>
                  <a:pt x="2573350" y="36144"/>
                  <a:pt x="2589439" y="35212"/>
                </a:cubicBezTo>
                <a:close/>
                <a:moveTo>
                  <a:pt x="80550" y="35126"/>
                </a:moveTo>
                <a:cubicBezTo>
                  <a:pt x="89692" y="35126"/>
                  <a:pt x="99078" y="37051"/>
                  <a:pt x="108707" y="40901"/>
                </a:cubicBezTo>
                <a:cubicBezTo>
                  <a:pt x="118337" y="44752"/>
                  <a:pt x="126916" y="50441"/>
                  <a:pt x="134444" y="57970"/>
                </a:cubicBezTo>
                <a:cubicBezTo>
                  <a:pt x="141973" y="65498"/>
                  <a:pt x="147139" y="73224"/>
                  <a:pt x="149943" y="81147"/>
                </a:cubicBezTo>
                <a:cubicBezTo>
                  <a:pt x="152746" y="89070"/>
                  <a:pt x="154148" y="99280"/>
                  <a:pt x="154148" y="111778"/>
                </a:cubicBezTo>
                <a:cubicBezTo>
                  <a:pt x="154148" y="124275"/>
                  <a:pt x="149534" y="140215"/>
                  <a:pt x="140306" y="159595"/>
                </a:cubicBezTo>
                <a:cubicBezTo>
                  <a:pt x="131078" y="178976"/>
                  <a:pt x="108560" y="218967"/>
                  <a:pt x="72753" y="279569"/>
                </a:cubicBezTo>
                <a:lnTo>
                  <a:pt x="36551" y="279569"/>
                </a:lnTo>
                <a:cubicBezTo>
                  <a:pt x="56412" y="243073"/>
                  <a:pt x="72609" y="212923"/>
                  <a:pt x="85143" y="189118"/>
                </a:cubicBezTo>
                <a:cubicBezTo>
                  <a:pt x="64823" y="192718"/>
                  <a:pt x="46765" y="189534"/>
                  <a:pt x="30969" y="179568"/>
                </a:cubicBezTo>
                <a:cubicBezTo>
                  <a:pt x="15173" y="169601"/>
                  <a:pt x="5630" y="156100"/>
                  <a:pt x="2339" y="139064"/>
                </a:cubicBezTo>
                <a:cubicBezTo>
                  <a:pt x="-952" y="122028"/>
                  <a:pt x="-769" y="106838"/>
                  <a:pt x="2887" y="93494"/>
                </a:cubicBezTo>
                <a:cubicBezTo>
                  <a:pt x="6544" y="80151"/>
                  <a:pt x="12381" y="68997"/>
                  <a:pt x="20397" y="60035"/>
                </a:cubicBezTo>
                <a:cubicBezTo>
                  <a:pt x="28413" y="51072"/>
                  <a:pt x="38157" y="44680"/>
                  <a:pt x="49629" y="40858"/>
                </a:cubicBezTo>
                <a:cubicBezTo>
                  <a:pt x="61101" y="37037"/>
                  <a:pt x="71408" y="35126"/>
                  <a:pt x="80550" y="35126"/>
                </a:cubicBezTo>
                <a:close/>
                <a:moveTo>
                  <a:pt x="1346030" y="33816"/>
                </a:moveTo>
                <a:cubicBezTo>
                  <a:pt x="1350414" y="33825"/>
                  <a:pt x="1354553" y="34309"/>
                  <a:pt x="1358446" y="35266"/>
                </a:cubicBezTo>
                <a:cubicBezTo>
                  <a:pt x="1366233" y="37180"/>
                  <a:pt x="1374224" y="40790"/>
                  <a:pt x="1382420" y="46096"/>
                </a:cubicBezTo>
                <a:cubicBezTo>
                  <a:pt x="1390615" y="51402"/>
                  <a:pt x="1397276" y="59185"/>
                  <a:pt x="1402403" y="69446"/>
                </a:cubicBezTo>
                <a:cubicBezTo>
                  <a:pt x="1407529" y="79706"/>
                  <a:pt x="1409394" y="92089"/>
                  <a:pt x="1407995" y="106594"/>
                </a:cubicBezTo>
                <a:cubicBezTo>
                  <a:pt x="1406597" y="121099"/>
                  <a:pt x="1399467" y="138225"/>
                  <a:pt x="1386603" y="157971"/>
                </a:cubicBezTo>
                <a:cubicBezTo>
                  <a:pt x="1373740" y="177718"/>
                  <a:pt x="1349627" y="206506"/>
                  <a:pt x="1314264" y="244335"/>
                </a:cubicBezTo>
                <a:lnTo>
                  <a:pt x="1411448" y="244335"/>
                </a:lnTo>
                <a:lnTo>
                  <a:pt x="1411448" y="275504"/>
                </a:lnTo>
                <a:lnTo>
                  <a:pt x="1266856" y="275504"/>
                </a:lnTo>
                <a:lnTo>
                  <a:pt x="1266856" y="265803"/>
                </a:lnTo>
                <a:cubicBezTo>
                  <a:pt x="1267788" y="251835"/>
                  <a:pt x="1274201" y="239359"/>
                  <a:pt x="1286096" y="228375"/>
                </a:cubicBezTo>
                <a:cubicBezTo>
                  <a:pt x="1297992" y="217390"/>
                  <a:pt x="1312877" y="200508"/>
                  <a:pt x="1330752" y="177729"/>
                </a:cubicBezTo>
                <a:cubicBezTo>
                  <a:pt x="1348627" y="154949"/>
                  <a:pt x="1360217" y="137407"/>
                  <a:pt x="1365523" y="125104"/>
                </a:cubicBezTo>
                <a:cubicBezTo>
                  <a:pt x="1370829" y="112800"/>
                  <a:pt x="1372848" y="102528"/>
                  <a:pt x="1371578" y="94290"/>
                </a:cubicBezTo>
                <a:cubicBezTo>
                  <a:pt x="1370309" y="86052"/>
                  <a:pt x="1366502" y="79326"/>
                  <a:pt x="1360157" y="74113"/>
                </a:cubicBezTo>
                <a:cubicBezTo>
                  <a:pt x="1353811" y="68901"/>
                  <a:pt x="1346383" y="66728"/>
                  <a:pt x="1337872" y="67596"/>
                </a:cubicBezTo>
                <a:cubicBezTo>
                  <a:pt x="1329361" y="68463"/>
                  <a:pt x="1321162" y="71801"/>
                  <a:pt x="1313275" y="77609"/>
                </a:cubicBezTo>
                <a:cubicBezTo>
                  <a:pt x="1305388" y="83417"/>
                  <a:pt x="1298942" y="93146"/>
                  <a:pt x="1293937" y="106798"/>
                </a:cubicBezTo>
                <a:lnTo>
                  <a:pt x="1261456" y="101980"/>
                </a:lnTo>
                <a:cubicBezTo>
                  <a:pt x="1268827" y="78276"/>
                  <a:pt x="1278428" y="61455"/>
                  <a:pt x="1290259" y="51517"/>
                </a:cubicBezTo>
                <a:cubicBezTo>
                  <a:pt x="1302089" y="41579"/>
                  <a:pt x="1316050" y="36144"/>
                  <a:pt x="1332139" y="35212"/>
                </a:cubicBezTo>
                <a:cubicBezTo>
                  <a:pt x="1337015" y="34273"/>
                  <a:pt x="1341645" y="33808"/>
                  <a:pt x="1346030" y="33816"/>
                </a:cubicBezTo>
                <a:close/>
                <a:moveTo>
                  <a:pt x="1841534" y="0"/>
                </a:moveTo>
                <a:cubicBezTo>
                  <a:pt x="1898708" y="46290"/>
                  <a:pt x="1927295" y="95161"/>
                  <a:pt x="1927295" y="146614"/>
                </a:cubicBezTo>
                <a:cubicBezTo>
                  <a:pt x="1929102" y="206886"/>
                  <a:pt x="1900938" y="257500"/>
                  <a:pt x="1842803" y="298455"/>
                </a:cubicBezTo>
                <a:lnTo>
                  <a:pt x="1824562" y="276794"/>
                </a:lnTo>
                <a:cubicBezTo>
                  <a:pt x="1872258" y="241030"/>
                  <a:pt x="1896550" y="199601"/>
                  <a:pt x="1897439" y="152508"/>
                </a:cubicBezTo>
                <a:cubicBezTo>
                  <a:pt x="1899246" y="104454"/>
                  <a:pt x="1874502" y="61204"/>
                  <a:pt x="1823207" y="22757"/>
                </a:cubicBezTo>
                <a:close/>
                <a:moveTo>
                  <a:pt x="1014875" y="0"/>
                </a:moveTo>
                <a:lnTo>
                  <a:pt x="1033266" y="22757"/>
                </a:lnTo>
                <a:cubicBezTo>
                  <a:pt x="981971" y="61204"/>
                  <a:pt x="957206" y="104468"/>
                  <a:pt x="958970" y="152551"/>
                </a:cubicBezTo>
                <a:cubicBezTo>
                  <a:pt x="959859" y="199630"/>
                  <a:pt x="984173" y="241037"/>
                  <a:pt x="1031911" y="276773"/>
                </a:cubicBezTo>
                <a:lnTo>
                  <a:pt x="1013606" y="298455"/>
                </a:lnTo>
                <a:cubicBezTo>
                  <a:pt x="955514" y="257514"/>
                  <a:pt x="927371" y="206197"/>
                  <a:pt x="929178" y="144506"/>
                </a:cubicBezTo>
                <a:cubicBezTo>
                  <a:pt x="929178" y="94415"/>
                  <a:pt x="957743" y="46247"/>
                  <a:pt x="101487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45918" y="3292740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5444920" y="3724788"/>
            <a:ext cx="380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=96÷16×2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5444920" y="4156836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=6×2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5444920" y="4559267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58456" y="2074273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829858" y="22804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85969" y="227474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6943466" y="2129965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6006229" y="2109747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7873966" y="2109286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64901" y="226547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57130" y="5393746"/>
            <a:ext cx="7342098" cy="702469"/>
            <a:chOff x="953693" y="4248774"/>
            <a:chExt cx="6468108" cy="702469"/>
          </a:xfrm>
        </p:grpSpPr>
        <p:sp>
          <p:nvSpPr>
            <p:cNvPr id="16" name="TextBox 41"/>
            <p:cNvSpPr txBox="1"/>
            <p:nvPr/>
          </p:nvSpPr>
          <p:spPr>
            <a:xfrm>
              <a:off x="1740610" y="4351098"/>
              <a:ext cx="5681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算式里有小括号，要先算小括号里面的。</a:t>
              </a:r>
            </a:p>
          </p:txBody>
        </p:sp>
        <p:pic>
          <p:nvPicPr>
            <p:cNvPr id="17" name="MH_Other_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693" y="4248774"/>
              <a:ext cx="6092057" cy="70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33"/>
          <p:cNvSpPr txBox="1"/>
          <p:nvPr/>
        </p:nvSpPr>
        <p:spPr>
          <a:xfrm>
            <a:off x="4575082" y="2718348"/>
            <a:ext cx="600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先算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12+4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的和，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96÷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和再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9" y="2277231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>
            <a:off x="3116099" y="2307194"/>
            <a:ext cx="33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209+102÷(52-35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7183" y="1280261"/>
            <a:ext cx="5474635" cy="334577"/>
          </a:xfrm>
          <a:custGeom>
            <a:avLst/>
            <a:gdLst/>
            <a:ahLst/>
            <a:cxnLst/>
            <a:rect l="l" t="t" r="r" b="b"/>
            <a:pathLst>
              <a:path w="5474635" h="334577">
                <a:moveTo>
                  <a:pt x="3982128" y="235897"/>
                </a:moveTo>
                <a:cubicBezTo>
                  <a:pt x="3986111" y="235254"/>
                  <a:pt x="3990513" y="235552"/>
                  <a:pt x="3995335" y="236792"/>
                </a:cubicBezTo>
                <a:cubicBezTo>
                  <a:pt x="4004979" y="239273"/>
                  <a:pt x="4011278" y="244490"/>
                  <a:pt x="4014232" y="252441"/>
                </a:cubicBezTo>
                <a:cubicBezTo>
                  <a:pt x="4017186" y="260393"/>
                  <a:pt x="4016770" y="270341"/>
                  <a:pt x="4012984" y="282287"/>
                </a:cubicBezTo>
                <a:cubicBezTo>
                  <a:pt x="4009198" y="294232"/>
                  <a:pt x="4002322" y="305658"/>
                  <a:pt x="3992356" y="316563"/>
                </a:cubicBezTo>
                <a:cubicBezTo>
                  <a:pt x="3982389" y="327469"/>
                  <a:pt x="3972781" y="333406"/>
                  <a:pt x="3963532" y="334374"/>
                </a:cubicBezTo>
                <a:cubicBezTo>
                  <a:pt x="3954283" y="335342"/>
                  <a:pt x="3952476" y="332857"/>
                  <a:pt x="3958111" y="326921"/>
                </a:cubicBezTo>
                <a:cubicBezTo>
                  <a:pt x="3963747" y="320984"/>
                  <a:pt x="3968942" y="314993"/>
                  <a:pt x="3973696" y="308949"/>
                </a:cubicBezTo>
                <a:cubicBezTo>
                  <a:pt x="3978449" y="302904"/>
                  <a:pt x="3982583" y="295666"/>
                  <a:pt x="3986096" y="287234"/>
                </a:cubicBezTo>
                <a:cubicBezTo>
                  <a:pt x="3979772" y="287234"/>
                  <a:pt x="3974456" y="285617"/>
                  <a:pt x="3970146" y="282383"/>
                </a:cubicBezTo>
                <a:cubicBezTo>
                  <a:pt x="3965837" y="279150"/>
                  <a:pt x="3962919" y="274919"/>
                  <a:pt x="3961392" y="269692"/>
                </a:cubicBezTo>
                <a:cubicBezTo>
                  <a:pt x="3959864" y="264465"/>
                  <a:pt x="3959585" y="259583"/>
                  <a:pt x="3960553" y="255044"/>
                </a:cubicBezTo>
                <a:cubicBezTo>
                  <a:pt x="3961521" y="250505"/>
                  <a:pt x="3965149" y="245708"/>
                  <a:pt x="3971437" y="240653"/>
                </a:cubicBezTo>
                <a:cubicBezTo>
                  <a:pt x="3974581" y="238126"/>
                  <a:pt x="3978145" y="236541"/>
                  <a:pt x="3982128" y="235897"/>
                </a:cubicBezTo>
                <a:close/>
                <a:moveTo>
                  <a:pt x="1143503" y="234122"/>
                </a:moveTo>
                <a:cubicBezTo>
                  <a:pt x="1148235" y="234128"/>
                  <a:pt x="1152975" y="235380"/>
                  <a:pt x="1157721" y="237879"/>
                </a:cubicBezTo>
                <a:cubicBezTo>
                  <a:pt x="1167214" y="242876"/>
                  <a:pt x="1171961" y="250767"/>
                  <a:pt x="1171961" y="261551"/>
                </a:cubicBezTo>
                <a:cubicBezTo>
                  <a:pt x="1171961" y="272335"/>
                  <a:pt x="1166465" y="279985"/>
                  <a:pt x="1155473" y="284502"/>
                </a:cubicBezTo>
                <a:cubicBezTo>
                  <a:pt x="1144482" y="289019"/>
                  <a:pt x="1134781" y="288471"/>
                  <a:pt x="1126370" y="282857"/>
                </a:cubicBezTo>
                <a:cubicBezTo>
                  <a:pt x="1117959" y="277243"/>
                  <a:pt x="1113991" y="269581"/>
                  <a:pt x="1114464" y="259873"/>
                </a:cubicBezTo>
                <a:cubicBezTo>
                  <a:pt x="1114937" y="250165"/>
                  <a:pt x="1119892" y="242822"/>
                  <a:pt x="1129328" y="237846"/>
                </a:cubicBezTo>
                <a:cubicBezTo>
                  <a:pt x="1134046" y="235358"/>
                  <a:pt x="1138771" y="234117"/>
                  <a:pt x="1143503" y="234122"/>
                </a:cubicBezTo>
                <a:close/>
                <a:moveTo>
                  <a:pt x="3451533" y="229997"/>
                </a:moveTo>
                <a:cubicBezTo>
                  <a:pt x="3454879" y="230933"/>
                  <a:pt x="3459239" y="232865"/>
                  <a:pt x="3464615" y="235792"/>
                </a:cubicBezTo>
                <a:cubicBezTo>
                  <a:pt x="3486118" y="247501"/>
                  <a:pt x="3498967" y="259296"/>
                  <a:pt x="3503162" y="271177"/>
                </a:cubicBezTo>
                <a:cubicBezTo>
                  <a:pt x="3507356" y="283058"/>
                  <a:pt x="3507546" y="292303"/>
                  <a:pt x="3503732" y="298914"/>
                </a:cubicBezTo>
                <a:cubicBezTo>
                  <a:pt x="3499917" y="305525"/>
                  <a:pt x="3492611" y="302725"/>
                  <a:pt x="3481813" y="290514"/>
                </a:cubicBezTo>
                <a:cubicBezTo>
                  <a:pt x="3471014" y="278304"/>
                  <a:pt x="3460023" y="264283"/>
                  <a:pt x="3448837" y="248451"/>
                </a:cubicBezTo>
                <a:cubicBezTo>
                  <a:pt x="3440599" y="233340"/>
                  <a:pt x="3441498" y="227189"/>
                  <a:pt x="3451533" y="229997"/>
                </a:cubicBezTo>
                <a:close/>
                <a:moveTo>
                  <a:pt x="5429019" y="225715"/>
                </a:moveTo>
                <a:cubicBezTo>
                  <a:pt x="5425647" y="225905"/>
                  <a:pt x="5422367" y="227184"/>
                  <a:pt x="5419181" y="229554"/>
                </a:cubicBezTo>
                <a:cubicBezTo>
                  <a:pt x="5412806" y="234294"/>
                  <a:pt x="5409619" y="240610"/>
                  <a:pt x="5409619" y="248505"/>
                </a:cubicBezTo>
                <a:cubicBezTo>
                  <a:pt x="5409619" y="256399"/>
                  <a:pt x="5413168" y="262325"/>
                  <a:pt x="5420267" y="266283"/>
                </a:cubicBezTo>
                <a:cubicBezTo>
                  <a:pt x="5427365" y="270241"/>
                  <a:pt x="5434313" y="270040"/>
                  <a:pt x="5441110" y="265681"/>
                </a:cubicBezTo>
                <a:cubicBezTo>
                  <a:pt x="5447907" y="261307"/>
                  <a:pt x="5451102" y="254997"/>
                  <a:pt x="5450693" y="246752"/>
                </a:cubicBezTo>
                <a:cubicBezTo>
                  <a:pt x="5450285" y="238506"/>
                  <a:pt x="5446523" y="232394"/>
                  <a:pt x="5439411" y="228414"/>
                </a:cubicBezTo>
                <a:cubicBezTo>
                  <a:pt x="5435855" y="226424"/>
                  <a:pt x="5432390" y="225525"/>
                  <a:pt x="5429019" y="225715"/>
                </a:cubicBezTo>
                <a:close/>
                <a:moveTo>
                  <a:pt x="5431501" y="202795"/>
                </a:moveTo>
                <a:cubicBezTo>
                  <a:pt x="5437021" y="202917"/>
                  <a:pt x="5442667" y="204190"/>
                  <a:pt x="5448435" y="206613"/>
                </a:cubicBezTo>
                <a:cubicBezTo>
                  <a:pt x="5459971" y="211460"/>
                  <a:pt x="5467632" y="219140"/>
                  <a:pt x="5471418" y="229651"/>
                </a:cubicBezTo>
                <a:cubicBezTo>
                  <a:pt x="5475204" y="240162"/>
                  <a:pt x="5475649" y="250559"/>
                  <a:pt x="5472751" y="260841"/>
                </a:cubicBezTo>
                <a:cubicBezTo>
                  <a:pt x="5469855" y="271123"/>
                  <a:pt x="5464435" y="278992"/>
                  <a:pt x="5456490" y="284448"/>
                </a:cubicBezTo>
                <a:cubicBezTo>
                  <a:pt x="5448545" y="289905"/>
                  <a:pt x="5439106" y="292633"/>
                  <a:pt x="5428172" y="292633"/>
                </a:cubicBezTo>
                <a:cubicBezTo>
                  <a:pt x="5417237" y="292633"/>
                  <a:pt x="5407335" y="288195"/>
                  <a:pt x="5398466" y="279318"/>
                </a:cubicBezTo>
                <a:cubicBezTo>
                  <a:pt x="5389596" y="270442"/>
                  <a:pt x="5385161" y="260898"/>
                  <a:pt x="5385161" y="250688"/>
                </a:cubicBezTo>
                <a:cubicBezTo>
                  <a:pt x="5385161" y="240478"/>
                  <a:pt x="5387549" y="231547"/>
                  <a:pt x="5392325" y="223897"/>
                </a:cubicBezTo>
                <a:cubicBezTo>
                  <a:pt x="5397100" y="216246"/>
                  <a:pt x="5404761" y="210241"/>
                  <a:pt x="5415309" y="205882"/>
                </a:cubicBezTo>
                <a:cubicBezTo>
                  <a:pt x="5420582" y="203702"/>
                  <a:pt x="5425979" y="202673"/>
                  <a:pt x="5431501" y="202795"/>
                </a:cubicBezTo>
                <a:close/>
                <a:moveTo>
                  <a:pt x="5173753" y="181814"/>
                </a:moveTo>
                <a:lnTo>
                  <a:pt x="5115147" y="188437"/>
                </a:lnTo>
                <a:cubicBezTo>
                  <a:pt x="5113813" y="190506"/>
                  <a:pt x="5112532" y="192146"/>
                  <a:pt x="5111304" y="193358"/>
                </a:cubicBezTo>
                <a:lnTo>
                  <a:pt x="5109873" y="194311"/>
                </a:lnTo>
                <a:lnTo>
                  <a:pt x="5117061" y="196149"/>
                </a:lnTo>
                <a:cubicBezTo>
                  <a:pt x="5122984" y="198436"/>
                  <a:pt x="5125472" y="200885"/>
                  <a:pt x="5124525" y="203494"/>
                </a:cubicBezTo>
                <a:cubicBezTo>
                  <a:pt x="5123579" y="206104"/>
                  <a:pt x="5122705" y="208764"/>
                  <a:pt x="5121901" y="211475"/>
                </a:cubicBezTo>
                <a:cubicBezTo>
                  <a:pt x="5135439" y="210686"/>
                  <a:pt x="5153830" y="208628"/>
                  <a:pt x="5177075" y="205301"/>
                </a:cubicBezTo>
                <a:cubicBezTo>
                  <a:pt x="5177075" y="198619"/>
                  <a:pt x="5175953" y="192578"/>
                  <a:pt x="5173709" y="187179"/>
                </a:cubicBezTo>
                <a:close/>
                <a:moveTo>
                  <a:pt x="3030628" y="181814"/>
                </a:moveTo>
                <a:lnTo>
                  <a:pt x="2972022" y="188437"/>
                </a:lnTo>
                <a:cubicBezTo>
                  <a:pt x="2970688" y="190506"/>
                  <a:pt x="2969407" y="192146"/>
                  <a:pt x="2968179" y="193358"/>
                </a:cubicBezTo>
                <a:lnTo>
                  <a:pt x="2966749" y="194311"/>
                </a:lnTo>
                <a:lnTo>
                  <a:pt x="2973937" y="196149"/>
                </a:lnTo>
                <a:cubicBezTo>
                  <a:pt x="2979859" y="198436"/>
                  <a:pt x="2982347" y="200885"/>
                  <a:pt x="2981401" y="203494"/>
                </a:cubicBezTo>
                <a:cubicBezTo>
                  <a:pt x="2980454" y="206104"/>
                  <a:pt x="2979580" y="208764"/>
                  <a:pt x="2978776" y="211475"/>
                </a:cubicBezTo>
                <a:cubicBezTo>
                  <a:pt x="2992313" y="210686"/>
                  <a:pt x="3010705" y="208628"/>
                  <a:pt x="3033950" y="205301"/>
                </a:cubicBezTo>
                <a:cubicBezTo>
                  <a:pt x="3033950" y="198619"/>
                  <a:pt x="3032828" y="192578"/>
                  <a:pt x="3030584" y="187179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4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9" y="181814"/>
                </a:moveTo>
                <a:lnTo>
                  <a:pt x="114522" y="188437"/>
                </a:lnTo>
                <a:cubicBezTo>
                  <a:pt x="113189" y="190506"/>
                  <a:pt x="111908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1" y="205301"/>
                </a:cubicBezTo>
                <a:cubicBezTo>
                  <a:pt x="176451" y="198619"/>
                  <a:pt x="175328" y="192578"/>
                  <a:pt x="173084" y="187179"/>
                </a:cubicBezTo>
                <a:close/>
                <a:moveTo>
                  <a:pt x="5184431" y="180607"/>
                </a:moveTo>
                <a:lnTo>
                  <a:pt x="5176747" y="181476"/>
                </a:lnTo>
                <a:lnTo>
                  <a:pt x="5180624" y="181253"/>
                </a:lnTo>
                <a:lnTo>
                  <a:pt x="5187214" y="183232"/>
                </a:lnTo>
                <a:close/>
                <a:moveTo>
                  <a:pt x="3041307" y="180607"/>
                </a:moveTo>
                <a:lnTo>
                  <a:pt x="3033623" y="181476"/>
                </a:lnTo>
                <a:lnTo>
                  <a:pt x="3037500" y="181253"/>
                </a:lnTo>
                <a:lnTo>
                  <a:pt x="3044090" y="183232"/>
                </a:ln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1143519" y="132889"/>
                </a:moveTo>
                <a:cubicBezTo>
                  <a:pt x="1148251" y="132895"/>
                  <a:pt x="1152989" y="134145"/>
                  <a:pt x="1157732" y="136640"/>
                </a:cubicBezTo>
                <a:cubicBezTo>
                  <a:pt x="1167218" y="141631"/>
                  <a:pt x="1171961" y="149525"/>
                  <a:pt x="1171961" y="160323"/>
                </a:cubicBezTo>
                <a:cubicBezTo>
                  <a:pt x="1171961" y="171107"/>
                  <a:pt x="1166465" y="178758"/>
                  <a:pt x="1155473" y="183275"/>
                </a:cubicBezTo>
                <a:cubicBezTo>
                  <a:pt x="1144482" y="187792"/>
                  <a:pt x="1134781" y="187243"/>
                  <a:pt x="1126370" y="181629"/>
                </a:cubicBezTo>
                <a:cubicBezTo>
                  <a:pt x="1117959" y="176015"/>
                  <a:pt x="1113991" y="168350"/>
                  <a:pt x="1114464" y="158635"/>
                </a:cubicBezTo>
                <a:cubicBezTo>
                  <a:pt x="1114937" y="148919"/>
                  <a:pt x="1119895" y="141577"/>
                  <a:pt x="1129338" y="136608"/>
                </a:cubicBezTo>
                <a:cubicBezTo>
                  <a:pt x="1134060" y="134124"/>
                  <a:pt x="1138787" y="132884"/>
                  <a:pt x="1143519" y="132889"/>
                </a:cubicBezTo>
                <a:close/>
                <a:moveTo>
                  <a:pt x="3425787" y="131088"/>
                </a:moveTo>
                <a:cubicBezTo>
                  <a:pt x="3428341" y="131455"/>
                  <a:pt x="3431414" y="132216"/>
                  <a:pt x="3435006" y="133371"/>
                </a:cubicBezTo>
                <a:cubicBezTo>
                  <a:pt x="3447740" y="136812"/>
                  <a:pt x="3452956" y="140817"/>
                  <a:pt x="3450655" y="145384"/>
                </a:cubicBezTo>
                <a:cubicBezTo>
                  <a:pt x="3448353" y="149952"/>
                  <a:pt x="3446077" y="165550"/>
                  <a:pt x="3443825" y="192180"/>
                </a:cubicBezTo>
                <a:cubicBezTo>
                  <a:pt x="3441574" y="218810"/>
                  <a:pt x="3433906" y="240535"/>
                  <a:pt x="3420820" y="257356"/>
                </a:cubicBezTo>
                <a:cubicBezTo>
                  <a:pt x="3407735" y="274177"/>
                  <a:pt x="3389738" y="286062"/>
                  <a:pt x="3366829" y="293010"/>
                </a:cubicBezTo>
                <a:cubicBezTo>
                  <a:pt x="3343921" y="299957"/>
                  <a:pt x="3341572" y="296867"/>
                  <a:pt x="3359785" y="283739"/>
                </a:cubicBezTo>
                <a:cubicBezTo>
                  <a:pt x="3377997" y="270610"/>
                  <a:pt x="3391268" y="257686"/>
                  <a:pt x="3399600" y="244966"/>
                </a:cubicBezTo>
                <a:cubicBezTo>
                  <a:pt x="3407932" y="232247"/>
                  <a:pt x="3413449" y="218243"/>
                  <a:pt x="3416152" y="202957"/>
                </a:cubicBezTo>
                <a:cubicBezTo>
                  <a:pt x="3418855" y="187670"/>
                  <a:pt x="3420207" y="175244"/>
                  <a:pt x="3420207" y="165679"/>
                </a:cubicBezTo>
                <a:cubicBezTo>
                  <a:pt x="3420207" y="155469"/>
                  <a:pt x="3419081" y="146377"/>
                  <a:pt x="3416830" y="138404"/>
                </a:cubicBezTo>
                <a:cubicBezTo>
                  <a:pt x="3415141" y="132424"/>
                  <a:pt x="3418127" y="129986"/>
                  <a:pt x="3425787" y="131088"/>
                </a:cubicBez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2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5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2563076" y="119956"/>
                </a:moveTo>
                <a:cubicBezTo>
                  <a:pt x="2567251" y="120249"/>
                  <a:pt x="2572375" y="121977"/>
                  <a:pt x="2578448" y="125143"/>
                </a:cubicBezTo>
                <a:cubicBezTo>
                  <a:pt x="2590594" y="131474"/>
                  <a:pt x="2593215" y="137515"/>
                  <a:pt x="2586310" y="143266"/>
                </a:cubicBezTo>
                <a:cubicBezTo>
                  <a:pt x="2579405" y="149016"/>
                  <a:pt x="2574906" y="156426"/>
                  <a:pt x="2572812" y="165496"/>
                </a:cubicBezTo>
                <a:cubicBezTo>
                  <a:pt x="2570719" y="174567"/>
                  <a:pt x="2572145" y="183809"/>
                  <a:pt x="2577093" y="193223"/>
                </a:cubicBezTo>
                <a:cubicBezTo>
                  <a:pt x="2582040" y="202638"/>
                  <a:pt x="2583166" y="214034"/>
                  <a:pt x="2580470" y="227414"/>
                </a:cubicBezTo>
                <a:cubicBezTo>
                  <a:pt x="2620780" y="238513"/>
                  <a:pt x="2649414" y="245852"/>
                  <a:pt x="2666371" y="249430"/>
                </a:cubicBezTo>
                <a:cubicBezTo>
                  <a:pt x="2683328" y="253008"/>
                  <a:pt x="2703111" y="255460"/>
                  <a:pt x="2725718" y="256786"/>
                </a:cubicBezTo>
                <a:cubicBezTo>
                  <a:pt x="2748326" y="258113"/>
                  <a:pt x="2771836" y="257191"/>
                  <a:pt x="2796251" y="254022"/>
                </a:cubicBezTo>
                <a:cubicBezTo>
                  <a:pt x="2820665" y="250853"/>
                  <a:pt x="2828125" y="254094"/>
                  <a:pt x="2818632" y="263745"/>
                </a:cubicBezTo>
                <a:lnTo>
                  <a:pt x="2780537" y="282158"/>
                </a:lnTo>
                <a:cubicBezTo>
                  <a:pt x="2760977" y="291837"/>
                  <a:pt x="2746648" y="296222"/>
                  <a:pt x="2737549" y="295311"/>
                </a:cubicBezTo>
                <a:cubicBezTo>
                  <a:pt x="2728450" y="294401"/>
                  <a:pt x="2709625" y="289109"/>
                  <a:pt x="2681074" y="279437"/>
                </a:cubicBezTo>
                <a:cubicBezTo>
                  <a:pt x="2652522" y="269764"/>
                  <a:pt x="2629653" y="262121"/>
                  <a:pt x="2612466" y="256507"/>
                </a:cubicBezTo>
                <a:cubicBezTo>
                  <a:pt x="2595280" y="250892"/>
                  <a:pt x="2583248" y="247185"/>
                  <a:pt x="2576372" y="245386"/>
                </a:cubicBezTo>
                <a:cubicBezTo>
                  <a:pt x="2569496" y="243586"/>
                  <a:pt x="2562616" y="244676"/>
                  <a:pt x="2555733" y="248655"/>
                </a:cubicBezTo>
                <a:cubicBezTo>
                  <a:pt x="2548850" y="252635"/>
                  <a:pt x="2541920" y="256234"/>
                  <a:pt x="2534943" y="259453"/>
                </a:cubicBezTo>
                <a:cubicBezTo>
                  <a:pt x="2527967" y="262673"/>
                  <a:pt x="2520284" y="260335"/>
                  <a:pt x="2511895" y="252441"/>
                </a:cubicBezTo>
                <a:cubicBezTo>
                  <a:pt x="2503506" y="244547"/>
                  <a:pt x="2502535" y="240270"/>
                  <a:pt x="2508980" y="239610"/>
                </a:cubicBezTo>
                <a:cubicBezTo>
                  <a:pt x="2515426" y="238951"/>
                  <a:pt x="2533169" y="234778"/>
                  <a:pt x="2562208" y="227091"/>
                </a:cubicBezTo>
                <a:cubicBezTo>
                  <a:pt x="2562566" y="226589"/>
                  <a:pt x="2561663" y="221900"/>
                  <a:pt x="2559497" y="213023"/>
                </a:cubicBezTo>
                <a:cubicBezTo>
                  <a:pt x="2557332" y="204147"/>
                  <a:pt x="2554410" y="196661"/>
                  <a:pt x="2550732" y="190567"/>
                </a:cubicBezTo>
                <a:cubicBezTo>
                  <a:pt x="2547054" y="184472"/>
                  <a:pt x="2546337" y="176338"/>
                  <a:pt x="2548581" y="166163"/>
                </a:cubicBezTo>
                <a:cubicBezTo>
                  <a:pt x="2550825" y="155989"/>
                  <a:pt x="2548513" y="151576"/>
                  <a:pt x="2541644" y="152924"/>
                </a:cubicBezTo>
                <a:cubicBezTo>
                  <a:pt x="2534775" y="154272"/>
                  <a:pt x="2527354" y="152823"/>
                  <a:pt x="2519381" y="148579"/>
                </a:cubicBezTo>
                <a:cubicBezTo>
                  <a:pt x="2511408" y="144334"/>
                  <a:pt x="2510314" y="141426"/>
                  <a:pt x="2516100" y="139856"/>
                </a:cubicBezTo>
                <a:cubicBezTo>
                  <a:pt x="2521887" y="138286"/>
                  <a:pt x="2528411" y="136440"/>
                  <a:pt x="2535675" y="134317"/>
                </a:cubicBezTo>
                <a:cubicBezTo>
                  <a:pt x="2542938" y="132195"/>
                  <a:pt x="2548846" y="128552"/>
                  <a:pt x="2553399" y="123390"/>
                </a:cubicBezTo>
                <a:cubicBezTo>
                  <a:pt x="2555676" y="120809"/>
                  <a:pt x="2558901" y="119664"/>
                  <a:pt x="2563076" y="119956"/>
                </a:cubicBezTo>
                <a:close/>
                <a:moveTo>
                  <a:pt x="1996512" y="117808"/>
                </a:moveTo>
                <a:cubicBezTo>
                  <a:pt x="1990891" y="118245"/>
                  <a:pt x="1975310" y="120923"/>
                  <a:pt x="1949770" y="125842"/>
                </a:cubicBezTo>
                <a:cubicBezTo>
                  <a:pt x="1950630" y="134203"/>
                  <a:pt x="1951835" y="145201"/>
                  <a:pt x="1953384" y="158839"/>
                </a:cubicBezTo>
                <a:cubicBezTo>
                  <a:pt x="1977375" y="154422"/>
                  <a:pt x="1992131" y="151870"/>
                  <a:pt x="1997652" y="151181"/>
                </a:cubicBezTo>
                <a:cubicBezTo>
                  <a:pt x="1998914" y="148070"/>
                  <a:pt x="2000445" y="141620"/>
                  <a:pt x="2002244" y="131833"/>
                </a:cubicBezTo>
                <a:cubicBezTo>
                  <a:pt x="2004044" y="122046"/>
                  <a:pt x="2002133" y="117371"/>
                  <a:pt x="1996512" y="117808"/>
                </a:cubicBezTo>
                <a:close/>
                <a:moveTo>
                  <a:pt x="1859136" y="116047"/>
                </a:moveTo>
                <a:cubicBezTo>
                  <a:pt x="1863435" y="116181"/>
                  <a:pt x="1868490" y="117797"/>
                  <a:pt x="1874301" y="120895"/>
                </a:cubicBezTo>
                <a:cubicBezTo>
                  <a:pt x="1885924" y="127090"/>
                  <a:pt x="1889405" y="133084"/>
                  <a:pt x="1884744" y="138877"/>
                </a:cubicBezTo>
                <a:cubicBezTo>
                  <a:pt x="1880084" y="144671"/>
                  <a:pt x="1876918" y="150497"/>
                  <a:pt x="1875248" y="156355"/>
                </a:cubicBezTo>
                <a:cubicBezTo>
                  <a:pt x="1873577" y="162213"/>
                  <a:pt x="1871852" y="178901"/>
                  <a:pt x="1870074" y="206420"/>
                </a:cubicBezTo>
                <a:cubicBezTo>
                  <a:pt x="1869214" y="221491"/>
                  <a:pt x="1868985" y="227199"/>
                  <a:pt x="1869386" y="223542"/>
                </a:cubicBezTo>
                <a:cubicBezTo>
                  <a:pt x="1909481" y="196611"/>
                  <a:pt x="1922326" y="192004"/>
                  <a:pt x="1907922" y="209722"/>
                </a:cubicBezTo>
                <a:cubicBezTo>
                  <a:pt x="1893517" y="227439"/>
                  <a:pt x="1883264" y="240001"/>
                  <a:pt x="1877162" y="247408"/>
                </a:cubicBezTo>
                <a:cubicBezTo>
                  <a:pt x="1871060" y="254814"/>
                  <a:pt x="1864690" y="263530"/>
                  <a:pt x="1858050" y="273554"/>
                </a:cubicBezTo>
                <a:cubicBezTo>
                  <a:pt x="1851411" y="283577"/>
                  <a:pt x="1845216" y="283201"/>
                  <a:pt x="1839465" y="272424"/>
                </a:cubicBezTo>
                <a:cubicBezTo>
                  <a:pt x="1833715" y="261648"/>
                  <a:pt x="1833091" y="252319"/>
                  <a:pt x="1837594" y="244439"/>
                </a:cubicBezTo>
                <a:cubicBezTo>
                  <a:pt x="1842097" y="236559"/>
                  <a:pt x="1845018" y="223434"/>
                  <a:pt x="1846359" y="205065"/>
                </a:cubicBezTo>
                <a:cubicBezTo>
                  <a:pt x="1847700" y="186695"/>
                  <a:pt x="1848370" y="174011"/>
                  <a:pt x="1848370" y="167013"/>
                </a:cubicBezTo>
                <a:lnTo>
                  <a:pt x="1848370" y="148127"/>
                </a:lnTo>
                <a:cubicBezTo>
                  <a:pt x="1848370" y="144585"/>
                  <a:pt x="1845273" y="145019"/>
                  <a:pt x="1839078" y="149428"/>
                </a:cubicBezTo>
                <a:cubicBezTo>
                  <a:pt x="1832883" y="153838"/>
                  <a:pt x="1824924" y="157660"/>
                  <a:pt x="1815202" y="160893"/>
                </a:cubicBezTo>
                <a:cubicBezTo>
                  <a:pt x="1805479" y="164127"/>
                  <a:pt x="1796656" y="162460"/>
                  <a:pt x="1788733" y="155892"/>
                </a:cubicBezTo>
                <a:cubicBezTo>
                  <a:pt x="1780810" y="149324"/>
                  <a:pt x="1781129" y="145721"/>
                  <a:pt x="1789690" y="145083"/>
                </a:cubicBezTo>
                <a:cubicBezTo>
                  <a:pt x="1798251" y="144445"/>
                  <a:pt x="1808802" y="141534"/>
                  <a:pt x="1821343" y="136350"/>
                </a:cubicBezTo>
                <a:cubicBezTo>
                  <a:pt x="1833883" y="131166"/>
                  <a:pt x="1842939" y="125745"/>
                  <a:pt x="1848510" y="120088"/>
                </a:cubicBezTo>
                <a:cubicBezTo>
                  <a:pt x="1851296" y="117260"/>
                  <a:pt x="1854838" y="115912"/>
                  <a:pt x="1859136" y="116047"/>
                </a:cubicBezTo>
                <a:close/>
                <a:moveTo>
                  <a:pt x="4418174" y="106354"/>
                </a:moveTo>
                <a:cubicBezTo>
                  <a:pt x="4408953" y="108118"/>
                  <a:pt x="4396857" y="109788"/>
                  <a:pt x="4381886" y="111366"/>
                </a:cubicBezTo>
                <a:lnTo>
                  <a:pt x="4381886" y="184479"/>
                </a:lnTo>
                <a:cubicBezTo>
                  <a:pt x="4397359" y="183662"/>
                  <a:pt x="4409455" y="182529"/>
                  <a:pt x="4418174" y="181081"/>
                </a:cubicBezTo>
                <a:lnTo>
                  <a:pt x="4418174" y="154946"/>
                </a:lnTo>
                <a:cubicBezTo>
                  <a:pt x="4414073" y="155849"/>
                  <a:pt x="4409599" y="156301"/>
                  <a:pt x="4404752" y="156301"/>
                </a:cubicBezTo>
                <a:cubicBezTo>
                  <a:pt x="4399173" y="156301"/>
                  <a:pt x="4393939" y="153530"/>
                  <a:pt x="4389049" y="147987"/>
                </a:cubicBezTo>
                <a:cubicBezTo>
                  <a:pt x="4384159" y="142445"/>
                  <a:pt x="4385579" y="139071"/>
                  <a:pt x="4393308" y="137866"/>
                </a:cubicBezTo>
                <a:cubicBezTo>
                  <a:pt x="4401038" y="136662"/>
                  <a:pt x="4409326" y="134948"/>
                  <a:pt x="4418174" y="132725"/>
                </a:cubicBezTo>
                <a:close/>
                <a:moveTo>
                  <a:pt x="4725539" y="102829"/>
                </a:moveTo>
                <a:cubicBezTo>
                  <a:pt x="4728939" y="102469"/>
                  <a:pt x="4733274" y="103235"/>
                  <a:pt x="4738544" y="105128"/>
                </a:cubicBezTo>
                <a:cubicBezTo>
                  <a:pt x="4752870" y="109788"/>
                  <a:pt x="4757473" y="114911"/>
                  <a:pt x="4752354" y="120497"/>
                </a:cubicBezTo>
                <a:cubicBezTo>
                  <a:pt x="4747235" y="126082"/>
                  <a:pt x="4743614" y="132478"/>
                  <a:pt x="4741491" y="139684"/>
                </a:cubicBezTo>
                <a:cubicBezTo>
                  <a:pt x="4739369" y="146890"/>
                  <a:pt x="4736100" y="170820"/>
                  <a:pt x="4731683" y="211475"/>
                </a:cubicBezTo>
                <a:cubicBezTo>
                  <a:pt x="4743284" y="204821"/>
                  <a:pt x="4754957" y="198884"/>
                  <a:pt x="4766701" y="193664"/>
                </a:cubicBezTo>
                <a:cubicBezTo>
                  <a:pt x="4778446" y="188444"/>
                  <a:pt x="4781845" y="188333"/>
                  <a:pt x="4776897" y="193331"/>
                </a:cubicBezTo>
                <a:cubicBezTo>
                  <a:pt x="4771950" y="198328"/>
                  <a:pt x="4762571" y="207789"/>
                  <a:pt x="4748762" y="221714"/>
                </a:cubicBezTo>
                <a:cubicBezTo>
                  <a:pt x="4734952" y="235638"/>
                  <a:pt x="4724534" y="247565"/>
                  <a:pt x="4717507" y="257496"/>
                </a:cubicBezTo>
                <a:cubicBezTo>
                  <a:pt x="4710481" y="267427"/>
                  <a:pt x="4703637" y="266487"/>
                  <a:pt x="4696976" y="254678"/>
                </a:cubicBezTo>
                <a:cubicBezTo>
                  <a:pt x="4690315" y="242869"/>
                  <a:pt x="4689505" y="234570"/>
                  <a:pt x="4694545" y="229780"/>
                </a:cubicBezTo>
                <a:cubicBezTo>
                  <a:pt x="4699586" y="224990"/>
                  <a:pt x="4703633" y="217795"/>
                  <a:pt x="4706688" y="208194"/>
                </a:cubicBezTo>
                <a:cubicBezTo>
                  <a:pt x="4709742" y="198594"/>
                  <a:pt x="4711947" y="186379"/>
                  <a:pt x="4713302" y="171552"/>
                </a:cubicBezTo>
                <a:cubicBezTo>
                  <a:pt x="4714657" y="156724"/>
                  <a:pt x="4715557" y="146650"/>
                  <a:pt x="4716002" y="141330"/>
                </a:cubicBezTo>
                <a:cubicBezTo>
                  <a:pt x="4716446" y="136009"/>
                  <a:pt x="4713105" y="134665"/>
                  <a:pt x="4705978" y="137296"/>
                </a:cubicBezTo>
                <a:cubicBezTo>
                  <a:pt x="4698851" y="139928"/>
                  <a:pt x="4691885" y="142853"/>
                  <a:pt x="4685080" y="146073"/>
                </a:cubicBezTo>
                <a:cubicBezTo>
                  <a:pt x="4678276" y="149292"/>
                  <a:pt x="4669919" y="147758"/>
                  <a:pt x="4660010" y="141469"/>
                </a:cubicBezTo>
                <a:cubicBezTo>
                  <a:pt x="4650102" y="135181"/>
                  <a:pt x="4650585" y="131130"/>
                  <a:pt x="4661462" y="129316"/>
                </a:cubicBezTo>
                <a:cubicBezTo>
                  <a:pt x="4672339" y="127502"/>
                  <a:pt x="4683740" y="124684"/>
                  <a:pt x="4695664" y="120863"/>
                </a:cubicBezTo>
                <a:cubicBezTo>
                  <a:pt x="4707588" y="117041"/>
                  <a:pt x="4715080" y="112517"/>
                  <a:pt x="4718142" y="107290"/>
                </a:cubicBezTo>
                <a:cubicBezTo>
                  <a:pt x="4719673" y="104676"/>
                  <a:pt x="4722138" y="103189"/>
                  <a:pt x="4725539" y="102829"/>
                </a:cubicBezTo>
                <a:close/>
                <a:moveTo>
                  <a:pt x="4470186" y="98266"/>
                </a:moveTo>
                <a:cubicBezTo>
                  <a:pt x="4463805" y="99169"/>
                  <a:pt x="4455408" y="100367"/>
                  <a:pt x="4444997" y="101858"/>
                </a:cubicBezTo>
                <a:cubicBezTo>
                  <a:pt x="4444309" y="110735"/>
                  <a:pt x="4443965" y="119382"/>
                  <a:pt x="4443965" y="127800"/>
                </a:cubicBezTo>
                <a:cubicBezTo>
                  <a:pt x="4445844" y="127900"/>
                  <a:pt x="4450336" y="126799"/>
                  <a:pt x="4457441" y="124498"/>
                </a:cubicBezTo>
                <a:cubicBezTo>
                  <a:pt x="4464547" y="122196"/>
                  <a:pt x="4470828" y="124078"/>
                  <a:pt x="4476285" y="130144"/>
                </a:cubicBezTo>
                <a:cubicBezTo>
                  <a:pt x="4481741" y="136210"/>
                  <a:pt x="4480124" y="140950"/>
                  <a:pt x="4471434" y="144363"/>
                </a:cubicBezTo>
                <a:cubicBezTo>
                  <a:pt x="4462743" y="147776"/>
                  <a:pt x="4453494" y="150242"/>
                  <a:pt x="4443685" y="151762"/>
                </a:cubicBezTo>
                <a:cubicBezTo>
                  <a:pt x="4442983" y="162388"/>
                  <a:pt x="4442631" y="171494"/>
                  <a:pt x="4442631" y="179080"/>
                </a:cubicBezTo>
                <a:cubicBezTo>
                  <a:pt x="4454820" y="178234"/>
                  <a:pt x="4470509" y="176614"/>
                  <a:pt x="4489696" y="174219"/>
                </a:cubicBezTo>
                <a:cubicBezTo>
                  <a:pt x="4489696" y="131714"/>
                  <a:pt x="4488040" y="108204"/>
                  <a:pt x="4484727" y="103687"/>
                </a:cubicBezTo>
                <a:cubicBezTo>
                  <a:pt x="4481414" y="99169"/>
                  <a:pt x="4476567" y="97363"/>
                  <a:pt x="4470186" y="98266"/>
                </a:cubicBezTo>
                <a:close/>
                <a:moveTo>
                  <a:pt x="5174682" y="94203"/>
                </a:moveTo>
                <a:cubicBezTo>
                  <a:pt x="5170448" y="94438"/>
                  <a:pt x="5164721" y="95118"/>
                  <a:pt x="5157501" y="96244"/>
                </a:cubicBezTo>
                <a:cubicBezTo>
                  <a:pt x="5143060" y="98495"/>
                  <a:pt x="5127143" y="100804"/>
                  <a:pt x="5109748" y="103170"/>
                </a:cubicBezTo>
                <a:cubicBezTo>
                  <a:pt x="5109748" y="109652"/>
                  <a:pt x="5109934" y="113359"/>
                  <a:pt x="5110307" y="114291"/>
                </a:cubicBezTo>
                <a:cubicBezTo>
                  <a:pt x="5119815" y="113502"/>
                  <a:pt x="5130154" y="111057"/>
                  <a:pt x="5141325" y="106956"/>
                </a:cubicBezTo>
                <a:cubicBezTo>
                  <a:pt x="5152496" y="102855"/>
                  <a:pt x="5161050" y="104181"/>
                  <a:pt x="5166987" y="110936"/>
                </a:cubicBezTo>
                <a:cubicBezTo>
                  <a:pt x="5172924" y="117690"/>
                  <a:pt x="5168539" y="122662"/>
                  <a:pt x="5153833" y="125853"/>
                </a:cubicBezTo>
                <a:cubicBezTo>
                  <a:pt x="5139127" y="129044"/>
                  <a:pt x="5125336" y="131005"/>
                  <a:pt x="5112458" y="131736"/>
                </a:cubicBezTo>
                <a:cubicBezTo>
                  <a:pt x="5113362" y="135464"/>
                  <a:pt x="5113813" y="138648"/>
                  <a:pt x="5113813" y="141287"/>
                </a:cubicBezTo>
                <a:cubicBezTo>
                  <a:pt x="5124598" y="138920"/>
                  <a:pt x="5135127" y="136307"/>
                  <a:pt x="5145401" y="133446"/>
                </a:cubicBezTo>
                <a:cubicBezTo>
                  <a:pt x="5155676" y="130585"/>
                  <a:pt x="5163778" y="132267"/>
                  <a:pt x="5169708" y="138490"/>
                </a:cubicBezTo>
                <a:cubicBezTo>
                  <a:pt x="5175637" y="144714"/>
                  <a:pt x="5172192" y="149461"/>
                  <a:pt x="5159372" y="152730"/>
                </a:cubicBezTo>
                <a:cubicBezTo>
                  <a:pt x="5146552" y="156000"/>
                  <a:pt x="5131810" y="158022"/>
                  <a:pt x="5115147" y="158796"/>
                </a:cubicBezTo>
                <a:lnTo>
                  <a:pt x="5116158" y="172347"/>
                </a:lnTo>
                <a:cubicBezTo>
                  <a:pt x="5117176" y="171573"/>
                  <a:pt x="5125960" y="169809"/>
                  <a:pt x="5142508" y="167056"/>
                </a:cubicBezTo>
                <a:cubicBezTo>
                  <a:pt x="5159057" y="164303"/>
                  <a:pt x="5169260" y="162926"/>
                  <a:pt x="5173117" y="162926"/>
                </a:cubicBezTo>
                <a:cubicBezTo>
                  <a:pt x="5177879" y="162926"/>
                  <a:pt x="5181557" y="162912"/>
                  <a:pt x="5184152" y="162883"/>
                </a:cubicBezTo>
                <a:cubicBezTo>
                  <a:pt x="5186633" y="138576"/>
                  <a:pt x="5187669" y="121486"/>
                  <a:pt x="5187260" y="111613"/>
                </a:cubicBezTo>
                <a:cubicBezTo>
                  <a:pt x="5186851" y="101740"/>
                  <a:pt x="5185399" y="96147"/>
                  <a:pt x="5182904" y="94835"/>
                </a:cubicBezTo>
                <a:cubicBezTo>
                  <a:pt x="5181657" y="94179"/>
                  <a:pt x="5178916" y="93968"/>
                  <a:pt x="5174682" y="94203"/>
                </a:cubicBezTo>
                <a:close/>
                <a:moveTo>
                  <a:pt x="3031557" y="94203"/>
                </a:moveTo>
                <a:cubicBezTo>
                  <a:pt x="3027323" y="94438"/>
                  <a:pt x="3021596" y="95118"/>
                  <a:pt x="3014376" y="96244"/>
                </a:cubicBezTo>
                <a:cubicBezTo>
                  <a:pt x="2999936" y="98495"/>
                  <a:pt x="2984018" y="100804"/>
                  <a:pt x="2966623" y="103170"/>
                </a:cubicBezTo>
                <a:cubicBezTo>
                  <a:pt x="2966623" y="109652"/>
                  <a:pt x="2966809" y="113359"/>
                  <a:pt x="2967182" y="114291"/>
                </a:cubicBezTo>
                <a:cubicBezTo>
                  <a:pt x="2976690" y="113502"/>
                  <a:pt x="2987029" y="111057"/>
                  <a:pt x="2998200" y="106956"/>
                </a:cubicBezTo>
                <a:cubicBezTo>
                  <a:pt x="3009371" y="102855"/>
                  <a:pt x="3017925" y="104181"/>
                  <a:pt x="3023862" y="110936"/>
                </a:cubicBezTo>
                <a:cubicBezTo>
                  <a:pt x="3029799" y="117690"/>
                  <a:pt x="3025415" y="122662"/>
                  <a:pt x="3010708" y="125853"/>
                </a:cubicBezTo>
                <a:cubicBezTo>
                  <a:pt x="2996003" y="129044"/>
                  <a:pt x="2982211" y="131005"/>
                  <a:pt x="2969333" y="131736"/>
                </a:cubicBezTo>
                <a:cubicBezTo>
                  <a:pt x="2970237" y="135464"/>
                  <a:pt x="2970688" y="138648"/>
                  <a:pt x="2970688" y="141287"/>
                </a:cubicBezTo>
                <a:cubicBezTo>
                  <a:pt x="2981472" y="138920"/>
                  <a:pt x="2992001" y="136307"/>
                  <a:pt x="3002276" y="133446"/>
                </a:cubicBezTo>
                <a:cubicBezTo>
                  <a:pt x="3012551" y="130585"/>
                  <a:pt x="3020653" y="132267"/>
                  <a:pt x="3026583" y="138490"/>
                </a:cubicBezTo>
                <a:cubicBezTo>
                  <a:pt x="3032513" y="144714"/>
                  <a:pt x="3029067" y="149461"/>
                  <a:pt x="3016247" y="152730"/>
                </a:cubicBezTo>
                <a:cubicBezTo>
                  <a:pt x="3003427" y="156000"/>
                  <a:pt x="2988686" y="158022"/>
                  <a:pt x="2972022" y="158796"/>
                </a:cubicBezTo>
                <a:lnTo>
                  <a:pt x="2973033" y="172347"/>
                </a:lnTo>
                <a:cubicBezTo>
                  <a:pt x="2974051" y="171573"/>
                  <a:pt x="2982835" y="169809"/>
                  <a:pt x="2999383" y="167056"/>
                </a:cubicBezTo>
                <a:cubicBezTo>
                  <a:pt x="3015932" y="164303"/>
                  <a:pt x="3026135" y="162926"/>
                  <a:pt x="3029992" y="162926"/>
                </a:cubicBezTo>
                <a:cubicBezTo>
                  <a:pt x="3034753" y="162926"/>
                  <a:pt x="3038432" y="162912"/>
                  <a:pt x="3041027" y="162883"/>
                </a:cubicBezTo>
                <a:cubicBezTo>
                  <a:pt x="3043508" y="138576"/>
                  <a:pt x="3044544" y="121486"/>
                  <a:pt x="3044135" y="111613"/>
                </a:cubicBezTo>
                <a:cubicBezTo>
                  <a:pt x="3043727" y="101740"/>
                  <a:pt x="3042275" y="96147"/>
                  <a:pt x="3039780" y="94835"/>
                </a:cubicBezTo>
                <a:cubicBezTo>
                  <a:pt x="3038532" y="94179"/>
                  <a:pt x="3035791" y="93968"/>
                  <a:pt x="3031557" y="94203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5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4" y="138648"/>
                  <a:pt x="827564" y="141287"/>
                </a:cubicBezTo>
                <a:cubicBezTo>
                  <a:pt x="838348" y="138920"/>
                  <a:pt x="848877" y="136307"/>
                  <a:pt x="859152" y="133446"/>
                </a:cubicBezTo>
                <a:cubicBezTo>
                  <a:pt x="869426" y="130585"/>
                  <a:pt x="877529" y="132267"/>
                  <a:pt x="883458" y="138490"/>
                </a:cubicBezTo>
                <a:cubicBezTo>
                  <a:pt x="889388" y="144714"/>
                  <a:pt x="885943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9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1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6" y="98495"/>
                  <a:pt x="126518" y="100804"/>
                  <a:pt x="109123" y="103170"/>
                </a:cubicBezTo>
                <a:cubicBezTo>
                  <a:pt x="109123" y="109652"/>
                  <a:pt x="109310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5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9" y="138648"/>
                  <a:pt x="113189" y="141287"/>
                </a:cubicBezTo>
                <a:cubicBezTo>
                  <a:pt x="123973" y="138920"/>
                  <a:pt x="134502" y="136307"/>
                  <a:pt x="144777" y="133446"/>
                </a:cubicBezTo>
                <a:cubicBezTo>
                  <a:pt x="155051" y="130585"/>
                  <a:pt x="163154" y="132267"/>
                  <a:pt x="169083" y="138490"/>
                </a:cubicBezTo>
                <a:cubicBezTo>
                  <a:pt x="175013" y="144714"/>
                  <a:pt x="171568" y="149461"/>
                  <a:pt x="158747" y="152730"/>
                </a:cubicBezTo>
                <a:cubicBezTo>
                  <a:pt x="145927" y="156000"/>
                  <a:pt x="131186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6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2757726" y="91404"/>
                </a:moveTo>
                <a:cubicBezTo>
                  <a:pt x="2765820" y="90472"/>
                  <a:pt x="2773170" y="93928"/>
                  <a:pt x="2779774" y="101772"/>
                </a:cubicBezTo>
                <a:cubicBezTo>
                  <a:pt x="2786377" y="109616"/>
                  <a:pt x="2783215" y="114366"/>
                  <a:pt x="2770288" y="116023"/>
                </a:cubicBezTo>
                <a:cubicBezTo>
                  <a:pt x="2757360" y="117679"/>
                  <a:pt x="2732326" y="120493"/>
                  <a:pt x="2695184" y="124466"/>
                </a:cubicBezTo>
                <a:cubicBezTo>
                  <a:pt x="2700591" y="128997"/>
                  <a:pt x="2700418" y="134314"/>
                  <a:pt x="2694668" y="140415"/>
                </a:cubicBezTo>
                <a:cubicBezTo>
                  <a:pt x="2688918" y="146517"/>
                  <a:pt x="2683185" y="153741"/>
                  <a:pt x="2677471" y="162087"/>
                </a:cubicBezTo>
                <a:cubicBezTo>
                  <a:pt x="2671756" y="170433"/>
                  <a:pt x="2666533" y="177833"/>
                  <a:pt x="2661800" y="184286"/>
                </a:cubicBezTo>
                <a:cubicBezTo>
                  <a:pt x="2657068" y="190739"/>
                  <a:pt x="2655577" y="193965"/>
                  <a:pt x="2657326" y="193965"/>
                </a:cubicBezTo>
                <a:cubicBezTo>
                  <a:pt x="2662460" y="193965"/>
                  <a:pt x="2684924" y="190215"/>
                  <a:pt x="2724718" y="182715"/>
                </a:cubicBezTo>
                <a:cubicBezTo>
                  <a:pt x="2722366" y="178184"/>
                  <a:pt x="2719530" y="173606"/>
                  <a:pt x="2716211" y="168981"/>
                </a:cubicBezTo>
                <a:cubicBezTo>
                  <a:pt x="2712891" y="164356"/>
                  <a:pt x="2712647" y="160162"/>
                  <a:pt x="2715479" y="156398"/>
                </a:cubicBezTo>
                <a:cubicBezTo>
                  <a:pt x="2718311" y="152633"/>
                  <a:pt x="2727081" y="155516"/>
                  <a:pt x="2741786" y="165045"/>
                </a:cubicBezTo>
                <a:cubicBezTo>
                  <a:pt x="2756493" y="174574"/>
                  <a:pt x="2764777" y="184791"/>
                  <a:pt x="2766642" y="195697"/>
                </a:cubicBezTo>
                <a:cubicBezTo>
                  <a:pt x="2768506" y="206603"/>
                  <a:pt x="2767559" y="216035"/>
                  <a:pt x="2763802" y="223994"/>
                </a:cubicBezTo>
                <a:cubicBezTo>
                  <a:pt x="2760045" y="231953"/>
                  <a:pt x="2754685" y="231748"/>
                  <a:pt x="2747723" y="223381"/>
                </a:cubicBezTo>
                <a:cubicBezTo>
                  <a:pt x="2740761" y="215013"/>
                  <a:pt x="2734699" y="206155"/>
                  <a:pt x="2729536" y="196805"/>
                </a:cubicBezTo>
                <a:cubicBezTo>
                  <a:pt x="2692338" y="207416"/>
                  <a:pt x="2668336" y="215196"/>
                  <a:pt x="2657531" y="220143"/>
                </a:cubicBezTo>
                <a:cubicBezTo>
                  <a:pt x="2646725" y="225091"/>
                  <a:pt x="2638551" y="228737"/>
                  <a:pt x="2633009" y="231081"/>
                </a:cubicBezTo>
                <a:cubicBezTo>
                  <a:pt x="2627466" y="233426"/>
                  <a:pt x="2623595" y="229457"/>
                  <a:pt x="2621393" y="219175"/>
                </a:cubicBezTo>
                <a:cubicBezTo>
                  <a:pt x="2619192" y="208894"/>
                  <a:pt x="2620666" y="202319"/>
                  <a:pt x="2625814" y="199450"/>
                </a:cubicBezTo>
                <a:cubicBezTo>
                  <a:pt x="2630962" y="196582"/>
                  <a:pt x="2638838" y="185429"/>
                  <a:pt x="2649443" y="165991"/>
                </a:cubicBezTo>
                <a:cubicBezTo>
                  <a:pt x="2660047" y="146553"/>
                  <a:pt x="2665794" y="133428"/>
                  <a:pt x="2666683" y="126617"/>
                </a:cubicBezTo>
                <a:cubicBezTo>
                  <a:pt x="2655684" y="130173"/>
                  <a:pt x="2645385" y="132410"/>
                  <a:pt x="2635784" y="133328"/>
                </a:cubicBezTo>
                <a:cubicBezTo>
                  <a:pt x="2626183" y="134246"/>
                  <a:pt x="2617009" y="131643"/>
                  <a:pt x="2608261" y="125520"/>
                </a:cubicBezTo>
                <a:cubicBezTo>
                  <a:pt x="2599514" y="119396"/>
                  <a:pt x="2600177" y="116012"/>
                  <a:pt x="2610251" y="115367"/>
                </a:cubicBezTo>
                <a:cubicBezTo>
                  <a:pt x="2620325" y="114721"/>
                  <a:pt x="2636296" y="112359"/>
                  <a:pt x="2658165" y="108279"/>
                </a:cubicBezTo>
                <a:cubicBezTo>
                  <a:pt x="2680034" y="104199"/>
                  <a:pt x="2700071" y="100600"/>
                  <a:pt x="2718276" y="97481"/>
                </a:cubicBezTo>
                <a:cubicBezTo>
                  <a:pt x="2736481" y="94362"/>
                  <a:pt x="2749631" y="92336"/>
                  <a:pt x="2757726" y="91404"/>
                </a:cubicBezTo>
                <a:close/>
                <a:moveTo>
                  <a:pt x="2010359" y="90262"/>
                </a:moveTo>
                <a:cubicBezTo>
                  <a:pt x="2016070" y="89457"/>
                  <a:pt x="2023507" y="92146"/>
                  <a:pt x="2032671" y="98330"/>
                </a:cubicBezTo>
                <a:cubicBezTo>
                  <a:pt x="2044889" y="106576"/>
                  <a:pt x="2047319" y="113746"/>
                  <a:pt x="2039963" y="119841"/>
                </a:cubicBezTo>
                <a:cubicBezTo>
                  <a:pt x="2032606" y="125935"/>
                  <a:pt x="2027286" y="135586"/>
                  <a:pt x="2024002" y="148794"/>
                </a:cubicBezTo>
                <a:cubicBezTo>
                  <a:pt x="2032104" y="156351"/>
                  <a:pt x="2034320" y="161280"/>
                  <a:pt x="2030649" y="163582"/>
                </a:cubicBezTo>
                <a:cubicBezTo>
                  <a:pt x="2026978" y="165884"/>
                  <a:pt x="2015319" y="167673"/>
                  <a:pt x="1995673" y="168949"/>
                </a:cubicBezTo>
                <a:cubicBezTo>
                  <a:pt x="2008264" y="174642"/>
                  <a:pt x="2012957" y="180052"/>
                  <a:pt x="2009752" y="185178"/>
                </a:cubicBezTo>
                <a:cubicBezTo>
                  <a:pt x="2006546" y="190305"/>
                  <a:pt x="2004073" y="200920"/>
                  <a:pt x="2002330" y="217024"/>
                </a:cubicBezTo>
                <a:cubicBezTo>
                  <a:pt x="2000588" y="233128"/>
                  <a:pt x="2001380" y="246174"/>
                  <a:pt x="2004707" y="256162"/>
                </a:cubicBezTo>
                <a:cubicBezTo>
                  <a:pt x="2008034" y="266150"/>
                  <a:pt x="2016251" y="271553"/>
                  <a:pt x="2029358" y="272370"/>
                </a:cubicBezTo>
                <a:cubicBezTo>
                  <a:pt x="2042465" y="273188"/>
                  <a:pt x="2052776" y="272607"/>
                  <a:pt x="2060290" y="270628"/>
                </a:cubicBezTo>
                <a:cubicBezTo>
                  <a:pt x="2067804" y="268649"/>
                  <a:pt x="2072834" y="263071"/>
                  <a:pt x="2075379" y="253893"/>
                </a:cubicBezTo>
                <a:cubicBezTo>
                  <a:pt x="2077925" y="244715"/>
                  <a:pt x="2080954" y="234229"/>
                  <a:pt x="2084468" y="222434"/>
                </a:cubicBezTo>
                <a:cubicBezTo>
                  <a:pt x="2087981" y="210639"/>
                  <a:pt x="2091139" y="214092"/>
                  <a:pt x="2093943" y="232791"/>
                </a:cubicBezTo>
                <a:cubicBezTo>
                  <a:pt x="2096746" y="251491"/>
                  <a:pt x="2100640" y="264200"/>
                  <a:pt x="2105623" y="270918"/>
                </a:cubicBezTo>
                <a:cubicBezTo>
                  <a:pt x="2110606" y="277637"/>
                  <a:pt x="2106042" y="284061"/>
                  <a:pt x="2091932" y="290192"/>
                </a:cubicBezTo>
                <a:cubicBezTo>
                  <a:pt x="2077821" y="296322"/>
                  <a:pt x="2060555" y="299387"/>
                  <a:pt x="2040135" y="299387"/>
                </a:cubicBezTo>
                <a:cubicBezTo>
                  <a:pt x="2020259" y="299387"/>
                  <a:pt x="2005152" y="295673"/>
                  <a:pt x="1994813" y="288245"/>
                </a:cubicBezTo>
                <a:cubicBezTo>
                  <a:pt x="1984473" y="280817"/>
                  <a:pt x="1980204" y="262458"/>
                  <a:pt x="1982003" y="233168"/>
                </a:cubicBezTo>
                <a:cubicBezTo>
                  <a:pt x="1983803" y="203878"/>
                  <a:pt x="1983233" y="183203"/>
                  <a:pt x="1980293" y="171143"/>
                </a:cubicBezTo>
                <a:cubicBezTo>
                  <a:pt x="1976651" y="172046"/>
                  <a:pt x="1971876" y="172857"/>
                  <a:pt x="1965967" y="173574"/>
                </a:cubicBezTo>
                <a:cubicBezTo>
                  <a:pt x="1977669" y="181074"/>
                  <a:pt x="1981820" y="186770"/>
                  <a:pt x="1978422" y="190664"/>
                </a:cubicBezTo>
                <a:cubicBezTo>
                  <a:pt x="1975023" y="194557"/>
                  <a:pt x="1970879" y="202057"/>
                  <a:pt x="1965989" y="213163"/>
                </a:cubicBezTo>
                <a:cubicBezTo>
                  <a:pt x="1961099" y="224270"/>
                  <a:pt x="1954492" y="235613"/>
                  <a:pt x="1946167" y="247193"/>
                </a:cubicBezTo>
                <a:cubicBezTo>
                  <a:pt x="1937843" y="258772"/>
                  <a:pt x="1928518" y="268076"/>
                  <a:pt x="1918193" y="275102"/>
                </a:cubicBezTo>
                <a:cubicBezTo>
                  <a:pt x="1907868" y="282129"/>
                  <a:pt x="1898149" y="286582"/>
                  <a:pt x="1889036" y="288460"/>
                </a:cubicBezTo>
                <a:cubicBezTo>
                  <a:pt x="1879923" y="290339"/>
                  <a:pt x="1879550" y="287180"/>
                  <a:pt x="1887917" y="278985"/>
                </a:cubicBezTo>
                <a:cubicBezTo>
                  <a:pt x="1896285" y="270789"/>
                  <a:pt x="1905771" y="260504"/>
                  <a:pt x="1916375" y="248128"/>
                </a:cubicBezTo>
                <a:cubicBezTo>
                  <a:pt x="1926980" y="235753"/>
                  <a:pt x="1935620" y="221262"/>
                  <a:pt x="1942295" y="204656"/>
                </a:cubicBezTo>
                <a:cubicBezTo>
                  <a:pt x="1945633" y="196353"/>
                  <a:pt x="1947948" y="189859"/>
                  <a:pt x="1949240" y="185173"/>
                </a:cubicBezTo>
                <a:lnTo>
                  <a:pt x="1950026" y="181369"/>
                </a:lnTo>
                <a:lnTo>
                  <a:pt x="1948643" y="183792"/>
                </a:lnTo>
                <a:cubicBezTo>
                  <a:pt x="1944667" y="188839"/>
                  <a:pt x="1941182" y="187276"/>
                  <a:pt x="1938187" y="179102"/>
                </a:cubicBezTo>
                <a:cubicBezTo>
                  <a:pt x="1934193" y="168203"/>
                  <a:pt x="1930655" y="157244"/>
                  <a:pt x="1927571" y="146223"/>
                </a:cubicBezTo>
                <a:cubicBezTo>
                  <a:pt x="1924488" y="135203"/>
                  <a:pt x="1920867" y="125778"/>
                  <a:pt x="1916709" y="117948"/>
                </a:cubicBezTo>
                <a:cubicBezTo>
                  <a:pt x="1912550" y="110118"/>
                  <a:pt x="1915619" y="106877"/>
                  <a:pt x="1925915" y="108225"/>
                </a:cubicBezTo>
                <a:cubicBezTo>
                  <a:pt x="1936211" y="109573"/>
                  <a:pt x="1950484" y="108290"/>
                  <a:pt x="1968731" y="104375"/>
                </a:cubicBezTo>
                <a:cubicBezTo>
                  <a:pt x="1986979" y="100460"/>
                  <a:pt x="1999143" y="96412"/>
                  <a:pt x="2005224" y="92232"/>
                </a:cubicBezTo>
                <a:cubicBezTo>
                  <a:pt x="2006744" y="91187"/>
                  <a:pt x="2008456" y="90531"/>
                  <a:pt x="2010359" y="90262"/>
                </a:cubicBezTo>
                <a:close/>
                <a:moveTo>
                  <a:pt x="3300158" y="87339"/>
                </a:moveTo>
                <a:cubicBezTo>
                  <a:pt x="3304431" y="87339"/>
                  <a:pt x="3309916" y="88773"/>
                  <a:pt x="3316613" y="91641"/>
                </a:cubicBezTo>
                <a:cubicBezTo>
                  <a:pt x="3324587" y="95326"/>
                  <a:pt x="3327433" y="99786"/>
                  <a:pt x="3325153" y="105020"/>
                </a:cubicBezTo>
                <a:cubicBezTo>
                  <a:pt x="3322873" y="110254"/>
                  <a:pt x="3321525" y="116593"/>
                  <a:pt x="3321109" y="124035"/>
                </a:cubicBezTo>
                <a:cubicBezTo>
                  <a:pt x="3320693" y="131478"/>
                  <a:pt x="3320485" y="145359"/>
                  <a:pt x="3320485" y="165679"/>
                </a:cubicBezTo>
                <a:cubicBezTo>
                  <a:pt x="3320485" y="185856"/>
                  <a:pt x="3318811" y="199909"/>
                  <a:pt x="3315463" y="207839"/>
                </a:cubicBezTo>
                <a:cubicBezTo>
                  <a:pt x="3312114" y="215770"/>
                  <a:pt x="3307812" y="215802"/>
                  <a:pt x="3302556" y="207936"/>
                </a:cubicBezTo>
                <a:cubicBezTo>
                  <a:pt x="3297301" y="200071"/>
                  <a:pt x="3295347" y="191882"/>
                  <a:pt x="3296695" y="183372"/>
                </a:cubicBezTo>
                <a:cubicBezTo>
                  <a:pt x="3298043" y="174861"/>
                  <a:pt x="3298943" y="159621"/>
                  <a:pt x="3299394" y="137651"/>
                </a:cubicBezTo>
                <a:cubicBezTo>
                  <a:pt x="3299846" y="115682"/>
                  <a:pt x="3298724" y="101804"/>
                  <a:pt x="3296028" y="96018"/>
                </a:cubicBezTo>
                <a:cubicBezTo>
                  <a:pt x="3293332" y="90232"/>
                  <a:pt x="3294709" y="87339"/>
                  <a:pt x="3300158" y="87339"/>
                </a:cubicBezTo>
                <a:close/>
                <a:moveTo>
                  <a:pt x="3260493" y="66527"/>
                </a:moveTo>
                <a:cubicBezTo>
                  <a:pt x="3267405" y="67969"/>
                  <a:pt x="3273715" y="70123"/>
                  <a:pt x="3279422" y="72991"/>
                </a:cubicBezTo>
                <a:cubicBezTo>
                  <a:pt x="3286994" y="76576"/>
                  <a:pt x="3289865" y="80294"/>
                  <a:pt x="3288037" y="84144"/>
                </a:cubicBezTo>
                <a:cubicBezTo>
                  <a:pt x="3286208" y="87995"/>
                  <a:pt x="3285076" y="98786"/>
                  <a:pt x="3284638" y="116517"/>
                </a:cubicBezTo>
                <a:cubicBezTo>
                  <a:pt x="3284201" y="134249"/>
                  <a:pt x="3283297" y="151755"/>
                  <a:pt x="3281928" y="169035"/>
                </a:cubicBezTo>
                <a:cubicBezTo>
                  <a:pt x="3280558" y="186315"/>
                  <a:pt x="3277067" y="203136"/>
                  <a:pt x="3271452" y="219498"/>
                </a:cubicBezTo>
                <a:cubicBezTo>
                  <a:pt x="3265838" y="235860"/>
                  <a:pt x="3253459" y="249440"/>
                  <a:pt x="3234315" y="260239"/>
                </a:cubicBezTo>
                <a:cubicBezTo>
                  <a:pt x="3215171" y="271037"/>
                  <a:pt x="3212805" y="267975"/>
                  <a:pt x="3227216" y="251054"/>
                </a:cubicBezTo>
                <a:cubicBezTo>
                  <a:pt x="3241628" y="234132"/>
                  <a:pt x="3250627" y="214479"/>
                  <a:pt x="3254212" y="192094"/>
                </a:cubicBezTo>
                <a:cubicBezTo>
                  <a:pt x="3257797" y="169709"/>
                  <a:pt x="3259589" y="152350"/>
                  <a:pt x="3259589" y="140017"/>
                </a:cubicBezTo>
                <a:lnTo>
                  <a:pt x="3259589" y="103579"/>
                </a:lnTo>
                <a:cubicBezTo>
                  <a:pt x="3259589" y="93512"/>
                  <a:pt x="3258012" y="84460"/>
                  <a:pt x="3254857" y="76422"/>
                </a:cubicBezTo>
                <a:cubicBezTo>
                  <a:pt x="3251702" y="68385"/>
                  <a:pt x="3253581" y="65086"/>
                  <a:pt x="3260493" y="66527"/>
                </a:cubicBezTo>
                <a:close/>
                <a:moveTo>
                  <a:pt x="822137" y="60142"/>
                </a:moveTo>
                <a:cubicBezTo>
                  <a:pt x="825526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3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7" y="71217"/>
                  <a:pt x="912917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2" y="183469"/>
                  <a:pt x="912463" y="184788"/>
                </a:cubicBezTo>
                <a:lnTo>
                  <a:pt x="910120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7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7" y="231501"/>
                </a:lnTo>
                <a:cubicBezTo>
                  <a:pt x="830217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4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40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3" y="133661"/>
                </a:cubicBezTo>
                <a:cubicBezTo>
                  <a:pt x="800274" y="117335"/>
                  <a:pt x="797126" y="105533"/>
                  <a:pt x="793040" y="98255"/>
                </a:cubicBezTo>
                <a:cubicBezTo>
                  <a:pt x="788953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1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8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9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5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7" y="183469"/>
                  <a:pt x="198089" y="184788"/>
                </a:cubicBezTo>
                <a:lnTo>
                  <a:pt x="195745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9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6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3" y="218713"/>
                  <a:pt x="297295" y="220864"/>
                  <a:pt x="285164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2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1" y="246243"/>
                  <a:pt x="176451" y="223800"/>
                </a:cubicBezTo>
                <a:lnTo>
                  <a:pt x="119212" y="231501"/>
                </a:lnTo>
                <a:cubicBezTo>
                  <a:pt x="115842" y="248322"/>
                  <a:pt x="107804" y="263558"/>
                  <a:pt x="95099" y="277210"/>
                </a:cubicBezTo>
                <a:cubicBezTo>
                  <a:pt x="82393" y="290862"/>
                  <a:pt x="66680" y="299771"/>
                  <a:pt x="47959" y="303937"/>
                </a:cubicBezTo>
                <a:cubicBezTo>
                  <a:pt x="29238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90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2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5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8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8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1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5202387" y="47867"/>
                </a:moveTo>
                <a:cubicBezTo>
                  <a:pt x="5205115" y="47157"/>
                  <a:pt x="5210431" y="48147"/>
                  <a:pt x="5218331" y="50836"/>
                </a:cubicBezTo>
                <a:cubicBezTo>
                  <a:pt x="5234135" y="56213"/>
                  <a:pt x="5240853" y="64111"/>
                  <a:pt x="5238487" y="74529"/>
                </a:cubicBezTo>
                <a:cubicBezTo>
                  <a:pt x="5236121" y="84947"/>
                  <a:pt x="5229474" y="86105"/>
                  <a:pt x="5218547" y="78003"/>
                </a:cubicBezTo>
                <a:cubicBezTo>
                  <a:pt x="5212381" y="70948"/>
                  <a:pt x="5206853" y="63312"/>
                  <a:pt x="5201963" y="55095"/>
                </a:cubicBezTo>
                <a:cubicBezTo>
                  <a:pt x="5199517" y="50986"/>
                  <a:pt x="5199659" y="48577"/>
                  <a:pt x="5202387" y="47867"/>
                </a:cubicBezTo>
                <a:close/>
                <a:moveTo>
                  <a:pt x="3059262" y="47867"/>
                </a:moveTo>
                <a:cubicBezTo>
                  <a:pt x="3061991" y="47157"/>
                  <a:pt x="3067306" y="48147"/>
                  <a:pt x="3075207" y="50836"/>
                </a:cubicBezTo>
                <a:cubicBezTo>
                  <a:pt x="3091010" y="56213"/>
                  <a:pt x="3097728" y="64111"/>
                  <a:pt x="3095362" y="74529"/>
                </a:cubicBezTo>
                <a:cubicBezTo>
                  <a:pt x="3092996" y="84947"/>
                  <a:pt x="3086349" y="86105"/>
                  <a:pt x="3075422" y="78003"/>
                </a:cubicBezTo>
                <a:cubicBezTo>
                  <a:pt x="3069256" y="70948"/>
                  <a:pt x="3063728" y="63312"/>
                  <a:pt x="3058838" y="55095"/>
                </a:cubicBezTo>
                <a:cubicBezTo>
                  <a:pt x="3056393" y="50986"/>
                  <a:pt x="3056534" y="48577"/>
                  <a:pt x="3059262" y="47867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4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9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5" y="48577"/>
                  <a:pt x="201763" y="47867"/>
                </a:cubicBezTo>
                <a:close/>
                <a:moveTo>
                  <a:pt x="1921122" y="47053"/>
                </a:moveTo>
                <a:cubicBezTo>
                  <a:pt x="1923464" y="46950"/>
                  <a:pt x="1926510" y="47358"/>
                  <a:pt x="1930260" y="48276"/>
                </a:cubicBezTo>
                <a:cubicBezTo>
                  <a:pt x="1944156" y="50241"/>
                  <a:pt x="1953355" y="54528"/>
                  <a:pt x="1957858" y="61139"/>
                </a:cubicBezTo>
                <a:cubicBezTo>
                  <a:pt x="1962361" y="67750"/>
                  <a:pt x="1963175" y="75590"/>
                  <a:pt x="1960299" y="84661"/>
                </a:cubicBezTo>
                <a:cubicBezTo>
                  <a:pt x="1957424" y="93731"/>
                  <a:pt x="1951713" y="95341"/>
                  <a:pt x="1943166" y="89490"/>
                </a:cubicBezTo>
                <a:cubicBezTo>
                  <a:pt x="1934620" y="83639"/>
                  <a:pt x="1926582" y="74389"/>
                  <a:pt x="1919053" y="61741"/>
                </a:cubicBezTo>
                <a:cubicBezTo>
                  <a:pt x="1913407" y="52255"/>
                  <a:pt x="1914097" y="47359"/>
                  <a:pt x="1921122" y="47053"/>
                </a:cubicBezTo>
                <a:close/>
                <a:moveTo>
                  <a:pt x="2549153" y="37459"/>
                </a:moveTo>
                <a:cubicBezTo>
                  <a:pt x="2553292" y="36934"/>
                  <a:pt x="2560100" y="38238"/>
                  <a:pt x="2569575" y="41371"/>
                </a:cubicBezTo>
                <a:cubicBezTo>
                  <a:pt x="2588525" y="47638"/>
                  <a:pt x="2596646" y="58687"/>
                  <a:pt x="2593935" y="74519"/>
                </a:cubicBezTo>
                <a:cubicBezTo>
                  <a:pt x="2591225" y="90350"/>
                  <a:pt x="2582055" y="91490"/>
                  <a:pt x="2566424" y="77939"/>
                </a:cubicBezTo>
                <a:cubicBezTo>
                  <a:pt x="2554364" y="64029"/>
                  <a:pt x="2547136" y="52890"/>
                  <a:pt x="2544741" y="44522"/>
                </a:cubicBezTo>
                <a:cubicBezTo>
                  <a:pt x="2543544" y="40339"/>
                  <a:pt x="2545015" y="37984"/>
                  <a:pt x="2549153" y="37459"/>
                </a:cubicBezTo>
                <a:close/>
                <a:moveTo>
                  <a:pt x="1849812" y="36037"/>
                </a:moveTo>
                <a:cubicBezTo>
                  <a:pt x="1861241" y="36037"/>
                  <a:pt x="1871985" y="38059"/>
                  <a:pt x="1882045" y="42103"/>
                </a:cubicBezTo>
                <a:cubicBezTo>
                  <a:pt x="1892104" y="46146"/>
                  <a:pt x="1896317" y="54492"/>
                  <a:pt x="1894682" y="67141"/>
                </a:cubicBezTo>
                <a:cubicBezTo>
                  <a:pt x="1893047" y="79789"/>
                  <a:pt x="1886723" y="83248"/>
                  <a:pt x="1875710" y="77519"/>
                </a:cubicBezTo>
                <a:cubicBezTo>
                  <a:pt x="1864697" y="71790"/>
                  <a:pt x="1854239" y="63444"/>
                  <a:pt x="1844337" y="52481"/>
                </a:cubicBezTo>
                <a:cubicBezTo>
                  <a:pt x="1834435" y="41518"/>
                  <a:pt x="1836260" y="36037"/>
                  <a:pt x="1849812" y="36037"/>
                </a:cubicBezTo>
                <a:close/>
                <a:moveTo>
                  <a:pt x="2720896" y="35430"/>
                </a:moveTo>
                <a:cubicBezTo>
                  <a:pt x="2727967" y="35151"/>
                  <a:pt x="2734026" y="38053"/>
                  <a:pt x="2739076" y="44135"/>
                </a:cubicBezTo>
                <a:cubicBezTo>
                  <a:pt x="2745809" y="52245"/>
                  <a:pt x="2735384" y="59243"/>
                  <a:pt x="2707800" y="65129"/>
                </a:cubicBezTo>
                <a:cubicBezTo>
                  <a:pt x="2680217" y="71016"/>
                  <a:pt x="2662481" y="72511"/>
                  <a:pt x="2654594" y="69614"/>
                </a:cubicBezTo>
                <a:cubicBezTo>
                  <a:pt x="2646707" y="66717"/>
                  <a:pt x="2641577" y="63538"/>
                  <a:pt x="2639204" y="60074"/>
                </a:cubicBezTo>
                <a:cubicBezTo>
                  <a:pt x="2636831" y="56611"/>
                  <a:pt x="2646277" y="52750"/>
                  <a:pt x="2667544" y="48491"/>
                </a:cubicBezTo>
                <a:cubicBezTo>
                  <a:pt x="2687849" y="43874"/>
                  <a:pt x="2703165" y="39966"/>
                  <a:pt x="2713490" y="36768"/>
                </a:cubicBezTo>
                <a:cubicBezTo>
                  <a:pt x="2716071" y="35968"/>
                  <a:pt x="2718540" y="35522"/>
                  <a:pt x="2720896" y="35430"/>
                </a:cubicBezTo>
                <a:close/>
                <a:moveTo>
                  <a:pt x="3498539" y="31480"/>
                </a:moveTo>
                <a:cubicBezTo>
                  <a:pt x="3505055" y="31306"/>
                  <a:pt x="3511755" y="34531"/>
                  <a:pt x="3518638" y="41156"/>
                </a:cubicBezTo>
                <a:cubicBezTo>
                  <a:pt x="3527816" y="49990"/>
                  <a:pt x="3522366" y="55188"/>
                  <a:pt x="3502290" y="56751"/>
                </a:cubicBezTo>
                <a:cubicBezTo>
                  <a:pt x="3482214" y="58314"/>
                  <a:pt x="3461657" y="60895"/>
                  <a:pt x="3440620" y="64495"/>
                </a:cubicBezTo>
                <a:cubicBezTo>
                  <a:pt x="3446012" y="68395"/>
                  <a:pt x="3446539" y="72719"/>
                  <a:pt x="3442201" y="77465"/>
                </a:cubicBezTo>
                <a:cubicBezTo>
                  <a:pt x="3437863" y="82212"/>
                  <a:pt x="3431485" y="89992"/>
                  <a:pt x="3423068" y="100804"/>
                </a:cubicBezTo>
                <a:cubicBezTo>
                  <a:pt x="3444664" y="95742"/>
                  <a:pt x="3456767" y="91777"/>
                  <a:pt x="3459377" y="88909"/>
                </a:cubicBezTo>
                <a:cubicBezTo>
                  <a:pt x="3461987" y="86041"/>
                  <a:pt x="3467053" y="85808"/>
                  <a:pt x="3474574" y="88210"/>
                </a:cubicBezTo>
                <a:cubicBezTo>
                  <a:pt x="3482096" y="90612"/>
                  <a:pt x="3489115" y="93889"/>
                  <a:pt x="3495633" y="98040"/>
                </a:cubicBezTo>
                <a:cubicBezTo>
                  <a:pt x="3502151" y="102192"/>
                  <a:pt x="3503606" y="108351"/>
                  <a:pt x="3499999" y="116517"/>
                </a:cubicBezTo>
                <a:cubicBezTo>
                  <a:pt x="3496393" y="124684"/>
                  <a:pt x="3495034" y="141075"/>
                  <a:pt x="3495923" y="165690"/>
                </a:cubicBezTo>
                <a:cubicBezTo>
                  <a:pt x="3496812" y="190305"/>
                  <a:pt x="3495543" y="209291"/>
                  <a:pt x="3492116" y="222649"/>
                </a:cubicBezTo>
                <a:cubicBezTo>
                  <a:pt x="3488689" y="236007"/>
                  <a:pt x="3484171" y="239524"/>
                  <a:pt x="3478564" y="233200"/>
                </a:cubicBezTo>
                <a:cubicBezTo>
                  <a:pt x="3472957" y="226876"/>
                  <a:pt x="3470154" y="220115"/>
                  <a:pt x="3470154" y="212916"/>
                </a:cubicBezTo>
                <a:lnTo>
                  <a:pt x="3470154" y="158925"/>
                </a:lnTo>
                <a:cubicBezTo>
                  <a:pt x="3470154" y="130546"/>
                  <a:pt x="3468433" y="114915"/>
                  <a:pt x="3464991" y="112033"/>
                </a:cubicBezTo>
                <a:cubicBezTo>
                  <a:pt x="3461550" y="109150"/>
                  <a:pt x="3453616" y="109272"/>
                  <a:pt x="3441190" y="112398"/>
                </a:cubicBezTo>
                <a:cubicBezTo>
                  <a:pt x="3428765" y="115524"/>
                  <a:pt x="3415976" y="118629"/>
                  <a:pt x="3402827" y="121712"/>
                </a:cubicBezTo>
                <a:cubicBezTo>
                  <a:pt x="3403673" y="161176"/>
                  <a:pt x="3403020" y="191431"/>
                  <a:pt x="3400869" y="212475"/>
                </a:cubicBezTo>
                <a:cubicBezTo>
                  <a:pt x="3398718" y="233519"/>
                  <a:pt x="3393753" y="239478"/>
                  <a:pt x="3385973" y="230350"/>
                </a:cubicBezTo>
                <a:cubicBezTo>
                  <a:pt x="3378194" y="221223"/>
                  <a:pt x="3374756" y="214164"/>
                  <a:pt x="3375659" y="209173"/>
                </a:cubicBezTo>
                <a:cubicBezTo>
                  <a:pt x="3376563" y="204183"/>
                  <a:pt x="3377688" y="196962"/>
                  <a:pt x="3379036" y="187512"/>
                </a:cubicBezTo>
                <a:cubicBezTo>
                  <a:pt x="3380384" y="178062"/>
                  <a:pt x="3381058" y="165385"/>
                  <a:pt x="3381058" y="149482"/>
                </a:cubicBezTo>
                <a:cubicBezTo>
                  <a:pt x="3381058" y="134009"/>
                  <a:pt x="3379484" y="122254"/>
                  <a:pt x="3376337" y="114216"/>
                </a:cubicBezTo>
                <a:cubicBezTo>
                  <a:pt x="3373189" y="106178"/>
                  <a:pt x="3375437" y="103059"/>
                  <a:pt x="3383080" y="104859"/>
                </a:cubicBezTo>
                <a:cubicBezTo>
                  <a:pt x="3390724" y="106659"/>
                  <a:pt x="3397851" y="106949"/>
                  <a:pt x="3404461" y="105730"/>
                </a:cubicBezTo>
                <a:cubicBezTo>
                  <a:pt x="3406197" y="99635"/>
                  <a:pt x="3408129" y="93233"/>
                  <a:pt x="3410258" y="86521"/>
                </a:cubicBezTo>
                <a:cubicBezTo>
                  <a:pt x="3412388" y="79810"/>
                  <a:pt x="3413202" y="74275"/>
                  <a:pt x="3412700" y="69915"/>
                </a:cubicBezTo>
                <a:cubicBezTo>
                  <a:pt x="3409201" y="71507"/>
                  <a:pt x="3403866" y="73031"/>
                  <a:pt x="3396696" y="74486"/>
                </a:cubicBezTo>
                <a:cubicBezTo>
                  <a:pt x="3389526" y="75942"/>
                  <a:pt x="3381302" y="73669"/>
                  <a:pt x="3372024" y="67668"/>
                </a:cubicBezTo>
                <a:cubicBezTo>
                  <a:pt x="3362746" y="61666"/>
                  <a:pt x="3364280" y="58060"/>
                  <a:pt x="3376627" y="56848"/>
                </a:cubicBezTo>
                <a:cubicBezTo>
                  <a:pt x="3388974" y="55636"/>
                  <a:pt x="3409172" y="52137"/>
                  <a:pt x="3437222" y="46351"/>
                </a:cubicBezTo>
                <a:cubicBezTo>
                  <a:pt x="3465271" y="40565"/>
                  <a:pt x="3483558" y="36044"/>
                  <a:pt x="3492084" y="32789"/>
                </a:cubicBezTo>
                <a:cubicBezTo>
                  <a:pt x="3494215" y="31975"/>
                  <a:pt x="3496367" y="31539"/>
                  <a:pt x="3498539" y="31480"/>
                </a:cubicBezTo>
                <a:close/>
                <a:moveTo>
                  <a:pt x="3330595" y="30713"/>
                </a:moveTo>
                <a:cubicBezTo>
                  <a:pt x="3335643" y="31681"/>
                  <a:pt x="3341931" y="34050"/>
                  <a:pt x="3349460" y="37822"/>
                </a:cubicBezTo>
                <a:cubicBezTo>
                  <a:pt x="3358938" y="41149"/>
                  <a:pt x="3362993" y="44971"/>
                  <a:pt x="3361624" y="49287"/>
                </a:cubicBezTo>
                <a:cubicBezTo>
                  <a:pt x="3360254" y="53603"/>
                  <a:pt x="3358903" y="59519"/>
                  <a:pt x="3357569" y="67033"/>
                </a:cubicBezTo>
                <a:cubicBezTo>
                  <a:pt x="3356235" y="74547"/>
                  <a:pt x="3355568" y="92580"/>
                  <a:pt x="3355568" y="121131"/>
                </a:cubicBezTo>
                <a:cubicBezTo>
                  <a:pt x="3355568" y="151776"/>
                  <a:pt x="3355787" y="181816"/>
                  <a:pt x="3356225" y="211249"/>
                </a:cubicBezTo>
                <a:cubicBezTo>
                  <a:pt x="3356662" y="240682"/>
                  <a:pt x="3354712" y="260931"/>
                  <a:pt x="3350374" y="271994"/>
                </a:cubicBezTo>
                <a:cubicBezTo>
                  <a:pt x="3346036" y="283058"/>
                  <a:pt x="3340619" y="282093"/>
                  <a:pt x="3334123" y="269101"/>
                </a:cubicBezTo>
                <a:cubicBezTo>
                  <a:pt x="3327627" y="256109"/>
                  <a:pt x="3325726" y="246361"/>
                  <a:pt x="3328422" y="239858"/>
                </a:cubicBezTo>
                <a:cubicBezTo>
                  <a:pt x="3331119" y="233354"/>
                  <a:pt x="3332692" y="220939"/>
                  <a:pt x="3333144" y="202612"/>
                </a:cubicBezTo>
                <a:cubicBezTo>
                  <a:pt x="3333596" y="184286"/>
                  <a:pt x="3333822" y="155326"/>
                  <a:pt x="3333822" y="115732"/>
                </a:cubicBezTo>
                <a:cubicBezTo>
                  <a:pt x="3333822" y="76799"/>
                  <a:pt x="3332022" y="52653"/>
                  <a:pt x="3328422" y="43296"/>
                </a:cubicBezTo>
                <a:cubicBezTo>
                  <a:pt x="3324823" y="33939"/>
                  <a:pt x="3325547" y="29745"/>
                  <a:pt x="3330595" y="30713"/>
                </a:cubicBezTo>
                <a:close/>
                <a:moveTo>
                  <a:pt x="4719950" y="19076"/>
                </a:moveTo>
                <a:cubicBezTo>
                  <a:pt x="4723821" y="18929"/>
                  <a:pt x="4728714" y="19198"/>
                  <a:pt x="4734629" y="19882"/>
                </a:cubicBezTo>
                <a:cubicBezTo>
                  <a:pt x="4746675" y="20901"/>
                  <a:pt x="4755494" y="23980"/>
                  <a:pt x="4761087" y="29121"/>
                </a:cubicBezTo>
                <a:cubicBezTo>
                  <a:pt x="4766680" y="34262"/>
                  <a:pt x="4768354" y="41672"/>
                  <a:pt x="4766110" y="51352"/>
                </a:cubicBezTo>
                <a:cubicBezTo>
                  <a:pt x="4763866" y="61032"/>
                  <a:pt x="4756667" y="62806"/>
                  <a:pt x="4744513" y="56676"/>
                </a:cubicBezTo>
                <a:cubicBezTo>
                  <a:pt x="4732360" y="50545"/>
                  <a:pt x="4721759" y="42196"/>
                  <a:pt x="4712710" y="31627"/>
                </a:cubicBezTo>
                <a:cubicBezTo>
                  <a:pt x="4705924" y="23700"/>
                  <a:pt x="4708337" y="19517"/>
                  <a:pt x="4719950" y="19076"/>
                </a:cubicBezTo>
                <a:close/>
                <a:moveTo>
                  <a:pt x="2018502" y="19076"/>
                </a:moveTo>
                <a:cubicBezTo>
                  <a:pt x="2021176" y="19445"/>
                  <a:pt x="2024314" y="20209"/>
                  <a:pt x="2027917" y="21367"/>
                </a:cubicBezTo>
                <a:cubicBezTo>
                  <a:pt x="2039776" y="25324"/>
                  <a:pt x="2047488" y="29791"/>
                  <a:pt x="2051051" y="34767"/>
                </a:cubicBezTo>
                <a:cubicBezTo>
                  <a:pt x="2054615" y="39744"/>
                  <a:pt x="2052926" y="43615"/>
                  <a:pt x="2045986" y="46383"/>
                </a:cubicBezTo>
                <a:cubicBezTo>
                  <a:pt x="2039045" y="49151"/>
                  <a:pt x="2029781" y="55880"/>
                  <a:pt x="2018194" y="66570"/>
                </a:cubicBezTo>
                <a:cubicBezTo>
                  <a:pt x="2006607" y="77261"/>
                  <a:pt x="1996103" y="84765"/>
                  <a:pt x="1986682" y="89081"/>
                </a:cubicBezTo>
                <a:cubicBezTo>
                  <a:pt x="1977260" y="93397"/>
                  <a:pt x="1975267" y="91379"/>
                  <a:pt x="1980702" y="83026"/>
                </a:cubicBezTo>
                <a:cubicBezTo>
                  <a:pt x="1986137" y="74673"/>
                  <a:pt x="1991988" y="65144"/>
                  <a:pt x="1998254" y="54439"/>
                </a:cubicBezTo>
                <a:cubicBezTo>
                  <a:pt x="2004521" y="43734"/>
                  <a:pt x="2007428" y="34387"/>
                  <a:pt x="2006977" y="26400"/>
                </a:cubicBezTo>
                <a:cubicBezTo>
                  <a:pt x="2006638" y="20409"/>
                  <a:pt x="2010480" y="17968"/>
                  <a:pt x="2018502" y="19076"/>
                </a:cubicBezTo>
                <a:close/>
                <a:moveTo>
                  <a:pt x="4517058" y="13743"/>
                </a:moveTo>
                <a:cubicBezTo>
                  <a:pt x="4525074" y="13317"/>
                  <a:pt x="4532157" y="15833"/>
                  <a:pt x="4538309" y="21291"/>
                </a:cubicBezTo>
                <a:cubicBezTo>
                  <a:pt x="4546512" y="28569"/>
                  <a:pt x="4547838" y="33534"/>
                  <a:pt x="4542289" y="36187"/>
                </a:cubicBezTo>
                <a:cubicBezTo>
                  <a:pt x="4536739" y="38840"/>
                  <a:pt x="4530039" y="40625"/>
                  <a:pt x="4522188" y="41543"/>
                </a:cubicBezTo>
                <a:cubicBezTo>
                  <a:pt x="4514336" y="42461"/>
                  <a:pt x="4504011" y="43580"/>
                  <a:pt x="4491213" y="44899"/>
                </a:cubicBezTo>
                <a:cubicBezTo>
                  <a:pt x="4478414" y="46218"/>
                  <a:pt x="4460420" y="48233"/>
                  <a:pt x="4437232" y="50943"/>
                </a:cubicBezTo>
                <a:cubicBezTo>
                  <a:pt x="4446224" y="54041"/>
                  <a:pt x="4450027" y="57662"/>
                  <a:pt x="4448644" y="61806"/>
                </a:cubicBezTo>
                <a:cubicBezTo>
                  <a:pt x="4447260" y="65950"/>
                  <a:pt x="4446152" y="73551"/>
                  <a:pt x="4445320" y="84607"/>
                </a:cubicBezTo>
                <a:cubicBezTo>
                  <a:pt x="4459488" y="82958"/>
                  <a:pt x="4469716" y="80520"/>
                  <a:pt x="4476005" y="77293"/>
                </a:cubicBezTo>
                <a:cubicBezTo>
                  <a:pt x="4482293" y="74067"/>
                  <a:pt x="4489026" y="73895"/>
                  <a:pt x="4496203" y="76777"/>
                </a:cubicBezTo>
                <a:cubicBezTo>
                  <a:pt x="4503380" y="79660"/>
                  <a:pt x="4510192" y="83678"/>
                  <a:pt x="4516638" y="88834"/>
                </a:cubicBezTo>
                <a:cubicBezTo>
                  <a:pt x="4523083" y="93989"/>
                  <a:pt x="4524281" y="100166"/>
                  <a:pt x="4520230" y="107365"/>
                </a:cubicBezTo>
                <a:cubicBezTo>
                  <a:pt x="4516179" y="114564"/>
                  <a:pt x="4514985" y="135321"/>
                  <a:pt x="4516648" y="169637"/>
                </a:cubicBezTo>
                <a:lnTo>
                  <a:pt x="4524973" y="169788"/>
                </a:lnTo>
                <a:cubicBezTo>
                  <a:pt x="4538711" y="167967"/>
                  <a:pt x="4551172" y="165686"/>
                  <a:pt x="4562358" y="162947"/>
                </a:cubicBezTo>
                <a:cubicBezTo>
                  <a:pt x="4573543" y="160209"/>
                  <a:pt x="4583603" y="164267"/>
                  <a:pt x="4592537" y="175122"/>
                </a:cubicBezTo>
                <a:cubicBezTo>
                  <a:pt x="4601471" y="185978"/>
                  <a:pt x="4596918" y="191406"/>
                  <a:pt x="4578878" y="191406"/>
                </a:cubicBezTo>
                <a:cubicBezTo>
                  <a:pt x="4563706" y="191406"/>
                  <a:pt x="4543034" y="192223"/>
                  <a:pt x="4516863" y="193858"/>
                </a:cubicBezTo>
                <a:cubicBezTo>
                  <a:pt x="4516863" y="212557"/>
                  <a:pt x="4517308" y="228998"/>
                  <a:pt x="4518197" y="243181"/>
                </a:cubicBezTo>
                <a:cubicBezTo>
                  <a:pt x="4519086" y="257363"/>
                  <a:pt x="4518577" y="269449"/>
                  <a:pt x="4516670" y="279437"/>
                </a:cubicBezTo>
                <a:cubicBezTo>
                  <a:pt x="4514763" y="289425"/>
                  <a:pt x="4509625" y="299068"/>
                  <a:pt x="4501258" y="308368"/>
                </a:cubicBezTo>
                <a:cubicBezTo>
                  <a:pt x="4492890" y="317668"/>
                  <a:pt x="4486308" y="317384"/>
                  <a:pt x="4481512" y="307518"/>
                </a:cubicBezTo>
                <a:cubicBezTo>
                  <a:pt x="4476715" y="297652"/>
                  <a:pt x="4468333" y="287955"/>
                  <a:pt x="4456366" y="278426"/>
                </a:cubicBezTo>
                <a:cubicBezTo>
                  <a:pt x="4444399" y="268897"/>
                  <a:pt x="4445922" y="265706"/>
                  <a:pt x="4460937" y="268854"/>
                </a:cubicBezTo>
                <a:cubicBezTo>
                  <a:pt x="4475951" y="272001"/>
                  <a:pt x="4484724" y="271722"/>
                  <a:pt x="4487255" y="268015"/>
                </a:cubicBezTo>
                <a:cubicBezTo>
                  <a:pt x="4489785" y="264308"/>
                  <a:pt x="4490825" y="255098"/>
                  <a:pt x="4490374" y="240385"/>
                </a:cubicBezTo>
                <a:cubicBezTo>
                  <a:pt x="4489922" y="225672"/>
                  <a:pt x="4489696" y="210693"/>
                  <a:pt x="4489696" y="195450"/>
                </a:cubicBezTo>
                <a:cubicBezTo>
                  <a:pt x="4446245" y="199020"/>
                  <a:pt x="4410230" y="202906"/>
                  <a:pt x="4381650" y="207108"/>
                </a:cubicBezTo>
                <a:cubicBezTo>
                  <a:pt x="4380861" y="222079"/>
                  <a:pt x="4379782" y="236434"/>
                  <a:pt x="4378413" y="250172"/>
                </a:cubicBezTo>
                <a:cubicBezTo>
                  <a:pt x="4377043" y="263910"/>
                  <a:pt x="4373651" y="275769"/>
                  <a:pt x="4368238" y="285750"/>
                </a:cubicBezTo>
                <a:cubicBezTo>
                  <a:pt x="4362825" y="295731"/>
                  <a:pt x="4357196" y="294924"/>
                  <a:pt x="4351353" y="283330"/>
                </a:cubicBezTo>
                <a:cubicBezTo>
                  <a:pt x="4345509" y="271736"/>
                  <a:pt x="4344609" y="260432"/>
                  <a:pt x="4348653" y="249419"/>
                </a:cubicBezTo>
                <a:cubicBezTo>
                  <a:pt x="4352697" y="238406"/>
                  <a:pt x="4355622" y="225363"/>
                  <a:pt x="4357429" y="210292"/>
                </a:cubicBezTo>
                <a:cubicBezTo>
                  <a:pt x="4341267" y="212916"/>
                  <a:pt x="4328724" y="214924"/>
                  <a:pt x="4319797" y="216315"/>
                </a:cubicBezTo>
                <a:cubicBezTo>
                  <a:pt x="4310870" y="217706"/>
                  <a:pt x="4302312" y="214328"/>
                  <a:pt x="4294124" y="206183"/>
                </a:cubicBezTo>
                <a:cubicBezTo>
                  <a:pt x="4285936" y="198038"/>
                  <a:pt x="4287270" y="193965"/>
                  <a:pt x="4298125" y="193965"/>
                </a:cubicBezTo>
                <a:cubicBezTo>
                  <a:pt x="4306055" y="193965"/>
                  <a:pt x="4326304" y="191879"/>
                  <a:pt x="4358870" y="187706"/>
                </a:cubicBezTo>
                <a:cubicBezTo>
                  <a:pt x="4359702" y="164016"/>
                  <a:pt x="4360118" y="146320"/>
                  <a:pt x="4360118" y="134618"/>
                </a:cubicBezTo>
                <a:cubicBezTo>
                  <a:pt x="4360118" y="122802"/>
                  <a:pt x="4358096" y="112638"/>
                  <a:pt x="4354052" y="104128"/>
                </a:cubicBezTo>
                <a:cubicBezTo>
                  <a:pt x="4350008" y="95617"/>
                  <a:pt x="4351062" y="91827"/>
                  <a:pt x="4357214" y="92759"/>
                </a:cubicBezTo>
                <a:cubicBezTo>
                  <a:pt x="4363366" y="93691"/>
                  <a:pt x="4368349" y="94365"/>
                  <a:pt x="4372164" y="94781"/>
                </a:cubicBezTo>
                <a:cubicBezTo>
                  <a:pt x="4375978" y="95197"/>
                  <a:pt x="4391315" y="93390"/>
                  <a:pt x="4418174" y="89361"/>
                </a:cubicBezTo>
                <a:cubicBezTo>
                  <a:pt x="4418174" y="72454"/>
                  <a:pt x="4416848" y="60573"/>
                  <a:pt x="4414195" y="53718"/>
                </a:cubicBezTo>
                <a:cubicBezTo>
                  <a:pt x="4398851" y="55453"/>
                  <a:pt x="4387343" y="56998"/>
                  <a:pt x="4379671" y="58354"/>
                </a:cubicBezTo>
                <a:cubicBezTo>
                  <a:pt x="4371999" y="59709"/>
                  <a:pt x="4364635" y="60849"/>
                  <a:pt x="4357580" y="61774"/>
                </a:cubicBezTo>
                <a:cubicBezTo>
                  <a:pt x="4350524" y="62699"/>
                  <a:pt x="4342662" y="59390"/>
                  <a:pt x="4333994" y="51847"/>
                </a:cubicBezTo>
                <a:cubicBezTo>
                  <a:pt x="4325325" y="44304"/>
                  <a:pt x="4327167" y="40249"/>
                  <a:pt x="4339522" y="39683"/>
                </a:cubicBezTo>
                <a:cubicBezTo>
                  <a:pt x="4351876" y="39116"/>
                  <a:pt x="4369471" y="37485"/>
                  <a:pt x="4392308" y="34789"/>
                </a:cubicBezTo>
                <a:cubicBezTo>
                  <a:pt x="4415145" y="32093"/>
                  <a:pt x="4437379" y="28942"/>
                  <a:pt x="4459012" y="25335"/>
                </a:cubicBezTo>
                <a:cubicBezTo>
                  <a:pt x="4480644" y="21729"/>
                  <a:pt x="4497217" y="18334"/>
                  <a:pt x="4508733" y="15150"/>
                </a:cubicBezTo>
                <a:cubicBezTo>
                  <a:pt x="4511611" y="14354"/>
                  <a:pt x="4514387" y="13885"/>
                  <a:pt x="4517058" y="13743"/>
                </a:cubicBezTo>
                <a:close/>
                <a:moveTo>
                  <a:pt x="5088706" y="11023"/>
                </a:moveTo>
                <a:cubicBezTo>
                  <a:pt x="5090530" y="10394"/>
                  <a:pt x="5093493" y="10432"/>
                  <a:pt x="5097595" y="11138"/>
                </a:cubicBezTo>
                <a:cubicBezTo>
                  <a:pt x="5105798" y="12551"/>
                  <a:pt x="5112573" y="14734"/>
                  <a:pt x="5117922" y="17688"/>
                </a:cubicBezTo>
                <a:cubicBezTo>
                  <a:pt x="5123271" y="20642"/>
                  <a:pt x="5124716" y="23926"/>
                  <a:pt x="5122256" y="27540"/>
                </a:cubicBezTo>
                <a:cubicBezTo>
                  <a:pt x="5119797" y="31154"/>
                  <a:pt x="5116983" y="34889"/>
                  <a:pt x="5113813" y="38747"/>
                </a:cubicBezTo>
                <a:cubicBezTo>
                  <a:pt x="5116739" y="38747"/>
                  <a:pt x="5123748" y="36718"/>
                  <a:pt x="5134839" y="32659"/>
                </a:cubicBezTo>
                <a:cubicBezTo>
                  <a:pt x="5145932" y="28601"/>
                  <a:pt x="5154199" y="29885"/>
                  <a:pt x="5159641" y="36510"/>
                </a:cubicBezTo>
                <a:cubicBezTo>
                  <a:pt x="5165083" y="43135"/>
                  <a:pt x="5163448" y="47874"/>
                  <a:pt x="5154736" y="50728"/>
                </a:cubicBezTo>
                <a:cubicBezTo>
                  <a:pt x="5146025" y="53582"/>
                  <a:pt x="5136940" y="55468"/>
                  <a:pt x="5127483" y="56385"/>
                </a:cubicBezTo>
                <a:cubicBezTo>
                  <a:pt x="5118026" y="57303"/>
                  <a:pt x="5110874" y="56866"/>
                  <a:pt x="5106027" y="55073"/>
                </a:cubicBezTo>
                <a:cubicBezTo>
                  <a:pt x="5096046" y="70503"/>
                  <a:pt x="5082448" y="83133"/>
                  <a:pt x="5065232" y="92964"/>
                </a:cubicBezTo>
                <a:cubicBezTo>
                  <a:pt x="5048017" y="102794"/>
                  <a:pt x="5043306" y="102783"/>
                  <a:pt x="5051100" y="92931"/>
                </a:cubicBezTo>
                <a:cubicBezTo>
                  <a:pt x="5058894" y="83080"/>
                  <a:pt x="5065232" y="74601"/>
                  <a:pt x="5070115" y="67495"/>
                </a:cubicBezTo>
                <a:cubicBezTo>
                  <a:pt x="5074998" y="60390"/>
                  <a:pt x="5079200" y="53101"/>
                  <a:pt x="5082720" y="45630"/>
                </a:cubicBezTo>
                <a:cubicBezTo>
                  <a:pt x="5086241" y="38159"/>
                  <a:pt x="5088001" y="32279"/>
                  <a:pt x="5088001" y="27992"/>
                </a:cubicBezTo>
                <a:cubicBezTo>
                  <a:pt x="5088001" y="23202"/>
                  <a:pt x="5087549" y="18843"/>
                  <a:pt x="5086646" y="14913"/>
                </a:cubicBezTo>
                <a:cubicBezTo>
                  <a:pt x="5086194" y="12949"/>
                  <a:pt x="5086881" y="11652"/>
                  <a:pt x="5088706" y="11023"/>
                </a:cubicBezTo>
                <a:close/>
                <a:moveTo>
                  <a:pt x="2945580" y="11023"/>
                </a:moveTo>
                <a:cubicBezTo>
                  <a:pt x="2947405" y="10394"/>
                  <a:pt x="2950369" y="10432"/>
                  <a:pt x="2954470" y="11138"/>
                </a:cubicBezTo>
                <a:cubicBezTo>
                  <a:pt x="2962672" y="12551"/>
                  <a:pt x="2969448" y="14734"/>
                  <a:pt x="2974797" y="17688"/>
                </a:cubicBezTo>
                <a:cubicBezTo>
                  <a:pt x="2980146" y="20642"/>
                  <a:pt x="2981591" y="23926"/>
                  <a:pt x="2979131" y="27540"/>
                </a:cubicBezTo>
                <a:cubicBezTo>
                  <a:pt x="2976672" y="31154"/>
                  <a:pt x="2973857" y="34889"/>
                  <a:pt x="2970688" y="38747"/>
                </a:cubicBezTo>
                <a:cubicBezTo>
                  <a:pt x="2973614" y="38747"/>
                  <a:pt x="2980623" y="36718"/>
                  <a:pt x="2991715" y="32659"/>
                </a:cubicBezTo>
                <a:cubicBezTo>
                  <a:pt x="3002807" y="28601"/>
                  <a:pt x="3011074" y="29885"/>
                  <a:pt x="3016516" y="36510"/>
                </a:cubicBezTo>
                <a:cubicBezTo>
                  <a:pt x="3021958" y="43135"/>
                  <a:pt x="3020324" y="47874"/>
                  <a:pt x="3011612" y="50728"/>
                </a:cubicBezTo>
                <a:cubicBezTo>
                  <a:pt x="3002900" y="53582"/>
                  <a:pt x="2993816" y="55468"/>
                  <a:pt x="2984358" y="56385"/>
                </a:cubicBezTo>
                <a:cubicBezTo>
                  <a:pt x="2974901" y="57303"/>
                  <a:pt x="2967749" y="56866"/>
                  <a:pt x="2962902" y="55073"/>
                </a:cubicBezTo>
                <a:cubicBezTo>
                  <a:pt x="2952921" y="70503"/>
                  <a:pt x="2939323" y="83133"/>
                  <a:pt x="2922107" y="92964"/>
                </a:cubicBezTo>
                <a:cubicBezTo>
                  <a:pt x="2904892" y="102794"/>
                  <a:pt x="2900181" y="102783"/>
                  <a:pt x="2907975" y="92931"/>
                </a:cubicBezTo>
                <a:cubicBezTo>
                  <a:pt x="2915769" y="83080"/>
                  <a:pt x="2922107" y="74601"/>
                  <a:pt x="2926990" y="67495"/>
                </a:cubicBezTo>
                <a:cubicBezTo>
                  <a:pt x="2931873" y="60390"/>
                  <a:pt x="2936075" y="53101"/>
                  <a:pt x="2939595" y="45630"/>
                </a:cubicBezTo>
                <a:cubicBezTo>
                  <a:pt x="2943116" y="38159"/>
                  <a:pt x="2944876" y="32279"/>
                  <a:pt x="2944876" y="27992"/>
                </a:cubicBezTo>
                <a:cubicBezTo>
                  <a:pt x="2944876" y="23202"/>
                  <a:pt x="2944424" y="18843"/>
                  <a:pt x="2943521" y="14913"/>
                </a:cubicBezTo>
                <a:cubicBezTo>
                  <a:pt x="2943069" y="12949"/>
                  <a:pt x="2943756" y="11652"/>
                  <a:pt x="2945580" y="11023"/>
                </a:cubicBezTo>
                <a:close/>
                <a:moveTo>
                  <a:pt x="802456" y="11023"/>
                </a:moveTo>
                <a:cubicBezTo>
                  <a:pt x="804280" y="10394"/>
                  <a:pt x="807244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4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9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9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9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2273451" y="7041"/>
                </a:moveTo>
                <a:cubicBezTo>
                  <a:pt x="2275610" y="6901"/>
                  <a:pt x="2278372" y="7188"/>
                  <a:pt x="2281739" y="7901"/>
                </a:cubicBezTo>
                <a:cubicBezTo>
                  <a:pt x="2295204" y="10755"/>
                  <a:pt x="2304679" y="15007"/>
                  <a:pt x="2310165" y="20657"/>
                </a:cubicBezTo>
                <a:cubicBezTo>
                  <a:pt x="2315650" y="26307"/>
                  <a:pt x="2317245" y="31842"/>
                  <a:pt x="2314951" y="37263"/>
                </a:cubicBezTo>
                <a:cubicBezTo>
                  <a:pt x="2312656" y="42683"/>
                  <a:pt x="2310846" y="52926"/>
                  <a:pt x="2309519" y="67990"/>
                </a:cubicBezTo>
                <a:cubicBezTo>
                  <a:pt x="2308193" y="83055"/>
                  <a:pt x="2307099" y="105242"/>
                  <a:pt x="2306239" y="134554"/>
                </a:cubicBezTo>
                <a:cubicBezTo>
                  <a:pt x="2338203" y="130094"/>
                  <a:pt x="2359850" y="127111"/>
                  <a:pt x="2371179" y="125606"/>
                </a:cubicBezTo>
                <a:cubicBezTo>
                  <a:pt x="2373674" y="110376"/>
                  <a:pt x="2373122" y="97484"/>
                  <a:pt x="2369522" y="86930"/>
                </a:cubicBezTo>
                <a:cubicBezTo>
                  <a:pt x="2365923" y="76376"/>
                  <a:pt x="2369745" y="72776"/>
                  <a:pt x="2380987" y="76132"/>
                </a:cubicBezTo>
                <a:cubicBezTo>
                  <a:pt x="2392230" y="79487"/>
                  <a:pt x="2400580" y="83818"/>
                  <a:pt x="2406036" y="89124"/>
                </a:cubicBezTo>
                <a:cubicBezTo>
                  <a:pt x="2411492" y="94430"/>
                  <a:pt x="2412382" y="99367"/>
                  <a:pt x="2408703" y="103934"/>
                </a:cubicBezTo>
                <a:cubicBezTo>
                  <a:pt x="2405025" y="108501"/>
                  <a:pt x="2402307" y="116274"/>
                  <a:pt x="2400551" y="127251"/>
                </a:cubicBezTo>
                <a:cubicBezTo>
                  <a:pt x="2398794" y="138229"/>
                  <a:pt x="2395421" y="149866"/>
                  <a:pt x="2390430" y="162162"/>
                </a:cubicBezTo>
                <a:cubicBezTo>
                  <a:pt x="2385440" y="174459"/>
                  <a:pt x="2379808" y="176918"/>
                  <a:pt x="2373534" y="169540"/>
                </a:cubicBezTo>
                <a:cubicBezTo>
                  <a:pt x="2367260" y="162162"/>
                  <a:pt x="2365923" y="154150"/>
                  <a:pt x="2369522" y="145503"/>
                </a:cubicBezTo>
                <a:cubicBezTo>
                  <a:pt x="2340369" y="149088"/>
                  <a:pt x="2319231" y="152422"/>
                  <a:pt x="2306110" y="155505"/>
                </a:cubicBezTo>
                <a:cubicBezTo>
                  <a:pt x="2305264" y="194811"/>
                  <a:pt x="2304411" y="223822"/>
                  <a:pt x="2303550" y="242536"/>
                </a:cubicBezTo>
                <a:cubicBezTo>
                  <a:pt x="2333306" y="239037"/>
                  <a:pt x="2355813" y="236477"/>
                  <a:pt x="2371071" y="234856"/>
                </a:cubicBezTo>
                <a:cubicBezTo>
                  <a:pt x="2372735" y="217146"/>
                  <a:pt x="2371767" y="203649"/>
                  <a:pt x="2368167" y="194363"/>
                </a:cubicBezTo>
                <a:cubicBezTo>
                  <a:pt x="2364568" y="185078"/>
                  <a:pt x="2368870" y="182579"/>
                  <a:pt x="2381073" y="186867"/>
                </a:cubicBezTo>
                <a:cubicBezTo>
                  <a:pt x="2393277" y="191155"/>
                  <a:pt x="2401178" y="195191"/>
                  <a:pt x="2404778" y="198977"/>
                </a:cubicBezTo>
                <a:cubicBezTo>
                  <a:pt x="2408377" y="202763"/>
                  <a:pt x="2409026" y="207140"/>
                  <a:pt x="2406724" y="212109"/>
                </a:cubicBezTo>
                <a:cubicBezTo>
                  <a:pt x="2404423" y="217078"/>
                  <a:pt x="2402383" y="227116"/>
                  <a:pt x="2400605" y="242224"/>
                </a:cubicBezTo>
                <a:cubicBezTo>
                  <a:pt x="2398827" y="257331"/>
                  <a:pt x="2397228" y="268208"/>
                  <a:pt x="2395808" y="274855"/>
                </a:cubicBezTo>
                <a:cubicBezTo>
                  <a:pt x="2394388" y="281502"/>
                  <a:pt x="2391406" y="287474"/>
                  <a:pt x="2386860" y="292773"/>
                </a:cubicBezTo>
                <a:cubicBezTo>
                  <a:pt x="2382314" y="298072"/>
                  <a:pt x="2377840" y="297509"/>
                  <a:pt x="2373437" y="291084"/>
                </a:cubicBezTo>
                <a:cubicBezTo>
                  <a:pt x="2369035" y="284660"/>
                  <a:pt x="2367063" y="278680"/>
                  <a:pt x="2367522" y="273145"/>
                </a:cubicBezTo>
                <a:cubicBezTo>
                  <a:pt x="2367981" y="267610"/>
                  <a:pt x="2369099" y="261056"/>
                  <a:pt x="2370877" y="253484"/>
                </a:cubicBezTo>
                <a:cubicBezTo>
                  <a:pt x="2330997" y="259780"/>
                  <a:pt x="2300270" y="264939"/>
                  <a:pt x="2278695" y="268961"/>
                </a:cubicBezTo>
                <a:cubicBezTo>
                  <a:pt x="2257120" y="272983"/>
                  <a:pt x="2240891" y="276737"/>
                  <a:pt x="2230006" y="280222"/>
                </a:cubicBezTo>
                <a:cubicBezTo>
                  <a:pt x="2219122" y="283706"/>
                  <a:pt x="2209912" y="287772"/>
                  <a:pt x="2202376" y="292418"/>
                </a:cubicBezTo>
                <a:cubicBezTo>
                  <a:pt x="2194841" y="297064"/>
                  <a:pt x="2188872" y="294609"/>
                  <a:pt x="2184469" y="285051"/>
                </a:cubicBezTo>
                <a:cubicBezTo>
                  <a:pt x="2180067" y="275493"/>
                  <a:pt x="2179938" y="268549"/>
                  <a:pt x="2184082" y="264218"/>
                </a:cubicBezTo>
                <a:cubicBezTo>
                  <a:pt x="2188226" y="259887"/>
                  <a:pt x="2192274" y="252577"/>
                  <a:pt x="2196224" y="242288"/>
                </a:cubicBezTo>
                <a:cubicBezTo>
                  <a:pt x="2200175" y="231999"/>
                  <a:pt x="2199677" y="220918"/>
                  <a:pt x="2194729" y="209044"/>
                </a:cubicBezTo>
                <a:cubicBezTo>
                  <a:pt x="2189782" y="197170"/>
                  <a:pt x="2192467" y="192438"/>
                  <a:pt x="2202785" y="194847"/>
                </a:cubicBezTo>
                <a:cubicBezTo>
                  <a:pt x="2213103" y="197256"/>
                  <a:pt x="2220553" y="200845"/>
                  <a:pt x="2225134" y="205613"/>
                </a:cubicBezTo>
                <a:cubicBezTo>
                  <a:pt x="2229716" y="210381"/>
                  <a:pt x="2230838" y="215289"/>
                  <a:pt x="2228501" y="220337"/>
                </a:cubicBezTo>
                <a:cubicBezTo>
                  <a:pt x="2226163" y="225385"/>
                  <a:pt x="2224138" y="231985"/>
                  <a:pt x="2222424" y="240137"/>
                </a:cubicBezTo>
                <a:cubicBezTo>
                  <a:pt x="2220710" y="248290"/>
                  <a:pt x="2219854" y="253613"/>
                  <a:pt x="2219854" y="256109"/>
                </a:cubicBezTo>
                <a:cubicBezTo>
                  <a:pt x="2219854" y="255148"/>
                  <a:pt x="2225733" y="253793"/>
                  <a:pt x="2237492" y="252043"/>
                </a:cubicBezTo>
                <a:cubicBezTo>
                  <a:pt x="2249251" y="250294"/>
                  <a:pt x="2263118" y="248616"/>
                  <a:pt x="2279093" y="247010"/>
                </a:cubicBezTo>
                <a:lnTo>
                  <a:pt x="2279093" y="159011"/>
                </a:lnTo>
                <a:cubicBezTo>
                  <a:pt x="2241636" y="166927"/>
                  <a:pt x="2218739" y="173853"/>
                  <a:pt x="2210400" y="179790"/>
                </a:cubicBezTo>
                <a:cubicBezTo>
                  <a:pt x="2202061" y="185727"/>
                  <a:pt x="2195676" y="183959"/>
                  <a:pt x="2191245" y="174488"/>
                </a:cubicBezTo>
                <a:cubicBezTo>
                  <a:pt x="2186814" y="165016"/>
                  <a:pt x="2186850" y="157258"/>
                  <a:pt x="2191352" y="151214"/>
                </a:cubicBezTo>
                <a:cubicBezTo>
                  <a:pt x="2195855" y="145169"/>
                  <a:pt x="2198107" y="136490"/>
                  <a:pt x="2198107" y="125175"/>
                </a:cubicBezTo>
                <a:cubicBezTo>
                  <a:pt x="2198107" y="114090"/>
                  <a:pt x="2196755" y="104558"/>
                  <a:pt x="2194052" y="96577"/>
                </a:cubicBezTo>
                <a:cubicBezTo>
                  <a:pt x="2191349" y="88597"/>
                  <a:pt x="2194181" y="85568"/>
                  <a:pt x="2202548" y="87489"/>
                </a:cubicBezTo>
                <a:cubicBezTo>
                  <a:pt x="2210916" y="89411"/>
                  <a:pt x="2218143" y="92483"/>
                  <a:pt x="2224231" y="96706"/>
                </a:cubicBezTo>
                <a:cubicBezTo>
                  <a:pt x="2230318" y="100930"/>
                  <a:pt x="2231985" y="106046"/>
                  <a:pt x="2229232" y="112054"/>
                </a:cubicBezTo>
                <a:cubicBezTo>
                  <a:pt x="2226479" y="118063"/>
                  <a:pt x="2224668" y="124319"/>
                  <a:pt x="2223801" y="130822"/>
                </a:cubicBezTo>
                <a:cubicBezTo>
                  <a:pt x="2222933" y="137325"/>
                  <a:pt x="2222284" y="141595"/>
                  <a:pt x="2221854" y="143631"/>
                </a:cubicBezTo>
                <a:cubicBezTo>
                  <a:pt x="2221424" y="145668"/>
                  <a:pt x="2222349" y="146714"/>
                  <a:pt x="2224629" y="146772"/>
                </a:cubicBezTo>
                <a:cubicBezTo>
                  <a:pt x="2226909" y="146829"/>
                  <a:pt x="2245064" y="144298"/>
                  <a:pt x="2279093" y="139179"/>
                </a:cubicBezTo>
                <a:lnTo>
                  <a:pt x="2279093" y="63097"/>
                </a:lnTo>
                <a:cubicBezTo>
                  <a:pt x="2279093" y="45042"/>
                  <a:pt x="2276168" y="30616"/>
                  <a:pt x="2270317" y="19818"/>
                </a:cubicBezTo>
                <a:cubicBezTo>
                  <a:pt x="2265929" y="11719"/>
                  <a:pt x="2266973" y="7460"/>
                  <a:pt x="2273451" y="7041"/>
                </a:cubicBezTo>
                <a:close/>
                <a:moveTo>
                  <a:pt x="4835026" y="7038"/>
                </a:moveTo>
                <a:cubicBezTo>
                  <a:pt x="4836653" y="6900"/>
                  <a:pt x="4838741" y="7188"/>
                  <a:pt x="4841288" y="7901"/>
                </a:cubicBezTo>
                <a:cubicBezTo>
                  <a:pt x="4851477" y="10755"/>
                  <a:pt x="4860726" y="14731"/>
                  <a:pt x="4869036" y="19829"/>
                </a:cubicBezTo>
                <a:cubicBezTo>
                  <a:pt x="4877347" y="24927"/>
                  <a:pt x="4879021" y="31591"/>
                  <a:pt x="4874059" y="39822"/>
                </a:cubicBezTo>
                <a:cubicBezTo>
                  <a:pt x="4869098" y="48054"/>
                  <a:pt x="4867040" y="74232"/>
                  <a:pt x="4867886" y="118357"/>
                </a:cubicBezTo>
                <a:cubicBezTo>
                  <a:pt x="4888006" y="115732"/>
                  <a:pt x="4902360" y="113277"/>
                  <a:pt x="4910950" y="110989"/>
                </a:cubicBezTo>
                <a:cubicBezTo>
                  <a:pt x="4919540" y="108702"/>
                  <a:pt x="4928929" y="110520"/>
                  <a:pt x="4939117" y="116442"/>
                </a:cubicBezTo>
                <a:cubicBezTo>
                  <a:pt x="4949306" y="122365"/>
                  <a:pt x="4949554" y="126882"/>
                  <a:pt x="4939859" y="129994"/>
                </a:cubicBezTo>
                <a:cubicBezTo>
                  <a:pt x="4930166" y="133105"/>
                  <a:pt x="4906217" y="136361"/>
                  <a:pt x="4868015" y="139759"/>
                </a:cubicBezTo>
                <a:cubicBezTo>
                  <a:pt x="4868015" y="191642"/>
                  <a:pt x="4867535" y="234089"/>
                  <a:pt x="4866574" y="267100"/>
                </a:cubicBezTo>
                <a:cubicBezTo>
                  <a:pt x="4865613" y="300112"/>
                  <a:pt x="4861085" y="316893"/>
                  <a:pt x="4852990" y="317445"/>
                </a:cubicBezTo>
                <a:cubicBezTo>
                  <a:pt x="4844895" y="317997"/>
                  <a:pt x="4840847" y="301603"/>
                  <a:pt x="4840847" y="268262"/>
                </a:cubicBezTo>
                <a:lnTo>
                  <a:pt x="4840847" y="142814"/>
                </a:lnTo>
                <a:cubicBezTo>
                  <a:pt x="4821130" y="147188"/>
                  <a:pt x="4806176" y="150529"/>
                  <a:pt x="4795987" y="152838"/>
                </a:cubicBezTo>
                <a:cubicBezTo>
                  <a:pt x="4785799" y="155146"/>
                  <a:pt x="4775883" y="152321"/>
                  <a:pt x="4766239" y="144363"/>
                </a:cubicBezTo>
                <a:cubicBezTo>
                  <a:pt x="4756595" y="136404"/>
                  <a:pt x="4756896" y="132116"/>
                  <a:pt x="4767142" y="131499"/>
                </a:cubicBezTo>
                <a:cubicBezTo>
                  <a:pt x="4777389" y="130883"/>
                  <a:pt x="4787359" y="130130"/>
                  <a:pt x="4797052" y="129241"/>
                </a:cubicBezTo>
                <a:cubicBezTo>
                  <a:pt x="4806747" y="128352"/>
                  <a:pt x="4821345" y="126280"/>
                  <a:pt x="4840847" y="123024"/>
                </a:cubicBezTo>
                <a:cubicBezTo>
                  <a:pt x="4840847" y="91289"/>
                  <a:pt x="4840632" y="68840"/>
                  <a:pt x="4840202" y="55676"/>
                </a:cubicBezTo>
                <a:cubicBezTo>
                  <a:pt x="4839772" y="42511"/>
                  <a:pt x="4837298" y="30544"/>
                  <a:pt x="4832781" y="19775"/>
                </a:cubicBezTo>
                <a:cubicBezTo>
                  <a:pt x="4829393" y="11698"/>
                  <a:pt x="4830141" y="7452"/>
                  <a:pt x="4835026" y="7038"/>
                </a:cubicBezTo>
                <a:close/>
                <a:moveTo>
                  <a:pt x="1570219" y="4201"/>
                </a:moveTo>
                <a:cubicBezTo>
                  <a:pt x="1574281" y="4746"/>
                  <a:pt x="1579840" y="6388"/>
                  <a:pt x="1586895" y="9127"/>
                </a:cubicBezTo>
                <a:cubicBezTo>
                  <a:pt x="1601006" y="14605"/>
                  <a:pt x="1606466" y="21130"/>
                  <a:pt x="1603275" y="28702"/>
                </a:cubicBezTo>
                <a:cubicBezTo>
                  <a:pt x="1600085" y="36273"/>
                  <a:pt x="1597636" y="53109"/>
                  <a:pt x="1595929" y="79208"/>
                </a:cubicBezTo>
                <a:cubicBezTo>
                  <a:pt x="1601307" y="78433"/>
                  <a:pt x="1609943" y="75988"/>
                  <a:pt x="1621839" y="71873"/>
                </a:cubicBezTo>
                <a:cubicBezTo>
                  <a:pt x="1633734" y="67757"/>
                  <a:pt x="1644087" y="68922"/>
                  <a:pt x="1652900" y="75368"/>
                </a:cubicBezTo>
                <a:cubicBezTo>
                  <a:pt x="1661712" y="81814"/>
                  <a:pt x="1657911" y="87686"/>
                  <a:pt x="1641499" y="92985"/>
                </a:cubicBezTo>
                <a:cubicBezTo>
                  <a:pt x="1625087" y="98284"/>
                  <a:pt x="1609352" y="102131"/>
                  <a:pt x="1594295" y="104525"/>
                </a:cubicBezTo>
                <a:cubicBezTo>
                  <a:pt x="1593578" y="116041"/>
                  <a:pt x="1593219" y="126495"/>
                  <a:pt x="1593219" y="135888"/>
                </a:cubicBezTo>
                <a:cubicBezTo>
                  <a:pt x="1624065" y="131471"/>
                  <a:pt x="1645701" y="127445"/>
                  <a:pt x="1658127" y="123809"/>
                </a:cubicBezTo>
                <a:cubicBezTo>
                  <a:pt x="1670552" y="120174"/>
                  <a:pt x="1681289" y="123229"/>
                  <a:pt x="1690338" y="132973"/>
                </a:cubicBezTo>
                <a:cubicBezTo>
                  <a:pt x="1699387" y="142717"/>
                  <a:pt x="1697089" y="148130"/>
                  <a:pt x="1683444" y="149213"/>
                </a:cubicBezTo>
                <a:cubicBezTo>
                  <a:pt x="1669799" y="150296"/>
                  <a:pt x="1643776" y="152823"/>
                  <a:pt x="1605372" y="156796"/>
                </a:cubicBezTo>
                <a:cubicBezTo>
                  <a:pt x="1613475" y="162675"/>
                  <a:pt x="1616597" y="167422"/>
                  <a:pt x="1614740" y="171035"/>
                </a:cubicBezTo>
                <a:cubicBezTo>
                  <a:pt x="1612883" y="174649"/>
                  <a:pt x="1610632" y="187000"/>
                  <a:pt x="1607986" y="208087"/>
                </a:cubicBezTo>
                <a:cubicBezTo>
                  <a:pt x="1605340" y="229174"/>
                  <a:pt x="1606301" y="244690"/>
                  <a:pt x="1610868" y="254635"/>
                </a:cubicBezTo>
                <a:cubicBezTo>
                  <a:pt x="1615436" y="264580"/>
                  <a:pt x="1629772" y="269553"/>
                  <a:pt x="1653878" y="269553"/>
                </a:cubicBezTo>
                <a:cubicBezTo>
                  <a:pt x="1679619" y="269553"/>
                  <a:pt x="1695053" y="267384"/>
                  <a:pt x="1700179" y="263046"/>
                </a:cubicBezTo>
                <a:cubicBezTo>
                  <a:pt x="1705306" y="258708"/>
                  <a:pt x="1710002" y="246329"/>
                  <a:pt x="1714268" y="225908"/>
                </a:cubicBezTo>
                <a:cubicBezTo>
                  <a:pt x="1718535" y="205488"/>
                  <a:pt x="1721901" y="202587"/>
                  <a:pt x="1724368" y="217207"/>
                </a:cubicBezTo>
                <a:cubicBezTo>
                  <a:pt x="1726834" y="231827"/>
                  <a:pt x="1728526" y="242088"/>
                  <a:pt x="1729444" y="247989"/>
                </a:cubicBezTo>
                <a:cubicBezTo>
                  <a:pt x="1730362" y="253890"/>
                  <a:pt x="1733083" y="260138"/>
                  <a:pt x="1737607" y="266735"/>
                </a:cubicBezTo>
                <a:cubicBezTo>
                  <a:pt x="1742131" y="273331"/>
                  <a:pt x="1738256" y="279967"/>
                  <a:pt x="1725981" y="286643"/>
                </a:cubicBezTo>
                <a:cubicBezTo>
                  <a:pt x="1713706" y="293318"/>
                  <a:pt x="1693439" y="297111"/>
                  <a:pt x="1665182" y="298021"/>
                </a:cubicBezTo>
                <a:cubicBezTo>
                  <a:pt x="1636924" y="298932"/>
                  <a:pt x="1616264" y="294544"/>
                  <a:pt x="1603200" y="284857"/>
                </a:cubicBezTo>
                <a:cubicBezTo>
                  <a:pt x="1590136" y="275170"/>
                  <a:pt x="1584282" y="258493"/>
                  <a:pt x="1585637" y="234824"/>
                </a:cubicBezTo>
                <a:cubicBezTo>
                  <a:pt x="1586992" y="211156"/>
                  <a:pt x="1587892" y="193510"/>
                  <a:pt x="1588336" y="181887"/>
                </a:cubicBezTo>
                <a:cubicBezTo>
                  <a:pt x="1588781" y="170265"/>
                  <a:pt x="1587562" y="162639"/>
                  <a:pt x="1584680" y="159011"/>
                </a:cubicBezTo>
                <a:cubicBezTo>
                  <a:pt x="1573623" y="160804"/>
                  <a:pt x="1566575" y="161750"/>
                  <a:pt x="1563535" y="161850"/>
                </a:cubicBezTo>
                <a:cubicBezTo>
                  <a:pt x="1570734" y="167314"/>
                  <a:pt x="1573053" y="171785"/>
                  <a:pt x="1570493" y="175262"/>
                </a:cubicBezTo>
                <a:cubicBezTo>
                  <a:pt x="1567934" y="178740"/>
                  <a:pt x="1560799" y="190158"/>
                  <a:pt x="1549091" y="209517"/>
                </a:cubicBezTo>
                <a:cubicBezTo>
                  <a:pt x="1537382" y="228877"/>
                  <a:pt x="1522293" y="245945"/>
                  <a:pt x="1503822" y="260723"/>
                </a:cubicBezTo>
                <a:cubicBezTo>
                  <a:pt x="1485352" y="275500"/>
                  <a:pt x="1467488" y="285187"/>
                  <a:pt x="1450229" y="289783"/>
                </a:cubicBezTo>
                <a:cubicBezTo>
                  <a:pt x="1432971" y="294379"/>
                  <a:pt x="1428952" y="292812"/>
                  <a:pt x="1438173" y="285083"/>
                </a:cubicBezTo>
                <a:cubicBezTo>
                  <a:pt x="1447394" y="277354"/>
                  <a:pt x="1458998" y="268301"/>
                  <a:pt x="1472987" y="257926"/>
                </a:cubicBezTo>
                <a:cubicBezTo>
                  <a:pt x="1486976" y="247551"/>
                  <a:pt x="1501040" y="233089"/>
                  <a:pt x="1515180" y="214540"/>
                </a:cubicBezTo>
                <a:cubicBezTo>
                  <a:pt x="1529319" y="195991"/>
                  <a:pt x="1536833" y="179281"/>
                  <a:pt x="1537723" y="164410"/>
                </a:cubicBezTo>
                <a:cubicBezTo>
                  <a:pt x="1513158" y="170662"/>
                  <a:pt x="1496527" y="174699"/>
                  <a:pt x="1487829" y="176520"/>
                </a:cubicBezTo>
                <a:cubicBezTo>
                  <a:pt x="1479132" y="178342"/>
                  <a:pt x="1469750" y="174954"/>
                  <a:pt x="1459683" y="166357"/>
                </a:cubicBezTo>
                <a:cubicBezTo>
                  <a:pt x="1449616" y="157760"/>
                  <a:pt x="1450011" y="153461"/>
                  <a:pt x="1460866" y="153461"/>
                </a:cubicBezTo>
                <a:cubicBezTo>
                  <a:pt x="1468811" y="153461"/>
                  <a:pt x="1481498" y="152346"/>
                  <a:pt x="1498929" y="150117"/>
                </a:cubicBezTo>
                <a:cubicBezTo>
                  <a:pt x="1516359" y="147887"/>
                  <a:pt x="1540089" y="144685"/>
                  <a:pt x="1570117" y="140512"/>
                </a:cubicBezTo>
                <a:lnTo>
                  <a:pt x="1570117" y="107709"/>
                </a:lnTo>
                <a:cubicBezTo>
                  <a:pt x="1557369" y="110362"/>
                  <a:pt x="1548521" y="111925"/>
                  <a:pt x="1543573" y="112398"/>
                </a:cubicBezTo>
                <a:cubicBezTo>
                  <a:pt x="1538626" y="112871"/>
                  <a:pt x="1532768" y="112212"/>
                  <a:pt x="1525999" y="110419"/>
                </a:cubicBezTo>
                <a:cubicBezTo>
                  <a:pt x="1515933" y="124186"/>
                  <a:pt x="1504797" y="134149"/>
                  <a:pt x="1492594" y="140308"/>
                </a:cubicBezTo>
                <a:cubicBezTo>
                  <a:pt x="1480390" y="146467"/>
                  <a:pt x="1477268" y="145087"/>
                  <a:pt x="1483226" y="136167"/>
                </a:cubicBezTo>
                <a:cubicBezTo>
                  <a:pt x="1489185" y="127248"/>
                  <a:pt x="1495050" y="117238"/>
                  <a:pt x="1500822" y="106139"/>
                </a:cubicBezTo>
                <a:cubicBezTo>
                  <a:pt x="1506594" y="95039"/>
                  <a:pt x="1510361" y="86231"/>
                  <a:pt x="1512125" y="79713"/>
                </a:cubicBezTo>
                <a:cubicBezTo>
                  <a:pt x="1513889" y="73196"/>
                  <a:pt x="1514097" y="65857"/>
                  <a:pt x="1512749" y="57697"/>
                </a:cubicBezTo>
                <a:cubicBezTo>
                  <a:pt x="1511401" y="49538"/>
                  <a:pt x="1515233" y="46917"/>
                  <a:pt x="1524246" y="49835"/>
                </a:cubicBezTo>
                <a:cubicBezTo>
                  <a:pt x="1533259" y="52754"/>
                  <a:pt x="1540709" y="57153"/>
                  <a:pt x="1546596" y="63032"/>
                </a:cubicBezTo>
                <a:cubicBezTo>
                  <a:pt x="1552482" y="68912"/>
                  <a:pt x="1553884" y="73357"/>
                  <a:pt x="1550801" y="76368"/>
                </a:cubicBezTo>
                <a:cubicBezTo>
                  <a:pt x="1547718" y="79380"/>
                  <a:pt x="1542512" y="84377"/>
                  <a:pt x="1535184" y="91361"/>
                </a:cubicBezTo>
                <a:cubicBezTo>
                  <a:pt x="1545280" y="90529"/>
                  <a:pt x="1556924" y="88565"/>
                  <a:pt x="1570117" y="85467"/>
                </a:cubicBezTo>
                <a:cubicBezTo>
                  <a:pt x="1570117" y="69779"/>
                  <a:pt x="1569898" y="55844"/>
                  <a:pt x="1569461" y="43662"/>
                </a:cubicBezTo>
                <a:cubicBezTo>
                  <a:pt x="1569024" y="31480"/>
                  <a:pt x="1567224" y="22958"/>
                  <a:pt x="1564062" y="18097"/>
                </a:cubicBezTo>
                <a:cubicBezTo>
                  <a:pt x="1560900" y="13236"/>
                  <a:pt x="1560387" y="9156"/>
                  <a:pt x="1562524" y="5858"/>
                </a:cubicBezTo>
                <a:cubicBezTo>
                  <a:pt x="1563592" y="4209"/>
                  <a:pt x="1566157" y="3656"/>
                  <a:pt x="1570219" y="4201"/>
                </a:cubicBezTo>
                <a:close/>
                <a:moveTo>
                  <a:pt x="3729590" y="3252"/>
                </a:moveTo>
                <a:cubicBezTo>
                  <a:pt x="3733012" y="3695"/>
                  <a:pt x="3737260" y="4700"/>
                  <a:pt x="3742335" y="6266"/>
                </a:cubicBezTo>
                <a:cubicBezTo>
                  <a:pt x="3762633" y="12533"/>
                  <a:pt x="3770904" y="22008"/>
                  <a:pt x="3767147" y="34692"/>
                </a:cubicBezTo>
                <a:cubicBezTo>
                  <a:pt x="3766207" y="37863"/>
                  <a:pt x="3765004" y="40424"/>
                  <a:pt x="3763536" y="42373"/>
                </a:cubicBezTo>
                <a:lnTo>
                  <a:pt x="3759134" y="45776"/>
                </a:lnTo>
                <a:lnTo>
                  <a:pt x="3780182" y="41489"/>
                </a:lnTo>
                <a:cubicBezTo>
                  <a:pt x="3789317" y="39661"/>
                  <a:pt x="3796724" y="38747"/>
                  <a:pt x="3802402" y="38747"/>
                </a:cubicBezTo>
                <a:cubicBezTo>
                  <a:pt x="3809572" y="38747"/>
                  <a:pt x="3816778" y="41350"/>
                  <a:pt x="3824020" y="46555"/>
                </a:cubicBezTo>
                <a:cubicBezTo>
                  <a:pt x="3831262" y="51761"/>
                  <a:pt x="3827329" y="56281"/>
                  <a:pt x="3812222" y="60117"/>
                </a:cubicBezTo>
                <a:cubicBezTo>
                  <a:pt x="3797114" y="63953"/>
                  <a:pt x="3780383" y="67438"/>
                  <a:pt x="3762027" y="70571"/>
                </a:cubicBezTo>
                <a:cubicBezTo>
                  <a:pt x="3743672" y="73705"/>
                  <a:pt x="3725496" y="75730"/>
                  <a:pt x="3707499" y="76648"/>
                </a:cubicBezTo>
                <a:cubicBezTo>
                  <a:pt x="3689502" y="77566"/>
                  <a:pt x="3678775" y="77573"/>
                  <a:pt x="3675319" y="76670"/>
                </a:cubicBezTo>
                <a:cubicBezTo>
                  <a:pt x="3674545" y="92458"/>
                  <a:pt x="3672774" y="110455"/>
                  <a:pt x="3670006" y="130660"/>
                </a:cubicBezTo>
                <a:cubicBezTo>
                  <a:pt x="3667396" y="146334"/>
                  <a:pt x="3664313" y="160230"/>
                  <a:pt x="3660757" y="172347"/>
                </a:cubicBezTo>
                <a:cubicBezTo>
                  <a:pt x="3658749" y="172462"/>
                  <a:pt x="3662994" y="172064"/>
                  <a:pt x="3673491" y="171154"/>
                </a:cubicBezTo>
                <a:cubicBezTo>
                  <a:pt x="3683988" y="170243"/>
                  <a:pt x="3706688" y="167773"/>
                  <a:pt x="3741593" y="163743"/>
                </a:cubicBezTo>
                <a:cubicBezTo>
                  <a:pt x="3726378" y="146334"/>
                  <a:pt x="3718523" y="134640"/>
                  <a:pt x="3718028" y="128660"/>
                </a:cubicBezTo>
                <a:cubicBezTo>
                  <a:pt x="3717533" y="122680"/>
                  <a:pt x="3728220" y="123741"/>
                  <a:pt x="3750089" y="131844"/>
                </a:cubicBezTo>
                <a:cubicBezTo>
                  <a:pt x="3755624" y="127355"/>
                  <a:pt x="3760991" y="121537"/>
                  <a:pt x="3766190" y="114388"/>
                </a:cubicBezTo>
                <a:cubicBezTo>
                  <a:pt x="3771388" y="107239"/>
                  <a:pt x="3770259" y="104518"/>
                  <a:pt x="3762802" y="106225"/>
                </a:cubicBezTo>
                <a:cubicBezTo>
                  <a:pt x="3755345" y="107931"/>
                  <a:pt x="3747640" y="109717"/>
                  <a:pt x="3739689" y="111581"/>
                </a:cubicBezTo>
                <a:cubicBezTo>
                  <a:pt x="3731737" y="113445"/>
                  <a:pt x="3723904" y="115739"/>
                  <a:pt x="3716189" y="118464"/>
                </a:cubicBezTo>
                <a:cubicBezTo>
                  <a:pt x="3708474" y="121189"/>
                  <a:pt x="3699981" y="118704"/>
                  <a:pt x="3690710" y="111011"/>
                </a:cubicBezTo>
                <a:cubicBezTo>
                  <a:pt x="3681439" y="103317"/>
                  <a:pt x="3681779" y="99471"/>
                  <a:pt x="3691732" y="99471"/>
                </a:cubicBezTo>
                <a:cubicBezTo>
                  <a:pt x="3698686" y="99471"/>
                  <a:pt x="3712066" y="97933"/>
                  <a:pt x="3731870" y="94857"/>
                </a:cubicBezTo>
                <a:cubicBezTo>
                  <a:pt x="3751674" y="91781"/>
                  <a:pt x="3765039" y="88403"/>
                  <a:pt x="3771965" y="84725"/>
                </a:cubicBezTo>
                <a:cubicBezTo>
                  <a:pt x="3778891" y="81047"/>
                  <a:pt x="3786678" y="81857"/>
                  <a:pt x="3795325" y="87156"/>
                </a:cubicBezTo>
                <a:cubicBezTo>
                  <a:pt x="3803973" y="92455"/>
                  <a:pt x="3810028" y="97574"/>
                  <a:pt x="3813491" y="102514"/>
                </a:cubicBezTo>
                <a:cubicBezTo>
                  <a:pt x="3816954" y="107454"/>
                  <a:pt x="3814710" y="111298"/>
                  <a:pt x="3806758" y="114044"/>
                </a:cubicBezTo>
                <a:cubicBezTo>
                  <a:pt x="3798806" y="116790"/>
                  <a:pt x="3783437" y="126746"/>
                  <a:pt x="3760651" y="143911"/>
                </a:cubicBezTo>
                <a:cubicBezTo>
                  <a:pt x="3762443" y="145660"/>
                  <a:pt x="3762848" y="148847"/>
                  <a:pt x="3761866" y="153472"/>
                </a:cubicBezTo>
                <a:cubicBezTo>
                  <a:pt x="3760884" y="158097"/>
                  <a:pt x="3759575" y="160338"/>
                  <a:pt x="3757940" y="160194"/>
                </a:cubicBezTo>
                <a:cubicBezTo>
                  <a:pt x="3784498" y="156638"/>
                  <a:pt x="3801040" y="154426"/>
                  <a:pt x="3807565" y="153558"/>
                </a:cubicBezTo>
                <a:cubicBezTo>
                  <a:pt x="3814089" y="152691"/>
                  <a:pt x="3820399" y="151106"/>
                  <a:pt x="3826494" y="148804"/>
                </a:cubicBezTo>
                <a:cubicBezTo>
                  <a:pt x="3832588" y="146503"/>
                  <a:pt x="3840110" y="148715"/>
                  <a:pt x="3849058" y="155440"/>
                </a:cubicBezTo>
                <a:cubicBezTo>
                  <a:pt x="3858006" y="162166"/>
                  <a:pt x="3864854" y="168777"/>
                  <a:pt x="3869600" y="175273"/>
                </a:cubicBezTo>
                <a:cubicBezTo>
                  <a:pt x="3874347" y="181769"/>
                  <a:pt x="3871583" y="185831"/>
                  <a:pt x="3861308" y="187458"/>
                </a:cubicBezTo>
                <a:cubicBezTo>
                  <a:pt x="3851034" y="189086"/>
                  <a:pt x="3838411" y="195098"/>
                  <a:pt x="3823439" y="205495"/>
                </a:cubicBezTo>
                <a:cubicBezTo>
                  <a:pt x="3808468" y="215892"/>
                  <a:pt x="3803510" y="215956"/>
                  <a:pt x="3808565" y="205688"/>
                </a:cubicBezTo>
                <a:cubicBezTo>
                  <a:pt x="3813620" y="195421"/>
                  <a:pt x="3817893" y="186874"/>
                  <a:pt x="3821385" y="180048"/>
                </a:cubicBezTo>
                <a:cubicBezTo>
                  <a:pt x="3824877" y="173222"/>
                  <a:pt x="3819736" y="170709"/>
                  <a:pt x="3805962" y="172509"/>
                </a:cubicBezTo>
                <a:cubicBezTo>
                  <a:pt x="3792188" y="174308"/>
                  <a:pt x="3775285" y="176119"/>
                  <a:pt x="3755252" y="177940"/>
                </a:cubicBezTo>
                <a:cubicBezTo>
                  <a:pt x="3763340" y="179776"/>
                  <a:pt x="3767383" y="184236"/>
                  <a:pt x="3767383" y="191320"/>
                </a:cubicBezTo>
                <a:lnTo>
                  <a:pt x="3767383" y="230468"/>
                </a:lnTo>
                <a:cubicBezTo>
                  <a:pt x="3767383" y="251534"/>
                  <a:pt x="3767835" y="267656"/>
                  <a:pt x="3768739" y="278834"/>
                </a:cubicBezTo>
                <a:cubicBezTo>
                  <a:pt x="3769642" y="290012"/>
                  <a:pt x="3764447" y="300506"/>
                  <a:pt x="3753154" y="310315"/>
                </a:cubicBezTo>
                <a:cubicBezTo>
                  <a:pt x="3741861" y="320123"/>
                  <a:pt x="3734742" y="322274"/>
                  <a:pt x="3731795" y="316768"/>
                </a:cubicBezTo>
                <a:cubicBezTo>
                  <a:pt x="3728848" y="311261"/>
                  <a:pt x="3725689" y="306823"/>
                  <a:pt x="3722319" y="303453"/>
                </a:cubicBezTo>
                <a:cubicBezTo>
                  <a:pt x="3718949" y="300083"/>
                  <a:pt x="3712769" y="294261"/>
                  <a:pt x="3703777" y="285986"/>
                </a:cubicBezTo>
                <a:cubicBezTo>
                  <a:pt x="3694786" y="277712"/>
                  <a:pt x="3696217" y="275149"/>
                  <a:pt x="3708069" y="278297"/>
                </a:cubicBezTo>
                <a:cubicBezTo>
                  <a:pt x="3719921" y="281444"/>
                  <a:pt x="3728041" y="282893"/>
                  <a:pt x="3732429" y="282642"/>
                </a:cubicBezTo>
                <a:cubicBezTo>
                  <a:pt x="3736817" y="282391"/>
                  <a:pt x="3739442" y="275246"/>
                  <a:pt x="3740302" y="261207"/>
                </a:cubicBezTo>
                <a:cubicBezTo>
                  <a:pt x="3741162" y="247168"/>
                  <a:pt x="3740926" y="231770"/>
                  <a:pt x="3739592" y="215013"/>
                </a:cubicBezTo>
                <a:cubicBezTo>
                  <a:pt x="3738259" y="198257"/>
                  <a:pt x="3736416" y="187684"/>
                  <a:pt x="3734064" y="183296"/>
                </a:cubicBezTo>
                <a:cubicBezTo>
                  <a:pt x="3711033" y="186896"/>
                  <a:pt x="3694714" y="189595"/>
                  <a:pt x="3685107" y="191395"/>
                </a:cubicBezTo>
                <a:cubicBezTo>
                  <a:pt x="3675498" y="193195"/>
                  <a:pt x="3667102" y="192115"/>
                  <a:pt x="3659918" y="188158"/>
                </a:cubicBezTo>
                <a:lnTo>
                  <a:pt x="3656971" y="184651"/>
                </a:lnTo>
                <a:cubicBezTo>
                  <a:pt x="3657702" y="184336"/>
                  <a:pt x="3658068" y="184953"/>
                  <a:pt x="3658068" y="186501"/>
                </a:cubicBezTo>
                <a:cubicBezTo>
                  <a:pt x="3652432" y="205287"/>
                  <a:pt x="3642717" y="224797"/>
                  <a:pt x="3628922" y="245031"/>
                </a:cubicBezTo>
                <a:cubicBezTo>
                  <a:pt x="3615126" y="265265"/>
                  <a:pt x="3600535" y="279831"/>
                  <a:pt x="3585148" y="288729"/>
                </a:cubicBezTo>
                <a:cubicBezTo>
                  <a:pt x="3569761" y="297627"/>
                  <a:pt x="3565473" y="297197"/>
                  <a:pt x="3572285" y="287438"/>
                </a:cubicBezTo>
                <a:cubicBezTo>
                  <a:pt x="3579096" y="277680"/>
                  <a:pt x="3587001" y="266495"/>
                  <a:pt x="3596000" y="253882"/>
                </a:cubicBezTo>
                <a:cubicBezTo>
                  <a:pt x="3604998" y="241270"/>
                  <a:pt x="3613298" y="225586"/>
                  <a:pt x="3620898" y="206829"/>
                </a:cubicBezTo>
                <a:cubicBezTo>
                  <a:pt x="3628498" y="188072"/>
                  <a:pt x="3634543" y="168813"/>
                  <a:pt x="3639031" y="149052"/>
                </a:cubicBezTo>
                <a:cubicBezTo>
                  <a:pt x="3643520" y="129291"/>
                  <a:pt x="3646438" y="112223"/>
                  <a:pt x="3647786" y="97846"/>
                </a:cubicBezTo>
                <a:cubicBezTo>
                  <a:pt x="3649134" y="83470"/>
                  <a:pt x="3647556" y="71597"/>
                  <a:pt x="3643054" y="62225"/>
                </a:cubicBezTo>
                <a:cubicBezTo>
                  <a:pt x="3638551" y="52854"/>
                  <a:pt x="3640598" y="49108"/>
                  <a:pt x="3649195" y="50986"/>
                </a:cubicBezTo>
                <a:cubicBezTo>
                  <a:pt x="3657792" y="52865"/>
                  <a:pt x="3664865" y="54665"/>
                  <a:pt x="3670415" y="56385"/>
                </a:cubicBezTo>
                <a:cubicBezTo>
                  <a:pt x="3675965" y="58106"/>
                  <a:pt x="3685784" y="58070"/>
                  <a:pt x="3699873" y="56278"/>
                </a:cubicBezTo>
                <a:cubicBezTo>
                  <a:pt x="3713963" y="54485"/>
                  <a:pt x="3728586" y="52030"/>
                  <a:pt x="3743744" y="48911"/>
                </a:cubicBezTo>
                <a:lnTo>
                  <a:pt x="3755347" y="46547"/>
                </a:lnTo>
                <a:lnTo>
                  <a:pt x="3751554" y="46745"/>
                </a:lnTo>
                <a:cubicBezTo>
                  <a:pt x="3749029" y="46253"/>
                  <a:pt x="3746239" y="45150"/>
                  <a:pt x="3743184" y="43436"/>
                </a:cubicBezTo>
                <a:cubicBezTo>
                  <a:pt x="3734609" y="35822"/>
                  <a:pt x="3727249" y="26156"/>
                  <a:pt x="3721104" y="14440"/>
                </a:cubicBezTo>
                <a:cubicBezTo>
                  <a:pt x="3716495" y="5653"/>
                  <a:pt x="3719324" y="1924"/>
                  <a:pt x="3729590" y="3252"/>
                </a:cubicBezTo>
                <a:close/>
                <a:moveTo>
                  <a:pt x="5187675" y="1"/>
                </a:moveTo>
                <a:cubicBezTo>
                  <a:pt x="5191062" y="-16"/>
                  <a:pt x="5195983" y="1011"/>
                  <a:pt x="5202435" y="3083"/>
                </a:cubicBezTo>
                <a:cubicBezTo>
                  <a:pt x="5215342" y="7227"/>
                  <a:pt x="5219995" y="12540"/>
                  <a:pt x="5216396" y="19022"/>
                </a:cubicBezTo>
                <a:lnTo>
                  <a:pt x="5208287" y="25217"/>
                </a:lnTo>
                <a:cubicBezTo>
                  <a:pt x="5214825" y="25289"/>
                  <a:pt x="5224591" y="23733"/>
                  <a:pt x="5237583" y="20549"/>
                </a:cubicBezTo>
                <a:cubicBezTo>
                  <a:pt x="5250575" y="17366"/>
                  <a:pt x="5259965" y="19434"/>
                  <a:pt x="5265751" y="26755"/>
                </a:cubicBezTo>
                <a:cubicBezTo>
                  <a:pt x="5271537" y="34076"/>
                  <a:pt x="5265189" y="39274"/>
                  <a:pt x="5246704" y="42350"/>
                </a:cubicBezTo>
                <a:cubicBezTo>
                  <a:pt x="5228219" y="45426"/>
                  <a:pt x="5213793" y="46068"/>
                  <a:pt x="5203425" y="44275"/>
                </a:cubicBezTo>
                <a:cubicBezTo>
                  <a:pt x="5195983" y="56106"/>
                  <a:pt x="5185909" y="66036"/>
                  <a:pt x="5173203" y="74067"/>
                </a:cubicBezTo>
                <a:lnTo>
                  <a:pt x="5167801" y="76962"/>
                </a:lnTo>
                <a:lnTo>
                  <a:pt x="5180893" y="73949"/>
                </a:lnTo>
                <a:cubicBezTo>
                  <a:pt x="5186335" y="71159"/>
                  <a:pt x="5192427" y="71217"/>
                  <a:pt x="5199166" y="74121"/>
                </a:cubicBezTo>
                <a:cubicBezTo>
                  <a:pt x="5205907" y="77025"/>
                  <a:pt x="5212485" y="80567"/>
                  <a:pt x="5218901" y="84747"/>
                </a:cubicBezTo>
                <a:cubicBezTo>
                  <a:pt x="5225319" y="88927"/>
                  <a:pt x="5226695" y="94043"/>
                  <a:pt x="5223031" y="100094"/>
                </a:cubicBezTo>
                <a:cubicBezTo>
                  <a:pt x="5219367" y="106146"/>
                  <a:pt x="5216199" y="118310"/>
                  <a:pt x="5213524" y="136587"/>
                </a:cubicBezTo>
                <a:cubicBezTo>
                  <a:pt x="5210849" y="154863"/>
                  <a:pt x="5207168" y="169017"/>
                  <a:pt x="5202479" y="179048"/>
                </a:cubicBezTo>
                <a:cubicBezTo>
                  <a:pt x="5201306" y="181556"/>
                  <a:pt x="5200051" y="183469"/>
                  <a:pt x="5198713" y="184788"/>
                </a:cubicBezTo>
                <a:lnTo>
                  <a:pt x="5196369" y="185983"/>
                </a:lnTo>
                <a:lnTo>
                  <a:pt x="5198919" y="186749"/>
                </a:lnTo>
                <a:cubicBezTo>
                  <a:pt x="5204261" y="188964"/>
                  <a:pt x="5206677" y="191147"/>
                  <a:pt x="5206167" y="193299"/>
                </a:cubicBezTo>
                <a:cubicBezTo>
                  <a:pt x="5205659" y="195450"/>
                  <a:pt x="5204565" y="197909"/>
                  <a:pt x="5202887" y="200677"/>
                </a:cubicBezTo>
                <a:cubicBezTo>
                  <a:pt x="5230693" y="198095"/>
                  <a:pt x="5251315" y="195650"/>
                  <a:pt x="5264751" y="193342"/>
                </a:cubicBezTo>
                <a:cubicBezTo>
                  <a:pt x="5278188" y="191033"/>
                  <a:pt x="5289007" y="192703"/>
                  <a:pt x="5297210" y="198353"/>
                </a:cubicBezTo>
                <a:cubicBezTo>
                  <a:pt x="5305413" y="204004"/>
                  <a:pt x="5308593" y="209205"/>
                  <a:pt x="5306749" y="213959"/>
                </a:cubicBezTo>
                <a:cubicBezTo>
                  <a:pt x="5304907" y="218713"/>
                  <a:pt x="5297920" y="220864"/>
                  <a:pt x="5285788" y="220412"/>
                </a:cubicBezTo>
                <a:cubicBezTo>
                  <a:pt x="5273656" y="219961"/>
                  <a:pt x="5263095" y="219735"/>
                  <a:pt x="5254103" y="219735"/>
                </a:cubicBezTo>
                <a:cubicBezTo>
                  <a:pt x="5246173" y="219735"/>
                  <a:pt x="5229101" y="220559"/>
                  <a:pt x="5202887" y="222208"/>
                </a:cubicBezTo>
                <a:cubicBezTo>
                  <a:pt x="5202887" y="261902"/>
                  <a:pt x="5202643" y="283696"/>
                  <a:pt x="5202156" y="287589"/>
                </a:cubicBezTo>
                <a:cubicBezTo>
                  <a:pt x="5201669" y="291482"/>
                  <a:pt x="5199933" y="298021"/>
                  <a:pt x="5196951" y="307206"/>
                </a:cubicBezTo>
                <a:cubicBezTo>
                  <a:pt x="5193968" y="316391"/>
                  <a:pt x="5190613" y="319446"/>
                  <a:pt x="5186883" y="316370"/>
                </a:cubicBezTo>
                <a:cubicBezTo>
                  <a:pt x="5183155" y="313294"/>
                  <a:pt x="5180817" y="308680"/>
                  <a:pt x="5179871" y="302528"/>
                </a:cubicBezTo>
                <a:cubicBezTo>
                  <a:pt x="5178925" y="296376"/>
                  <a:pt x="5178223" y="287327"/>
                  <a:pt x="5177763" y="275382"/>
                </a:cubicBezTo>
                <a:cubicBezTo>
                  <a:pt x="5177305" y="263437"/>
                  <a:pt x="5177075" y="246243"/>
                  <a:pt x="5177075" y="223800"/>
                </a:cubicBezTo>
                <a:lnTo>
                  <a:pt x="5119836" y="231501"/>
                </a:lnTo>
                <a:cubicBezTo>
                  <a:pt x="5116467" y="248322"/>
                  <a:pt x="5108429" y="263558"/>
                  <a:pt x="5095723" y="277210"/>
                </a:cubicBezTo>
                <a:cubicBezTo>
                  <a:pt x="5083018" y="290862"/>
                  <a:pt x="5067305" y="299771"/>
                  <a:pt x="5048583" y="303937"/>
                </a:cubicBezTo>
                <a:cubicBezTo>
                  <a:pt x="5029862" y="308103"/>
                  <a:pt x="5027177" y="305611"/>
                  <a:pt x="5040528" y="296462"/>
                </a:cubicBezTo>
                <a:cubicBezTo>
                  <a:pt x="5053879" y="287313"/>
                  <a:pt x="5065150" y="277486"/>
                  <a:pt x="5074342" y="266982"/>
                </a:cubicBezTo>
                <a:cubicBezTo>
                  <a:pt x="5083534" y="256478"/>
                  <a:pt x="5089887" y="245232"/>
                  <a:pt x="5093400" y="233243"/>
                </a:cubicBezTo>
                <a:cubicBezTo>
                  <a:pt x="5062626" y="238635"/>
                  <a:pt x="5042614" y="242231"/>
                  <a:pt x="5033365" y="244031"/>
                </a:cubicBezTo>
                <a:cubicBezTo>
                  <a:pt x="5024115" y="245830"/>
                  <a:pt x="5014938" y="242206"/>
                  <a:pt x="5005832" y="233157"/>
                </a:cubicBezTo>
                <a:cubicBezTo>
                  <a:pt x="4996726" y="224108"/>
                  <a:pt x="4999565" y="220262"/>
                  <a:pt x="5014350" y="221617"/>
                </a:cubicBezTo>
                <a:cubicBezTo>
                  <a:pt x="5029135" y="222972"/>
                  <a:pt x="5055937" y="221119"/>
                  <a:pt x="5094755" y="216056"/>
                </a:cubicBezTo>
                <a:cubicBezTo>
                  <a:pt x="5094755" y="209403"/>
                  <a:pt x="5093630" y="203376"/>
                  <a:pt x="5091378" y="197977"/>
                </a:cubicBezTo>
                <a:cubicBezTo>
                  <a:pt x="5089127" y="192578"/>
                  <a:pt x="5091364" y="190352"/>
                  <a:pt x="5098089" y="191298"/>
                </a:cubicBezTo>
                <a:lnTo>
                  <a:pt x="5101400" y="192144"/>
                </a:lnTo>
                <a:lnTo>
                  <a:pt x="5097046" y="183283"/>
                </a:lnTo>
                <a:cubicBezTo>
                  <a:pt x="5095788" y="179725"/>
                  <a:pt x="5094813" y="175746"/>
                  <a:pt x="5094120" y="171347"/>
                </a:cubicBezTo>
                <a:cubicBezTo>
                  <a:pt x="5092737" y="162550"/>
                  <a:pt x="5090941" y="149988"/>
                  <a:pt x="5088732" y="133661"/>
                </a:cubicBezTo>
                <a:cubicBezTo>
                  <a:pt x="5086524" y="117335"/>
                  <a:pt x="5083376" y="105533"/>
                  <a:pt x="5079289" y="98255"/>
                </a:cubicBezTo>
                <a:cubicBezTo>
                  <a:pt x="5075202" y="90978"/>
                  <a:pt x="5077232" y="87339"/>
                  <a:pt x="5085377" y="87339"/>
                </a:cubicBezTo>
                <a:cubicBezTo>
                  <a:pt x="5091012" y="87339"/>
                  <a:pt x="5096024" y="87557"/>
                  <a:pt x="5100412" y="87995"/>
                </a:cubicBezTo>
                <a:cubicBezTo>
                  <a:pt x="5102606" y="88213"/>
                  <a:pt x="5106991" y="87939"/>
                  <a:pt x="5113566" y="87172"/>
                </a:cubicBezTo>
                <a:lnTo>
                  <a:pt x="5114038" y="87104"/>
                </a:lnTo>
                <a:lnTo>
                  <a:pt x="5108113" y="83617"/>
                </a:lnTo>
                <a:cubicBezTo>
                  <a:pt x="5099208" y="72590"/>
                  <a:pt x="5096656" y="65499"/>
                  <a:pt x="5100455" y="62344"/>
                </a:cubicBezTo>
                <a:cubicBezTo>
                  <a:pt x="5104256" y="59189"/>
                  <a:pt x="5111032" y="59408"/>
                  <a:pt x="5120783" y="63000"/>
                </a:cubicBezTo>
                <a:cubicBezTo>
                  <a:pt x="5130534" y="66592"/>
                  <a:pt x="5133943" y="73142"/>
                  <a:pt x="5131011" y="82649"/>
                </a:cubicBezTo>
                <a:lnTo>
                  <a:pt x="5129761" y="84844"/>
                </a:lnTo>
                <a:lnTo>
                  <a:pt x="5139862" y="83392"/>
                </a:lnTo>
                <a:lnTo>
                  <a:pt x="5161631" y="78382"/>
                </a:lnTo>
                <a:lnTo>
                  <a:pt x="5161465" y="74857"/>
                </a:lnTo>
                <a:cubicBezTo>
                  <a:pt x="5162032" y="73025"/>
                  <a:pt x="5163224" y="70554"/>
                  <a:pt x="5165040" y="67442"/>
                </a:cubicBezTo>
                <a:cubicBezTo>
                  <a:pt x="5172303" y="54994"/>
                  <a:pt x="5177477" y="44017"/>
                  <a:pt x="5180559" y="34509"/>
                </a:cubicBezTo>
                <a:cubicBezTo>
                  <a:pt x="5183643" y="25002"/>
                  <a:pt x="5184511" y="18459"/>
                  <a:pt x="5183163" y="14881"/>
                </a:cubicBezTo>
                <a:cubicBezTo>
                  <a:pt x="5181815" y="11303"/>
                  <a:pt x="5181463" y="7406"/>
                  <a:pt x="5182109" y="3190"/>
                </a:cubicBezTo>
                <a:cubicBezTo>
                  <a:pt x="5182431" y="1082"/>
                  <a:pt x="5184286" y="19"/>
                  <a:pt x="5187675" y="1"/>
                </a:cubicBezTo>
                <a:close/>
                <a:moveTo>
                  <a:pt x="3044549" y="1"/>
                </a:moveTo>
                <a:cubicBezTo>
                  <a:pt x="3047937" y="-16"/>
                  <a:pt x="3052858" y="1011"/>
                  <a:pt x="3059311" y="3083"/>
                </a:cubicBezTo>
                <a:cubicBezTo>
                  <a:pt x="3072217" y="7227"/>
                  <a:pt x="3076871" y="12540"/>
                  <a:pt x="3073271" y="19022"/>
                </a:cubicBezTo>
                <a:lnTo>
                  <a:pt x="3065162" y="25217"/>
                </a:lnTo>
                <a:cubicBezTo>
                  <a:pt x="3071701" y="25289"/>
                  <a:pt x="3081467" y="23733"/>
                  <a:pt x="3094459" y="20549"/>
                </a:cubicBezTo>
                <a:cubicBezTo>
                  <a:pt x="3107451" y="17366"/>
                  <a:pt x="3116840" y="19434"/>
                  <a:pt x="3122627" y="26755"/>
                </a:cubicBezTo>
                <a:cubicBezTo>
                  <a:pt x="3128413" y="34076"/>
                  <a:pt x="3122064" y="39274"/>
                  <a:pt x="3103579" y="42350"/>
                </a:cubicBezTo>
                <a:cubicBezTo>
                  <a:pt x="3085095" y="45426"/>
                  <a:pt x="3070668" y="46068"/>
                  <a:pt x="3060300" y="44275"/>
                </a:cubicBezTo>
                <a:cubicBezTo>
                  <a:pt x="3052858" y="56106"/>
                  <a:pt x="3042784" y="66036"/>
                  <a:pt x="3030078" y="74067"/>
                </a:cubicBezTo>
                <a:lnTo>
                  <a:pt x="3024676" y="76962"/>
                </a:lnTo>
                <a:lnTo>
                  <a:pt x="3037768" y="73949"/>
                </a:lnTo>
                <a:cubicBezTo>
                  <a:pt x="3043211" y="71159"/>
                  <a:pt x="3049301" y="71217"/>
                  <a:pt x="3056041" y="74121"/>
                </a:cubicBezTo>
                <a:cubicBezTo>
                  <a:pt x="3062781" y="77025"/>
                  <a:pt x="3069360" y="80567"/>
                  <a:pt x="3075777" y="84747"/>
                </a:cubicBezTo>
                <a:cubicBezTo>
                  <a:pt x="3082194" y="88927"/>
                  <a:pt x="3083571" y="94043"/>
                  <a:pt x="3079907" y="100094"/>
                </a:cubicBezTo>
                <a:cubicBezTo>
                  <a:pt x="3076243" y="106146"/>
                  <a:pt x="3073074" y="118310"/>
                  <a:pt x="3070400" y="136587"/>
                </a:cubicBezTo>
                <a:cubicBezTo>
                  <a:pt x="3067725" y="154863"/>
                  <a:pt x="3064043" y="169017"/>
                  <a:pt x="3059354" y="179048"/>
                </a:cubicBezTo>
                <a:cubicBezTo>
                  <a:pt x="3058182" y="181556"/>
                  <a:pt x="3056927" y="183469"/>
                  <a:pt x="3055588" y="184788"/>
                </a:cubicBezTo>
                <a:lnTo>
                  <a:pt x="3053244" y="185983"/>
                </a:lnTo>
                <a:lnTo>
                  <a:pt x="3055794" y="186749"/>
                </a:lnTo>
                <a:cubicBezTo>
                  <a:pt x="3061136" y="188964"/>
                  <a:pt x="3063552" y="191147"/>
                  <a:pt x="3063043" y="193299"/>
                </a:cubicBezTo>
                <a:cubicBezTo>
                  <a:pt x="3062534" y="195450"/>
                  <a:pt x="3061441" y="197909"/>
                  <a:pt x="3059763" y="200677"/>
                </a:cubicBezTo>
                <a:cubicBezTo>
                  <a:pt x="3087568" y="198095"/>
                  <a:pt x="3108190" y="195650"/>
                  <a:pt x="3121626" y="193342"/>
                </a:cubicBezTo>
                <a:cubicBezTo>
                  <a:pt x="3135063" y="191033"/>
                  <a:pt x="3145883" y="192703"/>
                  <a:pt x="3154085" y="198353"/>
                </a:cubicBezTo>
                <a:cubicBezTo>
                  <a:pt x="3162288" y="204004"/>
                  <a:pt x="3165468" y="209205"/>
                  <a:pt x="3163625" y="213959"/>
                </a:cubicBezTo>
                <a:cubicBezTo>
                  <a:pt x="3161782" y="218713"/>
                  <a:pt x="3154795" y="220864"/>
                  <a:pt x="3142663" y="220412"/>
                </a:cubicBezTo>
                <a:cubicBezTo>
                  <a:pt x="3130532" y="219961"/>
                  <a:pt x="3119970" y="219735"/>
                  <a:pt x="3110979" y="219735"/>
                </a:cubicBezTo>
                <a:cubicBezTo>
                  <a:pt x="3103048" y="219735"/>
                  <a:pt x="3085977" y="220559"/>
                  <a:pt x="3059763" y="222208"/>
                </a:cubicBezTo>
                <a:cubicBezTo>
                  <a:pt x="3059763" y="261902"/>
                  <a:pt x="3059519" y="283696"/>
                  <a:pt x="3059031" y="287589"/>
                </a:cubicBezTo>
                <a:cubicBezTo>
                  <a:pt x="3058544" y="291482"/>
                  <a:pt x="3056809" y="298021"/>
                  <a:pt x="3053826" y="307206"/>
                </a:cubicBezTo>
                <a:cubicBezTo>
                  <a:pt x="3050843" y="316391"/>
                  <a:pt x="3047488" y="319446"/>
                  <a:pt x="3043759" y="316370"/>
                </a:cubicBezTo>
                <a:cubicBezTo>
                  <a:pt x="3040030" y="313294"/>
                  <a:pt x="3037693" y="308680"/>
                  <a:pt x="3036747" y="302528"/>
                </a:cubicBezTo>
                <a:cubicBezTo>
                  <a:pt x="3035800" y="296376"/>
                  <a:pt x="3035097" y="287327"/>
                  <a:pt x="3034639" y="275382"/>
                </a:cubicBezTo>
                <a:cubicBezTo>
                  <a:pt x="3034180" y="263437"/>
                  <a:pt x="3033950" y="246243"/>
                  <a:pt x="3033950" y="223800"/>
                </a:cubicBezTo>
                <a:lnTo>
                  <a:pt x="2976711" y="231501"/>
                </a:lnTo>
                <a:cubicBezTo>
                  <a:pt x="2973342" y="248322"/>
                  <a:pt x="2965304" y="263558"/>
                  <a:pt x="2952598" y="277210"/>
                </a:cubicBezTo>
                <a:cubicBezTo>
                  <a:pt x="2939893" y="290862"/>
                  <a:pt x="2924179" y="299771"/>
                  <a:pt x="2905458" y="303937"/>
                </a:cubicBezTo>
                <a:cubicBezTo>
                  <a:pt x="2886737" y="308103"/>
                  <a:pt x="2884052" y="305611"/>
                  <a:pt x="2897403" y="296462"/>
                </a:cubicBezTo>
                <a:cubicBezTo>
                  <a:pt x="2910753" y="287313"/>
                  <a:pt x="2922025" y="277486"/>
                  <a:pt x="2931217" y="266982"/>
                </a:cubicBezTo>
                <a:cubicBezTo>
                  <a:pt x="2940409" y="256478"/>
                  <a:pt x="2946762" y="245232"/>
                  <a:pt x="2950275" y="233243"/>
                </a:cubicBezTo>
                <a:cubicBezTo>
                  <a:pt x="2919501" y="238635"/>
                  <a:pt x="2899489" y="242231"/>
                  <a:pt x="2890240" y="244031"/>
                </a:cubicBezTo>
                <a:cubicBezTo>
                  <a:pt x="2880990" y="245830"/>
                  <a:pt x="2871813" y="242206"/>
                  <a:pt x="2862707" y="233157"/>
                </a:cubicBezTo>
                <a:cubicBezTo>
                  <a:pt x="2853601" y="224108"/>
                  <a:pt x="2856440" y="220262"/>
                  <a:pt x="2871225" y="221617"/>
                </a:cubicBezTo>
                <a:cubicBezTo>
                  <a:pt x="2886010" y="222972"/>
                  <a:pt x="2912811" y="221119"/>
                  <a:pt x="2951630" y="216056"/>
                </a:cubicBezTo>
                <a:cubicBezTo>
                  <a:pt x="2951630" y="209403"/>
                  <a:pt x="2950505" y="203376"/>
                  <a:pt x="2948253" y="197977"/>
                </a:cubicBezTo>
                <a:cubicBezTo>
                  <a:pt x="2946002" y="192578"/>
                  <a:pt x="2948239" y="190352"/>
                  <a:pt x="2954964" y="191298"/>
                </a:cubicBezTo>
                <a:lnTo>
                  <a:pt x="2958275" y="192144"/>
                </a:lnTo>
                <a:lnTo>
                  <a:pt x="2953921" y="183283"/>
                </a:lnTo>
                <a:cubicBezTo>
                  <a:pt x="2952663" y="179725"/>
                  <a:pt x="2951688" y="175746"/>
                  <a:pt x="2950996" y="171347"/>
                </a:cubicBezTo>
                <a:cubicBezTo>
                  <a:pt x="2949612" y="162550"/>
                  <a:pt x="2947816" y="149988"/>
                  <a:pt x="2945607" y="133661"/>
                </a:cubicBezTo>
                <a:cubicBezTo>
                  <a:pt x="2943399" y="117335"/>
                  <a:pt x="2940251" y="105533"/>
                  <a:pt x="2936164" y="98255"/>
                </a:cubicBezTo>
                <a:cubicBezTo>
                  <a:pt x="2932077" y="90978"/>
                  <a:pt x="2934106" y="87339"/>
                  <a:pt x="2942252" y="87339"/>
                </a:cubicBezTo>
                <a:cubicBezTo>
                  <a:pt x="2947888" y="87339"/>
                  <a:pt x="2952899" y="87557"/>
                  <a:pt x="2957288" y="87995"/>
                </a:cubicBezTo>
                <a:cubicBezTo>
                  <a:pt x="2959482" y="88213"/>
                  <a:pt x="2963866" y="87939"/>
                  <a:pt x="2970441" y="87172"/>
                </a:cubicBezTo>
                <a:lnTo>
                  <a:pt x="2970913" y="87104"/>
                </a:lnTo>
                <a:lnTo>
                  <a:pt x="2964988" y="83617"/>
                </a:lnTo>
                <a:cubicBezTo>
                  <a:pt x="2956083" y="72590"/>
                  <a:pt x="2953530" y="65499"/>
                  <a:pt x="2957331" y="62344"/>
                </a:cubicBezTo>
                <a:cubicBezTo>
                  <a:pt x="2961131" y="59189"/>
                  <a:pt x="2967906" y="59408"/>
                  <a:pt x="2977658" y="63000"/>
                </a:cubicBezTo>
                <a:cubicBezTo>
                  <a:pt x="2987409" y="66592"/>
                  <a:pt x="2990818" y="73142"/>
                  <a:pt x="2987886" y="82649"/>
                </a:cubicBezTo>
                <a:lnTo>
                  <a:pt x="2986636" y="84844"/>
                </a:lnTo>
                <a:lnTo>
                  <a:pt x="2996737" y="83392"/>
                </a:lnTo>
                <a:lnTo>
                  <a:pt x="3018506" y="78382"/>
                </a:lnTo>
                <a:lnTo>
                  <a:pt x="3018340" y="74857"/>
                </a:lnTo>
                <a:cubicBezTo>
                  <a:pt x="3018908" y="73025"/>
                  <a:pt x="3020099" y="70554"/>
                  <a:pt x="3021915" y="67442"/>
                </a:cubicBezTo>
                <a:cubicBezTo>
                  <a:pt x="3029179" y="54994"/>
                  <a:pt x="3034352" y="44017"/>
                  <a:pt x="3037435" y="34509"/>
                </a:cubicBezTo>
                <a:cubicBezTo>
                  <a:pt x="3040518" y="25002"/>
                  <a:pt x="3041386" y="18459"/>
                  <a:pt x="3040038" y="14881"/>
                </a:cubicBezTo>
                <a:cubicBezTo>
                  <a:pt x="3038690" y="11303"/>
                  <a:pt x="3038338" y="7406"/>
                  <a:pt x="3038984" y="3190"/>
                </a:cubicBezTo>
                <a:cubicBezTo>
                  <a:pt x="3039306" y="1082"/>
                  <a:pt x="3041162" y="19"/>
                  <a:pt x="3044549" y="1"/>
                </a:cubicBezTo>
                <a:close/>
                <a:moveTo>
                  <a:pt x="901425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5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1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9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9" y="7406"/>
                  <a:pt x="181484" y="3190"/>
                </a:cubicBezTo>
                <a:cubicBezTo>
                  <a:pt x="181807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8212" y="3644720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209+102÷(52-35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3127189" y="4136838"/>
            <a:ext cx="380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=209+102÷17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3140538" y="4608933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=209+6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3140538" y="5064758"/>
            <a:ext cx="142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=215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087675" y="2798061"/>
            <a:ext cx="792088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212359" y="30042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99385" y="302358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</a:p>
        </p:txBody>
      </p: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 rot="5400000">
            <a:off x="5325967" y="2853753"/>
            <a:ext cx="262672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 rot="5400000">
            <a:off x="4519645" y="2858587"/>
            <a:ext cx="262670" cy="21515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37B5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MH_Other_6"/>
          <p:cNvSpPr/>
          <p:nvPr>
            <p:custDataLst>
              <p:tags r:id="rId3"/>
            </p:custDataLst>
          </p:nvPr>
        </p:nvSpPr>
        <p:spPr>
          <a:xfrm rot="5400000">
            <a:off x="3719339" y="2870652"/>
            <a:ext cx="263442" cy="216001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40C2A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10274" y="302684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793766" y="3601295"/>
            <a:ext cx="3931252" cy="20423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082125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30406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8114901"/>
  <p:tag name="MH_LIBRARY" val="GRAPHIC"/>
  <p:tag name="MH_TYPE" val="Other"/>
  <p:tag name="MH_ORDER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zcfrrk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宽屏</PresentationFormat>
  <Paragraphs>216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24</cp:revision>
  <dcterms:created xsi:type="dcterms:W3CDTF">2020-06-25T15:21:00Z</dcterms:created>
  <dcterms:modified xsi:type="dcterms:W3CDTF">2021-01-08T23:21:04Z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