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4" r:id="rId5"/>
    <p:sldId id="261" r:id="rId6"/>
    <p:sldId id="338" r:id="rId7"/>
    <p:sldId id="277" r:id="rId8"/>
    <p:sldId id="276" r:id="rId9"/>
    <p:sldId id="339" r:id="rId10"/>
    <p:sldId id="274" r:id="rId11"/>
    <p:sldId id="273" r:id="rId12"/>
    <p:sldId id="267" r:id="rId13"/>
    <p:sldId id="278" r:id="rId14"/>
    <p:sldId id="262" r:id="rId15"/>
    <p:sldId id="347" r:id="rId16"/>
    <p:sldId id="266" r:id="rId17"/>
    <p:sldId id="348" r:id="rId18"/>
    <p:sldId id="275" r:id="rId19"/>
    <p:sldId id="263" r:id="rId20"/>
    <p:sldId id="350" r:id="rId21"/>
    <p:sldId id="287" r:id="rId22"/>
    <p:sldId id="2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01E2D22-0FA2-4CF1-82EF-4E8814153EF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C3E18E-04CD-4F28-A680-AB61990E767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879"/>
          <a:stretch>
            <a:fillRect/>
          </a:stretch>
        </p:blipFill>
        <p:spPr>
          <a:xfrm>
            <a:off x="-1" y="0"/>
            <a:ext cx="9141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0"/>
          <p:cNvGrpSpPr/>
          <p:nvPr/>
        </p:nvGrpSpPr>
        <p:grpSpPr bwMode="auto">
          <a:xfrm>
            <a:off x="6050584" y="4489526"/>
            <a:ext cx="5068887" cy="399494"/>
            <a:chOff x="7206155" y="5040852"/>
            <a:chExt cx="5067096" cy="398488"/>
          </a:xfrm>
        </p:grpSpPr>
        <p:sp>
          <p:nvSpPr>
            <p:cNvPr id="60" name="文本框 59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277377"/>
            <a:ext cx="7089913" cy="41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2.1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从不同位置观察同一物体的形状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5" grpId="0"/>
      <p:bldP spid="76" grpId="0"/>
      <p:bldP spid="77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87" y="3548287"/>
            <a:ext cx="336188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220177" y="2422271"/>
            <a:ext cx="4123289" cy="830997"/>
            <a:chOff x="4139952" y="1081403"/>
            <a:chExt cx="3384376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4139952" y="1081403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从左面看见第一排和第二排各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个正方形。即：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257247" y="1525239"/>
              <a:ext cx="251795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10958" y="1525239"/>
              <a:ext cx="251795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84948" y="4555139"/>
            <a:ext cx="4270626" cy="830997"/>
            <a:chOff x="4788024" y="2235815"/>
            <a:chExt cx="4270626" cy="830997"/>
          </a:xfrm>
        </p:grpSpPr>
        <p:sp>
          <p:nvSpPr>
            <p:cNvPr id="8" name="文本框 7"/>
            <p:cNvSpPr txBox="1"/>
            <p:nvPr/>
          </p:nvSpPr>
          <p:spPr>
            <a:xfrm>
              <a:off x="4788024" y="2235815"/>
              <a:ext cx="4270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从前面只能看见第一排的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个正方形。即：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615120" y="2689368"/>
              <a:ext cx="292344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907464" y="2689368"/>
              <a:ext cx="292344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199808" y="2689368"/>
              <a:ext cx="292344" cy="2923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47136" y="3439620"/>
            <a:ext cx="5009024" cy="830997"/>
            <a:chOff x="4603692" y="3169986"/>
            <a:chExt cx="4041863" cy="830997"/>
          </a:xfrm>
        </p:grpSpPr>
        <p:sp>
          <p:nvSpPr>
            <p:cNvPr id="13" name="文本框 12"/>
            <p:cNvSpPr txBox="1"/>
            <p:nvPr/>
          </p:nvSpPr>
          <p:spPr>
            <a:xfrm>
              <a:off x="4603692" y="3169986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从上面看见第一排的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个正方形，第二排的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个正方形。即：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926887" y="3304466"/>
              <a:ext cx="718668" cy="585984"/>
              <a:chOff x="6214404" y="4134759"/>
              <a:chExt cx="718668" cy="58598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218803" y="4428399"/>
                <a:ext cx="714269" cy="292344"/>
                <a:chOff x="6218803" y="4428399"/>
                <a:chExt cx="714269" cy="292344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218803" y="4428399"/>
                  <a:ext cx="238091" cy="292344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456888" y="4428399"/>
                  <a:ext cx="238091" cy="292344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6694981" y="4428399"/>
                  <a:ext cx="238091" cy="292344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6214404" y="4134759"/>
                <a:ext cx="242482" cy="2923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733262" y="3647516"/>
            <a:ext cx="1354210" cy="279059"/>
            <a:chOff x="2770355" y="2056963"/>
            <a:chExt cx="1537379" cy="36576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770355" y="2056963"/>
              <a:ext cx="1537379" cy="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2770355" y="2056963"/>
              <a:ext cx="0" cy="365767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2655298" y="2707443"/>
            <a:ext cx="2615343" cy="1250909"/>
            <a:chOff x="1692390" y="1203598"/>
            <a:chExt cx="2615343" cy="1250909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692390" y="1203598"/>
              <a:ext cx="2615343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692391" y="1203598"/>
              <a:ext cx="0" cy="1250909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1692390" y="2422730"/>
              <a:ext cx="212791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556978" y="4363625"/>
            <a:ext cx="1870502" cy="509586"/>
            <a:chOff x="2594072" y="2859782"/>
            <a:chExt cx="1870502" cy="584324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594072" y="3444106"/>
              <a:ext cx="1870502" cy="0"/>
            </a:xfrm>
            <a:prstGeom prst="line">
              <a:avLst/>
            </a:prstGeom>
            <a:ln w="2222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V="1">
              <a:off x="2603023" y="2859782"/>
              <a:ext cx="0" cy="575569"/>
            </a:xfrm>
            <a:prstGeom prst="straightConnector1">
              <a:avLst/>
            </a:prstGeom>
            <a:ln w="22225">
              <a:solidFill>
                <a:srgbClr val="FF006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939410" y="1513753"/>
            <a:ext cx="89122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下面的图形分别是小华从什么位置看到的？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94" y="2466569"/>
            <a:ext cx="3405694" cy="18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369861" y="2466567"/>
            <a:ext cx="4928347" cy="1936022"/>
            <a:chOff x="1987654" y="2760144"/>
            <a:chExt cx="5048181" cy="2008888"/>
          </a:xfrm>
        </p:grpSpPr>
        <p:grpSp>
          <p:nvGrpSpPr>
            <p:cNvPr id="4" name="组合 3"/>
            <p:cNvGrpSpPr/>
            <p:nvPr/>
          </p:nvGrpSpPr>
          <p:grpSpPr bwMode="auto">
            <a:xfrm>
              <a:off x="1987654" y="4059419"/>
              <a:ext cx="5048181" cy="709613"/>
              <a:chOff x="1226556" y="4323823"/>
              <a:chExt cx="4519512" cy="709613"/>
            </a:xfrm>
          </p:grpSpPr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1226556" y="4323823"/>
                <a:ext cx="138055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从前面看</a:t>
                </a:r>
              </a:p>
            </p:txBody>
          </p:sp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2743336" y="4323823"/>
                <a:ext cx="1366811" cy="70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从上面看</a:t>
                </a:r>
              </a:p>
            </p:txBody>
          </p:sp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4246370" y="4323823"/>
                <a:ext cx="149969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从左面看</a:t>
                </a:r>
              </a:p>
            </p:txBody>
          </p:sp>
        </p:grpSp>
        <p:pic>
          <p:nvPicPr>
            <p:cNvPr id="5" name="Picture 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349" y="2760144"/>
              <a:ext cx="4518549" cy="82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直接连接符 13"/>
          <p:cNvCxnSpPr>
            <a:cxnSpLocks noChangeShapeType="1"/>
          </p:cNvCxnSpPr>
          <p:nvPr/>
        </p:nvCxnSpPr>
        <p:spPr bwMode="auto">
          <a:xfrm flipV="1">
            <a:off x="6143065" y="3265460"/>
            <a:ext cx="1572710" cy="70741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6"/>
          <p:cNvCxnSpPr>
            <a:cxnSpLocks noChangeShapeType="1"/>
          </p:cNvCxnSpPr>
          <p:nvPr/>
        </p:nvCxnSpPr>
        <p:spPr bwMode="auto">
          <a:xfrm flipV="1">
            <a:off x="7763437" y="3265460"/>
            <a:ext cx="1789077" cy="70741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8"/>
          <p:cNvCxnSpPr>
            <a:cxnSpLocks noChangeShapeType="1"/>
          </p:cNvCxnSpPr>
          <p:nvPr/>
        </p:nvCxnSpPr>
        <p:spPr bwMode="auto">
          <a:xfrm>
            <a:off x="5971114" y="3254345"/>
            <a:ext cx="3479929" cy="65995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14"/>
          <p:cNvSpPr/>
          <p:nvPr/>
        </p:nvSpPr>
        <p:spPr>
          <a:xfrm>
            <a:off x="3526547" y="4535021"/>
            <a:ext cx="4889133" cy="1076352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不同位置观察一个立体图形，所看到的形状是不同的。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939410" y="1513753"/>
            <a:ext cx="89122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下面的图形分别是小华从什么位置看到的？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608595" y="1512823"/>
            <a:ext cx="7949507" cy="330516"/>
          </a:xfrm>
          <a:custGeom>
            <a:avLst/>
            <a:gdLst/>
            <a:ahLst/>
            <a:cxnLst/>
            <a:rect l="l" t="t" r="r" b="b"/>
            <a:pathLst>
              <a:path w="7949507" h="330516">
                <a:moveTo>
                  <a:pt x="7901151" y="265640"/>
                </a:moveTo>
                <a:cubicBezTo>
                  <a:pt x="7896448" y="265640"/>
                  <a:pt x="7892605" y="267333"/>
                  <a:pt x="7889621" y="270717"/>
                </a:cubicBezTo>
                <a:cubicBezTo>
                  <a:pt x="7886639" y="274101"/>
                  <a:pt x="7885147" y="278145"/>
                  <a:pt x="7885147" y="282849"/>
                </a:cubicBezTo>
                <a:cubicBezTo>
                  <a:pt x="7885147" y="286864"/>
                  <a:pt x="7886639" y="290506"/>
                  <a:pt x="7889621" y="293776"/>
                </a:cubicBezTo>
                <a:cubicBezTo>
                  <a:pt x="7892605" y="297046"/>
                  <a:pt x="7896735" y="298680"/>
                  <a:pt x="7902011" y="298680"/>
                </a:cubicBezTo>
                <a:cubicBezTo>
                  <a:pt x="7906486" y="298680"/>
                  <a:pt x="7910329" y="297103"/>
                  <a:pt x="7913541" y="293948"/>
                </a:cubicBezTo>
                <a:cubicBezTo>
                  <a:pt x="7916753" y="290793"/>
                  <a:pt x="7918359" y="286979"/>
                  <a:pt x="7918359" y="282505"/>
                </a:cubicBezTo>
                <a:cubicBezTo>
                  <a:pt x="7918359" y="277227"/>
                  <a:pt x="7916639" y="273097"/>
                  <a:pt x="7913197" y="270115"/>
                </a:cubicBezTo>
                <a:cubicBezTo>
                  <a:pt x="7909755" y="267132"/>
                  <a:pt x="7905741" y="265640"/>
                  <a:pt x="7901151" y="265640"/>
                </a:cubicBezTo>
                <a:close/>
                <a:moveTo>
                  <a:pt x="6479655" y="239570"/>
                </a:moveTo>
                <a:lnTo>
                  <a:pt x="6525709" y="239570"/>
                </a:lnTo>
                <a:lnTo>
                  <a:pt x="6525709" y="285602"/>
                </a:lnTo>
                <a:lnTo>
                  <a:pt x="6479655" y="285602"/>
                </a:lnTo>
                <a:close/>
                <a:moveTo>
                  <a:pt x="7901839" y="233977"/>
                </a:moveTo>
                <a:cubicBezTo>
                  <a:pt x="7914573" y="233977"/>
                  <a:pt x="7925702" y="238538"/>
                  <a:pt x="7935223" y="247658"/>
                </a:cubicBezTo>
                <a:cubicBezTo>
                  <a:pt x="7944745" y="256778"/>
                  <a:pt x="7949507" y="268164"/>
                  <a:pt x="7949507" y="281816"/>
                </a:cubicBezTo>
                <a:cubicBezTo>
                  <a:pt x="7949507" y="295927"/>
                  <a:pt x="7944717" y="307571"/>
                  <a:pt x="7935137" y="316749"/>
                </a:cubicBezTo>
                <a:cubicBezTo>
                  <a:pt x="7925559" y="325927"/>
                  <a:pt x="7914745" y="330516"/>
                  <a:pt x="7902700" y="330516"/>
                </a:cubicBezTo>
                <a:cubicBezTo>
                  <a:pt x="7889049" y="330516"/>
                  <a:pt x="7877433" y="325697"/>
                  <a:pt x="7867853" y="316061"/>
                </a:cubicBezTo>
                <a:cubicBezTo>
                  <a:pt x="7858274" y="306424"/>
                  <a:pt x="7853485" y="295009"/>
                  <a:pt x="7853485" y="281816"/>
                </a:cubicBezTo>
                <a:cubicBezTo>
                  <a:pt x="7853485" y="268394"/>
                  <a:pt x="7858245" y="257065"/>
                  <a:pt x="7867767" y="247830"/>
                </a:cubicBezTo>
                <a:cubicBezTo>
                  <a:pt x="7877289" y="238595"/>
                  <a:pt x="7888647" y="233977"/>
                  <a:pt x="7901839" y="233977"/>
                </a:cubicBezTo>
                <a:close/>
                <a:moveTo>
                  <a:pt x="1198336" y="201826"/>
                </a:moveTo>
                <a:cubicBezTo>
                  <a:pt x="1200660" y="201696"/>
                  <a:pt x="1203731" y="202217"/>
                  <a:pt x="1207548" y="203390"/>
                </a:cubicBezTo>
                <a:cubicBezTo>
                  <a:pt x="1222821" y="208079"/>
                  <a:pt x="1233870" y="213621"/>
                  <a:pt x="1240696" y="220017"/>
                </a:cubicBezTo>
                <a:cubicBezTo>
                  <a:pt x="1247522" y="226413"/>
                  <a:pt x="1249784" y="234669"/>
                  <a:pt x="1247482" y="244786"/>
                </a:cubicBezTo>
                <a:cubicBezTo>
                  <a:pt x="1245180" y="254903"/>
                  <a:pt x="1238581" y="256147"/>
                  <a:pt x="1227682" y="248518"/>
                </a:cubicBezTo>
                <a:cubicBezTo>
                  <a:pt x="1216783" y="240889"/>
                  <a:pt x="1206760" y="231575"/>
                  <a:pt x="1197611" y="220576"/>
                </a:cubicBezTo>
                <a:cubicBezTo>
                  <a:pt x="1191125" y="208466"/>
                  <a:pt x="1191367" y="202216"/>
                  <a:pt x="1198336" y="201826"/>
                </a:cubicBezTo>
                <a:close/>
                <a:moveTo>
                  <a:pt x="5541935" y="172248"/>
                </a:moveTo>
                <a:cubicBezTo>
                  <a:pt x="5537886" y="172205"/>
                  <a:pt x="5533312" y="172623"/>
                  <a:pt x="5528214" y="173501"/>
                </a:cubicBezTo>
                <a:cubicBezTo>
                  <a:pt x="5518018" y="175258"/>
                  <a:pt x="5504366" y="177355"/>
                  <a:pt x="5487259" y="179793"/>
                </a:cubicBezTo>
                <a:lnTo>
                  <a:pt x="5487259" y="196356"/>
                </a:lnTo>
                <a:cubicBezTo>
                  <a:pt x="5496451" y="196427"/>
                  <a:pt x="5507381" y="194872"/>
                  <a:pt x="5520051" y="191688"/>
                </a:cubicBezTo>
                <a:cubicBezTo>
                  <a:pt x="5532720" y="188505"/>
                  <a:pt x="5540995" y="190096"/>
                  <a:pt x="5544874" y="196463"/>
                </a:cubicBezTo>
                <a:cubicBezTo>
                  <a:pt x="5548753" y="202830"/>
                  <a:pt x="5542332" y="207806"/>
                  <a:pt x="5525612" y="211391"/>
                </a:cubicBezTo>
                <a:cubicBezTo>
                  <a:pt x="5508891" y="214977"/>
                  <a:pt x="5496106" y="215414"/>
                  <a:pt x="5487259" y="212704"/>
                </a:cubicBezTo>
                <a:lnTo>
                  <a:pt x="5487259" y="232816"/>
                </a:lnTo>
                <a:cubicBezTo>
                  <a:pt x="5497598" y="232816"/>
                  <a:pt x="5509267" y="231012"/>
                  <a:pt x="5522266" y="227406"/>
                </a:cubicBezTo>
                <a:cubicBezTo>
                  <a:pt x="5535266" y="223799"/>
                  <a:pt x="5543927" y="225735"/>
                  <a:pt x="5548251" y="233214"/>
                </a:cubicBezTo>
                <a:cubicBezTo>
                  <a:pt x="5552574" y="240692"/>
                  <a:pt x="5545261" y="245442"/>
                  <a:pt x="5526310" y="247464"/>
                </a:cubicBezTo>
                <a:cubicBezTo>
                  <a:pt x="5507360" y="249486"/>
                  <a:pt x="5494250" y="249601"/>
                  <a:pt x="5486979" y="247808"/>
                </a:cubicBezTo>
                <a:lnTo>
                  <a:pt x="5485904" y="267899"/>
                </a:lnTo>
                <a:cubicBezTo>
                  <a:pt x="5496042" y="267971"/>
                  <a:pt x="5508920" y="266637"/>
                  <a:pt x="5524536" y="263898"/>
                </a:cubicBezTo>
                <a:cubicBezTo>
                  <a:pt x="5540153" y="261159"/>
                  <a:pt x="5550230" y="262041"/>
                  <a:pt x="5554769" y="266544"/>
                </a:cubicBezTo>
                <a:cubicBezTo>
                  <a:pt x="5559307" y="271047"/>
                  <a:pt x="5561986" y="271470"/>
                  <a:pt x="5562803" y="267813"/>
                </a:cubicBezTo>
                <a:cubicBezTo>
                  <a:pt x="5563620" y="264156"/>
                  <a:pt x="5564255" y="258115"/>
                  <a:pt x="5564706" y="249691"/>
                </a:cubicBezTo>
                <a:cubicBezTo>
                  <a:pt x="5565158" y="241266"/>
                  <a:pt x="5564739" y="226986"/>
                  <a:pt x="5563448" y="206853"/>
                </a:cubicBezTo>
                <a:cubicBezTo>
                  <a:pt x="5562158" y="186719"/>
                  <a:pt x="5558511" y="175688"/>
                  <a:pt x="5552510" y="173759"/>
                </a:cubicBezTo>
                <a:cubicBezTo>
                  <a:pt x="5549510" y="172795"/>
                  <a:pt x="5545984" y="172291"/>
                  <a:pt x="5541935" y="172248"/>
                </a:cubicBezTo>
                <a:close/>
                <a:moveTo>
                  <a:pt x="4774774" y="170592"/>
                </a:moveTo>
                <a:cubicBezTo>
                  <a:pt x="4777683" y="170911"/>
                  <a:pt x="4781703" y="172544"/>
                  <a:pt x="4786833" y="175491"/>
                </a:cubicBezTo>
                <a:cubicBezTo>
                  <a:pt x="4797094" y="181385"/>
                  <a:pt x="4803407" y="188193"/>
                  <a:pt x="4805773" y="195915"/>
                </a:cubicBezTo>
                <a:cubicBezTo>
                  <a:pt x="4808139" y="203637"/>
                  <a:pt x="4807462" y="211743"/>
                  <a:pt x="4803741" y="220232"/>
                </a:cubicBezTo>
                <a:cubicBezTo>
                  <a:pt x="4800019" y="228722"/>
                  <a:pt x="4794674" y="228800"/>
                  <a:pt x="4787704" y="220469"/>
                </a:cubicBezTo>
                <a:cubicBezTo>
                  <a:pt x="4780735" y="212137"/>
                  <a:pt x="4775329" y="203633"/>
                  <a:pt x="4771486" y="194958"/>
                </a:cubicBezTo>
                <a:cubicBezTo>
                  <a:pt x="4768704" y="185321"/>
                  <a:pt x="4768001" y="178194"/>
                  <a:pt x="4769378" y="173576"/>
                </a:cubicBezTo>
                <a:cubicBezTo>
                  <a:pt x="4770066" y="171268"/>
                  <a:pt x="4771865" y="170273"/>
                  <a:pt x="4774774" y="170592"/>
                </a:cubicBezTo>
                <a:close/>
                <a:moveTo>
                  <a:pt x="1675602" y="166661"/>
                </a:moveTo>
                <a:cubicBezTo>
                  <a:pt x="1679768" y="167084"/>
                  <a:pt x="1686016" y="170658"/>
                  <a:pt x="1694348" y="177384"/>
                </a:cubicBezTo>
                <a:cubicBezTo>
                  <a:pt x="1706581" y="190519"/>
                  <a:pt x="1709768" y="198227"/>
                  <a:pt x="1703909" y="200507"/>
                </a:cubicBezTo>
                <a:cubicBezTo>
                  <a:pt x="1698052" y="202787"/>
                  <a:pt x="1690695" y="211682"/>
                  <a:pt x="1681840" y="227191"/>
                </a:cubicBezTo>
                <a:cubicBezTo>
                  <a:pt x="1672985" y="242700"/>
                  <a:pt x="1660566" y="257757"/>
                  <a:pt x="1644584" y="272362"/>
                </a:cubicBezTo>
                <a:cubicBezTo>
                  <a:pt x="1628602" y="286968"/>
                  <a:pt x="1615269" y="297060"/>
                  <a:pt x="1604586" y="302638"/>
                </a:cubicBezTo>
                <a:cubicBezTo>
                  <a:pt x="1593902" y="308217"/>
                  <a:pt x="1582004" y="312619"/>
                  <a:pt x="1568889" y="315846"/>
                </a:cubicBezTo>
                <a:cubicBezTo>
                  <a:pt x="1555775" y="319072"/>
                  <a:pt x="1556377" y="315641"/>
                  <a:pt x="1570697" y="305553"/>
                </a:cubicBezTo>
                <a:cubicBezTo>
                  <a:pt x="1585015" y="295465"/>
                  <a:pt x="1600822" y="281555"/>
                  <a:pt x="1618116" y="263823"/>
                </a:cubicBezTo>
                <a:cubicBezTo>
                  <a:pt x="1635410" y="246091"/>
                  <a:pt x="1648273" y="229012"/>
                  <a:pt x="1656705" y="212585"/>
                </a:cubicBezTo>
                <a:cubicBezTo>
                  <a:pt x="1665137" y="196159"/>
                  <a:pt x="1669353" y="183579"/>
                  <a:pt x="1669353" y="174845"/>
                </a:cubicBezTo>
                <a:cubicBezTo>
                  <a:pt x="1669353" y="168966"/>
                  <a:pt x="1671437" y="166238"/>
                  <a:pt x="1675602" y="166661"/>
                </a:cubicBezTo>
                <a:close/>
                <a:moveTo>
                  <a:pt x="1205873" y="166473"/>
                </a:moveTo>
                <a:cubicBezTo>
                  <a:pt x="1209073" y="165659"/>
                  <a:pt x="1214847" y="166585"/>
                  <a:pt x="1223197" y="169253"/>
                </a:cubicBezTo>
                <a:cubicBezTo>
                  <a:pt x="1239896" y="174587"/>
                  <a:pt x="1248246" y="183199"/>
                  <a:pt x="1248246" y="195087"/>
                </a:cubicBezTo>
                <a:cubicBezTo>
                  <a:pt x="1248246" y="207735"/>
                  <a:pt x="1240567" y="209707"/>
                  <a:pt x="1225209" y="201002"/>
                </a:cubicBezTo>
                <a:cubicBezTo>
                  <a:pt x="1214969" y="191681"/>
                  <a:pt x="1207900" y="182725"/>
                  <a:pt x="1203999" y="174136"/>
                </a:cubicBezTo>
                <a:cubicBezTo>
                  <a:pt x="1202049" y="169841"/>
                  <a:pt x="1202674" y="167286"/>
                  <a:pt x="1205873" y="166473"/>
                </a:cubicBezTo>
                <a:close/>
                <a:moveTo>
                  <a:pt x="5161779" y="162079"/>
                </a:moveTo>
                <a:cubicBezTo>
                  <a:pt x="5155964" y="162516"/>
                  <a:pt x="5137957" y="164829"/>
                  <a:pt x="5107756" y="169016"/>
                </a:cubicBezTo>
                <a:lnTo>
                  <a:pt x="5107756" y="178803"/>
                </a:lnTo>
                <a:cubicBezTo>
                  <a:pt x="5115156" y="177986"/>
                  <a:pt x="5124822" y="175982"/>
                  <a:pt x="5136752" y="172791"/>
                </a:cubicBezTo>
                <a:cubicBezTo>
                  <a:pt x="5148683" y="169601"/>
                  <a:pt x="5157632" y="170841"/>
                  <a:pt x="5163597" y="176513"/>
                </a:cubicBezTo>
                <a:cubicBezTo>
                  <a:pt x="5169563" y="182184"/>
                  <a:pt x="5167684" y="186483"/>
                  <a:pt x="5157961" y="189408"/>
                </a:cubicBezTo>
                <a:cubicBezTo>
                  <a:pt x="5148239" y="192333"/>
                  <a:pt x="5131504" y="194212"/>
                  <a:pt x="5107756" y="195044"/>
                </a:cubicBezTo>
                <a:lnTo>
                  <a:pt x="5107756" y="204444"/>
                </a:lnTo>
                <a:cubicBezTo>
                  <a:pt x="5116446" y="203569"/>
                  <a:pt x="5126725" y="201776"/>
                  <a:pt x="5138591" y="199066"/>
                </a:cubicBezTo>
                <a:cubicBezTo>
                  <a:pt x="5150458" y="196356"/>
                  <a:pt x="5159083" y="198173"/>
                  <a:pt x="5164468" y="204519"/>
                </a:cubicBezTo>
                <a:cubicBezTo>
                  <a:pt x="5169853" y="210864"/>
                  <a:pt x="5165594" y="215392"/>
                  <a:pt x="5151691" y="218103"/>
                </a:cubicBezTo>
                <a:cubicBezTo>
                  <a:pt x="5137788" y="220813"/>
                  <a:pt x="5123595" y="221716"/>
                  <a:pt x="5109111" y="220813"/>
                </a:cubicBezTo>
                <a:lnTo>
                  <a:pt x="5109111" y="231439"/>
                </a:lnTo>
                <a:cubicBezTo>
                  <a:pt x="5121860" y="231525"/>
                  <a:pt x="5133160" y="230199"/>
                  <a:pt x="5143012" y="227460"/>
                </a:cubicBezTo>
                <a:cubicBezTo>
                  <a:pt x="5152863" y="224721"/>
                  <a:pt x="5160697" y="227065"/>
                  <a:pt x="5166511" y="234494"/>
                </a:cubicBezTo>
                <a:cubicBezTo>
                  <a:pt x="5172327" y="241922"/>
                  <a:pt x="5165992" y="246672"/>
                  <a:pt x="5147507" y="248744"/>
                </a:cubicBezTo>
                <a:cubicBezTo>
                  <a:pt x="5129023" y="250816"/>
                  <a:pt x="5116669" y="251401"/>
                  <a:pt x="5110445" y="250497"/>
                </a:cubicBezTo>
                <a:lnTo>
                  <a:pt x="5110445" y="265189"/>
                </a:lnTo>
                <a:cubicBezTo>
                  <a:pt x="5128141" y="265232"/>
                  <a:pt x="5150583" y="264020"/>
                  <a:pt x="5177772" y="261554"/>
                </a:cubicBezTo>
                <a:lnTo>
                  <a:pt x="5177772" y="185644"/>
                </a:lnTo>
                <a:cubicBezTo>
                  <a:pt x="5177772" y="171361"/>
                  <a:pt x="5176561" y="163753"/>
                  <a:pt x="5174137" y="162821"/>
                </a:cubicBezTo>
                <a:cubicBezTo>
                  <a:pt x="5171714" y="161889"/>
                  <a:pt x="5167594" y="161642"/>
                  <a:pt x="5161779" y="162079"/>
                </a:cubicBezTo>
                <a:close/>
                <a:moveTo>
                  <a:pt x="3403352" y="161423"/>
                </a:moveTo>
                <a:cubicBezTo>
                  <a:pt x="3392453" y="163173"/>
                  <a:pt x="3380357" y="165180"/>
                  <a:pt x="3367064" y="167446"/>
                </a:cubicBezTo>
                <a:cubicBezTo>
                  <a:pt x="3369688" y="177384"/>
                  <a:pt x="3372119" y="187020"/>
                  <a:pt x="3374356" y="196356"/>
                </a:cubicBezTo>
                <a:cubicBezTo>
                  <a:pt x="3379647" y="195524"/>
                  <a:pt x="3389313" y="194334"/>
                  <a:pt x="3403352" y="192785"/>
                </a:cubicBezTo>
                <a:close/>
                <a:moveTo>
                  <a:pt x="2644128" y="158713"/>
                </a:moveTo>
                <a:lnTo>
                  <a:pt x="2593002" y="170969"/>
                </a:lnTo>
                <a:lnTo>
                  <a:pt x="2598623" y="173824"/>
                </a:lnTo>
                <a:cubicBezTo>
                  <a:pt x="2610375" y="180399"/>
                  <a:pt x="2615258" y="185934"/>
                  <a:pt x="2613271" y="190430"/>
                </a:cubicBezTo>
                <a:cubicBezTo>
                  <a:pt x="2611285" y="194925"/>
                  <a:pt x="2608679" y="198665"/>
                  <a:pt x="2605452" y="201647"/>
                </a:cubicBezTo>
                <a:lnTo>
                  <a:pt x="2645784" y="230105"/>
                </a:lnTo>
                <a:lnTo>
                  <a:pt x="2645784" y="180245"/>
                </a:lnTo>
                <a:cubicBezTo>
                  <a:pt x="2645784" y="167726"/>
                  <a:pt x="2645232" y="160548"/>
                  <a:pt x="2644128" y="158713"/>
                </a:cubicBezTo>
                <a:close/>
                <a:moveTo>
                  <a:pt x="6233035" y="152968"/>
                </a:moveTo>
                <a:cubicBezTo>
                  <a:pt x="6235353" y="153279"/>
                  <a:pt x="6238159" y="153914"/>
                  <a:pt x="6241449" y="154873"/>
                </a:cubicBezTo>
                <a:cubicBezTo>
                  <a:pt x="6254614" y="158709"/>
                  <a:pt x="6264089" y="164521"/>
                  <a:pt x="6269875" y="172307"/>
                </a:cubicBezTo>
                <a:cubicBezTo>
                  <a:pt x="6275661" y="180094"/>
                  <a:pt x="6277088" y="189673"/>
                  <a:pt x="6274155" y="201045"/>
                </a:cubicBezTo>
                <a:cubicBezTo>
                  <a:pt x="6271223" y="212417"/>
                  <a:pt x="6261977" y="209735"/>
                  <a:pt x="6246419" y="193000"/>
                </a:cubicBezTo>
                <a:cubicBezTo>
                  <a:pt x="6234731" y="176810"/>
                  <a:pt x="6227689" y="165449"/>
                  <a:pt x="6225295" y="158917"/>
                </a:cubicBezTo>
                <a:cubicBezTo>
                  <a:pt x="6223499" y="154018"/>
                  <a:pt x="6226079" y="152035"/>
                  <a:pt x="6233035" y="152968"/>
                </a:cubicBezTo>
                <a:close/>
                <a:moveTo>
                  <a:pt x="870460" y="152968"/>
                </a:moveTo>
                <a:cubicBezTo>
                  <a:pt x="872779" y="153279"/>
                  <a:pt x="875583" y="153914"/>
                  <a:pt x="878875" y="154873"/>
                </a:cubicBezTo>
                <a:cubicBezTo>
                  <a:pt x="892039" y="158709"/>
                  <a:pt x="901514" y="164521"/>
                  <a:pt x="907300" y="172307"/>
                </a:cubicBezTo>
                <a:cubicBezTo>
                  <a:pt x="913087" y="180094"/>
                  <a:pt x="914514" y="189673"/>
                  <a:pt x="911581" y="201045"/>
                </a:cubicBezTo>
                <a:cubicBezTo>
                  <a:pt x="908648" y="212417"/>
                  <a:pt x="899403" y="209735"/>
                  <a:pt x="883843" y="193000"/>
                </a:cubicBezTo>
                <a:cubicBezTo>
                  <a:pt x="872157" y="176810"/>
                  <a:pt x="865115" y="165449"/>
                  <a:pt x="862720" y="158917"/>
                </a:cubicBezTo>
                <a:cubicBezTo>
                  <a:pt x="860924" y="154018"/>
                  <a:pt x="863504" y="152035"/>
                  <a:pt x="870460" y="152968"/>
                </a:cubicBezTo>
                <a:close/>
                <a:moveTo>
                  <a:pt x="3453729" y="152625"/>
                </a:moveTo>
                <a:cubicBezTo>
                  <a:pt x="3449513" y="153056"/>
                  <a:pt x="3440772" y="154834"/>
                  <a:pt x="3427508" y="157960"/>
                </a:cubicBezTo>
                <a:cubicBezTo>
                  <a:pt x="3426805" y="167037"/>
                  <a:pt x="3426454" y="177584"/>
                  <a:pt x="3426454" y="189602"/>
                </a:cubicBezTo>
                <a:cubicBezTo>
                  <a:pt x="3435832" y="188755"/>
                  <a:pt x="3444931" y="187594"/>
                  <a:pt x="3453750" y="186117"/>
                </a:cubicBezTo>
                <a:cubicBezTo>
                  <a:pt x="3457063" y="171992"/>
                  <a:pt x="3458942" y="162771"/>
                  <a:pt x="3459386" y="158455"/>
                </a:cubicBezTo>
                <a:cubicBezTo>
                  <a:pt x="3459831" y="154138"/>
                  <a:pt x="3457945" y="152195"/>
                  <a:pt x="3453729" y="152625"/>
                </a:cubicBezTo>
                <a:close/>
                <a:moveTo>
                  <a:pt x="450518" y="143871"/>
                </a:moveTo>
                <a:cubicBezTo>
                  <a:pt x="443778" y="144731"/>
                  <a:pt x="431969" y="146344"/>
                  <a:pt x="415091" y="148710"/>
                </a:cubicBezTo>
                <a:cubicBezTo>
                  <a:pt x="417729" y="172013"/>
                  <a:pt x="419504" y="191390"/>
                  <a:pt x="420415" y="206842"/>
                </a:cubicBezTo>
                <a:cubicBezTo>
                  <a:pt x="421325" y="222294"/>
                  <a:pt x="422168" y="235454"/>
                  <a:pt x="422942" y="246324"/>
                </a:cubicBezTo>
                <a:cubicBezTo>
                  <a:pt x="429424" y="246324"/>
                  <a:pt x="441599" y="245543"/>
                  <a:pt x="459467" y="243980"/>
                </a:cubicBezTo>
                <a:cubicBezTo>
                  <a:pt x="459467" y="201963"/>
                  <a:pt x="458585" y="175885"/>
                  <a:pt x="456821" y="165747"/>
                </a:cubicBezTo>
                <a:cubicBezTo>
                  <a:pt x="455057" y="155608"/>
                  <a:pt x="452956" y="148316"/>
                  <a:pt x="450518" y="143871"/>
                </a:cubicBezTo>
                <a:close/>
                <a:moveTo>
                  <a:pt x="4847874" y="139802"/>
                </a:moveTo>
                <a:cubicBezTo>
                  <a:pt x="4849391" y="139713"/>
                  <a:pt x="4851253" y="139968"/>
                  <a:pt x="4853461" y="140569"/>
                </a:cubicBezTo>
                <a:cubicBezTo>
                  <a:pt x="4862295" y="142971"/>
                  <a:pt x="4870645" y="146871"/>
                  <a:pt x="4878510" y="152270"/>
                </a:cubicBezTo>
                <a:cubicBezTo>
                  <a:pt x="4886376" y="157669"/>
                  <a:pt x="4887673" y="162570"/>
                  <a:pt x="4882403" y="166973"/>
                </a:cubicBezTo>
                <a:cubicBezTo>
                  <a:pt x="4877133" y="171375"/>
                  <a:pt x="4869881" y="181489"/>
                  <a:pt x="4860646" y="197313"/>
                </a:cubicBezTo>
                <a:cubicBezTo>
                  <a:pt x="4851411" y="213137"/>
                  <a:pt x="4842398" y="226312"/>
                  <a:pt x="4833607" y="236838"/>
                </a:cubicBezTo>
                <a:cubicBezTo>
                  <a:pt x="4866561" y="233282"/>
                  <a:pt x="4890570" y="229919"/>
                  <a:pt x="4905634" y="226750"/>
                </a:cubicBezTo>
                <a:cubicBezTo>
                  <a:pt x="4920699" y="223581"/>
                  <a:pt x="4932483" y="226474"/>
                  <a:pt x="4940987" y="235429"/>
                </a:cubicBezTo>
                <a:cubicBezTo>
                  <a:pt x="4949491" y="244385"/>
                  <a:pt x="4952108" y="250035"/>
                  <a:pt x="4948838" y="252379"/>
                </a:cubicBezTo>
                <a:cubicBezTo>
                  <a:pt x="4945568" y="254724"/>
                  <a:pt x="4935028" y="255896"/>
                  <a:pt x="4917218" y="255896"/>
                </a:cubicBezTo>
                <a:cubicBezTo>
                  <a:pt x="4901243" y="255896"/>
                  <a:pt x="4880715" y="257018"/>
                  <a:pt x="4855634" y="259263"/>
                </a:cubicBezTo>
                <a:cubicBezTo>
                  <a:pt x="4830553" y="261507"/>
                  <a:pt x="4807580" y="264884"/>
                  <a:pt x="4786715" y="269394"/>
                </a:cubicBezTo>
                <a:cubicBezTo>
                  <a:pt x="4765850" y="273904"/>
                  <a:pt x="4751460" y="275679"/>
                  <a:pt x="4743544" y="274718"/>
                </a:cubicBezTo>
                <a:cubicBezTo>
                  <a:pt x="4735628" y="273757"/>
                  <a:pt x="4729064" y="269968"/>
                  <a:pt x="4723851" y="263350"/>
                </a:cubicBezTo>
                <a:cubicBezTo>
                  <a:pt x="4718638" y="256732"/>
                  <a:pt x="4722675" y="253150"/>
                  <a:pt x="4735962" y="252605"/>
                </a:cubicBezTo>
                <a:cubicBezTo>
                  <a:pt x="4749248" y="252060"/>
                  <a:pt x="4775759" y="247902"/>
                  <a:pt x="4815496" y="240129"/>
                </a:cubicBezTo>
                <a:cubicBezTo>
                  <a:pt x="4821203" y="229518"/>
                  <a:pt x="4827872" y="213991"/>
                  <a:pt x="4835500" y="193549"/>
                </a:cubicBezTo>
                <a:cubicBezTo>
                  <a:pt x="4843129" y="173107"/>
                  <a:pt x="4845822" y="158566"/>
                  <a:pt x="4843578" y="149926"/>
                </a:cubicBezTo>
                <a:cubicBezTo>
                  <a:pt x="4841894" y="143446"/>
                  <a:pt x="4843326" y="140071"/>
                  <a:pt x="4847874" y="139802"/>
                </a:cubicBezTo>
                <a:close/>
                <a:moveTo>
                  <a:pt x="1965846" y="138181"/>
                </a:moveTo>
                <a:cubicBezTo>
                  <a:pt x="1973124" y="137342"/>
                  <a:pt x="1983012" y="140924"/>
                  <a:pt x="1995510" y="148926"/>
                </a:cubicBezTo>
                <a:cubicBezTo>
                  <a:pt x="2009578" y="159121"/>
                  <a:pt x="2013582" y="167295"/>
                  <a:pt x="2007523" y="173447"/>
                </a:cubicBezTo>
                <a:cubicBezTo>
                  <a:pt x="2001465" y="179599"/>
                  <a:pt x="1996801" y="187171"/>
                  <a:pt x="1993531" y="196162"/>
                </a:cubicBezTo>
                <a:cubicBezTo>
                  <a:pt x="1990835" y="231353"/>
                  <a:pt x="1985257" y="256932"/>
                  <a:pt x="1976796" y="272900"/>
                </a:cubicBezTo>
                <a:cubicBezTo>
                  <a:pt x="1968335" y="288868"/>
                  <a:pt x="1956680" y="299924"/>
                  <a:pt x="1941831" y="306069"/>
                </a:cubicBezTo>
                <a:cubicBezTo>
                  <a:pt x="1926982" y="312214"/>
                  <a:pt x="1919295" y="310357"/>
                  <a:pt x="1918772" y="300498"/>
                </a:cubicBezTo>
                <a:cubicBezTo>
                  <a:pt x="1918249" y="290639"/>
                  <a:pt x="1914599" y="280042"/>
                  <a:pt x="1907823" y="268706"/>
                </a:cubicBezTo>
                <a:cubicBezTo>
                  <a:pt x="1901047" y="257370"/>
                  <a:pt x="1901614" y="253351"/>
                  <a:pt x="1909522" y="256649"/>
                </a:cubicBezTo>
                <a:cubicBezTo>
                  <a:pt x="1917431" y="259947"/>
                  <a:pt x="1926447" y="263705"/>
                  <a:pt x="1936572" y="267921"/>
                </a:cubicBezTo>
                <a:cubicBezTo>
                  <a:pt x="1943584" y="267921"/>
                  <a:pt x="1949879" y="259990"/>
                  <a:pt x="1955458" y="244130"/>
                </a:cubicBezTo>
                <a:cubicBezTo>
                  <a:pt x="1961036" y="228270"/>
                  <a:pt x="1964273" y="213503"/>
                  <a:pt x="1965170" y="199830"/>
                </a:cubicBezTo>
                <a:cubicBezTo>
                  <a:pt x="1966066" y="186156"/>
                  <a:pt x="1966152" y="176785"/>
                  <a:pt x="1965428" y="171716"/>
                </a:cubicBezTo>
                <a:cubicBezTo>
                  <a:pt x="1964704" y="166646"/>
                  <a:pt x="1961624" y="164338"/>
                  <a:pt x="1956189" y="164789"/>
                </a:cubicBezTo>
                <a:cubicBezTo>
                  <a:pt x="1950754" y="165241"/>
                  <a:pt x="1934449" y="167489"/>
                  <a:pt x="1907275" y="171533"/>
                </a:cubicBezTo>
                <a:cubicBezTo>
                  <a:pt x="1918976" y="175147"/>
                  <a:pt x="1922493" y="180098"/>
                  <a:pt x="1917825" y="186386"/>
                </a:cubicBezTo>
                <a:cubicBezTo>
                  <a:pt x="1913158" y="192674"/>
                  <a:pt x="1909712" y="198937"/>
                  <a:pt x="1907490" y="205175"/>
                </a:cubicBezTo>
                <a:cubicBezTo>
                  <a:pt x="1905267" y="211413"/>
                  <a:pt x="1898871" y="222111"/>
                  <a:pt x="1888303" y="237268"/>
                </a:cubicBezTo>
                <a:cubicBezTo>
                  <a:pt x="1877734" y="252426"/>
                  <a:pt x="1865451" y="265375"/>
                  <a:pt x="1851455" y="276116"/>
                </a:cubicBezTo>
                <a:cubicBezTo>
                  <a:pt x="1837459" y="286857"/>
                  <a:pt x="1824564" y="292923"/>
                  <a:pt x="1812769" y="294314"/>
                </a:cubicBezTo>
                <a:cubicBezTo>
                  <a:pt x="1800974" y="295705"/>
                  <a:pt x="1799085" y="293152"/>
                  <a:pt x="1807101" y="286656"/>
                </a:cubicBezTo>
                <a:cubicBezTo>
                  <a:pt x="1815117" y="280160"/>
                  <a:pt x="1824865" y="271617"/>
                  <a:pt x="1836344" y="261027"/>
                </a:cubicBezTo>
                <a:cubicBezTo>
                  <a:pt x="1847824" y="250436"/>
                  <a:pt x="1858891" y="236082"/>
                  <a:pt x="1869546" y="217963"/>
                </a:cubicBezTo>
                <a:cubicBezTo>
                  <a:pt x="1880200" y="199844"/>
                  <a:pt x="1884854" y="186396"/>
                  <a:pt x="1883506" y="177620"/>
                </a:cubicBezTo>
                <a:cubicBezTo>
                  <a:pt x="1878673" y="179284"/>
                  <a:pt x="1872274" y="181273"/>
                  <a:pt x="1864308" y="183589"/>
                </a:cubicBezTo>
                <a:cubicBezTo>
                  <a:pt x="1856342" y="185905"/>
                  <a:pt x="1847741" y="183650"/>
                  <a:pt x="1838506" y="176824"/>
                </a:cubicBezTo>
                <a:cubicBezTo>
                  <a:pt x="1830261" y="167618"/>
                  <a:pt x="1832989" y="162739"/>
                  <a:pt x="1846691" y="162187"/>
                </a:cubicBezTo>
                <a:cubicBezTo>
                  <a:pt x="1860393" y="161635"/>
                  <a:pt x="1881677" y="159100"/>
                  <a:pt x="1910544" y="154583"/>
                </a:cubicBezTo>
                <a:cubicBezTo>
                  <a:pt x="1935754" y="150238"/>
                  <a:pt x="1952052" y="145541"/>
                  <a:pt x="1959437" y="140494"/>
                </a:cubicBezTo>
                <a:cubicBezTo>
                  <a:pt x="1961283" y="139232"/>
                  <a:pt x="1963420" y="138461"/>
                  <a:pt x="1965846" y="138181"/>
                </a:cubicBezTo>
                <a:close/>
                <a:moveTo>
                  <a:pt x="517243" y="137116"/>
                </a:moveTo>
                <a:cubicBezTo>
                  <a:pt x="500164" y="138880"/>
                  <a:pt x="485910" y="140393"/>
                  <a:pt x="474481" y="141655"/>
                </a:cubicBezTo>
                <a:cubicBezTo>
                  <a:pt x="477076" y="142616"/>
                  <a:pt x="478625" y="144082"/>
                  <a:pt x="479127" y="146054"/>
                </a:cubicBezTo>
                <a:cubicBezTo>
                  <a:pt x="479629" y="148026"/>
                  <a:pt x="479880" y="152195"/>
                  <a:pt x="479880" y="158562"/>
                </a:cubicBezTo>
                <a:cubicBezTo>
                  <a:pt x="485344" y="158648"/>
                  <a:pt x="491918" y="157318"/>
                  <a:pt x="499605" y="154572"/>
                </a:cubicBezTo>
                <a:cubicBezTo>
                  <a:pt x="507291" y="151826"/>
                  <a:pt x="513350" y="153869"/>
                  <a:pt x="517781" y="160702"/>
                </a:cubicBezTo>
                <a:cubicBezTo>
                  <a:pt x="522213" y="167536"/>
                  <a:pt x="519312" y="172063"/>
                  <a:pt x="509080" y="174286"/>
                </a:cubicBezTo>
                <a:cubicBezTo>
                  <a:pt x="498848" y="176509"/>
                  <a:pt x="489115" y="177620"/>
                  <a:pt x="479880" y="177620"/>
                </a:cubicBezTo>
                <a:lnTo>
                  <a:pt x="479880" y="196356"/>
                </a:lnTo>
                <a:cubicBezTo>
                  <a:pt x="485301" y="196456"/>
                  <a:pt x="491399" y="195356"/>
                  <a:pt x="498174" y="193054"/>
                </a:cubicBezTo>
                <a:cubicBezTo>
                  <a:pt x="504950" y="190752"/>
                  <a:pt x="510568" y="192710"/>
                  <a:pt x="515028" y="198926"/>
                </a:cubicBezTo>
                <a:cubicBezTo>
                  <a:pt x="519488" y="205143"/>
                  <a:pt x="517326" y="209671"/>
                  <a:pt x="508542" y="212510"/>
                </a:cubicBezTo>
                <a:cubicBezTo>
                  <a:pt x="499759" y="215349"/>
                  <a:pt x="490205" y="216769"/>
                  <a:pt x="479880" y="216769"/>
                </a:cubicBezTo>
                <a:lnTo>
                  <a:pt x="479880" y="240904"/>
                </a:lnTo>
                <a:lnTo>
                  <a:pt x="516361" y="237333"/>
                </a:lnTo>
                <a:cubicBezTo>
                  <a:pt x="518025" y="219737"/>
                  <a:pt x="519082" y="200324"/>
                  <a:pt x="519534" y="179094"/>
                </a:cubicBezTo>
                <a:cubicBezTo>
                  <a:pt x="519986" y="157863"/>
                  <a:pt x="519222" y="143871"/>
                  <a:pt x="517243" y="137116"/>
                </a:cubicBezTo>
                <a:close/>
                <a:moveTo>
                  <a:pt x="588270" y="129276"/>
                </a:moveTo>
                <a:cubicBezTo>
                  <a:pt x="584155" y="128208"/>
                  <a:pt x="568718" y="129559"/>
                  <a:pt x="541958" y="133331"/>
                </a:cubicBezTo>
                <a:cubicBezTo>
                  <a:pt x="550964" y="140271"/>
                  <a:pt x="554087" y="146222"/>
                  <a:pt x="551326" y="151184"/>
                </a:cubicBezTo>
                <a:cubicBezTo>
                  <a:pt x="548566" y="156146"/>
                  <a:pt x="546296" y="165080"/>
                  <a:pt x="544518" y="177986"/>
                </a:cubicBezTo>
                <a:cubicBezTo>
                  <a:pt x="542741" y="190892"/>
                  <a:pt x="540991" y="209613"/>
                  <a:pt x="539270" y="234149"/>
                </a:cubicBezTo>
                <a:cubicBezTo>
                  <a:pt x="552950" y="232343"/>
                  <a:pt x="562719" y="232461"/>
                  <a:pt x="568578" y="234504"/>
                </a:cubicBezTo>
                <a:cubicBezTo>
                  <a:pt x="574436" y="236548"/>
                  <a:pt x="577928" y="239473"/>
                  <a:pt x="579053" y="243281"/>
                </a:cubicBezTo>
                <a:cubicBezTo>
                  <a:pt x="580179" y="247088"/>
                  <a:pt x="582351" y="241793"/>
                  <a:pt x="585571" y="227395"/>
                </a:cubicBezTo>
                <a:cubicBezTo>
                  <a:pt x="588790" y="212998"/>
                  <a:pt x="591074" y="198123"/>
                  <a:pt x="592422" y="182772"/>
                </a:cubicBezTo>
                <a:cubicBezTo>
                  <a:pt x="593770" y="167421"/>
                  <a:pt x="594444" y="154425"/>
                  <a:pt x="594444" y="143785"/>
                </a:cubicBezTo>
                <a:cubicBezTo>
                  <a:pt x="594444" y="135180"/>
                  <a:pt x="592386" y="130344"/>
                  <a:pt x="588270" y="129276"/>
                </a:cubicBezTo>
                <a:close/>
                <a:moveTo>
                  <a:pt x="7554328" y="129227"/>
                </a:moveTo>
                <a:cubicBezTo>
                  <a:pt x="7556924" y="128873"/>
                  <a:pt x="7559757" y="129538"/>
                  <a:pt x="7562830" y="131223"/>
                </a:cubicBezTo>
                <a:cubicBezTo>
                  <a:pt x="7568975" y="134592"/>
                  <a:pt x="7574794" y="138619"/>
                  <a:pt x="7580286" y="143301"/>
                </a:cubicBezTo>
                <a:cubicBezTo>
                  <a:pt x="7585778" y="147983"/>
                  <a:pt x="7585674" y="151991"/>
                  <a:pt x="7579973" y="155325"/>
                </a:cubicBezTo>
                <a:cubicBezTo>
                  <a:pt x="7574273" y="158659"/>
                  <a:pt x="7569775" y="164538"/>
                  <a:pt x="7566477" y="172963"/>
                </a:cubicBezTo>
                <a:cubicBezTo>
                  <a:pt x="7563178" y="181388"/>
                  <a:pt x="7564455" y="189853"/>
                  <a:pt x="7570305" y="198356"/>
                </a:cubicBezTo>
                <a:cubicBezTo>
                  <a:pt x="7576156" y="206860"/>
                  <a:pt x="7576829" y="219644"/>
                  <a:pt x="7572327" y="236709"/>
                </a:cubicBezTo>
                <a:cubicBezTo>
                  <a:pt x="7609052" y="247708"/>
                  <a:pt x="7642113" y="255434"/>
                  <a:pt x="7671511" y="259886"/>
                </a:cubicBezTo>
                <a:cubicBezTo>
                  <a:pt x="7700909" y="264339"/>
                  <a:pt x="7724061" y="266565"/>
                  <a:pt x="7740968" y="266565"/>
                </a:cubicBezTo>
                <a:cubicBezTo>
                  <a:pt x="7758764" y="266565"/>
                  <a:pt x="7777177" y="264762"/>
                  <a:pt x="7796207" y="261156"/>
                </a:cubicBezTo>
                <a:cubicBezTo>
                  <a:pt x="7815236" y="257549"/>
                  <a:pt x="7815343" y="262016"/>
                  <a:pt x="7796529" y="274557"/>
                </a:cubicBezTo>
                <a:cubicBezTo>
                  <a:pt x="7777715" y="287097"/>
                  <a:pt x="7761947" y="295447"/>
                  <a:pt x="7749228" y="299605"/>
                </a:cubicBezTo>
                <a:cubicBezTo>
                  <a:pt x="7736509" y="303764"/>
                  <a:pt x="7721365" y="302896"/>
                  <a:pt x="7703798" y="297003"/>
                </a:cubicBezTo>
                <a:cubicBezTo>
                  <a:pt x="7686231" y="291109"/>
                  <a:pt x="7664233" y="283888"/>
                  <a:pt x="7637805" y="275342"/>
                </a:cubicBezTo>
                <a:cubicBezTo>
                  <a:pt x="7611375" y="266795"/>
                  <a:pt x="7591658" y="260743"/>
                  <a:pt x="7578651" y="257187"/>
                </a:cubicBezTo>
                <a:cubicBezTo>
                  <a:pt x="7565645" y="253631"/>
                  <a:pt x="7555019" y="253849"/>
                  <a:pt x="7546773" y="257843"/>
                </a:cubicBezTo>
                <a:cubicBezTo>
                  <a:pt x="7538527" y="261837"/>
                  <a:pt x="7531131" y="264762"/>
                  <a:pt x="7524585" y="266619"/>
                </a:cubicBezTo>
                <a:cubicBezTo>
                  <a:pt x="7518039" y="268476"/>
                  <a:pt x="7510385" y="265332"/>
                  <a:pt x="7501623" y="257187"/>
                </a:cubicBezTo>
                <a:cubicBezTo>
                  <a:pt x="7492861" y="249042"/>
                  <a:pt x="7494359" y="244969"/>
                  <a:pt x="7506119" y="244969"/>
                </a:cubicBezTo>
                <a:cubicBezTo>
                  <a:pt x="7515555" y="244969"/>
                  <a:pt x="7531765" y="242101"/>
                  <a:pt x="7554753" y="236365"/>
                </a:cubicBezTo>
                <a:cubicBezTo>
                  <a:pt x="7555571" y="225653"/>
                  <a:pt x="7553279" y="215073"/>
                  <a:pt x="7547881" y="204626"/>
                </a:cubicBezTo>
                <a:cubicBezTo>
                  <a:pt x="7542481" y="194180"/>
                  <a:pt x="7540907" y="184801"/>
                  <a:pt x="7543159" y="176491"/>
                </a:cubicBezTo>
                <a:cubicBezTo>
                  <a:pt x="7545411" y="168181"/>
                  <a:pt x="7546425" y="162918"/>
                  <a:pt x="7546203" y="160702"/>
                </a:cubicBezTo>
                <a:cubicBezTo>
                  <a:pt x="7545981" y="158487"/>
                  <a:pt x="7544651" y="158239"/>
                  <a:pt x="7542213" y="159960"/>
                </a:cubicBezTo>
                <a:cubicBezTo>
                  <a:pt x="7539775" y="161681"/>
                  <a:pt x="7535691" y="163255"/>
                  <a:pt x="7529962" y="164682"/>
                </a:cubicBezTo>
                <a:cubicBezTo>
                  <a:pt x="7524233" y="166109"/>
                  <a:pt x="7518139" y="163750"/>
                  <a:pt x="7511679" y="157605"/>
                </a:cubicBezTo>
                <a:cubicBezTo>
                  <a:pt x="7505219" y="151460"/>
                  <a:pt x="7506265" y="148079"/>
                  <a:pt x="7514819" y="147463"/>
                </a:cubicBezTo>
                <a:cubicBezTo>
                  <a:pt x="7523373" y="146846"/>
                  <a:pt x="7529859" y="145538"/>
                  <a:pt x="7534275" y="143537"/>
                </a:cubicBezTo>
                <a:cubicBezTo>
                  <a:pt x="7538692" y="141537"/>
                  <a:pt x="7543019" y="138142"/>
                  <a:pt x="7547257" y="133352"/>
                </a:cubicBezTo>
                <a:cubicBezTo>
                  <a:pt x="7549375" y="130957"/>
                  <a:pt x="7551733" y="129582"/>
                  <a:pt x="7554328" y="129227"/>
                </a:cubicBezTo>
                <a:close/>
                <a:moveTo>
                  <a:pt x="6839953" y="129227"/>
                </a:moveTo>
                <a:cubicBezTo>
                  <a:pt x="6842549" y="128873"/>
                  <a:pt x="6845383" y="129538"/>
                  <a:pt x="6848455" y="131223"/>
                </a:cubicBezTo>
                <a:cubicBezTo>
                  <a:pt x="6854600" y="134592"/>
                  <a:pt x="6860419" y="138619"/>
                  <a:pt x="6865911" y="143301"/>
                </a:cubicBezTo>
                <a:cubicBezTo>
                  <a:pt x="6871403" y="147983"/>
                  <a:pt x="6871299" y="151991"/>
                  <a:pt x="6865599" y="155325"/>
                </a:cubicBezTo>
                <a:cubicBezTo>
                  <a:pt x="6859899" y="158659"/>
                  <a:pt x="6855399" y="164538"/>
                  <a:pt x="6852101" y="172963"/>
                </a:cubicBezTo>
                <a:cubicBezTo>
                  <a:pt x="6848803" y="181388"/>
                  <a:pt x="6850079" y="189853"/>
                  <a:pt x="6855929" y="198356"/>
                </a:cubicBezTo>
                <a:cubicBezTo>
                  <a:pt x="6861781" y="206860"/>
                  <a:pt x="6862455" y="219644"/>
                  <a:pt x="6857951" y="236709"/>
                </a:cubicBezTo>
                <a:cubicBezTo>
                  <a:pt x="6894677" y="247708"/>
                  <a:pt x="6927739" y="255434"/>
                  <a:pt x="6957135" y="259886"/>
                </a:cubicBezTo>
                <a:cubicBezTo>
                  <a:pt x="6986534" y="264339"/>
                  <a:pt x="7009685" y="266565"/>
                  <a:pt x="7026593" y="266565"/>
                </a:cubicBezTo>
                <a:cubicBezTo>
                  <a:pt x="7044389" y="266565"/>
                  <a:pt x="7062802" y="264762"/>
                  <a:pt x="7081831" y="261156"/>
                </a:cubicBezTo>
                <a:cubicBezTo>
                  <a:pt x="7100861" y="257549"/>
                  <a:pt x="7100969" y="262016"/>
                  <a:pt x="7082153" y="274557"/>
                </a:cubicBezTo>
                <a:cubicBezTo>
                  <a:pt x="7063339" y="287097"/>
                  <a:pt x="7047573" y="295447"/>
                  <a:pt x="7034853" y="299605"/>
                </a:cubicBezTo>
                <a:cubicBezTo>
                  <a:pt x="7022133" y="303764"/>
                  <a:pt x="7006990" y="302896"/>
                  <a:pt x="6989423" y="297003"/>
                </a:cubicBezTo>
                <a:cubicBezTo>
                  <a:pt x="6971856" y="291109"/>
                  <a:pt x="6949859" y="283888"/>
                  <a:pt x="6923429" y="275342"/>
                </a:cubicBezTo>
                <a:cubicBezTo>
                  <a:pt x="6897001" y="266795"/>
                  <a:pt x="6877283" y="260743"/>
                  <a:pt x="6864275" y="257187"/>
                </a:cubicBezTo>
                <a:cubicBezTo>
                  <a:pt x="6851269" y="253631"/>
                  <a:pt x="6840643" y="253849"/>
                  <a:pt x="6832397" y="257843"/>
                </a:cubicBezTo>
                <a:cubicBezTo>
                  <a:pt x="6824153" y="261837"/>
                  <a:pt x="6816757" y="264762"/>
                  <a:pt x="6810209" y="266619"/>
                </a:cubicBezTo>
                <a:cubicBezTo>
                  <a:pt x="6803663" y="268476"/>
                  <a:pt x="6796009" y="265332"/>
                  <a:pt x="6787247" y="257187"/>
                </a:cubicBezTo>
                <a:cubicBezTo>
                  <a:pt x="6778486" y="249042"/>
                  <a:pt x="6779984" y="244969"/>
                  <a:pt x="6791743" y="244969"/>
                </a:cubicBezTo>
                <a:cubicBezTo>
                  <a:pt x="6801179" y="244969"/>
                  <a:pt x="6817391" y="242101"/>
                  <a:pt x="6840377" y="236365"/>
                </a:cubicBezTo>
                <a:cubicBezTo>
                  <a:pt x="6841195" y="225653"/>
                  <a:pt x="6838905" y="215073"/>
                  <a:pt x="6833505" y="204626"/>
                </a:cubicBezTo>
                <a:cubicBezTo>
                  <a:pt x="6828106" y="194180"/>
                  <a:pt x="6826533" y="184801"/>
                  <a:pt x="6828783" y="176491"/>
                </a:cubicBezTo>
                <a:cubicBezTo>
                  <a:pt x="6831035" y="168181"/>
                  <a:pt x="6832050" y="162918"/>
                  <a:pt x="6831827" y="160702"/>
                </a:cubicBezTo>
                <a:cubicBezTo>
                  <a:pt x="6831605" y="158487"/>
                  <a:pt x="6830275" y="158239"/>
                  <a:pt x="6827837" y="159960"/>
                </a:cubicBezTo>
                <a:cubicBezTo>
                  <a:pt x="6825400" y="161681"/>
                  <a:pt x="6821317" y="163255"/>
                  <a:pt x="6815587" y="164682"/>
                </a:cubicBezTo>
                <a:cubicBezTo>
                  <a:pt x="6809859" y="166109"/>
                  <a:pt x="6803764" y="163750"/>
                  <a:pt x="6797303" y="157605"/>
                </a:cubicBezTo>
                <a:cubicBezTo>
                  <a:pt x="6790843" y="151460"/>
                  <a:pt x="6791891" y="148079"/>
                  <a:pt x="6800444" y="147463"/>
                </a:cubicBezTo>
                <a:cubicBezTo>
                  <a:pt x="6808998" y="146846"/>
                  <a:pt x="6815484" y="145538"/>
                  <a:pt x="6819900" y="143537"/>
                </a:cubicBezTo>
                <a:cubicBezTo>
                  <a:pt x="6824317" y="141537"/>
                  <a:pt x="6828644" y="138142"/>
                  <a:pt x="6832881" y="133352"/>
                </a:cubicBezTo>
                <a:cubicBezTo>
                  <a:pt x="6835000" y="130957"/>
                  <a:pt x="6837357" y="129582"/>
                  <a:pt x="6839953" y="129227"/>
                </a:cubicBezTo>
                <a:close/>
                <a:moveTo>
                  <a:pt x="7383957" y="126664"/>
                </a:moveTo>
                <a:cubicBezTo>
                  <a:pt x="7400137" y="125580"/>
                  <a:pt x="7413709" y="127953"/>
                  <a:pt x="7424673" y="133782"/>
                </a:cubicBezTo>
                <a:cubicBezTo>
                  <a:pt x="7439293" y="141555"/>
                  <a:pt x="7445732" y="148553"/>
                  <a:pt x="7443989" y="154776"/>
                </a:cubicBezTo>
                <a:cubicBezTo>
                  <a:pt x="7442247" y="161000"/>
                  <a:pt x="7435213" y="163664"/>
                  <a:pt x="7422888" y="162767"/>
                </a:cubicBezTo>
                <a:cubicBezTo>
                  <a:pt x="7410563" y="161871"/>
                  <a:pt x="7393243" y="161423"/>
                  <a:pt x="7370929" y="161423"/>
                </a:cubicBezTo>
                <a:cubicBezTo>
                  <a:pt x="7348645" y="161423"/>
                  <a:pt x="7324704" y="162545"/>
                  <a:pt x="7299107" y="164789"/>
                </a:cubicBezTo>
                <a:cubicBezTo>
                  <a:pt x="7273509" y="167034"/>
                  <a:pt x="7252085" y="169704"/>
                  <a:pt x="7234833" y="172802"/>
                </a:cubicBezTo>
                <a:cubicBezTo>
                  <a:pt x="7217583" y="175899"/>
                  <a:pt x="7202525" y="178825"/>
                  <a:pt x="7189662" y="181578"/>
                </a:cubicBezTo>
                <a:cubicBezTo>
                  <a:pt x="7176799" y="184332"/>
                  <a:pt x="7163413" y="181342"/>
                  <a:pt x="7149503" y="172608"/>
                </a:cubicBezTo>
                <a:cubicBezTo>
                  <a:pt x="7136897" y="158741"/>
                  <a:pt x="7136001" y="152493"/>
                  <a:pt x="7146813" y="153862"/>
                </a:cubicBezTo>
                <a:cubicBezTo>
                  <a:pt x="7157627" y="155232"/>
                  <a:pt x="7176151" y="154801"/>
                  <a:pt x="7202385" y="152572"/>
                </a:cubicBezTo>
                <a:cubicBezTo>
                  <a:pt x="7228621" y="150342"/>
                  <a:pt x="7256628" y="146968"/>
                  <a:pt x="7286405" y="142451"/>
                </a:cubicBezTo>
                <a:cubicBezTo>
                  <a:pt x="7316183" y="137934"/>
                  <a:pt x="7343017" y="133417"/>
                  <a:pt x="7366907" y="128899"/>
                </a:cubicBezTo>
                <a:cubicBezTo>
                  <a:pt x="7372880" y="127770"/>
                  <a:pt x="7378563" y="127025"/>
                  <a:pt x="7383957" y="126664"/>
                </a:cubicBezTo>
                <a:close/>
                <a:moveTo>
                  <a:pt x="6156903" y="125641"/>
                </a:moveTo>
                <a:cubicBezTo>
                  <a:pt x="6151977" y="126078"/>
                  <a:pt x="6139440" y="128304"/>
                  <a:pt x="6119293" y="132320"/>
                </a:cubicBezTo>
                <a:lnTo>
                  <a:pt x="6120475" y="170715"/>
                </a:lnTo>
                <a:cubicBezTo>
                  <a:pt x="6128405" y="169970"/>
                  <a:pt x="6135005" y="168206"/>
                  <a:pt x="6140275" y="165424"/>
                </a:cubicBezTo>
                <a:cubicBezTo>
                  <a:pt x="6145545" y="162642"/>
                  <a:pt x="6151239" y="164259"/>
                  <a:pt x="6157355" y="170275"/>
                </a:cubicBezTo>
                <a:cubicBezTo>
                  <a:pt x="6163471" y="176290"/>
                  <a:pt x="6161714" y="181266"/>
                  <a:pt x="6152085" y="185203"/>
                </a:cubicBezTo>
                <a:cubicBezTo>
                  <a:pt x="6142455" y="189139"/>
                  <a:pt x="6131976" y="191107"/>
                  <a:pt x="6120647" y="191107"/>
                </a:cubicBezTo>
                <a:lnTo>
                  <a:pt x="6121809" y="226040"/>
                </a:lnTo>
                <a:cubicBezTo>
                  <a:pt x="6126341" y="226169"/>
                  <a:pt x="6133095" y="224402"/>
                  <a:pt x="6142072" y="220738"/>
                </a:cubicBezTo>
                <a:cubicBezTo>
                  <a:pt x="6151048" y="217074"/>
                  <a:pt x="6157067" y="217267"/>
                  <a:pt x="6160129" y="221318"/>
                </a:cubicBezTo>
                <a:cubicBezTo>
                  <a:pt x="6163191" y="225370"/>
                  <a:pt x="6165446" y="225111"/>
                  <a:pt x="6166895" y="220544"/>
                </a:cubicBezTo>
                <a:cubicBezTo>
                  <a:pt x="6168343" y="215977"/>
                  <a:pt x="6169293" y="200461"/>
                  <a:pt x="6169745" y="173996"/>
                </a:cubicBezTo>
                <a:cubicBezTo>
                  <a:pt x="6170197" y="147531"/>
                  <a:pt x="6169401" y="132746"/>
                  <a:pt x="6167357" y="129642"/>
                </a:cubicBezTo>
                <a:cubicBezTo>
                  <a:pt x="6165313" y="126537"/>
                  <a:pt x="6161829" y="125203"/>
                  <a:pt x="6156903" y="125641"/>
                </a:cubicBezTo>
                <a:close/>
                <a:moveTo>
                  <a:pt x="794328" y="125641"/>
                </a:moveTo>
                <a:cubicBezTo>
                  <a:pt x="789402" y="126078"/>
                  <a:pt x="776866" y="128304"/>
                  <a:pt x="756717" y="132320"/>
                </a:cubicBezTo>
                <a:lnTo>
                  <a:pt x="757901" y="170715"/>
                </a:lnTo>
                <a:cubicBezTo>
                  <a:pt x="765831" y="169970"/>
                  <a:pt x="772431" y="168206"/>
                  <a:pt x="777701" y="165424"/>
                </a:cubicBezTo>
                <a:cubicBezTo>
                  <a:pt x="782971" y="162642"/>
                  <a:pt x="788664" y="164259"/>
                  <a:pt x="794780" y="170275"/>
                </a:cubicBezTo>
                <a:cubicBezTo>
                  <a:pt x="800896" y="176290"/>
                  <a:pt x="799139" y="181266"/>
                  <a:pt x="789510" y="185203"/>
                </a:cubicBezTo>
                <a:cubicBezTo>
                  <a:pt x="779881" y="189139"/>
                  <a:pt x="769401" y="191107"/>
                  <a:pt x="758073" y="191107"/>
                </a:cubicBezTo>
                <a:lnTo>
                  <a:pt x="759234" y="226040"/>
                </a:lnTo>
                <a:cubicBezTo>
                  <a:pt x="763766" y="226169"/>
                  <a:pt x="770520" y="224402"/>
                  <a:pt x="779497" y="220738"/>
                </a:cubicBezTo>
                <a:cubicBezTo>
                  <a:pt x="788474" y="217074"/>
                  <a:pt x="794493" y="217267"/>
                  <a:pt x="797555" y="221318"/>
                </a:cubicBezTo>
                <a:cubicBezTo>
                  <a:pt x="800617" y="225370"/>
                  <a:pt x="802872" y="225111"/>
                  <a:pt x="804320" y="220544"/>
                </a:cubicBezTo>
                <a:cubicBezTo>
                  <a:pt x="805768" y="215977"/>
                  <a:pt x="806718" y="200461"/>
                  <a:pt x="807170" y="173996"/>
                </a:cubicBezTo>
                <a:cubicBezTo>
                  <a:pt x="807622" y="147531"/>
                  <a:pt x="806826" y="132746"/>
                  <a:pt x="804783" y="129642"/>
                </a:cubicBezTo>
                <a:cubicBezTo>
                  <a:pt x="802739" y="126537"/>
                  <a:pt x="799255" y="125203"/>
                  <a:pt x="794328" y="125641"/>
                </a:cubicBezTo>
                <a:close/>
                <a:moveTo>
                  <a:pt x="2913865" y="123941"/>
                </a:moveTo>
                <a:cubicBezTo>
                  <a:pt x="2917507" y="121466"/>
                  <a:pt x="2920014" y="127797"/>
                  <a:pt x="2921385" y="142935"/>
                </a:cubicBezTo>
                <a:cubicBezTo>
                  <a:pt x="2923214" y="163119"/>
                  <a:pt x="2917757" y="183392"/>
                  <a:pt x="2905016" y="203755"/>
                </a:cubicBezTo>
                <a:cubicBezTo>
                  <a:pt x="2892274" y="224118"/>
                  <a:pt x="2882799" y="228449"/>
                  <a:pt x="2876590" y="216748"/>
                </a:cubicBezTo>
                <a:cubicBezTo>
                  <a:pt x="2870381" y="205046"/>
                  <a:pt x="2870452" y="194786"/>
                  <a:pt x="2876805" y="185966"/>
                </a:cubicBezTo>
                <a:cubicBezTo>
                  <a:pt x="2883158" y="177147"/>
                  <a:pt x="2888535" y="168392"/>
                  <a:pt x="2892938" y="159702"/>
                </a:cubicBezTo>
                <a:cubicBezTo>
                  <a:pt x="2898344" y="150596"/>
                  <a:pt x="2903980" y="140479"/>
                  <a:pt x="2909845" y="129351"/>
                </a:cubicBezTo>
                <a:cubicBezTo>
                  <a:pt x="2911311" y="126569"/>
                  <a:pt x="2912651" y="124766"/>
                  <a:pt x="2913865" y="123941"/>
                </a:cubicBezTo>
                <a:close/>
                <a:moveTo>
                  <a:pt x="2730245" y="119405"/>
                </a:moveTo>
                <a:cubicBezTo>
                  <a:pt x="2740163" y="119298"/>
                  <a:pt x="2748308" y="123119"/>
                  <a:pt x="2754680" y="130868"/>
                </a:cubicBezTo>
                <a:cubicBezTo>
                  <a:pt x="2763177" y="141200"/>
                  <a:pt x="2757645" y="146620"/>
                  <a:pt x="2738085" y="147129"/>
                </a:cubicBezTo>
                <a:cubicBezTo>
                  <a:pt x="2718525" y="147638"/>
                  <a:pt x="2695910" y="149850"/>
                  <a:pt x="2670242" y="153765"/>
                </a:cubicBezTo>
                <a:cubicBezTo>
                  <a:pt x="2673841" y="157838"/>
                  <a:pt x="2674949" y="162495"/>
                  <a:pt x="2673565" y="167736"/>
                </a:cubicBezTo>
                <a:cubicBezTo>
                  <a:pt x="2672181" y="172978"/>
                  <a:pt x="2671073" y="178918"/>
                  <a:pt x="2670242" y="185558"/>
                </a:cubicBezTo>
                <a:cubicBezTo>
                  <a:pt x="2680939" y="182991"/>
                  <a:pt x="2690479" y="180098"/>
                  <a:pt x="2698861" y="176878"/>
                </a:cubicBezTo>
                <a:cubicBezTo>
                  <a:pt x="2707243" y="173659"/>
                  <a:pt x="2715366" y="175555"/>
                  <a:pt x="2723232" y="182568"/>
                </a:cubicBezTo>
                <a:cubicBezTo>
                  <a:pt x="2731098" y="189580"/>
                  <a:pt x="2727893" y="195234"/>
                  <a:pt x="2713617" y="199529"/>
                </a:cubicBezTo>
                <a:cubicBezTo>
                  <a:pt x="2699342" y="203823"/>
                  <a:pt x="2684818" y="205519"/>
                  <a:pt x="2670048" y="204616"/>
                </a:cubicBezTo>
                <a:lnTo>
                  <a:pt x="2668865" y="242388"/>
                </a:lnTo>
                <a:cubicBezTo>
                  <a:pt x="2694218" y="255050"/>
                  <a:pt x="2717367" y="263163"/>
                  <a:pt x="2738311" y="266727"/>
                </a:cubicBezTo>
                <a:cubicBezTo>
                  <a:pt x="2759255" y="270290"/>
                  <a:pt x="2779015" y="273549"/>
                  <a:pt x="2797594" y="276503"/>
                </a:cubicBezTo>
                <a:cubicBezTo>
                  <a:pt x="2816171" y="279457"/>
                  <a:pt x="2818430" y="283490"/>
                  <a:pt x="2804369" y="288603"/>
                </a:cubicBezTo>
                <a:cubicBezTo>
                  <a:pt x="2790308" y="293715"/>
                  <a:pt x="2774262" y="298092"/>
                  <a:pt x="2756229" y="301735"/>
                </a:cubicBezTo>
                <a:cubicBezTo>
                  <a:pt x="2738196" y="305377"/>
                  <a:pt x="2724401" y="305556"/>
                  <a:pt x="2714843" y="302273"/>
                </a:cubicBezTo>
                <a:cubicBezTo>
                  <a:pt x="2705285" y="298989"/>
                  <a:pt x="2688575" y="287886"/>
                  <a:pt x="2664713" y="268964"/>
                </a:cubicBezTo>
                <a:cubicBezTo>
                  <a:pt x="2640851" y="250042"/>
                  <a:pt x="2617720" y="231740"/>
                  <a:pt x="2595321" y="214059"/>
                </a:cubicBezTo>
                <a:cubicBezTo>
                  <a:pt x="2590775" y="221014"/>
                  <a:pt x="2582752" y="230697"/>
                  <a:pt x="2571251" y="243108"/>
                </a:cubicBezTo>
                <a:cubicBezTo>
                  <a:pt x="2559750" y="255520"/>
                  <a:pt x="2548640" y="265221"/>
                  <a:pt x="2537921" y="272212"/>
                </a:cubicBezTo>
                <a:cubicBezTo>
                  <a:pt x="2527201" y="279203"/>
                  <a:pt x="2515503" y="284082"/>
                  <a:pt x="2502826" y="286850"/>
                </a:cubicBezTo>
                <a:cubicBezTo>
                  <a:pt x="2490150" y="289617"/>
                  <a:pt x="2490713" y="285753"/>
                  <a:pt x="2504515" y="275256"/>
                </a:cubicBezTo>
                <a:cubicBezTo>
                  <a:pt x="2518317" y="264759"/>
                  <a:pt x="2532751" y="250200"/>
                  <a:pt x="2547816" y="231579"/>
                </a:cubicBezTo>
                <a:cubicBezTo>
                  <a:pt x="2562880" y="212958"/>
                  <a:pt x="2572402" y="199270"/>
                  <a:pt x="2576381" y="190516"/>
                </a:cubicBezTo>
                <a:cubicBezTo>
                  <a:pt x="2578371" y="186138"/>
                  <a:pt x="2579807" y="182296"/>
                  <a:pt x="2580689" y="178989"/>
                </a:cubicBezTo>
                <a:lnTo>
                  <a:pt x="2581281" y="173981"/>
                </a:lnTo>
                <a:lnTo>
                  <a:pt x="2560206" y="179610"/>
                </a:lnTo>
                <a:cubicBezTo>
                  <a:pt x="2550203" y="182786"/>
                  <a:pt x="2539921" y="179398"/>
                  <a:pt x="2529360" y="169446"/>
                </a:cubicBezTo>
                <a:cubicBezTo>
                  <a:pt x="2518798" y="159494"/>
                  <a:pt x="2517533" y="154974"/>
                  <a:pt x="2525563" y="155884"/>
                </a:cubicBezTo>
                <a:cubicBezTo>
                  <a:pt x="2533593" y="156795"/>
                  <a:pt x="2541043" y="156820"/>
                  <a:pt x="2547912" y="155959"/>
                </a:cubicBezTo>
                <a:cubicBezTo>
                  <a:pt x="2554781" y="155099"/>
                  <a:pt x="2567938" y="153088"/>
                  <a:pt x="2587384" y="149926"/>
                </a:cubicBezTo>
                <a:cubicBezTo>
                  <a:pt x="2606829" y="146764"/>
                  <a:pt x="2630049" y="142031"/>
                  <a:pt x="2657045" y="135729"/>
                </a:cubicBezTo>
                <a:cubicBezTo>
                  <a:pt x="2684040" y="129426"/>
                  <a:pt x="2704937" y="124458"/>
                  <a:pt x="2719736" y="120822"/>
                </a:cubicBezTo>
                <a:cubicBezTo>
                  <a:pt x="2723436" y="119913"/>
                  <a:pt x="2726939" y="119441"/>
                  <a:pt x="2730245" y="119405"/>
                </a:cubicBezTo>
                <a:close/>
                <a:moveTo>
                  <a:pt x="3069925" y="116155"/>
                </a:moveTo>
                <a:cubicBezTo>
                  <a:pt x="3077238" y="117581"/>
                  <a:pt x="3087384" y="121550"/>
                  <a:pt x="3100362" y="128061"/>
                </a:cubicBezTo>
                <a:cubicBezTo>
                  <a:pt x="3113669" y="133739"/>
                  <a:pt x="3124295" y="143193"/>
                  <a:pt x="3132240" y="156422"/>
                </a:cubicBezTo>
                <a:cubicBezTo>
                  <a:pt x="3140184" y="169651"/>
                  <a:pt x="3141357" y="183016"/>
                  <a:pt x="3135757" y="196517"/>
                </a:cubicBezTo>
                <a:cubicBezTo>
                  <a:pt x="3130157" y="210018"/>
                  <a:pt x="3121449" y="207677"/>
                  <a:pt x="3109632" y="189494"/>
                </a:cubicBezTo>
                <a:cubicBezTo>
                  <a:pt x="3097816" y="171311"/>
                  <a:pt x="3086416" y="154185"/>
                  <a:pt x="3075431" y="138117"/>
                </a:cubicBezTo>
                <a:cubicBezTo>
                  <a:pt x="3064447" y="122048"/>
                  <a:pt x="3062611" y="114728"/>
                  <a:pt x="3069925" y="116155"/>
                </a:cubicBezTo>
                <a:close/>
                <a:moveTo>
                  <a:pt x="4878480" y="97680"/>
                </a:moveTo>
                <a:cubicBezTo>
                  <a:pt x="4883763" y="98234"/>
                  <a:pt x="4888488" y="100090"/>
                  <a:pt x="4892653" y="103248"/>
                </a:cubicBezTo>
                <a:cubicBezTo>
                  <a:pt x="4900985" y="109565"/>
                  <a:pt x="4900615" y="114742"/>
                  <a:pt x="4891545" y="118779"/>
                </a:cubicBezTo>
                <a:cubicBezTo>
                  <a:pt x="4882475" y="122816"/>
                  <a:pt x="4867274" y="127103"/>
                  <a:pt x="4845943" y="131642"/>
                </a:cubicBezTo>
                <a:cubicBezTo>
                  <a:pt x="4824613" y="136181"/>
                  <a:pt x="4808276" y="138905"/>
                  <a:pt x="4796932" y="139816"/>
                </a:cubicBezTo>
                <a:cubicBezTo>
                  <a:pt x="4785589" y="140727"/>
                  <a:pt x="4776469" y="138740"/>
                  <a:pt x="4769571" y="133858"/>
                </a:cubicBezTo>
                <a:cubicBezTo>
                  <a:pt x="4762674" y="128975"/>
                  <a:pt x="4762469" y="125813"/>
                  <a:pt x="4768958" y="124372"/>
                </a:cubicBezTo>
                <a:cubicBezTo>
                  <a:pt x="4775447" y="122930"/>
                  <a:pt x="4789619" y="119026"/>
                  <a:pt x="4811473" y="112659"/>
                </a:cubicBezTo>
                <a:cubicBezTo>
                  <a:pt x="4831664" y="108271"/>
                  <a:pt x="4848159" y="104026"/>
                  <a:pt x="4860957" y="99925"/>
                </a:cubicBezTo>
                <a:cubicBezTo>
                  <a:pt x="4867356" y="97874"/>
                  <a:pt x="4873198" y="97126"/>
                  <a:pt x="4878480" y="97680"/>
                </a:cubicBezTo>
                <a:close/>
                <a:moveTo>
                  <a:pt x="1668923" y="96053"/>
                </a:moveTo>
                <a:cubicBezTo>
                  <a:pt x="1674617" y="97573"/>
                  <a:pt x="1681213" y="102556"/>
                  <a:pt x="1688713" y="111003"/>
                </a:cubicBezTo>
                <a:cubicBezTo>
                  <a:pt x="1696600" y="120209"/>
                  <a:pt x="1697586" y="126727"/>
                  <a:pt x="1691671" y="130556"/>
                </a:cubicBezTo>
                <a:cubicBezTo>
                  <a:pt x="1685755" y="134385"/>
                  <a:pt x="1679244" y="140741"/>
                  <a:pt x="1672139" y="149625"/>
                </a:cubicBezTo>
                <a:cubicBezTo>
                  <a:pt x="1665033" y="158508"/>
                  <a:pt x="1657075" y="166894"/>
                  <a:pt x="1648262" y="174781"/>
                </a:cubicBezTo>
                <a:cubicBezTo>
                  <a:pt x="1639450" y="182668"/>
                  <a:pt x="1629287" y="188261"/>
                  <a:pt x="1617772" y="191559"/>
                </a:cubicBezTo>
                <a:cubicBezTo>
                  <a:pt x="1606256" y="194857"/>
                  <a:pt x="1604876" y="191774"/>
                  <a:pt x="1613631" y="182310"/>
                </a:cubicBezTo>
                <a:cubicBezTo>
                  <a:pt x="1622386" y="172845"/>
                  <a:pt x="1630954" y="162373"/>
                  <a:pt x="1639336" y="150894"/>
                </a:cubicBezTo>
                <a:cubicBezTo>
                  <a:pt x="1647718" y="139414"/>
                  <a:pt x="1652790" y="130796"/>
                  <a:pt x="1654555" y="125038"/>
                </a:cubicBezTo>
                <a:cubicBezTo>
                  <a:pt x="1656318" y="119281"/>
                  <a:pt x="1657731" y="112630"/>
                  <a:pt x="1658792" y="105088"/>
                </a:cubicBezTo>
                <a:cubicBezTo>
                  <a:pt x="1659853" y="97545"/>
                  <a:pt x="1663230" y="94533"/>
                  <a:pt x="1668923" y="96053"/>
                </a:cubicBezTo>
                <a:close/>
                <a:moveTo>
                  <a:pt x="1197998" y="95279"/>
                </a:moveTo>
                <a:lnTo>
                  <a:pt x="1190211" y="105453"/>
                </a:lnTo>
                <a:cubicBezTo>
                  <a:pt x="1195101" y="105941"/>
                  <a:pt x="1199507" y="107654"/>
                  <a:pt x="1203429" y="110594"/>
                </a:cubicBezTo>
                <a:cubicBezTo>
                  <a:pt x="1207351" y="113534"/>
                  <a:pt x="1211542" y="116474"/>
                  <a:pt x="1216002" y="119413"/>
                </a:cubicBezTo>
                <a:cubicBezTo>
                  <a:pt x="1221265" y="112688"/>
                  <a:pt x="1224778" y="107210"/>
                  <a:pt x="1226542" y="102979"/>
                </a:cubicBezTo>
                <a:cubicBezTo>
                  <a:pt x="1228306" y="98749"/>
                  <a:pt x="1227861" y="96634"/>
                  <a:pt x="1225209" y="96634"/>
                </a:cubicBezTo>
                <a:cubicBezTo>
                  <a:pt x="1221208" y="96634"/>
                  <a:pt x="1216712" y="97308"/>
                  <a:pt x="1211721" y="98656"/>
                </a:cubicBezTo>
                <a:cubicBezTo>
                  <a:pt x="1206731" y="100004"/>
                  <a:pt x="1202156" y="98878"/>
                  <a:pt x="1197998" y="95279"/>
                </a:cubicBezTo>
                <a:close/>
                <a:moveTo>
                  <a:pt x="2328930" y="74211"/>
                </a:moveTo>
                <a:cubicBezTo>
                  <a:pt x="2330214" y="73914"/>
                  <a:pt x="2331881" y="73942"/>
                  <a:pt x="2333932" y="74295"/>
                </a:cubicBezTo>
                <a:cubicBezTo>
                  <a:pt x="2342134" y="75708"/>
                  <a:pt x="2349233" y="77920"/>
                  <a:pt x="2355227" y="80931"/>
                </a:cubicBezTo>
                <a:cubicBezTo>
                  <a:pt x="2362626" y="84287"/>
                  <a:pt x="2365201" y="89428"/>
                  <a:pt x="2362949" y="96354"/>
                </a:cubicBezTo>
                <a:cubicBezTo>
                  <a:pt x="2360698" y="103281"/>
                  <a:pt x="2360246" y="119317"/>
                  <a:pt x="2361594" y="144462"/>
                </a:cubicBezTo>
                <a:cubicBezTo>
                  <a:pt x="2362942" y="169608"/>
                  <a:pt x="2362157" y="187268"/>
                  <a:pt x="2359238" y="197442"/>
                </a:cubicBezTo>
                <a:cubicBezTo>
                  <a:pt x="2356320" y="207616"/>
                  <a:pt x="2352097" y="210348"/>
                  <a:pt x="2346569" y="205637"/>
                </a:cubicBezTo>
                <a:cubicBezTo>
                  <a:pt x="2341041" y="200927"/>
                  <a:pt x="2337302" y="195585"/>
                  <a:pt x="2335351" y="189612"/>
                </a:cubicBezTo>
                <a:cubicBezTo>
                  <a:pt x="2333401" y="183640"/>
                  <a:pt x="2333100" y="177183"/>
                  <a:pt x="2334448" y="170242"/>
                </a:cubicBezTo>
                <a:cubicBezTo>
                  <a:pt x="2335796" y="163302"/>
                  <a:pt x="2336029" y="149718"/>
                  <a:pt x="2335147" y="129491"/>
                </a:cubicBezTo>
                <a:cubicBezTo>
                  <a:pt x="2334265" y="109264"/>
                  <a:pt x="2331791" y="94655"/>
                  <a:pt x="2327726" y="85664"/>
                </a:cubicBezTo>
                <a:cubicBezTo>
                  <a:pt x="2324677" y="78920"/>
                  <a:pt x="2325078" y="75103"/>
                  <a:pt x="2328930" y="74211"/>
                </a:cubicBezTo>
                <a:close/>
                <a:moveTo>
                  <a:pt x="5891621" y="72731"/>
                </a:moveTo>
                <a:cubicBezTo>
                  <a:pt x="5895313" y="72024"/>
                  <a:pt x="5901978" y="73754"/>
                  <a:pt x="5911615" y="77920"/>
                </a:cubicBezTo>
                <a:cubicBezTo>
                  <a:pt x="5924850" y="82251"/>
                  <a:pt x="5929668" y="88188"/>
                  <a:pt x="5926070" y="95731"/>
                </a:cubicBezTo>
                <a:cubicBezTo>
                  <a:pt x="5922470" y="103273"/>
                  <a:pt x="5921344" y="120317"/>
                  <a:pt x="5922692" y="146861"/>
                </a:cubicBezTo>
                <a:cubicBezTo>
                  <a:pt x="5924040" y="173404"/>
                  <a:pt x="5921620" y="191240"/>
                  <a:pt x="5915433" y="200367"/>
                </a:cubicBezTo>
                <a:cubicBezTo>
                  <a:pt x="5909245" y="209495"/>
                  <a:pt x="5903817" y="208265"/>
                  <a:pt x="5899149" y="196678"/>
                </a:cubicBezTo>
                <a:cubicBezTo>
                  <a:pt x="5894482" y="185092"/>
                  <a:pt x="5892825" y="176258"/>
                  <a:pt x="5894180" y="170178"/>
                </a:cubicBezTo>
                <a:cubicBezTo>
                  <a:pt x="5895536" y="164097"/>
                  <a:pt x="5896213" y="150804"/>
                  <a:pt x="5896213" y="130298"/>
                </a:cubicBezTo>
                <a:cubicBezTo>
                  <a:pt x="5896213" y="109361"/>
                  <a:pt x="5893961" y="93314"/>
                  <a:pt x="5889459" y="82158"/>
                </a:cubicBezTo>
                <a:cubicBezTo>
                  <a:pt x="5887208" y="76579"/>
                  <a:pt x="5887928" y="73437"/>
                  <a:pt x="5891621" y="72731"/>
                </a:cubicBezTo>
                <a:close/>
                <a:moveTo>
                  <a:pt x="1526847" y="66928"/>
                </a:moveTo>
                <a:cubicBezTo>
                  <a:pt x="1509539" y="70528"/>
                  <a:pt x="1498153" y="72377"/>
                  <a:pt x="1492689" y="72478"/>
                </a:cubicBezTo>
                <a:cubicBezTo>
                  <a:pt x="1505280" y="77052"/>
                  <a:pt x="1511112" y="81871"/>
                  <a:pt x="1510188" y="86933"/>
                </a:cubicBezTo>
                <a:cubicBezTo>
                  <a:pt x="1509263" y="91995"/>
                  <a:pt x="1507926" y="105984"/>
                  <a:pt x="1506176" y="128899"/>
                </a:cubicBezTo>
                <a:cubicBezTo>
                  <a:pt x="1508442" y="128899"/>
                  <a:pt x="1518286" y="126913"/>
                  <a:pt x="1535710" y="122941"/>
                </a:cubicBezTo>
                <a:cubicBezTo>
                  <a:pt x="1535710" y="104786"/>
                  <a:pt x="1535064" y="92493"/>
                  <a:pt x="1533774" y="86062"/>
                </a:cubicBezTo>
                <a:cubicBezTo>
                  <a:pt x="1532484" y="79630"/>
                  <a:pt x="1530174" y="73252"/>
                  <a:pt x="1526847" y="66928"/>
                </a:cubicBezTo>
                <a:close/>
                <a:moveTo>
                  <a:pt x="4473943" y="58117"/>
                </a:moveTo>
                <a:cubicBezTo>
                  <a:pt x="4476245" y="57119"/>
                  <a:pt x="4479810" y="58181"/>
                  <a:pt x="4484639" y="61303"/>
                </a:cubicBezTo>
                <a:cubicBezTo>
                  <a:pt x="4494297" y="67548"/>
                  <a:pt x="4501973" y="74252"/>
                  <a:pt x="4507666" y="81415"/>
                </a:cubicBezTo>
                <a:cubicBezTo>
                  <a:pt x="4513359" y="88578"/>
                  <a:pt x="4513079" y="94737"/>
                  <a:pt x="4506827" y="99893"/>
                </a:cubicBezTo>
                <a:cubicBezTo>
                  <a:pt x="4500575" y="105048"/>
                  <a:pt x="4489777" y="116015"/>
                  <a:pt x="4474432" y="132793"/>
                </a:cubicBezTo>
                <a:cubicBezTo>
                  <a:pt x="4459088" y="149571"/>
                  <a:pt x="4441798" y="169099"/>
                  <a:pt x="4422560" y="191376"/>
                </a:cubicBezTo>
                <a:cubicBezTo>
                  <a:pt x="4403323" y="213654"/>
                  <a:pt x="4391177" y="226800"/>
                  <a:pt x="4386122" y="230815"/>
                </a:cubicBezTo>
                <a:cubicBezTo>
                  <a:pt x="4381067" y="234831"/>
                  <a:pt x="4381149" y="236853"/>
                  <a:pt x="4386369" y="236881"/>
                </a:cubicBezTo>
                <a:cubicBezTo>
                  <a:pt x="4391589" y="236910"/>
                  <a:pt x="4406467" y="235583"/>
                  <a:pt x="4431003" y="232902"/>
                </a:cubicBezTo>
                <a:cubicBezTo>
                  <a:pt x="4455539" y="230220"/>
                  <a:pt x="4474891" y="227782"/>
                  <a:pt x="4489059" y="225588"/>
                </a:cubicBezTo>
                <a:cubicBezTo>
                  <a:pt x="4484858" y="219178"/>
                  <a:pt x="4479982" y="210004"/>
                  <a:pt x="4474432" y="198066"/>
                </a:cubicBezTo>
                <a:cubicBezTo>
                  <a:pt x="4468883" y="186128"/>
                  <a:pt x="4472919" y="183468"/>
                  <a:pt x="4486543" y="190086"/>
                </a:cubicBezTo>
                <a:cubicBezTo>
                  <a:pt x="4500166" y="196704"/>
                  <a:pt x="4512531" y="205336"/>
                  <a:pt x="4523637" y="215984"/>
                </a:cubicBezTo>
                <a:cubicBezTo>
                  <a:pt x="4534744" y="226632"/>
                  <a:pt x="4541455" y="237627"/>
                  <a:pt x="4543771" y="248970"/>
                </a:cubicBezTo>
                <a:cubicBezTo>
                  <a:pt x="4546087" y="260313"/>
                  <a:pt x="4544882" y="270154"/>
                  <a:pt x="4540157" y="278493"/>
                </a:cubicBezTo>
                <a:cubicBezTo>
                  <a:pt x="4535432" y="286832"/>
                  <a:pt x="4529001" y="286445"/>
                  <a:pt x="4520862" y="277331"/>
                </a:cubicBezTo>
                <a:cubicBezTo>
                  <a:pt x="4512724" y="268218"/>
                  <a:pt x="4504561" y="256126"/>
                  <a:pt x="4496373" y="241054"/>
                </a:cubicBezTo>
                <a:cubicBezTo>
                  <a:pt x="4470432" y="245557"/>
                  <a:pt x="4442525" y="251598"/>
                  <a:pt x="4412655" y="259177"/>
                </a:cubicBezTo>
                <a:cubicBezTo>
                  <a:pt x="4382784" y="266755"/>
                  <a:pt x="4361661" y="273954"/>
                  <a:pt x="4349285" y="280773"/>
                </a:cubicBezTo>
                <a:cubicBezTo>
                  <a:pt x="4336910" y="287592"/>
                  <a:pt x="4329665" y="284290"/>
                  <a:pt x="4327549" y="270868"/>
                </a:cubicBezTo>
                <a:cubicBezTo>
                  <a:pt x="4325434" y="257445"/>
                  <a:pt x="4328385" y="248350"/>
                  <a:pt x="4336401" y="243582"/>
                </a:cubicBezTo>
                <a:cubicBezTo>
                  <a:pt x="4344417" y="238814"/>
                  <a:pt x="4353975" y="231324"/>
                  <a:pt x="4365074" y="221114"/>
                </a:cubicBezTo>
                <a:cubicBezTo>
                  <a:pt x="4376173" y="210904"/>
                  <a:pt x="4392034" y="192792"/>
                  <a:pt x="4412655" y="166779"/>
                </a:cubicBezTo>
                <a:cubicBezTo>
                  <a:pt x="4433276" y="140766"/>
                  <a:pt x="4448240" y="120242"/>
                  <a:pt x="4457547" y="105206"/>
                </a:cubicBezTo>
                <a:cubicBezTo>
                  <a:pt x="4466854" y="90170"/>
                  <a:pt x="4471281" y="77533"/>
                  <a:pt x="4470829" y="67294"/>
                </a:cubicBezTo>
                <a:cubicBezTo>
                  <a:pt x="4470604" y="62174"/>
                  <a:pt x="4471641" y="59115"/>
                  <a:pt x="4473943" y="58117"/>
                </a:cubicBezTo>
                <a:close/>
                <a:moveTo>
                  <a:pt x="3440586" y="56560"/>
                </a:moveTo>
                <a:cubicBezTo>
                  <a:pt x="3438406" y="56273"/>
                  <a:pt x="3433115" y="57030"/>
                  <a:pt x="3424711" y="58830"/>
                </a:cubicBezTo>
                <a:cubicBezTo>
                  <a:pt x="3416308" y="60629"/>
                  <a:pt x="3403846" y="62705"/>
                  <a:pt x="3387326" y="65057"/>
                </a:cubicBezTo>
                <a:cubicBezTo>
                  <a:pt x="3388173" y="76916"/>
                  <a:pt x="3388947" y="86488"/>
                  <a:pt x="3389649" y="93773"/>
                </a:cubicBezTo>
                <a:cubicBezTo>
                  <a:pt x="3412407" y="91177"/>
                  <a:pt x="3428376" y="88352"/>
                  <a:pt x="3437553" y="85298"/>
                </a:cubicBezTo>
                <a:cubicBezTo>
                  <a:pt x="3440865" y="74529"/>
                  <a:pt x="3442744" y="67118"/>
                  <a:pt x="3443189" y="63067"/>
                </a:cubicBezTo>
                <a:cubicBezTo>
                  <a:pt x="3443633" y="59016"/>
                  <a:pt x="3442766" y="56847"/>
                  <a:pt x="3440586" y="56560"/>
                </a:cubicBezTo>
                <a:close/>
                <a:moveTo>
                  <a:pt x="2262087" y="53409"/>
                </a:moveTo>
                <a:cubicBezTo>
                  <a:pt x="2257484" y="54291"/>
                  <a:pt x="2243639" y="57600"/>
                  <a:pt x="2220551" y="63336"/>
                </a:cubicBezTo>
                <a:cubicBezTo>
                  <a:pt x="2221383" y="75167"/>
                  <a:pt x="2222974" y="88460"/>
                  <a:pt x="2225326" y="103216"/>
                </a:cubicBezTo>
                <a:cubicBezTo>
                  <a:pt x="2240011" y="98871"/>
                  <a:pt x="2253727" y="95107"/>
                  <a:pt x="2266475" y="91923"/>
                </a:cubicBezTo>
                <a:cubicBezTo>
                  <a:pt x="2268153" y="77669"/>
                  <a:pt x="2268992" y="67064"/>
                  <a:pt x="2268992" y="60109"/>
                </a:cubicBezTo>
                <a:cubicBezTo>
                  <a:pt x="2268992" y="54761"/>
                  <a:pt x="2266690" y="52527"/>
                  <a:pt x="2262087" y="53409"/>
                </a:cubicBezTo>
                <a:close/>
                <a:moveTo>
                  <a:pt x="1183979" y="49792"/>
                </a:moveTo>
                <a:lnTo>
                  <a:pt x="1140264" y="54409"/>
                </a:lnTo>
                <a:cubicBezTo>
                  <a:pt x="1140264" y="87083"/>
                  <a:pt x="1139701" y="120761"/>
                  <a:pt x="1138576" y="155443"/>
                </a:cubicBezTo>
                <a:lnTo>
                  <a:pt x="1136610" y="196991"/>
                </a:lnTo>
                <a:lnTo>
                  <a:pt x="1140705" y="193495"/>
                </a:lnTo>
                <a:cubicBezTo>
                  <a:pt x="1151912" y="185178"/>
                  <a:pt x="1163474" y="175505"/>
                  <a:pt x="1175390" y="164477"/>
                </a:cubicBezTo>
                <a:cubicBezTo>
                  <a:pt x="1187307" y="153450"/>
                  <a:pt x="1197589" y="143290"/>
                  <a:pt x="1206236" y="133997"/>
                </a:cubicBezTo>
                <a:cubicBezTo>
                  <a:pt x="1194750" y="125680"/>
                  <a:pt x="1186870" y="119973"/>
                  <a:pt x="1182596" y="116875"/>
                </a:cubicBezTo>
                <a:cubicBezTo>
                  <a:pt x="1173017" y="126297"/>
                  <a:pt x="1163764" y="132703"/>
                  <a:pt x="1154837" y="136095"/>
                </a:cubicBezTo>
                <a:cubicBezTo>
                  <a:pt x="1145911" y="139486"/>
                  <a:pt x="1145548" y="136263"/>
                  <a:pt x="1153751" y="126426"/>
                </a:cubicBezTo>
                <a:cubicBezTo>
                  <a:pt x="1161953" y="116588"/>
                  <a:pt x="1169378" y="104403"/>
                  <a:pt x="1176025" y="89869"/>
                </a:cubicBezTo>
                <a:cubicBezTo>
                  <a:pt x="1182672" y="75335"/>
                  <a:pt x="1185321" y="63354"/>
                  <a:pt x="1183973" y="53925"/>
                </a:cubicBezTo>
                <a:close/>
                <a:moveTo>
                  <a:pt x="5106251" y="49397"/>
                </a:moveTo>
                <a:cubicBezTo>
                  <a:pt x="5100615" y="50258"/>
                  <a:pt x="5092118" y="51046"/>
                  <a:pt x="5080761" y="51763"/>
                </a:cubicBezTo>
                <a:cubicBezTo>
                  <a:pt x="5083371" y="60497"/>
                  <a:pt x="5086246" y="70900"/>
                  <a:pt x="5089386" y="82975"/>
                </a:cubicBezTo>
                <a:cubicBezTo>
                  <a:pt x="5101117" y="81240"/>
                  <a:pt x="5110338" y="80121"/>
                  <a:pt x="5117049" y="79619"/>
                </a:cubicBezTo>
                <a:cubicBezTo>
                  <a:pt x="5109850" y="72048"/>
                  <a:pt x="5106251" y="61974"/>
                  <a:pt x="5106251" y="49397"/>
                </a:cubicBezTo>
                <a:close/>
                <a:moveTo>
                  <a:pt x="1873460" y="47913"/>
                </a:moveTo>
                <a:cubicBezTo>
                  <a:pt x="1878566" y="47913"/>
                  <a:pt x="1886829" y="50308"/>
                  <a:pt x="1898251" y="55098"/>
                </a:cubicBezTo>
                <a:cubicBezTo>
                  <a:pt x="1909673" y="59887"/>
                  <a:pt x="1912548" y="65276"/>
                  <a:pt x="1906877" y="71263"/>
                </a:cubicBezTo>
                <a:cubicBezTo>
                  <a:pt x="1901205" y="77250"/>
                  <a:pt x="1896634" y="83713"/>
                  <a:pt x="1893164" y="90654"/>
                </a:cubicBezTo>
                <a:cubicBezTo>
                  <a:pt x="1880315" y="109899"/>
                  <a:pt x="1867276" y="125906"/>
                  <a:pt x="1854047" y="138676"/>
                </a:cubicBezTo>
                <a:cubicBezTo>
                  <a:pt x="1840819" y="151446"/>
                  <a:pt x="1828192" y="161767"/>
                  <a:pt x="1816168" y="169640"/>
                </a:cubicBezTo>
                <a:cubicBezTo>
                  <a:pt x="1804143" y="177513"/>
                  <a:pt x="1794475" y="182159"/>
                  <a:pt x="1787161" y="183579"/>
                </a:cubicBezTo>
                <a:cubicBezTo>
                  <a:pt x="1779848" y="184998"/>
                  <a:pt x="1778890" y="182507"/>
                  <a:pt x="1784289" y="176104"/>
                </a:cubicBezTo>
                <a:cubicBezTo>
                  <a:pt x="1789689" y="169701"/>
                  <a:pt x="1798321" y="161154"/>
                  <a:pt x="1810188" y="150464"/>
                </a:cubicBezTo>
                <a:cubicBezTo>
                  <a:pt x="1822054" y="139773"/>
                  <a:pt x="1833770" y="126200"/>
                  <a:pt x="1845336" y="109744"/>
                </a:cubicBezTo>
                <a:cubicBezTo>
                  <a:pt x="1856901" y="93289"/>
                  <a:pt x="1863340" y="81648"/>
                  <a:pt x="1864652" y="74822"/>
                </a:cubicBezTo>
                <a:cubicBezTo>
                  <a:pt x="1865964" y="67997"/>
                  <a:pt x="1865946" y="61805"/>
                  <a:pt x="1864598" y="56248"/>
                </a:cubicBezTo>
                <a:cubicBezTo>
                  <a:pt x="1863250" y="50692"/>
                  <a:pt x="1866204" y="47913"/>
                  <a:pt x="1873460" y="47913"/>
                </a:cubicBezTo>
                <a:close/>
                <a:moveTo>
                  <a:pt x="7542165" y="46739"/>
                </a:moveTo>
                <a:cubicBezTo>
                  <a:pt x="7544161" y="46577"/>
                  <a:pt x="7546659" y="46793"/>
                  <a:pt x="7549655" y="47386"/>
                </a:cubicBezTo>
                <a:cubicBezTo>
                  <a:pt x="7561643" y="49759"/>
                  <a:pt x="7571345" y="53950"/>
                  <a:pt x="7578759" y="59959"/>
                </a:cubicBezTo>
                <a:cubicBezTo>
                  <a:pt x="7586173" y="65967"/>
                  <a:pt x="7588489" y="73808"/>
                  <a:pt x="7585707" y="83480"/>
                </a:cubicBezTo>
                <a:cubicBezTo>
                  <a:pt x="7582925" y="93153"/>
                  <a:pt x="7577729" y="96268"/>
                  <a:pt x="7570122" y="92827"/>
                </a:cubicBezTo>
                <a:cubicBezTo>
                  <a:pt x="7562515" y="89385"/>
                  <a:pt x="7556041" y="84025"/>
                  <a:pt x="7550698" y="76748"/>
                </a:cubicBezTo>
                <a:cubicBezTo>
                  <a:pt x="7545357" y="69470"/>
                  <a:pt x="7541029" y="63350"/>
                  <a:pt x="7537717" y="58389"/>
                </a:cubicBezTo>
                <a:cubicBezTo>
                  <a:pt x="7534695" y="51107"/>
                  <a:pt x="7536177" y="47224"/>
                  <a:pt x="7542165" y="46739"/>
                </a:cubicBezTo>
                <a:close/>
                <a:moveTo>
                  <a:pt x="6827791" y="46739"/>
                </a:moveTo>
                <a:cubicBezTo>
                  <a:pt x="6829787" y="46577"/>
                  <a:pt x="6832283" y="46793"/>
                  <a:pt x="6835279" y="47386"/>
                </a:cubicBezTo>
                <a:cubicBezTo>
                  <a:pt x="6847269" y="49759"/>
                  <a:pt x="6856969" y="53950"/>
                  <a:pt x="6864383" y="59959"/>
                </a:cubicBezTo>
                <a:cubicBezTo>
                  <a:pt x="6871798" y="65967"/>
                  <a:pt x="6874113" y="73808"/>
                  <a:pt x="6871331" y="83480"/>
                </a:cubicBezTo>
                <a:cubicBezTo>
                  <a:pt x="6868549" y="93153"/>
                  <a:pt x="6863355" y="96268"/>
                  <a:pt x="6855747" y="92827"/>
                </a:cubicBezTo>
                <a:cubicBezTo>
                  <a:pt x="6848140" y="89385"/>
                  <a:pt x="6841665" y="84025"/>
                  <a:pt x="6836323" y="76748"/>
                </a:cubicBezTo>
                <a:cubicBezTo>
                  <a:pt x="6830981" y="69470"/>
                  <a:pt x="6826654" y="63350"/>
                  <a:pt x="6823341" y="58389"/>
                </a:cubicBezTo>
                <a:cubicBezTo>
                  <a:pt x="6820320" y="51107"/>
                  <a:pt x="6821803" y="47224"/>
                  <a:pt x="6827791" y="46739"/>
                </a:cubicBezTo>
                <a:close/>
                <a:moveTo>
                  <a:pt x="5154348" y="42643"/>
                </a:moveTo>
                <a:cubicBezTo>
                  <a:pt x="5143549" y="45325"/>
                  <a:pt x="5132070" y="46952"/>
                  <a:pt x="5119910" y="47526"/>
                </a:cubicBezTo>
                <a:cubicBezTo>
                  <a:pt x="5129804" y="54624"/>
                  <a:pt x="5133404" y="64189"/>
                  <a:pt x="5130708" y="76221"/>
                </a:cubicBezTo>
                <a:cubicBezTo>
                  <a:pt x="5136358" y="75403"/>
                  <a:pt x="5142697" y="74643"/>
                  <a:pt x="5149723" y="73941"/>
                </a:cubicBezTo>
                <a:cubicBezTo>
                  <a:pt x="5151358" y="61594"/>
                  <a:pt x="5152394" y="53244"/>
                  <a:pt x="5152831" y="48892"/>
                </a:cubicBezTo>
                <a:cubicBezTo>
                  <a:pt x="5153269" y="44540"/>
                  <a:pt x="5153774" y="42457"/>
                  <a:pt x="5154348" y="42643"/>
                </a:cubicBezTo>
                <a:close/>
                <a:moveTo>
                  <a:pt x="1271617" y="40621"/>
                </a:moveTo>
                <a:cubicBezTo>
                  <a:pt x="1264830" y="41295"/>
                  <a:pt x="1250491" y="42781"/>
                  <a:pt x="1228599" y="45079"/>
                </a:cubicBezTo>
                <a:lnTo>
                  <a:pt x="1201242" y="47969"/>
                </a:lnTo>
                <a:lnTo>
                  <a:pt x="1216572" y="57410"/>
                </a:lnTo>
                <a:cubicBezTo>
                  <a:pt x="1220594" y="62350"/>
                  <a:pt x="1220856" y="66745"/>
                  <a:pt x="1217357" y="70596"/>
                </a:cubicBezTo>
                <a:cubicBezTo>
                  <a:pt x="1213858" y="74446"/>
                  <a:pt x="1209757" y="78400"/>
                  <a:pt x="1205053" y="82459"/>
                </a:cubicBezTo>
                <a:cubicBezTo>
                  <a:pt x="1209241" y="81899"/>
                  <a:pt x="1214371" y="81028"/>
                  <a:pt x="1220444" y="79845"/>
                </a:cubicBezTo>
                <a:cubicBezTo>
                  <a:pt x="1226517" y="78662"/>
                  <a:pt x="1231375" y="76637"/>
                  <a:pt x="1235017" y="73768"/>
                </a:cubicBezTo>
                <a:cubicBezTo>
                  <a:pt x="1238660" y="70900"/>
                  <a:pt x="1243732" y="70685"/>
                  <a:pt x="1250236" y="73123"/>
                </a:cubicBezTo>
                <a:cubicBezTo>
                  <a:pt x="1256739" y="75561"/>
                  <a:pt x="1262533" y="79096"/>
                  <a:pt x="1267616" y="83728"/>
                </a:cubicBezTo>
                <a:cubicBezTo>
                  <a:pt x="1272700" y="88360"/>
                  <a:pt x="1272577" y="92604"/>
                  <a:pt x="1267251" y="96462"/>
                </a:cubicBezTo>
                <a:cubicBezTo>
                  <a:pt x="1261923" y="100319"/>
                  <a:pt x="1257101" y="105697"/>
                  <a:pt x="1252784" y="112595"/>
                </a:cubicBezTo>
                <a:cubicBezTo>
                  <a:pt x="1248468" y="119492"/>
                  <a:pt x="1242904" y="126734"/>
                  <a:pt x="1236092" y="134320"/>
                </a:cubicBezTo>
                <a:cubicBezTo>
                  <a:pt x="1250318" y="144631"/>
                  <a:pt x="1262324" y="152005"/>
                  <a:pt x="1272112" y="156443"/>
                </a:cubicBezTo>
                <a:cubicBezTo>
                  <a:pt x="1281899" y="160882"/>
                  <a:pt x="1292740" y="165514"/>
                  <a:pt x="1304635" y="170339"/>
                </a:cubicBezTo>
                <a:cubicBezTo>
                  <a:pt x="1316530" y="175165"/>
                  <a:pt x="1316502" y="179155"/>
                  <a:pt x="1304549" y="182310"/>
                </a:cubicBezTo>
                <a:cubicBezTo>
                  <a:pt x="1292597" y="185464"/>
                  <a:pt x="1281218" y="187271"/>
                  <a:pt x="1270412" y="187730"/>
                </a:cubicBezTo>
                <a:cubicBezTo>
                  <a:pt x="1259607" y="188189"/>
                  <a:pt x="1251558" y="184833"/>
                  <a:pt x="1246267" y="177663"/>
                </a:cubicBezTo>
                <a:cubicBezTo>
                  <a:pt x="1240975" y="170493"/>
                  <a:pt x="1232715" y="161480"/>
                  <a:pt x="1221487" y="150625"/>
                </a:cubicBezTo>
                <a:cubicBezTo>
                  <a:pt x="1214073" y="159903"/>
                  <a:pt x="1203261" y="169586"/>
                  <a:pt x="1189049" y="179675"/>
                </a:cubicBezTo>
                <a:cubicBezTo>
                  <a:pt x="1174839" y="189763"/>
                  <a:pt x="1160426" y="196668"/>
                  <a:pt x="1145814" y="200389"/>
                </a:cubicBezTo>
                <a:cubicBezTo>
                  <a:pt x="1142160" y="201319"/>
                  <a:pt x="1139314" y="201873"/>
                  <a:pt x="1137275" y="202051"/>
                </a:cubicBezTo>
                <a:lnTo>
                  <a:pt x="1136377" y="201907"/>
                </a:lnTo>
                <a:lnTo>
                  <a:pt x="1133510" y="262500"/>
                </a:lnTo>
                <a:cubicBezTo>
                  <a:pt x="1186253" y="259847"/>
                  <a:pt x="1221358" y="257624"/>
                  <a:pt x="1238824" y="255832"/>
                </a:cubicBezTo>
                <a:cubicBezTo>
                  <a:pt x="1256291" y="254039"/>
                  <a:pt x="1269677" y="252677"/>
                  <a:pt x="1278984" y="251745"/>
                </a:cubicBezTo>
                <a:cubicBezTo>
                  <a:pt x="1288291" y="250813"/>
                  <a:pt x="1295174" y="252594"/>
                  <a:pt x="1299634" y="257090"/>
                </a:cubicBezTo>
                <a:cubicBezTo>
                  <a:pt x="1304094" y="261586"/>
                  <a:pt x="1307191" y="260220"/>
                  <a:pt x="1308926" y="252992"/>
                </a:cubicBezTo>
                <a:cubicBezTo>
                  <a:pt x="1310662" y="245765"/>
                  <a:pt x="1311303" y="227130"/>
                  <a:pt x="1310852" y="197087"/>
                </a:cubicBezTo>
                <a:cubicBezTo>
                  <a:pt x="1310400" y="167044"/>
                  <a:pt x="1309729" y="136937"/>
                  <a:pt x="1308840" y="106765"/>
                </a:cubicBezTo>
                <a:cubicBezTo>
                  <a:pt x="1307951" y="76593"/>
                  <a:pt x="1304919" y="57690"/>
                  <a:pt x="1299741" y="50053"/>
                </a:cubicBezTo>
                <a:cubicBezTo>
                  <a:pt x="1294565" y="42417"/>
                  <a:pt x="1285190" y="39273"/>
                  <a:pt x="1271617" y="40621"/>
                </a:cubicBezTo>
                <a:close/>
                <a:moveTo>
                  <a:pt x="3648242" y="36271"/>
                </a:moveTo>
                <a:cubicBezTo>
                  <a:pt x="3649914" y="36265"/>
                  <a:pt x="3651977" y="36622"/>
                  <a:pt x="3654431" y="37341"/>
                </a:cubicBezTo>
                <a:cubicBezTo>
                  <a:pt x="3664247" y="40216"/>
                  <a:pt x="3672596" y="44500"/>
                  <a:pt x="3679479" y="50193"/>
                </a:cubicBezTo>
                <a:cubicBezTo>
                  <a:pt x="3686363" y="55886"/>
                  <a:pt x="3687457" y="62020"/>
                  <a:pt x="3682760" y="68595"/>
                </a:cubicBezTo>
                <a:cubicBezTo>
                  <a:pt x="3678063" y="75170"/>
                  <a:pt x="3672858" y="85940"/>
                  <a:pt x="3667143" y="100904"/>
                </a:cubicBezTo>
                <a:cubicBezTo>
                  <a:pt x="3661429" y="115868"/>
                  <a:pt x="3655933" y="131925"/>
                  <a:pt x="3650656" y="149076"/>
                </a:cubicBezTo>
                <a:cubicBezTo>
                  <a:pt x="3672582" y="155974"/>
                  <a:pt x="3686614" y="165413"/>
                  <a:pt x="3692751" y="177394"/>
                </a:cubicBezTo>
                <a:cubicBezTo>
                  <a:pt x="3698889" y="189376"/>
                  <a:pt x="3699348" y="200507"/>
                  <a:pt x="3694128" y="210789"/>
                </a:cubicBezTo>
                <a:cubicBezTo>
                  <a:pt x="3688908" y="221071"/>
                  <a:pt x="3680337" y="217637"/>
                  <a:pt x="3668413" y="200486"/>
                </a:cubicBezTo>
                <a:cubicBezTo>
                  <a:pt x="3656489" y="183335"/>
                  <a:pt x="3648526" y="169862"/>
                  <a:pt x="3644525" y="160068"/>
                </a:cubicBezTo>
                <a:cubicBezTo>
                  <a:pt x="3637513" y="180187"/>
                  <a:pt x="3627554" y="199005"/>
                  <a:pt x="3614648" y="216522"/>
                </a:cubicBezTo>
                <a:cubicBezTo>
                  <a:pt x="3601741" y="234038"/>
                  <a:pt x="3587842" y="246780"/>
                  <a:pt x="3572950" y="254746"/>
                </a:cubicBezTo>
                <a:cubicBezTo>
                  <a:pt x="3558057" y="262712"/>
                  <a:pt x="3556297" y="259309"/>
                  <a:pt x="3567669" y="244539"/>
                </a:cubicBezTo>
                <a:cubicBezTo>
                  <a:pt x="3579041" y="229768"/>
                  <a:pt x="3590069" y="212808"/>
                  <a:pt x="3600752" y="193656"/>
                </a:cubicBezTo>
                <a:cubicBezTo>
                  <a:pt x="3611435" y="174505"/>
                  <a:pt x="3620158" y="155691"/>
                  <a:pt x="3626919" y="137213"/>
                </a:cubicBezTo>
                <a:cubicBezTo>
                  <a:pt x="3633681" y="118736"/>
                  <a:pt x="3638850" y="101108"/>
                  <a:pt x="3642428" y="84330"/>
                </a:cubicBezTo>
                <a:cubicBezTo>
                  <a:pt x="3646006" y="67552"/>
                  <a:pt x="3646447" y="54807"/>
                  <a:pt x="3643751" y="46095"/>
                </a:cubicBezTo>
                <a:cubicBezTo>
                  <a:pt x="3641729" y="39562"/>
                  <a:pt x="3643226" y="36287"/>
                  <a:pt x="3648242" y="36271"/>
                </a:cubicBezTo>
                <a:close/>
                <a:moveTo>
                  <a:pt x="5857565" y="36265"/>
                </a:moveTo>
                <a:cubicBezTo>
                  <a:pt x="5861296" y="37032"/>
                  <a:pt x="5864901" y="38879"/>
                  <a:pt x="5868379" y="41804"/>
                </a:cubicBezTo>
                <a:cubicBezTo>
                  <a:pt x="5875333" y="47655"/>
                  <a:pt x="5874269" y="52843"/>
                  <a:pt x="5865184" y="57367"/>
                </a:cubicBezTo>
                <a:cubicBezTo>
                  <a:pt x="5856100" y="61891"/>
                  <a:pt x="5840400" y="65573"/>
                  <a:pt x="5818088" y="68412"/>
                </a:cubicBezTo>
                <a:cubicBezTo>
                  <a:pt x="5827079" y="74177"/>
                  <a:pt x="5828419" y="79479"/>
                  <a:pt x="5822110" y="84319"/>
                </a:cubicBezTo>
                <a:cubicBezTo>
                  <a:pt x="5815800" y="89159"/>
                  <a:pt x="5809114" y="95774"/>
                  <a:pt x="5802052" y="104163"/>
                </a:cubicBezTo>
                <a:cubicBezTo>
                  <a:pt x="5794989" y="112552"/>
                  <a:pt x="5789597" y="118090"/>
                  <a:pt x="5785876" y="120779"/>
                </a:cubicBezTo>
                <a:cubicBezTo>
                  <a:pt x="5782155" y="123468"/>
                  <a:pt x="5783166" y="124397"/>
                  <a:pt x="5788909" y="123565"/>
                </a:cubicBezTo>
                <a:cubicBezTo>
                  <a:pt x="5794652" y="122733"/>
                  <a:pt x="5810172" y="120668"/>
                  <a:pt x="5835468" y="117370"/>
                </a:cubicBezTo>
                <a:cubicBezTo>
                  <a:pt x="5833747" y="112394"/>
                  <a:pt x="5831517" y="105191"/>
                  <a:pt x="5828778" y="95763"/>
                </a:cubicBezTo>
                <a:cubicBezTo>
                  <a:pt x="5826039" y="86334"/>
                  <a:pt x="5829463" y="83799"/>
                  <a:pt x="5839049" y="88159"/>
                </a:cubicBezTo>
                <a:cubicBezTo>
                  <a:pt x="5848635" y="92518"/>
                  <a:pt x="5856293" y="98046"/>
                  <a:pt x="5862022" y="104743"/>
                </a:cubicBezTo>
                <a:cubicBezTo>
                  <a:pt x="5867751" y="111440"/>
                  <a:pt x="5870859" y="118524"/>
                  <a:pt x="5871347" y="125996"/>
                </a:cubicBezTo>
                <a:cubicBezTo>
                  <a:pt x="5871835" y="133467"/>
                  <a:pt x="5869192" y="139888"/>
                  <a:pt x="5863421" y="145258"/>
                </a:cubicBezTo>
                <a:cubicBezTo>
                  <a:pt x="5857648" y="150628"/>
                  <a:pt x="5850733" y="146115"/>
                  <a:pt x="5842674" y="131717"/>
                </a:cubicBezTo>
                <a:cubicBezTo>
                  <a:pt x="5827430" y="135130"/>
                  <a:pt x="5816983" y="137145"/>
                  <a:pt x="5811334" y="137762"/>
                </a:cubicBezTo>
                <a:cubicBezTo>
                  <a:pt x="5821228" y="142221"/>
                  <a:pt x="5825275" y="146943"/>
                  <a:pt x="5823476" y="151926"/>
                </a:cubicBezTo>
                <a:cubicBezTo>
                  <a:pt x="5821676" y="156909"/>
                  <a:pt x="5820776" y="164521"/>
                  <a:pt x="5820776" y="174759"/>
                </a:cubicBezTo>
                <a:cubicBezTo>
                  <a:pt x="5821794" y="174860"/>
                  <a:pt x="5826964" y="173533"/>
                  <a:pt x="5836286" y="170780"/>
                </a:cubicBezTo>
                <a:cubicBezTo>
                  <a:pt x="5845606" y="168027"/>
                  <a:pt x="5853451" y="169977"/>
                  <a:pt x="5859818" y="176631"/>
                </a:cubicBezTo>
                <a:cubicBezTo>
                  <a:pt x="5866185" y="183285"/>
                  <a:pt x="5863435" y="188250"/>
                  <a:pt x="5851568" y="191527"/>
                </a:cubicBezTo>
                <a:cubicBezTo>
                  <a:pt x="5839702" y="194803"/>
                  <a:pt x="5828900" y="197568"/>
                  <a:pt x="5819163" y="199819"/>
                </a:cubicBezTo>
                <a:cubicBezTo>
                  <a:pt x="5818446" y="211506"/>
                  <a:pt x="5818088" y="219802"/>
                  <a:pt x="5818088" y="224706"/>
                </a:cubicBezTo>
                <a:cubicBezTo>
                  <a:pt x="5822089" y="224032"/>
                  <a:pt x="5833435" y="221612"/>
                  <a:pt x="5852128" y="217447"/>
                </a:cubicBezTo>
                <a:cubicBezTo>
                  <a:pt x="5870820" y="213281"/>
                  <a:pt x="5882192" y="213614"/>
                  <a:pt x="5886243" y="218447"/>
                </a:cubicBezTo>
                <a:cubicBezTo>
                  <a:pt x="5890294" y="223280"/>
                  <a:pt x="5878155" y="229564"/>
                  <a:pt x="5849826" y="237301"/>
                </a:cubicBezTo>
                <a:cubicBezTo>
                  <a:pt x="5821497" y="245037"/>
                  <a:pt x="5799288" y="252032"/>
                  <a:pt x="5783198" y="258284"/>
                </a:cubicBezTo>
                <a:cubicBezTo>
                  <a:pt x="5767108" y="264536"/>
                  <a:pt x="5756220" y="269079"/>
                  <a:pt x="5750534" y="271911"/>
                </a:cubicBezTo>
                <a:cubicBezTo>
                  <a:pt x="5744848" y="274743"/>
                  <a:pt x="5739281" y="274119"/>
                  <a:pt x="5733831" y="270039"/>
                </a:cubicBezTo>
                <a:cubicBezTo>
                  <a:pt x="5728382" y="265960"/>
                  <a:pt x="5723711" y="259632"/>
                  <a:pt x="5719818" y="251057"/>
                </a:cubicBezTo>
                <a:cubicBezTo>
                  <a:pt x="5715924" y="242481"/>
                  <a:pt x="5719964" y="238652"/>
                  <a:pt x="5731939" y="239570"/>
                </a:cubicBezTo>
                <a:cubicBezTo>
                  <a:pt x="5743913" y="240488"/>
                  <a:pt x="5764477" y="237197"/>
                  <a:pt x="5793630" y="229697"/>
                </a:cubicBezTo>
                <a:lnTo>
                  <a:pt x="5793630" y="204616"/>
                </a:lnTo>
                <a:cubicBezTo>
                  <a:pt x="5786030" y="206394"/>
                  <a:pt x="5779451" y="207738"/>
                  <a:pt x="5773895" y="208649"/>
                </a:cubicBezTo>
                <a:cubicBezTo>
                  <a:pt x="5768337" y="209560"/>
                  <a:pt x="5762139" y="206720"/>
                  <a:pt x="5755299" y="200131"/>
                </a:cubicBezTo>
                <a:cubicBezTo>
                  <a:pt x="5748458" y="193542"/>
                  <a:pt x="5749154" y="189935"/>
                  <a:pt x="5757386" y="189311"/>
                </a:cubicBezTo>
                <a:cubicBezTo>
                  <a:pt x="5765617" y="188687"/>
                  <a:pt x="5777698" y="186382"/>
                  <a:pt x="5793630" y="182396"/>
                </a:cubicBezTo>
                <a:cubicBezTo>
                  <a:pt x="5793630" y="165417"/>
                  <a:pt x="5791967" y="152575"/>
                  <a:pt x="5788640" y="143871"/>
                </a:cubicBezTo>
                <a:cubicBezTo>
                  <a:pt x="5775992" y="149076"/>
                  <a:pt x="5766168" y="153529"/>
                  <a:pt x="5759171" y="157229"/>
                </a:cubicBezTo>
                <a:cubicBezTo>
                  <a:pt x="5752173" y="160928"/>
                  <a:pt x="5746756" y="161330"/>
                  <a:pt x="5742920" y="158433"/>
                </a:cubicBezTo>
                <a:cubicBezTo>
                  <a:pt x="5739083" y="155536"/>
                  <a:pt x="5736678" y="150564"/>
                  <a:pt x="5735703" y="143516"/>
                </a:cubicBezTo>
                <a:cubicBezTo>
                  <a:pt x="5734728" y="136467"/>
                  <a:pt x="5739123" y="131058"/>
                  <a:pt x="5748889" y="127286"/>
                </a:cubicBezTo>
                <a:cubicBezTo>
                  <a:pt x="5758654" y="123515"/>
                  <a:pt x="5768108" y="115538"/>
                  <a:pt x="5777250" y="103356"/>
                </a:cubicBezTo>
                <a:cubicBezTo>
                  <a:pt x="5786392" y="91174"/>
                  <a:pt x="5791400" y="81283"/>
                  <a:pt x="5792276" y="73682"/>
                </a:cubicBezTo>
                <a:cubicBezTo>
                  <a:pt x="5785263" y="75489"/>
                  <a:pt x="5778122" y="76156"/>
                  <a:pt x="5770851" y="75683"/>
                </a:cubicBezTo>
                <a:cubicBezTo>
                  <a:pt x="5763581" y="75210"/>
                  <a:pt x="5757009" y="72460"/>
                  <a:pt x="5751137" y="67434"/>
                </a:cubicBezTo>
                <a:cubicBezTo>
                  <a:pt x="5745264" y="62407"/>
                  <a:pt x="5746680" y="59260"/>
                  <a:pt x="5755385" y="57991"/>
                </a:cubicBezTo>
                <a:cubicBezTo>
                  <a:pt x="5764089" y="56722"/>
                  <a:pt x="5779372" y="53635"/>
                  <a:pt x="5801234" y="48730"/>
                </a:cubicBezTo>
                <a:cubicBezTo>
                  <a:pt x="5823096" y="43826"/>
                  <a:pt x="5838013" y="39983"/>
                  <a:pt x="5845986" y="37201"/>
                </a:cubicBezTo>
                <a:cubicBezTo>
                  <a:pt x="5849973" y="35810"/>
                  <a:pt x="5853832" y="35498"/>
                  <a:pt x="5857565" y="36265"/>
                </a:cubicBezTo>
                <a:close/>
                <a:moveTo>
                  <a:pt x="3306203" y="35701"/>
                </a:moveTo>
                <a:cubicBezTo>
                  <a:pt x="3309098" y="35360"/>
                  <a:pt x="3312427" y="35910"/>
                  <a:pt x="3316192" y="37352"/>
                </a:cubicBezTo>
                <a:cubicBezTo>
                  <a:pt x="3323720" y="40234"/>
                  <a:pt x="3330708" y="44536"/>
                  <a:pt x="3337153" y="50258"/>
                </a:cubicBezTo>
                <a:cubicBezTo>
                  <a:pt x="3343600" y="55979"/>
                  <a:pt x="3343518" y="60472"/>
                  <a:pt x="3336906" y="63734"/>
                </a:cubicBezTo>
                <a:cubicBezTo>
                  <a:pt x="3330295" y="66996"/>
                  <a:pt x="3322351" y="80444"/>
                  <a:pt x="3313073" y="104077"/>
                </a:cubicBezTo>
                <a:cubicBezTo>
                  <a:pt x="3323871" y="114473"/>
                  <a:pt x="3323950" y="120557"/>
                  <a:pt x="3313309" y="122328"/>
                </a:cubicBezTo>
                <a:cubicBezTo>
                  <a:pt x="3302669" y="124099"/>
                  <a:pt x="3285812" y="127451"/>
                  <a:pt x="3262739" y="132384"/>
                </a:cubicBezTo>
                <a:cubicBezTo>
                  <a:pt x="3260258" y="152919"/>
                  <a:pt x="3258806" y="164664"/>
                  <a:pt x="3258383" y="167618"/>
                </a:cubicBezTo>
                <a:cubicBezTo>
                  <a:pt x="3257960" y="170572"/>
                  <a:pt x="3261237" y="171207"/>
                  <a:pt x="3268213" y="169522"/>
                </a:cubicBezTo>
                <a:cubicBezTo>
                  <a:pt x="3275190" y="167837"/>
                  <a:pt x="3280546" y="165815"/>
                  <a:pt x="3284281" y="163456"/>
                </a:cubicBezTo>
                <a:cubicBezTo>
                  <a:pt x="3288017" y="161097"/>
                  <a:pt x="3293524" y="161850"/>
                  <a:pt x="3300801" y="165714"/>
                </a:cubicBezTo>
                <a:cubicBezTo>
                  <a:pt x="3308079" y="169579"/>
                  <a:pt x="3313969" y="173684"/>
                  <a:pt x="3318472" y="178029"/>
                </a:cubicBezTo>
                <a:cubicBezTo>
                  <a:pt x="3322975" y="182374"/>
                  <a:pt x="3323201" y="187010"/>
                  <a:pt x="3319149" y="191935"/>
                </a:cubicBezTo>
                <a:cubicBezTo>
                  <a:pt x="3315098" y="196861"/>
                  <a:pt x="3313073" y="207362"/>
                  <a:pt x="3313073" y="223437"/>
                </a:cubicBezTo>
                <a:cubicBezTo>
                  <a:pt x="3313073" y="240732"/>
                  <a:pt x="3311657" y="256000"/>
                  <a:pt x="3308824" y="269243"/>
                </a:cubicBezTo>
                <a:cubicBezTo>
                  <a:pt x="3305993" y="282487"/>
                  <a:pt x="3299048" y="293249"/>
                  <a:pt x="3287992" y="301530"/>
                </a:cubicBezTo>
                <a:cubicBezTo>
                  <a:pt x="3276936" y="309812"/>
                  <a:pt x="3270299" y="310084"/>
                  <a:pt x="3268084" y="302348"/>
                </a:cubicBezTo>
                <a:cubicBezTo>
                  <a:pt x="3265869" y="294611"/>
                  <a:pt x="3259516" y="286036"/>
                  <a:pt x="3249026" y="276622"/>
                </a:cubicBezTo>
                <a:cubicBezTo>
                  <a:pt x="3238536" y="267207"/>
                  <a:pt x="3239615" y="264074"/>
                  <a:pt x="3252263" y="267222"/>
                </a:cubicBezTo>
                <a:cubicBezTo>
                  <a:pt x="3264911" y="270369"/>
                  <a:pt x="3273243" y="270444"/>
                  <a:pt x="3277258" y="267447"/>
                </a:cubicBezTo>
                <a:cubicBezTo>
                  <a:pt x="3281273" y="264450"/>
                  <a:pt x="3284396" y="253025"/>
                  <a:pt x="3286626" y="233171"/>
                </a:cubicBezTo>
                <a:cubicBezTo>
                  <a:pt x="3288856" y="213317"/>
                  <a:pt x="3289397" y="200568"/>
                  <a:pt x="3288250" y="194925"/>
                </a:cubicBezTo>
                <a:cubicBezTo>
                  <a:pt x="3287103" y="189282"/>
                  <a:pt x="3284902" y="186113"/>
                  <a:pt x="3281646" y="185418"/>
                </a:cubicBezTo>
                <a:cubicBezTo>
                  <a:pt x="3278391" y="184722"/>
                  <a:pt x="3272619" y="185640"/>
                  <a:pt x="3264330" y="188171"/>
                </a:cubicBezTo>
                <a:cubicBezTo>
                  <a:pt x="3256042" y="190702"/>
                  <a:pt x="3248477" y="195650"/>
                  <a:pt x="3241637" y="203013"/>
                </a:cubicBezTo>
                <a:cubicBezTo>
                  <a:pt x="3234797" y="210377"/>
                  <a:pt x="3228771" y="209728"/>
                  <a:pt x="3223558" y="201067"/>
                </a:cubicBezTo>
                <a:cubicBezTo>
                  <a:pt x="3218345" y="192405"/>
                  <a:pt x="3218280" y="185887"/>
                  <a:pt x="3223364" y="181514"/>
                </a:cubicBezTo>
                <a:cubicBezTo>
                  <a:pt x="3228448" y="177140"/>
                  <a:pt x="3232721" y="170880"/>
                  <a:pt x="3236184" y="162735"/>
                </a:cubicBezTo>
                <a:cubicBezTo>
                  <a:pt x="3239647" y="154590"/>
                  <a:pt x="3240720" y="146466"/>
                  <a:pt x="3239400" y="138364"/>
                </a:cubicBezTo>
                <a:cubicBezTo>
                  <a:pt x="3238081" y="130262"/>
                  <a:pt x="3236281" y="123278"/>
                  <a:pt x="3234001" y="117413"/>
                </a:cubicBezTo>
                <a:cubicBezTo>
                  <a:pt x="3231721" y="111548"/>
                  <a:pt x="3235743" y="109741"/>
                  <a:pt x="3246068" y="111992"/>
                </a:cubicBezTo>
                <a:cubicBezTo>
                  <a:pt x="3256393" y="114244"/>
                  <a:pt x="3271623" y="112544"/>
                  <a:pt x="3291756" y="106894"/>
                </a:cubicBezTo>
                <a:cubicBezTo>
                  <a:pt x="3295972" y="90848"/>
                  <a:pt x="3298303" y="79275"/>
                  <a:pt x="3298747" y="72177"/>
                </a:cubicBezTo>
                <a:cubicBezTo>
                  <a:pt x="3299192" y="65078"/>
                  <a:pt x="3296148" y="62429"/>
                  <a:pt x="3289616" y="64229"/>
                </a:cubicBezTo>
                <a:cubicBezTo>
                  <a:pt x="3283084" y="66028"/>
                  <a:pt x="3276294" y="67828"/>
                  <a:pt x="3269245" y="69628"/>
                </a:cubicBezTo>
                <a:cubicBezTo>
                  <a:pt x="3262198" y="71427"/>
                  <a:pt x="3253317" y="69158"/>
                  <a:pt x="3242605" y="62820"/>
                </a:cubicBezTo>
                <a:cubicBezTo>
                  <a:pt x="3231893" y="56481"/>
                  <a:pt x="3233313" y="53312"/>
                  <a:pt x="3246864" y="53312"/>
                </a:cubicBezTo>
                <a:cubicBezTo>
                  <a:pt x="3258164" y="53312"/>
                  <a:pt x="3268636" y="52054"/>
                  <a:pt x="3278280" y="49537"/>
                </a:cubicBezTo>
                <a:cubicBezTo>
                  <a:pt x="3287924" y="47020"/>
                  <a:pt x="3294771" y="43640"/>
                  <a:pt x="3298822" y="39395"/>
                </a:cubicBezTo>
                <a:cubicBezTo>
                  <a:pt x="3300848" y="37273"/>
                  <a:pt x="3303308" y="36041"/>
                  <a:pt x="3306203" y="35701"/>
                </a:cubicBezTo>
                <a:close/>
                <a:moveTo>
                  <a:pt x="2679640" y="35175"/>
                </a:moveTo>
                <a:cubicBezTo>
                  <a:pt x="2678162" y="34869"/>
                  <a:pt x="2676438" y="34885"/>
                  <a:pt x="2674468" y="35222"/>
                </a:cubicBezTo>
                <a:cubicBezTo>
                  <a:pt x="2666588" y="36570"/>
                  <a:pt x="2649434" y="39273"/>
                  <a:pt x="2623005" y="43331"/>
                </a:cubicBezTo>
                <a:cubicBezTo>
                  <a:pt x="2623894" y="45482"/>
                  <a:pt x="2625091" y="51950"/>
                  <a:pt x="2626597" y="62734"/>
                </a:cubicBezTo>
                <a:cubicBezTo>
                  <a:pt x="2630555" y="62834"/>
                  <a:pt x="2640274" y="61059"/>
                  <a:pt x="2655754" y="57410"/>
                </a:cubicBezTo>
                <a:cubicBezTo>
                  <a:pt x="2671235" y="53760"/>
                  <a:pt x="2679545" y="55646"/>
                  <a:pt x="2680685" y="63067"/>
                </a:cubicBezTo>
                <a:cubicBezTo>
                  <a:pt x="2681825" y="70488"/>
                  <a:pt x="2676092" y="75464"/>
                  <a:pt x="2663487" y="77995"/>
                </a:cubicBezTo>
                <a:cubicBezTo>
                  <a:pt x="2650882" y="80526"/>
                  <a:pt x="2639188" y="80888"/>
                  <a:pt x="2628404" y="79082"/>
                </a:cubicBezTo>
                <a:lnTo>
                  <a:pt x="2631996" y="105926"/>
                </a:lnTo>
                <a:cubicBezTo>
                  <a:pt x="2638607" y="104120"/>
                  <a:pt x="2646989" y="102546"/>
                  <a:pt x="2657141" y="101205"/>
                </a:cubicBezTo>
                <a:cubicBezTo>
                  <a:pt x="2667295" y="99864"/>
                  <a:pt x="2674917" y="99194"/>
                  <a:pt x="2680007" y="99194"/>
                </a:cubicBezTo>
                <a:cubicBezTo>
                  <a:pt x="2684195" y="75747"/>
                  <a:pt x="2686288" y="58217"/>
                  <a:pt x="2686288" y="46601"/>
                </a:cubicBezTo>
                <a:cubicBezTo>
                  <a:pt x="2686288" y="39901"/>
                  <a:pt x="2684072" y="36092"/>
                  <a:pt x="2679640" y="35175"/>
                </a:cubicBezTo>
                <a:close/>
                <a:moveTo>
                  <a:pt x="5208976" y="34176"/>
                </a:moveTo>
                <a:cubicBezTo>
                  <a:pt x="5207278" y="33959"/>
                  <a:pt x="5204732" y="34068"/>
                  <a:pt x="5201337" y="34501"/>
                </a:cubicBezTo>
                <a:cubicBezTo>
                  <a:pt x="5194547" y="35369"/>
                  <a:pt x="5185846" y="36384"/>
                  <a:pt x="5175234" y="37545"/>
                </a:cubicBezTo>
                <a:cubicBezTo>
                  <a:pt x="5179737" y="39797"/>
                  <a:pt x="5181236" y="42862"/>
                  <a:pt x="5179730" y="46741"/>
                </a:cubicBezTo>
                <a:cubicBezTo>
                  <a:pt x="5178224" y="50620"/>
                  <a:pt x="5176822" y="54298"/>
                  <a:pt x="5175524" y="57776"/>
                </a:cubicBezTo>
                <a:cubicBezTo>
                  <a:pt x="5174227" y="61253"/>
                  <a:pt x="5171886" y="65602"/>
                  <a:pt x="5168501" y="70822"/>
                </a:cubicBezTo>
                <a:cubicBezTo>
                  <a:pt x="5180031" y="68126"/>
                  <a:pt x="5192012" y="67674"/>
                  <a:pt x="5204445" y="69466"/>
                </a:cubicBezTo>
                <a:cubicBezTo>
                  <a:pt x="5207371" y="62110"/>
                  <a:pt x="5209281" y="55721"/>
                  <a:pt x="5210177" y="50301"/>
                </a:cubicBezTo>
                <a:cubicBezTo>
                  <a:pt x="5211074" y="44880"/>
                  <a:pt x="5211522" y="40047"/>
                  <a:pt x="5211522" y="35803"/>
                </a:cubicBezTo>
                <a:cubicBezTo>
                  <a:pt x="5211522" y="34935"/>
                  <a:pt x="5210673" y="34393"/>
                  <a:pt x="5208976" y="34176"/>
                </a:cubicBezTo>
                <a:close/>
                <a:moveTo>
                  <a:pt x="3460658" y="32799"/>
                </a:moveTo>
                <a:cubicBezTo>
                  <a:pt x="3463144" y="33034"/>
                  <a:pt x="3465803" y="34089"/>
                  <a:pt x="3468636" y="35964"/>
                </a:cubicBezTo>
                <a:cubicBezTo>
                  <a:pt x="3474300" y="39714"/>
                  <a:pt x="3480384" y="43876"/>
                  <a:pt x="3486887" y="48451"/>
                </a:cubicBezTo>
                <a:cubicBezTo>
                  <a:pt x="3493391" y="53025"/>
                  <a:pt x="3491780" y="58611"/>
                  <a:pt x="3482058" y="65207"/>
                </a:cubicBezTo>
                <a:cubicBezTo>
                  <a:pt x="3472335" y="71804"/>
                  <a:pt x="3465954" y="78551"/>
                  <a:pt x="3462914" y="85449"/>
                </a:cubicBezTo>
                <a:cubicBezTo>
                  <a:pt x="3469209" y="93995"/>
                  <a:pt x="3468026" y="99072"/>
                  <a:pt x="3459364" y="100678"/>
                </a:cubicBezTo>
                <a:lnTo>
                  <a:pt x="3415656" y="105733"/>
                </a:lnTo>
                <a:cubicBezTo>
                  <a:pt x="3429164" y="109691"/>
                  <a:pt x="3434775" y="114936"/>
                  <a:pt x="3432487" y="121468"/>
                </a:cubicBezTo>
                <a:cubicBezTo>
                  <a:pt x="3430200" y="128000"/>
                  <a:pt x="3428641" y="134514"/>
                  <a:pt x="3427809" y="141010"/>
                </a:cubicBezTo>
                <a:cubicBezTo>
                  <a:pt x="3445132" y="137683"/>
                  <a:pt x="3455876" y="134377"/>
                  <a:pt x="3460042" y="131093"/>
                </a:cubicBezTo>
                <a:cubicBezTo>
                  <a:pt x="3464208" y="127810"/>
                  <a:pt x="3469962" y="128082"/>
                  <a:pt x="3477304" y="131911"/>
                </a:cubicBezTo>
                <a:cubicBezTo>
                  <a:pt x="3484646" y="135740"/>
                  <a:pt x="3492404" y="141200"/>
                  <a:pt x="3500578" y="148291"/>
                </a:cubicBezTo>
                <a:cubicBezTo>
                  <a:pt x="3508752" y="155382"/>
                  <a:pt x="3508956" y="160588"/>
                  <a:pt x="3501191" y="163907"/>
                </a:cubicBezTo>
                <a:cubicBezTo>
                  <a:pt x="3493426" y="167227"/>
                  <a:pt x="3484711" y="174516"/>
                  <a:pt x="3475045" y="185773"/>
                </a:cubicBezTo>
                <a:cubicBezTo>
                  <a:pt x="3483148" y="195036"/>
                  <a:pt x="3481907" y="200414"/>
                  <a:pt x="3471324" y="201905"/>
                </a:cubicBezTo>
                <a:lnTo>
                  <a:pt x="3426217" y="206917"/>
                </a:lnTo>
                <a:cubicBezTo>
                  <a:pt x="3425486" y="221831"/>
                  <a:pt x="3425120" y="234508"/>
                  <a:pt x="3425120" y="244948"/>
                </a:cubicBezTo>
                <a:cubicBezTo>
                  <a:pt x="3427156" y="245019"/>
                  <a:pt x="3435646" y="243621"/>
                  <a:pt x="3450588" y="240753"/>
                </a:cubicBezTo>
                <a:cubicBezTo>
                  <a:pt x="3447348" y="237842"/>
                  <a:pt x="3443838" y="231963"/>
                  <a:pt x="3440059" y="223115"/>
                </a:cubicBezTo>
                <a:cubicBezTo>
                  <a:pt x="3436281" y="214267"/>
                  <a:pt x="3439335" y="211757"/>
                  <a:pt x="3449222" y="215586"/>
                </a:cubicBezTo>
                <a:cubicBezTo>
                  <a:pt x="3459110" y="219415"/>
                  <a:pt x="3468270" y="224839"/>
                  <a:pt x="3476702" y="231859"/>
                </a:cubicBezTo>
                <a:cubicBezTo>
                  <a:pt x="3485134" y="238878"/>
                  <a:pt x="3492143" y="247310"/>
                  <a:pt x="3497728" y="257155"/>
                </a:cubicBezTo>
                <a:cubicBezTo>
                  <a:pt x="3503314" y="266999"/>
                  <a:pt x="3504357" y="277801"/>
                  <a:pt x="3500858" y="289560"/>
                </a:cubicBezTo>
                <a:cubicBezTo>
                  <a:pt x="3497359" y="301319"/>
                  <a:pt x="3491777" y="302785"/>
                  <a:pt x="3484112" y="293959"/>
                </a:cubicBezTo>
                <a:cubicBezTo>
                  <a:pt x="3476447" y="285132"/>
                  <a:pt x="3467323" y="271549"/>
                  <a:pt x="3456740" y="253208"/>
                </a:cubicBezTo>
                <a:cubicBezTo>
                  <a:pt x="3435159" y="259230"/>
                  <a:pt x="3415440" y="264992"/>
                  <a:pt x="3397587" y="270491"/>
                </a:cubicBezTo>
                <a:cubicBezTo>
                  <a:pt x="3379733" y="275991"/>
                  <a:pt x="3367093" y="280332"/>
                  <a:pt x="3359664" y="283516"/>
                </a:cubicBezTo>
                <a:cubicBezTo>
                  <a:pt x="3352236" y="286699"/>
                  <a:pt x="3346736" y="288026"/>
                  <a:pt x="3343166" y="287495"/>
                </a:cubicBezTo>
                <a:cubicBezTo>
                  <a:pt x="3339595" y="286964"/>
                  <a:pt x="3334336" y="281766"/>
                  <a:pt x="3327388" y="271900"/>
                </a:cubicBezTo>
                <a:cubicBezTo>
                  <a:pt x="3320440" y="262034"/>
                  <a:pt x="3320117" y="257549"/>
                  <a:pt x="3326420" y="258445"/>
                </a:cubicBezTo>
                <a:cubicBezTo>
                  <a:pt x="3332722" y="259342"/>
                  <a:pt x="3344679" y="258693"/>
                  <a:pt x="3362288" y="256499"/>
                </a:cubicBezTo>
                <a:cubicBezTo>
                  <a:pt x="3379898" y="254305"/>
                  <a:pt x="3393586" y="251709"/>
                  <a:pt x="3403352" y="248712"/>
                </a:cubicBezTo>
                <a:lnTo>
                  <a:pt x="3403352" y="208660"/>
                </a:lnTo>
                <a:cubicBezTo>
                  <a:pt x="3394977" y="209534"/>
                  <a:pt x="3385685" y="210761"/>
                  <a:pt x="3375474" y="212338"/>
                </a:cubicBezTo>
                <a:cubicBezTo>
                  <a:pt x="3371187" y="220684"/>
                  <a:pt x="3366760" y="221401"/>
                  <a:pt x="3362191" y="214489"/>
                </a:cubicBezTo>
                <a:cubicBezTo>
                  <a:pt x="3357624" y="207577"/>
                  <a:pt x="3352641" y="197818"/>
                  <a:pt x="3347242" y="185213"/>
                </a:cubicBezTo>
                <a:cubicBezTo>
                  <a:pt x="3341843" y="172608"/>
                  <a:pt x="3337699" y="163821"/>
                  <a:pt x="3334809" y="158853"/>
                </a:cubicBezTo>
                <a:cubicBezTo>
                  <a:pt x="3331919" y="153884"/>
                  <a:pt x="3332780" y="150793"/>
                  <a:pt x="3337390" y="149582"/>
                </a:cubicBezTo>
                <a:cubicBezTo>
                  <a:pt x="3342001" y="148370"/>
                  <a:pt x="3347009" y="148438"/>
                  <a:pt x="3352415" y="149786"/>
                </a:cubicBezTo>
                <a:cubicBezTo>
                  <a:pt x="3357822" y="151134"/>
                  <a:pt x="3363572" y="151589"/>
                  <a:pt x="3369666" y="151152"/>
                </a:cubicBezTo>
                <a:cubicBezTo>
                  <a:pt x="3375761" y="150714"/>
                  <a:pt x="3386990" y="148940"/>
                  <a:pt x="3403352" y="145828"/>
                </a:cubicBezTo>
                <a:cubicBezTo>
                  <a:pt x="3403352" y="129638"/>
                  <a:pt x="3402319" y="116839"/>
                  <a:pt x="3400254" y="107432"/>
                </a:cubicBezTo>
                <a:lnTo>
                  <a:pt x="3390617" y="109669"/>
                </a:lnTo>
                <a:cubicBezTo>
                  <a:pt x="3386689" y="121672"/>
                  <a:pt x="3382013" y="123862"/>
                  <a:pt x="3376593" y="116241"/>
                </a:cubicBezTo>
                <a:cubicBezTo>
                  <a:pt x="3371172" y="108619"/>
                  <a:pt x="3367340" y="98767"/>
                  <a:pt x="3365096" y="86685"/>
                </a:cubicBezTo>
                <a:cubicBezTo>
                  <a:pt x="3362852" y="74604"/>
                  <a:pt x="3359894" y="65867"/>
                  <a:pt x="3356222" y="60475"/>
                </a:cubicBezTo>
                <a:cubicBezTo>
                  <a:pt x="3352552" y="55083"/>
                  <a:pt x="3351770" y="50735"/>
                  <a:pt x="3353878" y="47429"/>
                </a:cubicBezTo>
                <a:cubicBezTo>
                  <a:pt x="3355986" y="44124"/>
                  <a:pt x="3359610" y="43414"/>
                  <a:pt x="3364751" y="45300"/>
                </a:cubicBezTo>
                <a:cubicBezTo>
                  <a:pt x="3369892" y="47185"/>
                  <a:pt x="3374478" y="48311"/>
                  <a:pt x="3378507" y="48677"/>
                </a:cubicBezTo>
                <a:cubicBezTo>
                  <a:pt x="3382537" y="49042"/>
                  <a:pt x="3390238" y="48569"/>
                  <a:pt x="3401609" y="47257"/>
                </a:cubicBezTo>
                <a:cubicBezTo>
                  <a:pt x="3412981" y="45945"/>
                  <a:pt x="3423439" y="44203"/>
                  <a:pt x="3432982" y="42030"/>
                </a:cubicBezTo>
                <a:cubicBezTo>
                  <a:pt x="3442526" y="39857"/>
                  <a:pt x="3449437" y="37366"/>
                  <a:pt x="3453718" y="34555"/>
                </a:cubicBezTo>
                <a:cubicBezTo>
                  <a:pt x="3455858" y="33150"/>
                  <a:pt x="3458172" y="32565"/>
                  <a:pt x="3460658" y="32799"/>
                </a:cubicBezTo>
                <a:close/>
                <a:moveTo>
                  <a:pt x="1570509" y="31052"/>
                </a:moveTo>
                <a:cubicBezTo>
                  <a:pt x="1576965" y="30656"/>
                  <a:pt x="1583118" y="33286"/>
                  <a:pt x="1588969" y="38943"/>
                </a:cubicBezTo>
                <a:cubicBezTo>
                  <a:pt x="1596770" y="46486"/>
                  <a:pt x="1594759" y="51903"/>
                  <a:pt x="1582935" y="55194"/>
                </a:cubicBezTo>
                <a:cubicBezTo>
                  <a:pt x="1571112" y="58485"/>
                  <a:pt x="1557679" y="60848"/>
                  <a:pt x="1542636" y="62282"/>
                </a:cubicBezTo>
                <a:cubicBezTo>
                  <a:pt x="1557923" y="66326"/>
                  <a:pt x="1564444" y="71822"/>
                  <a:pt x="1562199" y="78770"/>
                </a:cubicBezTo>
                <a:cubicBezTo>
                  <a:pt x="1559955" y="85717"/>
                  <a:pt x="1558833" y="98369"/>
                  <a:pt x="1558833" y="116725"/>
                </a:cubicBezTo>
                <a:cubicBezTo>
                  <a:pt x="1563795" y="116036"/>
                  <a:pt x="1569470" y="114738"/>
                  <a:pt x="1575859" y="112831"/>
                </a:cubicBezTo>
                <a:cubicBezTo>
                  <a:pt x="1582248" y="110924"/>
                  <a:pt x="1589105" y="113355"/>
                  <a:pt x="1596434" y="120123"/>
                </a:cubicBezTo>
                <a:cubicBezTo>
                  <a:pt x="1603761" y="126892"/>
                  <a:pt x="1600865" y="131660"/>
                  <a:pt x="1587743" y="134428"/>
                </a:cubicBezTo>
                <a:lnTo>
                  <a:pt x="1558833" y="139246"/>
                </a:lnTo>
                <a:cubicBezTo>
                  <a:pt x="1558833" y="169762"/>
                  <a:pt x="1559278" y="191258"/>
                  <a:pt x="1560167" y="203734"/>
                </a:cubicBezTo>
                <a:cubicBezTo>
                  <a:pt x="1561056" y="216210"/>
                  <a:pt x="1560586" y="228406"/>
                  <a:pt x="1558758" y="240323"/>
                </a:cubicBezTo>
                <a:cubicBezTo>
                  <a:pt x="1556929" y="252240"/>
                  <a:pt x="1553983" y="262091"/>
                  <a:pt x="1549917" y="269878"/>
                </a:cubicBezTo>
                <a:cubicBezTo>
                  <a:pt x="1545852" y="277665"/>
                  <a:pt x="1540894" y="275069"/>
                  <a:pt x="1535043" y="262091"/>
                </a:cubicBezTo>
                <a:cubicBezTo>
                  <a:pt x="1529192" y="249113"/>
                  <a:pt x="1527396" y="238688"/>
                  <a:pt x="1529655" y="230815"/>
                </a:cubicBezTo>
                <a:cubicBezTo>
                  <a:pt x="1531913" y="222943"/>
                  <a:pt x="1533487" y="212266"/>
                  <a:pt x="1534376" y="198786"/>
                </a:cubicBezTo>
                <a:cubicBezTo>
                  <a:pt x="1535265" y="185307"/>
                  <a:pt x="1535710" y="166550"/>
                  <a:pt x="1535710" y="142515"/>
                </a:cubicBezTo>
                <a:cubicBezTo>
                  <a:pt x="1518602" y="146904"/>
                  <a:pt x="1508657" y="149657"/>
                  <a:pt x="1505875" y="150775"/>
                </a:cubicBezTo>
                <a:cubicBezTo>
                  <a:pt x="1502361" y="187644"/>
                  <a:pt x="1495012" y="214005"/>
                  <a:pt x="1483827" y="229858"/>
                </a:cubicBezTo>
                <a:cubicBezTo>
                  <a:pt x="1472641" y="245711"/>
                  <a:pt x="1460273" y="256714"/>
                  <a:pt x="1446721" y="262866"/>
                </a:cubicBezTo>
                <a:cubicBezTo>
                  <a:pt x="1433170" y="269018"/>
                  <a:pt x="1427829" y="269390"/>
                  <a:pt x="1430696" y="263984"/>
                </a:cubicBezTo>
                <a:cubicBezTo>
                  <a:pt x="1433564" y="258578"/>
                  <a:pt x="1439666" y="250544"/>
                  <a:pt x="1449002" y="239882"/>
                </a:cubicBezTo>
                <a:cubicBezTo>
                  <a:pt x="1458337" y="229220"/>
                  <a:pt x="1465450" y="215891"/>
                  <a:pt x="1470340" y="199894"/>
                </a:cubicBezTo>
                <a:cubicBezTo>
                  <a:pt x="1475230" y="183898"/>
                  <a:pt x="1479023" y="169274"/>
                  <a:pt x="1481719" y="156024"/>
                </a:cubicBezTo>
                <a:cubicBezTo>
                  <a:pt x="1464381" y="160484"/>
                  <a:pt x="1453662" y="163173"/>
                  <a:pt x="1449561" y="164090"/>
                </a:cubicBezTo>
                <a:cubicBezTo>
                  <a:pt x="1445460" y="165008"/>
                  <a:pt x="1438322" y="161756"/>
                  <a:pt x="1428147" y="154335"/>
                </a:cubicBezTo>
                <a:cubicBezTo>
                  <a:pt x="1417973" y="146914"/>
                  <a:pt x="1419722" y="142634"/>
                  <a:pt x="1433396" y="141494"/>
                </a:cubicBezTo>
                <a:cubicBezTo>
                  <a:pt x="1447069" y="140354"/>
                  <a:pt x="1463679" y="137747"/>
                  <a:pt x="1483225" y="133675"/>
                </a:cubicBezTo>
                <a:cubicBezTo>
                  <a:pt x="1484028" y="123335"/>
                  <a:pt x="1484207" y="113129"/>
                  <a:pt x="1483762" y="103055"/>
                </a:cubicBezTo>
                <a:cubicBezTo>
                  <a:pt x="1483318" y="92981"/>
                  <a:pt x="1481561" y="83348"/>
                  <a:pt x="1478492" y="74156"/>
                </a:cubicBezTo>
                <a:cubicBezTo>
                  <a:pt x="1458158" y="64318"/>
                  <a:pt x="1456118" y="57955"/>
                  <a:pt x="1472373" y="55065"/>
                </a:cubicBezTo>
                <a:cubicBezTo>
                  <a:pt x="1488627" y="52176"/>
                  <a:pt x="1505735" y="48490"/>
                  <a:pt x="1523697" y="44009"/>
                </a:cubicBezTo>
                <a:cubicBezTo>
                  <a:pt x="1541658" y="39528"/>
                  <a:pt x="1555076" y="35677"/>
                  <a:pt x="1563953" y="32458"/>
                </a:cubicBezTo>
                <a:cubicBezTo>
                  <a:pt x="1566172" y="31653"/>
                  <a:pt x="1568357" y="31185"/>
                  <a:pt x="1570509" y="31052"/>
                </a:cubicBezTo>
                <a:close/>
                <a:moveTo>
                  <a:pt x="244691" y="30905"/>
                </a:moveTo>
                <a:cubicBezTo>
                  <a:pt x="261610" y="29988"/>
                  <a:pt x="273788" y="32786"/>
                  <a:pt x="281226" y="39298"/>
                </a:cubicBezTo>
                <a:cubicBezTo>
                  <a:pt x="291142" y="47981"/>
                  <a:pt x="294332" y="54309"/>
                  <a:pt x="290798" y="58281"/>
                </a:cubicBezTo>
                <a:cubicBezTo>
                  <a:pt x="287263" y="62253"/>
                  <a:pt x="277365" y="63788"/>
                  <a:pt x="261103" y="62884"/>
                </a:cubicBezTo>
                <a:cubicBezTo>
                  <a:pt x="244841" y="61981"/>
                  <a:pt x="229551" y="61981"/>
                  <a:pt x="215232" y="62884"/>
                </a:cubicBezTo>
                <a:cubicBezTo>
                  <a:pt x="200913" y="63788"/>
                  <a:pt x="179729" y="65387"/>
                  <a:pt x="151680" y="67681"/>
                </a:cubicBezTo>
                <a:cubicBezTo>
                  <a:pt x="159768" y="76400"/>
                  <a:pt x="162689" y="82491"/>
                  <a:pt x="160445" y="85954"/>
                </a:cubicBezTo>
                <a:cubicBezTo>
                  <a:pt x="158201" y="89417"/>
                  <a:pt x="157079" y="103732"/>
                  <a:pt x="157079" y="128899"/>
                </a:cubicBezTo>
                <a:cubicBezTo>
                  <a:pt x="177270" y="128899"/>
                  <a:pt x="194869" y="131319"/>
                  <a:pt x="209876" y="136159"/>
                </a:cubicBezTo>
                <a:cubicBezTo>
                  <a:pt x="224883" y="140999"/>
                  <a:pt x="233555" y="150693"/>
                  <a:pt x="235892" y="165241"/>
                </a:cubicBezTo>
                <a:cubicBezTo>
                  <a:pt x="238230" y="179789"/>
                  <a:pt x="227883" y="181403"/>
                  <a:pt x="204853" y="170081"/>
                </a:cubicBezTo>
                <a:cubicBezTo>
                  <a:pt x="181823" y="158759"/>
                  <a:pt x="165898" y="149571"/>
                  <a:pt x="157079" y="142515"/>
                </a:cubicBezTo>
                <a:cubicBezTo>
                  <a:pt x="157925" y="210302"/>
                  <a:pt x="156925" y="255821"/>
                  <a:pt x="154078" y="279074"/>
                </a:cubicBezTo>
                <a:cubicBezTo>
                  <a:pt x="151231" y="302326"/>
                  <a:pt x="146804" y="313953"/>
                  <a:pt x="140795" y="313953"/>
                </a:cubicBezTo>
                <a:cubicBezTo>
                  <a:pt x="136335" y="313953"/>
                  <a:pt x="131607" y="308625"/>
                  <a:pt x="126609" y="297971"/>
                </a:cubicBezTo>
                <a:cubicBezTo>
                  <a:pt x="121611" y="287316"/>
                  <a:pt x="120038" y="278145"/>
                  <a:pt x="121888" y="270459"/>
                </a:cubicBezTo>
                <a:cubicBezTo>
                  <a:pt x="123738" y="262772"/>
                  <a:pt x="125537" y="254563"/>
                  <a:pt x="127287" y="245829"/>
                </a:cubicBezTo>
                <a:cubicBezTo>
                  <a:pt x="129036" y="237096"/>
                  <a:pt x="130363" y="207405"/>
                  <a:pt x="131266" y="156755"/>
                </a:cubicBezTo>
                <a:cubicBezTo>
                  <a:pt x="132170" y="106106"/>
                  <a:pt x="129452" y="77518"/>
                  <a:pt x="123114" y="70994"/>
                </a:cubicBezTo>
                <a:cubicBezTo>
                  <a:pt x="78487" y="78192"/>
                  <a:pt x="50513" y="82914"/>
                  <a:pt x="39191" y="85158"/>
                </a:cubicBezTo>
                <a:cubicBezTo>
                  <a:pt x="27870" y="87402"/>
                  <a:pt x="17215" y="83326"/>
                  <a:pt x="7227" y="72930"/>
                </a:cubicBezTo>
                <a:cubicBezTo>
                  <a:pt x="-2761" y="62533"/>
                  <a:pt x="-2395" y="57790"/>
                  <a:pt x="8324" y="58701"/>
                </a:cubicBezTo>
                <a:cubicBezTo>
                  <a:pt x="19043" y="59611"/>
                  <a:pt x="37543" y="58733"/>
                  <a:pt x="63821" y="56065"/>
                </a:cubicBezTo>
                <a:cubicBezTo>
                  <a:pt x="90099" y="53398"/>
                  <a:pt x="117037" y="50028"/>
                  <a:pt x="144635" y="45956"/>
                </a:cubicBezTo>
                <a:cubicBezTo>
                  <a:pt x="172233" y="41883"/>
                  <a:pt x="199418" y="37585"/>
                  <a:pt x="226191" y="33060"/>
                </a:cubicBezTo>
                <a:cubicBezTo>
                  <a:pt x="232885" y="31929"/>
                  <a:pt x="239051" y="31211"/>
                  <a:pt x="244691" y="30905"/>
                </a:cubicBezTo>
                <a:close/>
                <a:moveTo>
                  <a:pt x="6508221" y="30490"/>
                </a:moveTo>
                <a:cubicBezTo>
                  <a:pt x="6534205" y="26790"/>
                  <a:pt x="6554833" y="39610"/>
                  <a:pt x="6570105" y="68950"/>
                </a:cubicBezTo>
                <a:cubicBezTo>
                  <a:pt x="6579197" y="100914"/>
                  <a:pt x="6566757" y="132635"/>
                  <a:pt x="6532785" y="164112"/>
                </a:cubicBezTo>
                <a:cubicBezTo>
                  <a:pt x="6522661" y="179312"/>
                  <a:pt x="6517599" y="197309"/>
                  <a:pt x="6517599" y="218103"/>
                </a:cubicBezTo>
                <a:lnTo>
                  <a:pt x="6485161" y="218103"/>
                </a:lnTo>
                <a:cubicBezTo>
                  <a:pt x="6484186" y="181593"/>
                  <a:pt x="6499135" y="148345"/>
                  <a:pt x="6530011" y="118359"/>
                </a:cubicBezTo>
                <a:cubicBezTo>
                  <a:pt x="6536937" y="108006"/>
                  <a:pt x="6539962" y="97000"/>
                  <a:pt x="6539088" y="85341"/>
                </a:cubicBezTo>
                <a:cubicBezTo>
                  <a:pt x="6534369" y="69466"/>
                  <a:pt x="6525413" y="61981"/>
                  <a:pt x="6512221" y="62884"/>
                </a:cubicBezTo>
                <a:lnTo>
                  <a:pt x="6506930" y="62884"/>
                </a:lnTo>
                <a:cubicBezTo>
                  <a:pt x="6490653" y="63659"/>
                  <a:pt x="6482967" y="77604"/>
                  <a:pt x="6483871" y="104722"/>
                </a:cubicBezTo>
                <a:lnTo>
                  <a:pt x="6450057" y="104722"/>
                </a:lnTo>
                <a:cubicBezTo>
                  <a:pt x="6449095" y="67609"/>
                  <a:pt x="6460833" y="44823"/>
                  <a:pt x="6485269" y="36362"/>
                </a:cubicBezTo>
                <a:cubicBezTo>
                  <a:pt x="6489241" y="33379"/>
                  <a:pt x="6496891" y="31422"/>
                  <a:pt x="6508221" y="30490"/>
                </a:cubicBezTo>
                <a:close/>
                <a:moveTo>
                  <a:pt x="4794394" y="30361"/>
                </a:moveTo>
                <a:cubicBezTo>
                  <a:pt x="4801105" y="30361"/>
                  <a:pt x="4810040" y="31752"/>
                  <a:pt x="4821196" y="34534"/>
                </a:cubicBezTo>
                <a:cubicBezTo>
                  <a:pt x="4833056" y="36527"/>
                  <a:pt x="4841914" y="41542"/>
                  <a:pt x="4847772" y="49580"/>
                </a:cubicBezTo>
                <a:cubicBezTo>
                  <a:pt x="4853630" y="57618"/>
                  <a:pt x="4854286" y="65444"/>
                  <a:pt x="4849740" y="73059"/>
                </a:cubicBezTo>
                <a:cubicBezTo>
                  <a:pt x="4845194" y="80673"/>
                  <a:pt x="4836601" y="80254"/>
                  <a:pt x="4823960" y="71800"/>
                </a:cubicBezTo>
                <a:cubicBezTo>
                  <a:pt x="4811319" y="63347"/>
                  <a:pt x="4800969" y="54327"/>
                  <a:pt x="4792910" y="44740"/>
                </a:cubicBezTo>
                <a:cubicBezTo>
                  <a:pt x="4784851" y="35154"/>
                  <a:pt x="4785346" y="30361"/>
                  <a:pt x="4794394" y="30361"/>
                </a:cubicBezTo>
                <a:close/>
                <a:moveTo>
                  <a:pt x="567556" y="28382"/>
                </a:moveTo>
                <a:cubicBezTo>
                  <a:pt x="574712" y="26976"/>
                  <a:pt x="582133" y="29762"/>
                  <a:pt x="589819" y="36738"/>
                </a:cubicBezTo>
                <a:cubicBezTo>
                  <a:pt x="597506" y="43715"/>
                  <a:pt x="596304" y="48910"/>
                  <a:pt x="586216" y="52323"/>
                </a:cubicBezTo>
                <a:cubicBezTo>
                  <a:pt x="576128" y="55736"/>
                  <a:pt x="550133" y="60260"/>
                  <a:pt x="508230" y="65896"/>
                </a:cubicBezTo>
                <a:cubicBezTo>
                  <a:pt x="517222" y="73596"/>
                  <a:pt x="517885" y="80032"/>
                  <a:pt x="510220" y="85201"/>
                </a:cubicBezTo>
                <a:cubicBezTo>
                  <a:pt x="502555" y="90371"/>
                  <a:pt x="489294" y="103575"/>
                  <a:pt x="470437" y="124812"/>
                </a:cubicBezTo>
                <a:cubicBezTo>
                  <a:pt x="498744" y="121256"/>
                  <a:pt x="523370" y="117918"/>
                  <a:pt x="544314" y="114799"/>
                </a:cubicBezTo>
                <a:cubicBezTo>
                  <a:pt x="565258" y="111680"/>
                  <a:pt x="579322" y="108744"/>
                  <a:pt x="586507" y="105991"/>
                </a:cubicBezTo>
                <a:cubicBezTo>
                  <a:pt x="593691" y="103238"/>
                  <a:pt x="600639" y="103331"/>
                  <a:pt x="607350" y="106271"/>
                </a:cubicBezTo>
                <a:cubicBezTo>
                  <a:pt x="614061" y="109210"/>
                  <a:pt x="622163" y="114911"/>
                  <a:pt x="631657" y="123371"/>
                </a:cubicBezTo>
                <a:cubicBezTo>
                  <a:pt x="641150" y="131832"/>
                  <a:pt x="643355" y="138834"/>
                  <a:pt x="638271" y="144376"/>
                </a:cubicBezTo>
                <a:cubicBezTo>
                  <a:pt x="633188" y="149919"/>
                  <a:pt x="629348" y="158964"/>
                  <a:pt x="626753" y="171511"/>
                </a:cubicBezTo>
                <a:cubicBezTo>
                  <a:pt x="624157" y="184059"/>
                  <a:pt x="621948" y="199873"/>
                  <a:pt x="620127" y="218952"/>
                </a:cubicBezTo>
                <a:cubicBezTo>
                  <a:pt x="618306" y="238032"/>
                  <a:pt x="614574" y="253688"/>
                  <a:pt x="608931" y="265920"/>
                </a:cubicBezTo>
                <a:cubicBezTo>
                  <a:pt x="603288" y="278152"/>
                  <a:pt x="596304" y="286739"/>
                  <a:pt x="587980" y="291679"/>
                </a:cubicBezTo>
                <a:cubicBezTo>
                  <a:pt x="579655" y="296619"/>
                  <a:pt x="574174" y="292740"/>
                  <a:pt x="571535" y="280042"/>
                </a:cubicBezTo>
                <a:cubicBezTo>
                  <a:pt x="568897" y="267343"/>
                  <a:pt x="566581" y="258334"/>
                  <a:pt x="564588" y="253014"/>
                </a:cubicBezTo>
                <a:cubicBezTo>
                  <a:pt x="553976" y="252240"/>
                  <a:pt x="532964" y="253204"/>
                  <a:pt x="501552" y="255907"/>
                </a:cubicBezTo>
                <a:cubicBezTo>
                  <a:pt x="470139" y="258610"/>
                  <a:pt x="443685" y="260786"/>
                  <a:pt x="422189" y="262435"/>
                </a:cubicBezTo>
                <a:cubicBezTo>
                  <a:pt x="415005" y="280576"/>
                  <a:pt x="408853" y="284383"/>
                  <a:pt x="403734" y="273857"/>
                </a:cubicBezTo>
                <a:cubicBezTo>
                  <a:pt x="398614" y="263332"/>
                  <a:pt x="395599" y="248551"/>
                  <a:pt x="394688" y="229514"/>
                </a:cubicBezTo>
                <a:cubicBezTo>
                  <a:pt x="393778" y="210477"/>
                  <a:pt x="392010" y="193936"/>
                  <a:pt x="389386" y="179890"/>
                </a:cubicBezTo>
                <a:cubicBezTo>
                  <a:pt x="386762" y="165843"/>
                  <a:pt x="382940" y="152926"/>
                  <a:pt x="377921" y="141139"/>
                </a:cubicBezTo>
                <a:cubicBezTo>
                  <a:pt x="372902" y="129351"/>
                  <a:pt x="374666" y="124160"/>
                  <a:pt x="383212" y="125565"/>
                </a:cubicBezTo>
                <a:cubicBezTo>
                  <a:pt x="391760" y="126971"/>
                  <a:pt x="398402" y="128322"/>
                  <a:pt x="403142" y="129620"/>
                </a:cubicBezTo>
                <a:cubicBezTo>
                  <a:pt x="407882" y="130918"/>
                  <a:pt x="423931" y="130333"/>
                  <a:pt x="451293" y="127867"/>
                </a:cubicBezTo>
                <a:cubicBezTo>
                  <a:pt x="463998" y="108393"/>
                  <a:pt x="471462" y="94870"/>
                  <a:pt x="473685" y="87298"/>
                </a:cubicBezTo>
                <a:cubicBezTo>
                  <a:pt x="475907" y="79727"/>
                  <a:pt x="477019" y="73840"/>
                  <a:pt x="477019" y="69639"/>
                </a:cubicBezTo>
                <a:cubicBezTo>
                  <a:pt x="472402" y="70485"/>
                  <a:pt x="467006" y="71370"/>
                  <a:pt x="460832" y="72295"/>
                </a:cubicBezTo>
                <a:cubicBezTo>
                  <a:pt x="454659" y="73220"/>
                  <a:pt x="449271" y="73439"/>
                  <a:pt x="444667" y="72951"/>
                </a:cubicBezTo>
                <a:cubicBezTo>
                  <a:pt x="440064" y="72464"/>
                  <a:pt x="433955" y="68617"/>
                  <a:pt x="426341" y="61411"/>
                </a:cubicBezTo>
                <a:cubicBezTo>
                  <a:pt x="418726" y="54205"/>
                  <a:pt x="423494" y="50602"/>
                  <a:pt x="440645" y="50602"/>
                </a:cubicBezTo>
                <a:cubicBezTo>
                  <a:pt x="454742" y="50602"/>
                  <a:pt x="473323" y="48605"/>
                  <a:pt x="496389" y="44611"/>
                </a:cubicBezTo>
                <a:cubicBezTo>
                  <a:pt x="519455" y="40617"/>
                  <a:pt x="535294" y="37265"/>
                  <a:pt x="543906" y="34555"/>
                </a:cubicBezTo>
                <a:cubicBezTo>
                  <a:pt x="552517" y="31845"/>
                  <a:pt x="560401" y="29787"/>
                  <a:pt x="567556" y="28382"/>
                </a:cubicBezTo>
                <a:close/>
                <a:moveTo>
                  <a:pt x="4411221" y="25764"/>
                </a:moveTo>
                <a:cubicBezTo>
                  <a:pt x="4413046" y="25774"/>
                  <a:pt x="4415213" y="26324"/>
                  <a:pt x="4417720" y="27414"/>
                </a:cubicBezTo>
                <a:cubicBezTo>
                  <a:pt x="4427752" y="31773"/>
                  <a:pt x="4435201" y="36857"/>
                  <a:pt x="4440070" y="42665"/>
                </a:cubicBezTo>
                <a:cubicBezTo>
                  <a:pt x="4444938" y="48472"/>
                  <a:pt x="4444949" y="53735"/>
                  <a:pt x="4440102" y="58453"/>
                </a:cubicBezTo>
                <a:cubicBezTo>
                  <a:pt x="4435255" y="63171"/>
                  <a:pt x="4425848" y="74321"/>
                  <a:pt x="4411880" y="91902"/>
                </a:cubicBezTo>
                <a:cubicBezTo>
                  <a:pt x="4397913" y="109483"/>
                  <a:pt x="4383369" y="124691"/>
                  <a:pt x="4368247" y="137525"/>
                </a:cubicBezTo>
                <a:cubicBezTo>
                  <a:pt x="4353125" y="150360"/>
                  <a:pt x="4338659" y="159351"/>
                  <a:pt x="4324850" y="164499"/>
                </a:cubicBezTo>
                <a:cubicBezTo>
                  <a:pt x="4311040" y="169647"/>
                  <a:pt x="4311667" y="165223"/>
                  <a:pt x="4326732" y="151227"/>
                </a:cubicBezTo>
                <a:cubicBezTo>
                  <a:pt x="4341796" y="137231"/>
                  <a:pt x="4358667" y="117571"/>
                  <a:pt x="4377346" y="92246"/>
                </a:cubicBezTo>
                <a:cubicBezTo>
                  <a:pt x="4396024" y="66921"/>
                  <a:pt x="4404911" y="49591"/>
                  <a:pt x="4404008" y="40255"/>
                </a:cubicBezTo>
                <a:cubicBezTo>
                  <a:pt x="4403341" y="30565"/>
                  <a:pt x="4405745" y="25735"/>
                  <a:pt x="4411221" y="25764"/>
                </a:cubicBezTo>
                <a:close/>
                <a:moveTo>
                  <a:pt x="2282245" y="24886"/>
                </a:moveTo>
                <a:cubicBezTo>
                  <a:pt x="2285215" y="24567"/>
                  <a:pt x="2288308" y="25134"/>
                  <a:pt x="2291524" y="26586"/>
                </a:cubicBezTo>
                <a:cubicBezTo>
                  <a:pt x="2297956" y="29489"/>
                  <a:pt x="2304384" y="33426"/>
                  <a:pt x="2310808" y="38395"/>
                </a:cubicBezTo>
                <a:cubicBezTo>
                  <a:pt x="2317233" y="43364"/>
                  <a:pt x="2317161" y="48454"/>
                  <a:pt x="2310593" y="53667"/>
                </a:cubicBezTo>
                <a:cubicBezTo>
                  <a:pt x="2304025" y="58880"/>
                  <a:pt x="2296963" y="70822"/>
                  <a:pt x="2289405" y="89493"/>
                </a:cubicBezTo>
                <a:cubicBezTo>
                  <a:pt x="2296604" y="98541"/>
                  <a:pt x="2297070" y="103983"/>
                  <a:pt x="2290803" y="105819"/>
                </a:cubicBezTo>
                <a:cubicBezTo>
                  <a:pt x="2284537" y="107654"/>
                  <a:pt x="2268318" y="110429"/>
                  <a:pt x="2242147" y="114143"/>
                </a:cubicBezTo>
                <a:cubicBezTo>
                  <a:pt x="2250594" y="114588"/>
                  <a:pt x="2255856" y="117115"/>
                  <a:pt x="2257936" y="121726"/>
                </a:cubicBezTo>
                <a:cubicBezTo>
                  <a:pt x="2260015" y="126336"/>
                  <a:pt x="2259843" y="129968"/>
                  <a:pt x="2257420" y="132621"/>
                </a:cubicBezTo>
                <a:cubicBezTo>
                  <a:pt x="2254996" y="135274"/>
                  <a:pt x="2252157" y="140321"/>
                  <a:pt x="2248901" y="147764"/>
                </a:cubicBezTo>
                <a:cubicBezTo>
                  <a:pt x="2261793" y="145326"/>
                  <a:pt x="2271484" y="141791"/>
                  <a:pt x="2277972" y="137159"/>
                </a:cubicBezTo>
                <a:cubicBezTo>
                  <a:pt x="2284462" y="132527"/>
                  <a:pt x="2290499" y="131957"/>
                  <a:pt x="2296084" y="135449"/>
                </a:cubicBezTo>
                <a:cubicBezTo>
                  <a:pt x="2301670" y="138941"/>
                  <a:pt x="2306900" y="143050"/>
                  <a:pt x="2311776" y="147775"/>
                </a:cubicBezTo>
                <a:cubicBezTo>
                  <a:pt x="2316652" y="152500"/>
                  <a:pt x="2317042" y="157350"/>
                  <a:pt x="2312948" y="162326"/>
                </a:cubicBezTo>
                <a:cubicBezTo>
                  <a:pt x="2308854" y="167303"/>
                  <a:pt x="2306588" y="174150"/>
                  <a:pt x="2306151" y="182869"/>
                </a:cubicBezTo>
                <a:cubicBezTo>
                  <a:pt x="2305714" y="191588"/>
                  <a:pt x="2304592" y="204103"/>
                  <a:pt x="2302785" y="220415"/>
                </a:cubicBezTo>
                <a:cubicBezTo>
                  <a:pt x="2300978" y="236727"/>
                  <a:pt x="2297461" y="249866"/>
                  <a:pt x="2292234" y="259833"/>
                </a:cubicBezTo>
                <a:cubicBezTo>
                  <a:pt x="2287007" y="269799"/>
                  <a:pt x="2279851" y="278160"/>
                  <a:pt x="2270767" y="284914"/>
                </a:cubicBezTo>
                <a:cubicBezTo>
                  <a:pt x="2261682" y="291668"/>
                  <a:pt x="2256025" y="290912"/>
                  <a:pt x="2253795" y="282644"/>
                </a:cubicBezTo>
                <a:cubicBezTo>
                  <a:pt x="2251565" y="274377"/>
                  <a:pt x="2246116" y="265576"/>
                  <a:pt x="2237447" y="256240"/>
                </a:cubicBezTo>
                <a:cubicBezTo>
                  <a:pt x="2228778" y="246905"/>
                  <a:pt x="2229732" y="243592"/>
                  <a:pt x="2240308" y="246303"/>
                </a:cubicBezTo>
                <a:cubicBezTo>
                  <a:pt x="2250884" y="249013"/>
                  <a:pt x="2257771" y="250368"/>
                  <a:pt x="2260969" y="250368"/>
                </a:cubicBezTo>
                <a:cubicBezTo>
                  <a:pt x="2262575" y="250368"/>
                  <a:pt x="2264762" y="247407"/>
                  <a:pt x="2267529" y="241484"/>
                </a:cubicBezTo>
                <a:cubicBezTo>
                  <a:pt x="2270297" y="235562"/>
                  <a:pt x="2272807" y="226062"/>
                  <a:pt x="2275058" y="212983"/>
                </a:cubicBezTo>
                <a:cubicBezTo>
                  <a:pt x="2277309" y="199905"/>
                  <a:pt x="2278435" y="187637"/>
                  <a:pt x="2278435" y="176179"/>
                </a:cubicBezTo>
                <a:cubicBezTo>
                  <a:pt x="2278435" y="167044"/>
                  <a:pt x="2276284" y="162301"/>
                  <a:pt x="2271982" y="161950"/>
                </a:cubicBezTo>
                <a:cubicBezTo>
                  <a:pt x="2267680" y="161599"/>
                  <a:pt x="2258768" y="163438"/>
                  <a:pt x="2245245" y="167467"/>
                </a:cubicBezTo>
                <a:cubicBezTo>
                  <a:pt x="2235708" y="193423"/>
                  <a:pt x="2224057" y="215812"/>
                  <a:pt x="2210290" y="234633"/>
                </a:cubicBezTo>
                <a:cubicBezTo>
                  <a:pt x="2196524" y="253455"/>
                  <a:pt x="2183732" y="266881"/>
                  <a:pt x="2171916" y="274911"/>
                </a:cubicBezTo>
                <a:cubicBezTo>
                  <a:pt x="2160100" y="282942"/>
                  <a:pt x="2152442" y="286957"/>
                  <a:pt x="2148943" y="286957"/>
                </a:cubicBezTo>
                <a:cubicBezTo>
                  <a:pt x="2144383" y="286957"/>
                  <a:pt x="2146921" y="281322"/>
                  <a:pt x="2156558" y="270050"/>
                </a:cubicBezTo>
                <a:cubicBezTo>
                  <a:pt x="2166194" y="258779"/>
                  <a:pt x="2177674" y="242711"/>
                  <a:pt x="2190996" y="221845"/>
                </a:cubicBezTo>
                <a:cubicBezTo>
                  <a:pt x="2204318" y="200980"/>
                  <a:pt x="2213216" y="184891"/>
                  <a:pt x="2217690" y="173576"/>
                </a:cubicBezTo>
                <a:cubicBezTo>
                  <a:pt x="2207766" y="177047"/>
                  <a:pt x="2199628" y="179936"/>
                  <a:pt x="2193276" y="182245"/>
                </a:cubicBezTo>
                <a:cubicBezTo>
                  <a:pt x="2186923" y="184554"/>
                  <a:pt x="2180678" y="184245"/>
                  <a:pt x="2174540" y="181320"/>
                </a:cubicBezTo>
                <a:cubicBezTo>
                  <a:pt x="2168403" y="178395"/>
                  <a:pt x="2163488" y="174326"/>
                  <a:pt x="2159795" y="169113"/>
                </a:cubicBezTo>
                <a:cubicBezTo>
                  <a:pt x="2156102" y="163900"/>
                  <a:pt x="2161032" y="161294"/>
                  <a:pt x="2174583" y="161294"/>
                </a:cubicBezTo>
                <a:cubicBezTo>
                  <a:pt x="2184980" y="161294"/>
                  <a:pt x="2200833" y="158835"/>
                  <a:pt x="2222143" y="153916"/>
                </a:cubicBezTo>
                <a:cubicBezTo>
                  <a:pt x="2226373" y="134915"/>
                  <a:pt x="2227778" y="123472"/>
                  <a:pt x="2226358" y="119585"/>
                </a:cubicBezTo>
                <a:lnTo>
                  <a:pt x="2224638" y="121500"/>
                </a:lnTo>
                <a:cubicBezTo>
                  <a:pt x="2218844" y="128311"/>
                  <a:pt x="2214252" y="128806"/>
                  <a:pt x="2210860" y="122984"/>
                </a:cubicBezTo>
                <a:cubicBezTo>
                  <a:pt x="2207469" y="117162"/>
                  <a:pt x="2203522" y="106608"/>
                  <a:pt x="2199019" y="91321"/>
                </a:cubicBezTo>
                <a:cubicBezTo>
                  <a:pt x="2194516" y="76034"/>
                  <a:pt x="2190429" y="64526"/>
                  <a:pt x="2186758" y="56797"/>
                </a:cubicBezTo>
                <a:cubicBezTo>
                  <a:pt x="2183087" y="49067"/>
                  <a:pt x="2184880" y="45203"/>
                  <a:pt x="2192136" y="45203"/>
                </a:cubicBezTo>
                <a:cubicBezTo>
                  <a:pt x="2197757" y="45203"/>
                  <a:pt x="2202726" y="45425"/>
                  <a:pt x="2207042" y="45870"/>
                </a:cubicBezTo>
                <a:cubicBezTo>
                  <a:pt x="2211359" y="46314"/>
                  <a:pt x="2217665" y="45654"/>
                  <a:pt x="2225961" y="43891"/>
                </a:cubicBezTo>
                <a:cubicBezTo>
                  <a:pt x="2234257" y="42127"/>
                  <a:pt x="2242925" y="40166"/>
                  <a:pt x="2251967" y="38008"/>
                </a:cubicBezTo>
                <a:cubicBezTo>
                  <a:pt x="2261008" y="35849"/>
                  <a:pt x="2268254" y="32680"/>
                  <a:pt x="2273703" y="28500"/>
                </a:cubicBezTo>
                <a:cubicBezTo>
                  <a:pt x="2276427" y="26410"/>
                  <a:pt x="2279275" y="25205"/>
                  <a:pt x="2282245" y="24886"/>
                </a:cubicBezTo>
                <a:close/>
                <a:moveTo>
                  <a:pt x="3742751" y="22983"/>
                </a:moveTo>
                <a:cubicBezTo>
                  <a:pt x="3744394" y="22834"/>
                  <a:pt x="3746441" y="23117"/>
                  <a:pt x="3748893" y="23832"/>
                </a:cubicBezTo>
                <a:cubicBezTo>
                  <a:pt x="3758702" y="26693"/>
                  <a:pt x="3767052" y="30945"/>
                  <a:pt x="3773942" y="36588"/>
                </a:cubicBezTo>
                <a:cubicBezTo>
                  <a:pt x="3780833" y="42231"/>
                  <a:pt x="3782661" y="47823"/>
                  <a:pt x="3779427" y="53366"/>
                </a:cubicBezTo>
                <a:cubicBezTo>
                  <a:pt x="3776194" y="58908"/>
                  <a:pt x="3772777" y="70230"/>
                  <a:pt x="3769177" y="87331"/>
                </a:cubicBezTo>
                <a:cubicBezTo>
                  <a:pt x="3765578" y="104431"/>
                  <a:pt x="3761169" y="123192"/>
                  <a:pt x="3755949" y="143612"/>
                </a:cubicBezTo>
                <a:cubicBezTo>
                  <a:pt x="3778033" y="177040"/>
                  <a:pt x="3796374" y="200382"/>
                  <a:pt x="3810972" y="213639"/>
                </a:cubicBezTo>
                <a:cubicBezTo>
                  <a:pt x="3825570" y="226897"/>
                  <a:pt x="3842320" y="237978"/>
                  <a:pt x="3861220" y="246884"/>
                </a:cubicBezTo>
                <a:cubicBezTo>
                  <a:pt x="3880121" y="255789"/>
                  <a:pt x="3882136" y="260869"/>
                  <a:pt x="3867264" y="262124"/>
                </a:cubicBezTo>
                <a:cubicBezTo>
                  <a:pt x="3852394" y="263378"/>
                  <a:pt x="3837340" y="263769"/>
                  <a:pt x="3822104" y="263296"/>
                </a:cubicBezTo>
                <a:cubicBezTo>
                  <a:pt x="3806868" y="262823"/>
                  <a:pt x="3794320" y="254129"/>
                  <a:pt x="3784460" y="237215"/>
                </a:cubicBezTo>
                <a:cubicBezTo>
                  <a:pt x="3774602" y="220300"/>
                  <a:pt x="3762918" y="194585"/>
                  <a:pt x="3749409" y="160068"/>
                </a:cubicBezTo>
                <a:cubicBezTo>
                  <a:pt x="3738081" y="194743"/>
                  <a:pt x="3725074" y="221491"/>
                  <a:pt x="3710390" y="240312"/>
                </a:cubicBezTo>
                <a:cubicBezTo>
                  <a:pt x="3695706" y="259134"/>
                  <a:pt x="3678902" y="273187"/>
                  <a:pt x="3659980" y="282472"/>
                </a:cubicBezTo>
                <a:cubicBezTo>
                  <a:pt x="3641059" y="291758"/>
                  <a:pt x="3639965" y="287448"/>
                  <a:pt x="3656700" y="269545"/>
                </a:cubicBezTo>
                <a:cubicBezTo>
                  <a:pt x="3673435" y="251641"/>
                  <a:pt x="3688084" y="230353"/>
                  <a:pt x="3700646" y="205680"/>
                </a:cubicBezTo>
                <a:cubicBezTo>
                  <a:pt x="3713208" y="181008"/>
                  <a:pt x="3722389" y="157551"/>
                  <a:pt x="3728189" y="135310"/>
                </a:cubicBezTo>
                <a:cubicBezTo>
                  <a:pt x="3733990" y="113068"/>
                  <a:pt x="3738013" y="93694"/>
                  <a:pt x="3740257" y="77189"/>
                </a:cubicBezTo>
                <a:cubicBezTo>
                  <a:pt x="3742501" y="60683"/>
                  <a:pt x="3742050" y="46949"/>
                  <a:pt x="3738902" y="35986"/>
                </a:cubicBezTo>
                <a:cubicBezTo>
                  <a:pt x="3736541" y="27763"/>
                  <a:pt x="3737824" y="23429"/>
                  <a:pt x="3742751" y="22983"/>
                </a:cubicBezTo>
                <a:close/>
                <a:moveTo>
                  <a:pt x="2982109" y="21660"/>
                </a:moveTo>
                <a:cubicBezTo>
                  <a:pt x="2990275" y="23072"/>
                  <a:pt x="2999378" y="26059"/>
                  <a:pt x="3009416" y="30619"/>
                </a:cubicBezTo>
                <a:cubicBezTo>
                  <a:pt x="3020945" y="36082"/>
                  <a:pt x="3025341" y="42539"/>
                  <a:pt x="3022602" y="49989"/>
                </a:cubicBezTo>
                <a:cubicBezTo>
                  <a:pt x="3019863" y="57439"/>
                  <a:pt x="3018063" y="66964"/>
                  <a:pt x="3017203" y="78565"/>
                </a:cubicBezTo>
                <a:cubicBezTo>
                  <a:pt x="3016342" y="90166"/>
                  <a:pt x="3015912" y="107411"/>
                  <a:pt x="3015912" y="130298"/>
                </a:cubicBezTo>
                <a:cubicBezTo>
                  <a:pt x="3015912" y="152166"/>
                  <a:pt x="3016805" y="172487"/>
                  <a:pt x="3018590" y="191258"/>
                </a:cubicBezTo>
                <a:cubicBezTo>
                  <a:pt x="3020376" y="210029"/>
                  <a:pt x="3020576" y="227291"/>
                  <a:pt x="3019193" y="243044"/>
                </a:cubicBezTo>
                <a:cubicBezTo>
                  <a:pt x="3017808" y="258797"/>
                  <a:pt x="3012833" y="272753"/>
                  <a:pt x="3004264" y="284914"/>
                </a:cubicBezTo>
                <a:cubicBezTo>
                  <a:pt x="2995696" y="297074"/>
                  <a:pt x="2988393" y="298820"/>
                  <a:pt x="2982356" y="290152"/>
                </a:cubicBezTo>
                <a:cubicBezTo>
                  <a:pt x="2976319" y="281483"/>
                  <a:pt x="2970902" y="274313"/>
                  <a:pt x="2966105" y="268641"/>
                </a:cubicBezTo>
                <a:cubicBezTo>
                  <a:pt x="2961308" y="262970"/>
                  <a:pt x="2955787" y="256703"/>
                  <a:pt x="2949542" y="249841"/>
                </a:cubicBezTo>
                <a:cubicBezTo>
                  <a:pt x="2943297" y="242979"/>
                  <a:pt x="2944763" y="240502"/>
                  <a:pt x="2953941" y="242409"/>
                </a:cubicBezTo>
                <a:cubicBezTo>
                  <a:pt x="2963118" y="244317"/>
                  <a:pt x="2970697" y="245890"/>
                  <a:pt x="2976677" y="247131"/>
                </a:cubicBezTo>
                <a:cubicBezTo>
                  <a:pt x="2982657" y="248371"/>
                  <a:pt x="2986167" y="247170"/>
                  <a:pt x="2987207" y="243528"/>
                </a:cubicBezTo>
                <a:cubicBezTo>
                  <a:pt x="2988246" y="239885"/>
                  <a:pt x="2989214" y="232446"/>
                  <a:pt x="2990111" y="221211"/>
                </a:cubicBezTo>
                <a:cubicBezTo>
                  <a:pt x="2991007" y="209975"/>
                  <a:pt x="2991236" y="179212"/>
                  <a:pt x="2990799" y="128921"/>
                </a:cubicBezTo>
                <a:cubicBezTo>
                  <a:pt x="2990362" y="78630"/>
                  <a:pt x="2986762" y="47827"/>
                  <a:pt x="2980001" y="36513"/>
                </a:cubicBezTo>
                <a:cubicBezTo>
                  <a:pt x="2973239" y="25198"/>
                  <a:pt x="2973942" y="20247"/>
                  <a:pt x="2982109" y="21660"/>
                </a:cubicBezTo>
                <a:close/>
                <a:moveTo>
                  <a:pt x="4022423" y="19221"/>
                </a:moveTo>
                <a:cubicBezTo>
                  <a:pt x="4025923" y="19463"/>
                  <a:pt x="4031399" y="21850"/>
                  <a:pt x="4038848" y="26381"/>
                </a:cubicBezTo>
                <a:cubicBezTo>
                  <a:pt x="4053748" y="35444"/>
                  <a:pt x="4059014" y="42202"/>
                  <a:pt x="4054648" y="46655"/>
                </a:cubicBezTo>
                <a:cubicBezTo>
                  <a:pt x="4050281" y="51107"/>
                  <a:pt x="4043427" y="60898"/>
                  <a:pt x="4034084" y="76027"/>
                </a:cubicBezTo>
                <a:cubicBezTo>
                  <a:pt x="4024741" y="91156"/>
                  <a:pt x="4016234" y="104758"/>
                  <a:pt x="4008562" y="116832"/>
                </a:cubicBezTo>
                <a:cubicBezTo>
                  <a:pt x="4017553" y="126282"/>
                  <a:pt x="4021601" y="138418"/>
                  <a:pt x="4020704" y="153238"/>
                </a:cubicBezTo>
                <a:cubicBezTo>
                  <a:pt x="4019808" y="168059"/>
                  <a:pt x="4019360" y="192807"/>
                  <a:pt x="4019360" y="227481"/>
                </a:cubicBezTo>
                <a:cubicBezTo>
                  <a:pt x="4019360" y="262514"/>
                  <a:pt x="4016460" y="283433"/>
                  <a:pt x="4010659" y="290238"/>
                </a:cubicBezTo>
                <a:cubicBezTo>
                  <a:pt x="4004859" y="297042"/>
                  <a:pt x="3999431" y="294393"/>
                  <a:pt x="3994376" y="282289"/>
                </a:cubicBezTo>
                <a:cubicBezTo>
                  <a:pt x="3989321" y="270186"/>
                  <a:pt x="3988149" y="260890"/>
                  <a:pt x="3990859" y="254401"/>
                </a:cubicBezTo>
                <a:cubicBezTo>
                  <a:pt x="3993569" y="247912"/>
                  <a:pt x="3995821" y="226753"/>
                  <a:pt x="3997613" y="190924"/>
                </a:cubicBezTo>
                <a:cubicBezTo>
                  <a:pt x="3999406" y="155095"/>
                  <a:pt x="3998947" y="134915"/>
                  <a:pt x="3996236" y="130384"/>
                </a:cubicBezTo>
                <a:cubicBezTo>
                  <a:pt x="3977293" y="153242"/>
                  <a:pt x="3958837" y="169755"/>
                  <a:pt x="3940869" y="179922"/>
                </a:cubicBezTo>
                <a:cubicBezTo>
                  <a:pt x="3922901" y="190089"/>
                  <a:pt x="3921628" y="186640"/>
                  <a:pt x="3937051" y="169575"/>
                </a:cubicBezTo>
                <a:cubicBezTo>
                  <a:pt x="3952474" y="152511"/>
                  <a:pt x="3968244" y="131223"/>
                  <a:pt x="3984363" y="105711"/>
                </a:cubicBezTo>
                <a:cubicBezTo>
                  <a:pt x="4000481" y="80200"/>
                  <a:pt x="4010315" y="62382"/>
                  <a:pt x="4013864" y="52258"/>
                </a:cubicBezTo>
                <a:cubicBezTo>
                  <a:pt x="4017413" y="42134"/>
                  <a:pt x="4018740" y="33024"/>
                  <a:pt x="4017844" y="24929"/>
                </a:cubicBezTo>
                <a:cubicBezTo>
                  <a:pt x="4017395" y="20882"/>
                  <a:pt x="4018922" y="18979"/>
                  <a:pt x="4022423" y="19221"/>
                </a:cubicBezTo>
                <a:close/>
                <a:moveTo>
                  <a:pt x="4721688" y="18765"/>
                </a:moveTo>
                <a:cubicBezTo>
                  <a:pt x="4723096" y="18777"/>
                  <a:pt x="4724814" y="19150"/>
                  <a:pt x="4726841" y="19885"/>
                </a:cubicBezTo>
                <a:cubicBezTo>
                  <a:pt x="4734951" y="22825"/>
                  <a:pt x="4742175" y="27202"/>
                  <a:pt x="4748513" y="33017"/>
                </a:cubicBezTo>
                <a:cubicBezTo>
                  <a:pt x="4754851" y="38832"/>
                  <a:pt x="4756310" y="43435"/>
                  <a:pt x="4752890" y="46827"/>
                </a:cubicBezTo>
                <a:cubicBezTo>
                  <a:pt x="4749470" y="50218"/>
                  <a:pt x="4744437" y="59002"/>
                  <a:pt x="4737790" y="73177"/>
                </a:cubicBezTo>
                <a:cubicBezTo>
                  <a:pt x="4731143" y="87352"/>
                  <a:pt x="4720342" y="108508"/>
                  <a:pt x="4705385" y="136643"/>
                </a:cubicBezTo>
                <a:cubicBezTo>
                  <a:pt x="4718879" y="146251"/>
                  <a:pt x="4724941" y="156684"/>
                  <a:pt x="4723572" y="167941"/>
                </a:cubicBezTo>
                <a:cubicBezTo>
                  <a:pt x="4722202" y="179198"/>
                  <a:pt x="4721288" y="198138"/>
                  <a:pt x="4720829" y="224760"/>
                </a:cubicBezTo>
                <a:cubicBezTo>
                  <a:pt x="4720370" y="251383"/>
                  <a:pt x="4718140" y="272004"/>
                  <a:pt x="4714139" y="286624"/>
                </a:cubicBezTo>
                <a:cubicBezTo>
                  <a:pt x="4710138" y="301244"/>
                  <a:pt x="4704277" y="302323"/>
                  <a:pt x="4696555" y="289861"/>
                </a:cubicBezTo>
                <a:cubicBezTo>
                  <a:pt x="4688832" y="277399"/>
                  <a:pt x="4686552" y="266519"/>
                  <a:pt x="4689714" y="257219"/>
                </a:cubicBezTo>
                <a:cubicBezTo>
                  <a:pt x="4692876" y="247920"/>
                  <a:pt x="4694902" y="236759"/>
                  <a:pt x="4695791" y="223738"/>
                </a:cubicBezTo>
                <a:cubicBezTo>
                  <a:pt x="4696680" y="210718"/>
                  <a:pt x="4697125" y="195768"/>
                  <a:pt x="4697125" y="178889"/>
                </a:cubicBezTo>
                <a:cubicBezTo>
                  <a:pt x="4697125" y="162527"/>
                  <a:pt x="4696838" y="152654"/>
                  <a:pt x="4696264" y="149270"/>
                </a:cubicBezTo>
                <a:cubicBezTo>
                  <a:pt x="4688822" y="160312"/>
                  <a:pt x="4680551" y="170153"/>
                  <a:pt x="4671452" y="178793"/>
                </a:cubicBezTo>
                <a:cubicBezTo>
                  <a:pt x="4662353" y="187433"/>
                  <a:pt x="4651985" y="194122"/>
                  <a:pt x="4640348" y="198862"/>
                </a:cubicBezTo>
                <a:cubicBezTo>
                  <a:pt x="4628711" y="203601"/>
                  <a:pt x="4628833" y="198984"/>
                  <a:pt x="4640714" y="185009"/>
                </a:cubicBezTo>
                <a:cubicBezTo>
                  <a:pt x="4652595" y="171035"/>
                  <a:pt x="4664325" y="155142"/>
                  <a:pt x="4675905" y="137331"/>
                </a:cubicBezTo>
                <a:cubicBezTo>
                  <a:pt x="4687485" y="119521"/>
                  <a:pt x="4697741" y="99072"/>
                  <a:pt x="4706675" y="75984"/>
                </a:cubicBezTo>
                <a:cubicBezTo>
                  <a:pt x="4715609" y="52896"/>
                  <a:pt x="4719176" y="37040"/>
                  <a:pt x="4717377" y="28414"/>
                </a:cubicBezTo>
                <a:cubicBezTo>
                  <a:pt x="4716027" y="21945"/>
                  <a:pt x="4717464" y="18728"/>
                  <a:pt x="4721688" y="18765"/>
                </a:cubicBezTo>
                <a:close/>
                <a:moveTo>
                  <a:pt x="5945647" y="16318"/>
                </a:moveTo>
                <a:cubicBezTo>
                  <a:pt x="5947450" y="16093"/>
                  <a:pt x="5949797" y="16336"/>
                  <a:pt x="5952688" y="17046"/>
                </a:cubicBezTo>
                <a:cubicBezTo>
                  <a:pt x="5964253" y="19885"/>
                  <a:pt x="5973463" y="23750"/>
                  <a:pt x="5980319" y="28640"/>
                </a:cubicBezTo>
                <a:cubicBezTo>
                  <a:pt x="5987345" y="33100"/>
                  <a:pt x="5989041" y="38345"/>
                  <a:pt x="5985406" y="44375"/>
                </a:cubicBezTo>
                <a:cubicBezTo>
                  <a:pt x="5981770" y="50405"/>
                  <a:pt x="5979508" y="66000"/>
                  <a:pt x="5978619" y="91160"/>
                </a:cubicBezTo>
                <a:cubicBezTo>
                  <a:pt x="5977730" y="116319"/>
                  <a:pt x="5977511" y="142157"/>
                  <a:pt x="5977963" y="168672"/>
                </a:cubicBezTo>
                <a:cubicBezTo>
                  <a:pt x="5978415" y="195187"/>
                  <a:pt x="5979092" y="217547"/>
                  <a:pt x="5979995" y="235752"/>
                </a:cubicBezTo>
                <a:cubicBezTo>
                  <a:pt x="5980899" y="253957"/>
                  <a:pt x="5980182" y="268688"/>
                  <a:pt x="5977844" y="279945"/>
                </a:cubicBezTo>
                <a:cubicBezTo>
                  <a:pt x="5975507" y="291202"/>
                  <a:pt x="5970789" y="300358"/>
                  <a:pt x="5963691" y="307414"/>
                </a:cubicBezTo>
                <a:cubicBezTo>
                  <a:pt x="5956592" y="314469"/>
                  <a:pt x="5950422" y="312325"/>
                  <a:pt x="5945181" y="300982"/>
                </a:cubicBezTo>
                <a:cubicBezTo>
                  <a:pt x="5939940" y="289639"/>
                  <a:pt x="5931590" y="277690"/>
                  <a:pt x="5920133" y="265135"/>
                </a:cubicBezTo>
                <a:cubicBezTo>
                  <a:pt x="5908674" y="252580"/>
                  <a:pt x="5909553" y="248102"/>
                  <a:pt x="5922768" y="251702"/>
                </a:cubicBezTo>
                <a:cubicBezTo>
                  <a:pt x="5935982" y="255301"/>
                  <a:pt x="5943478" y="257187"/>
                  <a:pt x="5945257" y="257359"/>
                </a:cubicBezTo>
                <a:cubicBezTo>
                  <a:pt x="5947035" y="257531"/>
                  <a:pt x="5948526" y="254799"/>
                  <a:pt x="5949731" y="249164"/>
                </a:cubicBezTo>
                <a:cubicBezTo>
                  <a:pt x="5950936" y="243528"/>
                  <a:pt x="5951763" y="227255"/>
                  <a:pt x="5952215" y="200346"/>
                </a:cubicBezTo>
                <a:cubicBezTo>
                  <a:pt x="5952667" y="173437"/>
                  <a:pt x="5952892" y="141540"/>
                  <a:pt x="5952892" y="104657"/>
                </a:cubicBezTo>
                <a:cubicBezTo>
                  <a:pt x="5952892" y="67631"/>
                  <a:pt x="5949967" y="43063"/>
                  <a:pt x="5944116" y="30952"/>
                </a:cubicBezTo>
                <a:cubicBezTo>
                  <a:pt x="5939728" y="21869"/>
                  <a:pt x="5940239" y="16991"/>
                  <a:pt x="5945647" y="16318"/>
                </a:cubicBezTo>
                <a:close/>
                <a:moveTo>
                  <a:pt x="4116762" y="15613"/>
                </a:moveTo>
                <a:cubicBezTo>
                  <a:pt x="4119809" y="15988"/>
                  <a:pt x="4123533" y="16852"/>
                  <a:pt x="4127934" y="18207"/>
                </a:cubicBezTo>
                <a:cubicBezTo>
                  <a:pt x="4145536" y="23628"/>
                  <a:pt x="4152312" y="30780"/>
                  <a:pt x="4148261" y="39664"/>
                </a:cubicBezTo>
                <a:cubicBezTo>
                  <a:pt x="4144210" y="48548"/>
                  <a:pt x="4142184" y="76479"/>
                  <a:pt x="4142184" y="123457"/>
                </a:cubicBezTo>
                <a:cubicBezTo>
                  <a:pt x="4158016" y="121693"/>
                  <a:pt x="4170373" y="119922"/>
                  <a:pt x="4179257" y="118144"/>
                </a:cubicBezTo>
                <a:cubicBezTo>
                  <a:pt x="4188141" y="116366"/>
                  <a:pt x="4196602" y="114559"/>
                  <a:pt x="4204639" y="112724"/>
                </a:cubicBezTo>
                <a:cubicBezTo>
                  <a:pt x="4212677" y="110888"/>
                  <a:pt x="4220474" y="114721"/>
                  <a:pt x="4228032" y="124221"/>
                </a:cubicBezTo>
                <a:cubicBezTo>
                  <a:pt x="4235589" y="133721"/>
                  <a:pt x="4230792" y="138472"/>
                  <a:pt x="4213641" y="138472"/>
                </a:cubicBezTo>
                <a:cubicBezTo>
                  <a:pt x="4199502" y="138472"/>
                  <a:pt x="4175683" y="140149"/>
                  <a:pt x="4142184" y="143505"/>
                </a:cubicBezTo>
                <a:cubicBezTo>
                  <a:pt x="4142184" y="199934"/>
                  <a:pt x="4141238" y="243065"/>
                  <a:pt x="4139345" y="272900"/>
                </a:cubicBezTo>
                <a:cubicBezTo>
                  <a:pt x="4137452" y="302735"/>
                  <a:pt x="4132927" y="317936"/>
                  <a:pt x="4125772" y="318502"/>
                </a:cubicBezTo>
                <a:cubicBezTo>
                  <a:pt x="4118616" y="319069"/>
                  <a:pt x="4115038" y="304925"/>
                  <a:pt x="4115038" y="276073"/>
                </a:cubicBezTo>
                <a:lnTo>
                  <a:pt x="4115038" y="147915"/>
                </a:lnTo>
                <a:cubicBezTo>
                  <a:pt x="4092811" y="153163"/>
                  <a:pt x="4077470" y="156727"/>
                  <a:pt x="4069017" y="158605"/>
                </a:cubicBezTo>
                <a:cubicBezTo>
                  <a:pt x="4060563" y="160484"/>
                  <a:pt x="4050822" y="157125"/>
                  <a:pt x="4039795" y="148528"/>
                </a:cubicBezTo>
                <a:cubicBezTo>
                  <a:pt x="4028767" y="139931"/>
                  <a:pt x="4030925" y="135632"/>
                  <a:pt x="4046269" y="135632"/>
                </a:cubicBezTo>
                <a:cubicBezTo>
                  <a:pt x="4058516" y="135632"/>
                  <a:pt x="4081439" y="132692"/>
                  <a:pt x="4115038" y="126813"/>
                </a:cubicBezTo>
                <a:cubicBezTo>
                  <a:pt x="4115038" y="96871"/>
                  <a:pt x="4114816" y="75066"/>
                  <a:pt x="4114371" y="61400"/>
                </a:cubicBezTo>
                <a:cubicBezTo>
                  <a:pt x="4113927" y="47734"/>
                  <a:pt x="4111675" y="35763"/>
                  <a:pt x="4107617" y="25489"/>
                </a:cubicBezTo>
                <a:cubicBezTo>
                  <a:pt x="4104573" y="17783"/>
                  <a:pt x="4107622" y="14491"/>
                  <a:pt x="4116762" y="15613"/>
                </a:cubicBezTo>
                <a:close/>
                <a:moveTo>
                  <a:pt x="1294929" y="13244"/>
                </a:moveTo>
                <a:cubicBezTo>
                  <a:pt x="1299338" y="13520"/>
                  <a:pt x="1304029" y="14852"/>
                  <a:pt x="1309002" y="17239"/>
                </a:cubicBezTo>
                <a:cubicBezTo>
                  <a:pt x="1318947" y="22015"/>
                  <a:pt x="1327053" y="27873"/>
                  <a:pt x="1333319" y="34813"/>
                </a:cubicBezTo>
                <a:cubicBezTo>
                  <a:pt x="1339586" y="41754"/>
                  <a:pt x="1341138" y="48548"/>
                  <a:pt x="1337976" y="55194"/>
                </a:cubicBezTo>
                <a:cubicBezTo>
                  <a:pt x="1334814" y="61841"/>
                  <a:pt x="1333903" y="87001"/>
                  <a:pt x="1335244" y="130674"/>
                </a:cubicBezTo>
                <a:cubicBezTo>
                  <a:pt x="1336585" y="174347"/>
                  <a:pt x="1338392" y="207297"/>
                  <a:pt x="1340665" y="229525"/>
                </a:cubicBezTo>
                <a:cubicBezTo>
                  <a:pt x="1342938" y="251752"/>
                  <a:pt x="1342899" y="269907"/>
                  <a:pt x="1340547" y="283989"/>
                </a:cubicBezTo>
                <a:cubicBezTo>
                  <a:pt x="1338195" y="298071"/>
                  <a:pt x="1333979" y="307485"/>
                  <a:pt x="1327899" y="312232"/>
                </a:cubicBezTo>
                <a:cubicBezTo>
                  <a:pt x="1321819" y="316978"/>
                  <a:pt x="1317599" y="315308"/>
                  <a:pt x="1315240" y="307220"/>
                </a:cubicBezTo>
                <a:cubicBezTo>
                  <a:pt x="1312881" y="299132"/>
                  <a:pt x="1308561" y="289194"/>
                  <a:pt x="1302280" y="277407"/>
                </a:cubicBezTo>
                <a:cubicBezTo>
                  <a:pt x="1276955" y="276575"/>
                  <a:pt x="1220161" y="278339"/>
                  <a:pt x="1131897" y="282698"/>
                </a:cubicBezTo>
                <a:cubicBezTo>
                  <a:pt x="1130663" y="299935"/>
                  <a:pt x="1125200" y="301925"/>
                  <a:pt x="1115506" y="288667"/>
                </a:cubicBezTo>
                <a:cubicBezTo>
                  <a:pt x="1105812" y="275410"/>
                  <a:pt x="1102764" y="261858"/>
                  <a:pt x="1106364" y="248013"/>
                </a:cubicBezTo>
                <a:cubicBezTo>
                  <a:pt x="1109963" y="234167"/>
                  <a:pt x="1112437" y="214234"/>
                  <a:pt x="1113785" y="188214"/>
                </a:cubicBezTo>
                <a:cubicBezTo>
                  <a:pt x="1115133" y="162194"/>
                  <a:pt x="1115807" y="133890"/>
                  <a:pt x="1115807" y="103302"/>
                </a:cubicBezTo>
                <a:cubicBezTo>
                  <a:pt x="1115807" y="73618"/>
                  <a:pt x="1113107" y="54266"/>
                  <a:pt x="1107708" y="45246"/>
                </a:cubicBezTo>
                <a:cubicBezTo>
                  <a:pt x="1102309" y="36226"/>
                  <a:pt x="1102786" y="31716"/>
                  <a:pt x="1109138" y="31716"/>
                </a:cubicBezTo>
                <a:cubicBezTo>
                  <a:pt x="1114143" y="31716"/>
                  <a:pt x="1119556" y="32386"/>
                  <a:pt x="1125379" y="33727"/>
                </a:cubicBezTo>
                <a:cubicBezTo>
                  <a:pt x="1131201" y="35068"/>
                  <a:pt x="1141498" y="35530"/>
                  <a:pt x="1156268" y="35114"/>
                </a:cubicBezTo>
                <a:cubicBezTo>
                  <a:pt x="1171038" y="34699"/>
                  <a:pt x="1193853" y="32257"/>
                  <a:pt x="1224713" y="27790"/>
                </a:cubicBezTo>
                <a:cubicBezTo>
                  <a:pt x="1255574" y="23323"/>
                  <a:pt x="1274850" y="19254"/>
                  <a:pt x="1282544" y="15583"/>
                </a:cubicBezTo>
                <a:cubicBezTo>
                  <a:pt x="1286391" y="13748"/>
                  <a:pt x="1290519" y="12968"/>
                  <a:pt x="1294929" y="13244"/>
                </a:cubicBezTo>
                <a:close/>
                <a:moveTo>
                  <a:pt x="2688592" y="12859"/>
                </a:moveTo>
                <a:cubicBezTo>
                  <a:pt x="2691247" y="12646"/>
                  <a:pt x="2693903" y="12909"/>
                  <a:pt x="2696559" y="13647"/>
                </a:cubicBezTo>
                <a:cubicBezTo>
                  <a:pt x="2701872" y="15124"/>
                  <a:pt x="2708938" y="18709"/>
                  <a:pt x="2717758" y="24402"/>
                </a:cubicBezTo>
                <a:cubicBezTo>
                  <a:pt x="2726577" y="30095"/>
                  <a:pt x="2729298" y="35172"/>
                  <a:pt x="2725921" y="39632"/>
                </a:cubicBezTo>
                <a:cubicBezTo>
                  <a:pt x="2722544" y="44091"/>
                  <a:pt x="2719568" y="49318"/>
                  <a:pt x="2716994" y="55313"/>
                </a:cubicBezTo>
                <a:cubicBezTo>
                  <a:pt x="2714420" y="61307"/>
                  <a:pt x="2710846" y="72768"/>
                  <a:pt x="2706271" y="89697"/>
                </a:cubicBezTo>
                <a:cubicBezTo>
                  <a:pt x="2701697" y="106625"/>
                  <a:pt x="2696964" y="116739"/>
                  <a:pt x="2692074" y="120037"/>
                </a:cubicBezTo>
                <a:cubicBezTo>
                  <a:pt x="2687184" y="123335"/>
                  <a:pt x="2683083" y="121830"/>
                  <a:pt x="2679770" y="115520"/>
                </a:cubicBezTo>
                <a:cubicBezTo>
                  <a:pt x="2670148" y="117327"/>
                  <a:pt x="2653922" y="119858"/>
                  <a:pt x="2631092" y="123113"/>
                </a:cubicBezTo>
                <a:cubicBezTo>
                  <a:pt x="2631092" y="127659"/>
                  <a:pt x="2628812" y="130907"/>
                  <a:pt x="2624252" y="132857"/>
                </a:cubicBezTo>
                <a:cubicBezTo>
                  <a:pt x="2619692" y="134808"/>
                  <a:pt x="2615842" y="128985"/>
                  <a:pt x="2612701" y="115391"/>
                </a:cubicBezTo>
                <a:cubicBezTo>
                  <a:pt x="2609561" y="101796"/>
                  <a:pt x="2606022" y="87474"/>
                  <a:pt x="2602086" y="72424"/>
                </a:cubicBezTo>
                <a:cubicBezTo>
                  <a:pt x="2598149" y="57374"/>
                  <a:pt x="2593876" y="45920"/>
                  <a:pt x="2589266" y="38061"/>
                </a:cubicBezTo>
                <a:cubicBezTo>
                  <a:pt x="2584655" y="30203"/>
                  <a:pt x="2586330" y="26743"/>
                  <a:pt x="2594288" y="27683"/>
                </a:cubicBezTo>
                <a:cubicBezTo>
                  <a:pt x="2602247" y="28622"/>
                  <a:pt x="2607840" y="29074"/>
                  <a:pt x="2611066" y="29038"/>
                </a:cubicBezTo>
                <a:cubicBezTo>
                  <a:pt x="2614293" y="29002"/>
                  <a:pt x="2625367" y="27224"/>
                  <a:pt x="2644289" y="23703"/>
                </a:cubicBezTo>
                <a:cubicBezTo>
                  <a:pt x="2663211" y="20183"/>
                  <a:pt x="2675325" y="17257"/>
                  <a:pt x="2680631" y="14927"/>
                </a:cubicBezTo>
                <a:cubicBezTo>
                  <a:pt x="2683284" y="13762"/>
                  <a:pt x="2685938" y="13073"/>
                  <a:pt x="2688592" y="12859"/>
                </a:cubicBezTo>
                <a:close/>
                <a:moveTo>
                  <a:pt x="5218301" y="12690"/>
                </a:moveTo>
                <a:cubicBezTo>
                  <a:pt x="5220500" y="12590"/>
                  <a:pt x="5222808" y="12909"/>
                  <a:pt x="5225224" y="13647"/>
                </a:cubicBezTo>
                <a:cubicBezTo>
                  <a:pt x="5230057" y="15124"/>
                  <a:pt x="5235839" y="18021"/>
                  <a:pt x="5242572" y="22337"/>
                </a:cubicBezTo>
                <a:cubicBezTo>
                  <a:pt x="5249305" y="26654"/>
                  <a:pt x="5253940" y="30683"/>
                  <a:pt x="5256479" y="34426"/>
                </a:cubicBezTo>
                <a:cubicBezTo>
                  <a:pt x="5259017" y="38169"/>
                  <a:pt x="5257597" y="41661"/>
                  <a:pt x="5252220" y="44902"/>
                </a:cubicBezTo>
                <a:cubicBezTo>
                  <a:pt x="5246842" y="48143"/>
                  <a:pt x="5241981" y="53025"/>
                  <a:pt x="5237636" y="59550"/>
                </a:cubicBezTo>
                <a:cubicBezTo>
                  <a:pt x="5233290" y="66075"/>
                  <a:pt x="5229046" y="73019"/>
                  <a:pt x="5224901" y="80383"/>
                </a:cubicBezTo>
                <a:cubicBezTo>
                  <a:pt x="5220758" y="87747"/>
                  <a:pt x="5216932" y="92296"/>
                  <a:pt x="5213425" y="94031"/>
                </a:cubicBezTo>
                <a:cubicBezTo>
                  <a:pt x="5209919" y="95766"/>
                  <a:pt x="5207206" y="95845"/>
                  <a:pt x="5205284" y="94268"/>
                </a:cubicBezTo>
                <a:cubicBezTo>
                  <a:pt x="5203363" y="92690"/>
                  <a:pt x="5202087" y="90331"/>
                  <a:pt x="5201455" y="87191"/>
                </a:cubicBezTo>
                <a:cubicBezTo>
                  <a:pt x="5191388" y="87191"/>
                  <a:pt x="5178034" y="88091"/>
                  <a:pt x="5161392" y="89890"/>
                </a:cubicBezTo>
                <a:lnTo>
                  <a:pt x="5145440" y="91646"/>
                </a:lnTo>
                <a:lnTo>
                  <a:pt x="5152551" y="94472"/>
                </a:lnTo>
                <a:cubicBezTo>
                  <a:pt x="5156875" y="97405"/>
                  <a:pt x="5158047" y="100628"/>
                  <a:pt x="5156068" y="104141"/>
                </a:cubicBezTo>
                <a:cubicBezTo>
                  <a:pt x="5154089" y="107654"/>
                  <a:pt x="5151931" y="110945"/>
                  <a:pt x="5149594" y="114014"/>
                </a:cubicBezTo>
                <a:cubicBezTo>
                  <a:pt x="5170531" y="111390"/>
                  <a:pt x="5186714" y="108708"/>
                  <a:pt x="5198143" y="105969"/>
                </a:cubicBezTo>
                <a:cubicBezTo>
                  <a:pt x="5209572" y="103230"/>
                  <a:pt x="5220309" y="106109"/>
                  <a:pt x="5230354" y="114606"/>
                </a:cubicBezTo>
                <a:cubicBezTo>
                  <a:pt x="5240399" y="123102"/>
                  <a:pt x="5236700" y="127630"/>
                  <a:pt x="5219255" y="128190"/>
                </a:cubicBezTo>
                <a:cubicBezTo>
                  <a:pt x="5201810" y="128749"/>
                  <a:pt x="5176195" y="130764"/>
                  <a:pt x="5142409" y="134234"/>
                </a:cubicBezTo>
                <a:cubicBezTo>
                  <a:pt x="5139613" y="138421"/>
                  <a:pt x="5135261" y="143828"/>
                  <a:pt x="5129353" y="150453"/>
                </a:cubicBezTo>
                <a:cubicBezTo>
                  <a:pt x="5155050" y="147040"/>
                  <a:pt x="5169950" y="143939"/>
                  <a:pt x="5174051" y="141150"/>
                </a:cubicBezTo>
                <a:cubicBezTo>
                  <a:pt x="5178153" y="138360"/>
                  <a:pt x="5186574" y="140260"/>
                  <a:pt x="5199315" y="146850"/>
                </a:cubicBezTo>
                <a:cubicBezTo>
                  <a:pt x="5212056" y="153439"/>
                  <a:pt x="5216595" y="159340"/>
                  <a:pt x="5212931" y="164553"/>
                </a:cubicBezTo>
                <a:cubicBezTo>
                  <a:pt x="5209267" y="169765"/>
                  <a:pt x="5206568" y="180399"/>
                  <a:pt x="5204832" y="196453"/>
                </a:cubicBezTo>
                <a:cubicBezTo>
                  <a:pt x="5203098" y="212506"/>
                  <a:pt x="5202230" y="233167"/>
                  <a:pt x="5202230" y="258435"/>
                </a:cubicBezTo>
                <a:cubicBezTo>
                  <a:pt x="5227082" y="256685"/>
                  <a:pt x="5244540" y="255126"/>
                  <a:pt x="5254607" y="253756"/>
                </a:cubicBezTo>
                <a:cubicBezTo>
                  <a:pt x="5264674" y="252387"/>
                  <a:pt x="5273984" y="255086"/>
                  <a:pt x="5282538" y="261855"/>
                </a:cubicBezTo>
                <a:cubicBezTo>
                  <a:pt x="5291092" y="268623"/>
                  <a:pt x="5293850" y="274047"/>
                  <a:pt x="5290809" y="278127"/>
                </a:cubicBezTo>
                <a:cubicBezTo>
                  <a:pt x="5287769" y="282207"/>
                  <a:pt x="5278272" y="283347"/>
                  <a:pt x="5262318" y="281547"/>
                </a:cubicBezTo>
                <a:cubicBezTo>
                  <a:pt x="5246365" y="279748"/>
                  <a:pt x="5225206" y="279748"/>
                  <a:pt x="5198841" y="281547"/>
                </a:cubicBezTo>
                <a:cubicBezTo>
                  <a:pt x="5172477" y="283347"/>
                  <a:pt x="5142309" y="285810"/>
                  <a:pt x="5108337" y="288936"/>
                </a:cubicBezTo>
                <a:cubicBezTo>
                  <a:pt x="5074365" y="292062"/>
                  <a:pt x="5052199" y="294314"/>
                  <a:pt x="5041838" y="295690"/>
                </a:cubicBezTo>
                <a:cubicBezTo>
                  <a:pt x="5031477" y="297067"/>
                  <a:pt x="5022536" y="296522"/>
                  <a:pt x="5015014" y="294056"/>
                </a:cubicBezTo>
                <a:cubicBezTo>
                  <a:pt x="5007493" y="291589"/>
                  <a:pt x="5002144" y="287061"/>
                  <a:pt x="4998968" y="280472"/>
                </a:cubicBezTo>
                <a:cubicBezTo>
                  <a:pt x="4995792" y="273883"/>
                  <a:pt x="4998265" y="271047"/>
                  <a:pt x="5006389" y="271965"/>
                </a:cubicBezTo>
                <a:cubicBezTo>
                  <a:pt x="5014513" y="272882"/>
                  <a:pt x="5041046" y="271642"/>
                  <a:pt x="5085988" y="268243"/>
                </a:cubicBezTo>
                <a:cubicBezTo>
                  <a:pt x="5085099" y="228765"/>
                  <a:pt x="5083995" y="202683"/>
                  <a:pt x="5082675" y="189999"/>
                </a:cubicBezTo>
                <a:cubicBezTo>
                  <a:pt x="5081356" y="177316"/>
                  <a:pt x="5079105" y="167553"/>
                  <a:pt x="5075921" y="160713"/>
                </a:cubicBezTo>
                <a:cubicBezTo>
                  <a:pt x="5072737" y="153873"/>
                  <a:pt x="5074032" y="150926"/>
                  <a:pt x="5079803" y="151872"/>
                </a:cubicBezTo>
                <a:cubicBezTo>
                  <a:pt x="5085576" y="152819"/>
                  <a:pt x="5090921" y="153496"/>
                  <a:pt x="5095840" y="153905"/>
                </a:cubicBezTo>
                <a:cubicBezTo>
                  <a:pt x="5100758" y="154314"/>
                  <a:pt x="5104996" y="154332"/>
                  <a:pt x="5108552" y="153959"/>
                </a:cubicBezTo>
                <a:cubicBezTo>
                  <a:pt x="5109829" y="152052"/>
                  <a:pt x="5112661" y="145993"/>
                  <a:pt x="5117049" y="135783"/>
                </a:cubicBezTo>
                <a:cubicBezTo>
                  <a:pt x="5094377" y="140271"/>
                  <a:pt x="5079796" y="143193"/>
                  <a:pt x="5073307" y="144548"/>
                </a:cubicBezTo>
                <a:cubicBezTo>
                  <a:pt x="5066819" y="145903"/>
                  <a:pt x="5059437" y="142956"/>
                  <a:pt x="5051163" y="135707"/>
                </a:cubicBezTo>
                <a:cubicBezTo>
                  <a:pt x="5042889" y="128458"/>
                  <a:pt x="5045979" y="124834"/>
                  <a:pt x="5060434" y="124834"/>
                </a:cubicBezTo>
                <a:cubicBezTo>
                  <a:pt x="5072795" y="124834"/>
                  <a:pt x="5093237" y="122740"/>
                  <a:pt x="5121759" y="118553"/>
                </a:cubicBezTo>
                <a:cubicBezTo>
                  <a:pt x="5123788" y="112724"/>
                  <a:pt x="5125085" y="107654"/>
                  <a:pt x="5125650" y="103345"/>
                </a:cubicBezTo>
                <a:lnTo>
                  <a:pt x="5125203" y="93873"/>
                </a:lnTo>
                <a:lnTo>
                  <a:pt x="5091129" y="97623"/>
                </a:lnTo>
                <a:cubicBezTo>
                  <a:pt x="5089996" y="105955"/>
                  <a:pt x="5087192" y="109232"/>
                  <a:pt x="5082718" y="107454"/>
                </a:cubicBezTo>
                <a:cubicBezTo>
                  <a:pt x="5078244" y="105675"/>
                  <a:pt x="5074537" y="101348"/>
                  <a:pt x="5071597" y="94472"/>
                </a:cubicBezTo>
                <a:cubicBezTo>
                  <a:pt x="5068658" y="87596"/>
                  <a:pt x="5065238" y="78741"/>
                  <a:pt x="5061337" y="67907"/>
                </a:cubicBezTo>
                <a:cubicBezTo>
                  <a:pt x="5057437" y="57073"/>
                  <a:pt x="5053149" y="48551"/>
                  <a:pt x="5048474" y="42342"/>
                </a:cubicBezTo>
                <a:cubicBezTo>
                  <a:pt x="5043799" y="36133"/>
                  <a:pt x="5044914" y="33490"/>
                  <a:pt x="5051818" y="34415"/>
                </a:cubicBezTo>
                <a:cubicBezTo>
                  <a:pt x="5058723" y="35340"/>
                  <a:pt x="5064176" y="36025"/>
                  <a:pt x="5068177" y="36470"/>
                </a:cubicBezTo>
                <a:cubicBezTo>
                  <a:pt x="5072178" y="36914"/>
                  <a:pt x="5078266" y="36918"/>
                  <a:pt x="5086440" y="36480"/>
                </a:cubicBezTo>
                <a:cubicBezTo>
                  <a:pt x="5094613" y="36043"/>
                  <a:pt x="5108337" y="34010"/>
                  <a:pt x="5127610" y="30382"/>
                </a:cubicBezTo>
                <a:cubicBezTo>
                  <a:pt x="5146884" y="26754"/>
                  <a:pt x="5164780" y="23628"/>
                  <a:pt x="5181300" y="21004"/>
                </a:cubicBezTo>
                <a:cubicBezTo>
                  <a:pt x="5197820" y="18379"/>
                  <a:pt x="5208062" y="16128"/>
                  <a:pt x="5212027" y="14249"/>
                </a:cubicBezTo>
                <a:cubicBezTo>
                  <a:pt x="5214010" y="13310"/>
                  <a:pt x="5216101" y="12790"/>
                  <a:pt x="5218301" y="12690"/>
                </a:cubicBezTo>
                <a:close/>
                <a:moveTo>
                  <a:pt x="6265131" y="12548"/>
                </a:moveTo>
                <a:cubicBezTo>
                  <a:pt x="6267019" y="12490"/>
                  <a:pt x="6269353" y="12875"/>
                  <a:pt x="6272134" y="13701"/>
                </a:cubicBezTo>
                <a:cubicBezTo>
                  <a:pt x="6283255" y="17006"/>
                  <a:pt x="6291604" y="20853"/>
                  <a:pt x="6297183" y="25241"/>
                </a:cubicBezTo>
                <a:cubicBezTo>
                  <a:pt x="6302761" y="29629"/>
                  <a:pt x="6303417" y="34448"/>
                  <a:pt x="6299151" y="39696"/>
                </a:cubicBezTo>
                <a:cubicBezTo>
                  <a:pt x="6294884" y="44945"/>
                  <a:pt x="6289843" y="53377"/>
                  <a:pt x="6284029" y="64992"/>
                </a:cubicBezTo>
                <a:cubicBezTo>
                  <a:pt x="6278213" y="76608"/>
                  <a:pt x="6269642" y="88453"/>
                  <a:pt x="6258313" y="100527"/>
                </a:cubicBezTo>
                <a:cubicBezTo>
                  <a:pt x="6286665" y="99739"/>
                  <a:pt x="6304191" y="96842"/>
                  <a:pt x="6310895" y="91837"/>
                </a:cubicBezTo>
                <a:cubicBezTo>
                  <a:pt x="6317599" y="86832"/>
                  <a:pt x="6325367" y="86259"/>
                  <a:pt x="6334202" y="90116"/>
                </a:cubicBezTo>
                <a:cubicBezTo>
                  <a:pt x="6343035" y="93974"/>
                  <a:pt x="6350144" y="98796"/>
                  <a:pt x="6355529" y="104582"/>
                </a:cubicBezTo>
                <a:cubicBezTo>
                  <a:pt x="6360914" y="110368"/>
                  <a:pt x="6361319" y="115753"/>
                  <a:pt x="6356745" y="120736"/>
                </a:cubicBezTo>
                <a:cubicBezTo>
                  <a:pt x="6352169" y="125719"/>
                  <a:pt x="6348997" y="137536"/>
                  <a:pt x="6347227" y="156185"/>
                </a:cubicBezTo>
                <a:cubicBezTo>
                  <a:pt x="6345455" y="174835"/>
                  <a:pt x="6343895" y="193592"/>
                  <a:pt x="6342548" y="212456"/>
                </a:cubicBezTo>
                <a:cubicBezTo>
                  <a:pt x="6341199" y="231321"/>
                  <a:pt x="6337220" y="247593"/>
                  <a:pt x="6330610" y="261274"/>
                </a:cubicBezTo>
                <a:cubicBezTo>
                  <a:pt x="6323999" y="274954"/>
                  <a:pt x="6313741" y="285355"/>
                  <a:pt x="6299839" y="292475"/>
                </a:cubicBezTo>
                <a:cubicBezTo>
                  <a:pt x="6285936" y="299595"/>
                  <a:pt x="6278458" y="297806"/>
                  <a:pt x="6277404" y="287108"/>
                </a:cubicBezTo>
                <a:cubicBezTo>
                  <a:pt x="6276350" y="276410"/>
                  <a:pt x="6270628" y="264235"/>
                  <a:pt x="6260239" y="250583"/>
                </a:cubicBezTo>
                <a:cubicBezTo>
                  <a:pt x="6249849" y="236931"/>
                  <a:pt x="6251254" y="233303"/>
                  <a:pt x="6264455" y="239699"/>
                </a:cubicBezTo>
                <a:cubicBezTo>
                  <a:pt x="6277655" y="246095"/>
                  <a:pt x="6286872" y="249694"/>
                  <a:pt x="6292107" y="250497"/>
                </a:cubicBezTo>
                <a:cubicBezTo>
                  <a:pt x="6297340" y="251300"/>
                  <a:pt x="6302212" y="246493"/>
                  <a:pt x="6306723" y="236075"/>
                </a:cubicBezTo>
                <a:cubicBezTo>
                  <a:pt x="6311232" y="225656"/>
                  <a:pt x="6314387" y="209879"/>
                  <a:pt x="6316187" y="188741"/>
                </a:cubicBezTo>
                <a:cubicBezTo>
                  <a:pt x="6317986" y="167604"/>
                  <a:pt x="6318887" y="149922"/>
                  <a:pt x="6318887" y="135697"/>
                </a:cubicBezTo>
                <a:cubicBezTo>
                  <a:pt x="6318887" y="122862"/>
                  <a:pt x="6317649" y="115617"/>
                  <a:pt x="6315176" y="113961"/>
                </a:cubicBezTo>
                <a:cubicBezTo>
                  <a:pt x="6312702" y="112304"/>
                  <a:pt x="6306554" y="112709"/>
                  <a:pt x="6296731" y="115176"/>
                </a:cubicBezTo>
                <a:lnTo>
                  <a:pt x="6268595" y="122231"/>
                </a:lnTo>
                <a:cubicBezTo>
                  <a:pt x="6261769" y="123163"/>
                  <a:pt x="6255703" y="120926"/>
                  <a:pt x="6250398" y="115520"/>
                </a:cubicBezTo>
                <a:cubicBezTo>
                  <a:pt x="6236675" y="131108"/>
                  <a:pt x="6222387" y="143103"/>
                  <a:pt x="6207539" y="151507"/>
                </a:cubicBezTo>
                <a:cubicBezTo>
                  <a:pt x="6203825" y="153608"/>
                  <a:pt x="6201031" y="154886"/>
                  <a:pt x="6199153" y="155342"/>
                </a:cubicBezTo>
                <a:lnTo>
                  <a:pt x="6197491" y="154709"/>
                </a:lnTo>
                <a:lnTo>
                  <a:pt x="6197173" y="160272"/>
                </a:lnTo>
                <a:cubicBezTo>
                  <a:pt x="6196967" y="167604"/>
                  <a:pt x="6197088" y="176667"/>
                  <a:pt x="6197536" y="187461"/>
                </a:cubicBezTo>
                <a:cubicBezTo>
                  <a:pt x="6198432" y="209050"/>
                  <a:pt x="6197722" y="225398"/>
                  <a:pt x="6195407" y="236505"/>
                </a:cubicBezTo>
                <a:cubicBezTo>
                  <a:pt x="6193091" y="247611"/>
                  <a:pt x="6189979" y="256545"/>
                  <a:pt x="6186071" y="263307"/>
                </a:cubicBezTo>
                <a:cubicBezTo>
                  <a:pt x="6182163" y="270068"/>
                  <a:pt x="6177979" y="270168"/>
                  <a:pt x="6173520" y="263608"/>
                </a:cubicBezTo>
                <a:cubicBezTo>
                  <a:pt x="6169060" y="257047"/>
                  <a:pt x="6165647" y="251598"/>
                  <a:pt x="6163281" y="247260"/>
                </a:cubicBezTo>
                <a:cubicBezTo>
                  <a:pt x="6160915" y="242922"/>
                  <a:pt x="6158603" y="240577"/>
                  <a:pt x="6156344" y="240226"/>
                </a:cubicBezTo>
                <a:cubicBezTo>
                  <a:pt x="6154085" y="239875"/>
                  <a:pt x="6142861" y="241348"/>
                  <a:pt x="6122669" y="244646"/>
                </a:cubicBezTo>
                <a:cubicBezTo>
                  <a:pt x="6117965" y="264751"/>
                  <a:pt x="6112599" y="270251"/>
                  <a:pt x="6106569" y="261145"/>
                </a:cubicBezTo>
                <a:cubicBezTo>
                  <a:pt x="6100539" y="252039"/>
                  <a:pt x="6097524" y="239914"/>
                  <a:pt x="6097524" y="224771"/>
                </a:cubicBezTo>
                <a:cubicBezTo>
                  <a:pt x="6097524" y="210502"/>
                  <a:pt x="6097083" y="192774"/>
                  <a:pt x="6096201" y="171587"/>
                </a:cubicBezTo>
                <a:cubicBezTo>
                  <a:pt x="6095319" y="150399"/>
                  <a:pt x="6092171" y="135062"/>
                  <a:pt x="6086758" y="125576"/>
                </a:cubicBezTo>
                <a:cubicBezTo>
                  <a:pt x="6081345" y="116090"/>
                  <a:pt x="6082265" y="111347"/>
                  <a:pt x="6089523" y="111347"/>
                </a:cubicBezTo>
                <a:cubicBezTo>
                  <a:pt x="6094311" y="111347"/>
                  <a:pt x="6099911" y="111784"/>
                  <a:pt x="6106322" y="112659"/>
                </a:cubicBezTo>
                <a:cubicBezTo>
                  <a:pt x="6113205" y="104012"/>
                  <a:pt x="6120885" y="90640"/>
                  <a:pt x="6129359" y="72542"/>
                </a:cubicBezTo>
                <a:cubicBezTo>
                  <a:pt x="6137835" y="54445"/>
                  <a:pt x="6140497" y="40187"/>
                  <a:pt x="6137350" y="29769"/>
                </a:cubicBezTo>
                <a:cubicBezTo>
                  <a:pt x="6134202" y="19351"/>
                  <a:pt x="6142129" y="18265"/>
                  <a:pt x="6161130" y="26510"/>
                </a:cubicBezTo>
                <a:cubicBezTo>
                  <a:pt x="6177334" y="34340"/>
                  <a:pt x="6182342" y="41234"/>
                  <a:pt x="6176155" y="47192"/>
                </a:cubicBezTo>
                <a:cubicBezTo>
                  <a:pt x="6169967" y="53151"/>
                  <a:pt x="6163303" y="61486"/>
                  <a:pt x="6156161" y="72198"/>
                </a:cubicBezTo>
                <a:cubicBezTo>
                  <a:pt x="6149020" y="82910"/>
                  <a:pt x="6138077" y="96397"/>
                  <a:pt x="6123337" y="112659"/>
                </a:cubicBezTo>
                <a:cubicBezTo>
                  <a:pt x="6140687" y="110164"/>
                  <a:pt x="6152747" y="105941"/>
                  <a:pt x="6159517" y="99990"/>
                </a:cubicBezTo>
                <a:cubicBezTo>
                  <a:pt x="6166285" y="94038"/>
                  <a:pt x="6173613" y="92984"/>
                  <a:pt x="6181501" y="96828"/>
                </a:cubicBezTo>
                <a:cubicBezTo>
                  <a:pt x="6189387" y="100671"/>
                  <a:pt x="6196289" y="104672"/>
                  <a:pt x="6202203" y="108830"/>
                </a:cubicBezTo>
                <a:cubicBezTo>
                  <a:pt x="6208119" y="112989"/>
                  <a:pt x="6209456" y="117868"/>
                  <a:pt x="6206215" y="123468"/>
                </a:cubicBezTo>
                <a:cubicBezTo>
                  <a:pt x="6202974" y="129068"/>
                  <a:pt x="6200494" y="135736"/>
                  <a:pt x="6198773" y="143473"/>
                </a:cubicBezTo>
                <a:cubicBezTo>
                  <a:pt x="6198343" y="145407"/>
                  <a:pt x="6197995" y="147774"/>
                  <a:pt x="6197728" y="150574"/>
                </a:cubicBezTo>
                <a:lnTo>
                  <a:pt x="6197707" y="150945"/>
                </a:lnTo>
                <a:lnTo>
                  <a:pt x="6198895" y="148212"/>
                </a:lnTo>
                <a:cubicBezTo>
                  <a:pt x="6200687" y="145379"/>
                  <a:pt x="6203395" y="141723"/>
                  <a:pt x="6207022" y="137245"/>
                </a:cubicBezTo>
                <a:cubicBezTo>
                  <a:pt x="6221527" y="119335"/>
                  <a:pt x="6234799" y="98860"/>
                  <a:pt x="6246837" y="75823"/>
                </a:cubicBezTo>
                <a:cubicBezTo>
                  <a:pt x="6258876" y="52785"/>
                  <a:pt x="6263321" y="35846"/>
                  <a:pt x="6260174" y="25005"/>
                </a:cubicBezTo>
                <a:cubicBezTo>
                  <a:pt x="6257813" y="16874"/>
                  <a:pt x="6259465" y="12722"/>
                  <a:pt x="6265131" y="12548"/>
                </a:cubicBezTo>
                <a:close/>
                <a:moveTo>
                  <a:pt x="902556" y="12548"/>
                </a:moveTo>
                <a:cubicBezTo>
                  <a:pt x="904445" y="12490"/>
                  <a:pt x="906779" y="12875"/>
                  <a:pt x="909560" y="13701"/>
                </a:cubicBezTo>
                <a:cubicBezTo>
                  <a:pt x="920680" y="17006"/>
                  <a:pt x="929029" y="20853"/>
                  <a:pt x="934608" y="25241"/>
                </a:cubicBezTo>
                <a:cubicBezTo>
                  <a:pt x="940186" y="29629"/>
                  <a:pt x="940842" y="34448"/>
                  <a:pt x="936576" y="39696"/>
                </a:cubicBezTo>
                <a:cubicBezTo>
                  <a:pt x="932310" y="44945"/>
                  <a:pt x="927269" y="53377"/>
                  <a:pt x="921455" y="64992"/>
                </a:cubicBezTo>
                <a:cubicBezTo>
                  <a:pt x="915639" y="76608"/>
                  <a:pt x="907067" y="88453"/>
                  <a:pt x="895739" y="100527"/>
                </a:cubicBezTo>
                <a:cubicBezTo>
                  <a:pt x="924089" y="99739"/>
                  <a:pt x="941617" y="96842"/>
                  <a:pt x="948321" y="91837"/>
                </a:cubicBezTo>
                <a:cubicBezTo>
                  <a:pt x="955025" y="86832"/>
                  <a:pt x="962794" y="86259"/>
                  <a:pt x="971627" y="90116"/>
                </a:cubicBezTo>
                <a:cubicBezTo>
                  <a:pt x="980461" y="93974"/>
                  <a:pt x="987570" y="98796"/>
                  <a:pt x="992954" y="104582"/>
                </a:cubicBezTo>
                <a:cubicBezTo>
                  <a:pt x="998339" y="110368"/>
                  <a:pt x="998745" y="115753"/>
                  <a:pt x="994170" y="120736"/>
                </a:cubicBezTo>
                <a:cubicBezTo>
                  <a:pt x="989595" y="125719"/>
                  <a:pt x="986423" y="137536"/>
                  <a:pt x="984652" y="156185"/>
                </a:cubicBezTo>
                <a:cubicBezTo>
                  <a:pt x="982881" y="174835"/>
                  <a:pt x="981321" y="193592"/>
                  <a:pt x="979974" y="212456"/>
                </a:cubicBezTo>
                <a:cubicBezTo>
                  <a:pt x="978625" y="231321"/>
                  <a:pt x="974646" y="247593"/>
                  <a:pt x="968035" y="261274"/>
                </a:cubicBezTo>
                <a:cubicBezTo>
                  <a:pt x="961424" y="274954"/>
                  <a:pt x="951168" y="285355"/>
                  <a:pt x="937264" y="292475"/>
                </a:cubicBezTo>
                <a:cubicBezTo>
                  <a:pt x="923362" y="299595"/>
                  <a:pt x="915883" y="297806"/>
                  <a:pt x="914829" y="287108"/>
                </a:cubicBezTo>
                <a:cubicBezTo>
                  <a:pt x="913775" y="276410"/>
                  <a:pt x="908053" y="264235"/>
                  <a:pt x="897664" y="250583"/>
                </a:cubicBezTo>
                <a:cubicBezTo>
                  <a:pt x="887274" y="236931"/>
                  <a:pt x="888680" y="233303"/>
                  <a:pt x="901880" y="239699"/>
                </a:cubicBezTo>
                <a:cubicBezTo>
                  <a:pt x="915080" y="246095"/>
                  <a:pt x="924297" y="249694"/>
                  <a:pt x="929531" y="250497"/>
                </a:cubicBezTo>
                <a:cubicBezTo>
                  <a:pt x="934766" y="251300"/>
                  <a:pt x="939638" y="246493"/>
                  <a:pt x="944148" y="236075"/>
                </a:cubicBezTo>
                <a:cubicBezTo>
                  <a:pt x="948658" y="225656"/>
                  <a:pt x="951813" y="209879"/>
                  <a:pt x="953612" y="188741"/>
                </a:cubicBezTo>
                <a:cubicBezTo>
                  <a:pt x="955412" y="167604"/>
                  <a:pt x="956312" y="149922"/>
                  <a:pt x="956312" y="135697"/>
                </a:cubicBezTo>
                <a:cubicBezTo>
                  <a:pt x="956312" y="122862"/>
                  <a:pt x="955075" y="115617"/>
                  <a:pt x="952601" y="113961"/>
                </a:cubicBezTo>
                <a:cubicBezTo>
                  <a:pt x="950127" y="112304"/>
                  <a:pt x="943979" y="112709"/>
                  <a:pt x="934157" y="115176"/>
                </a:cubicBezTo>
                <a:lnTo>
                  <a:pt x="906021" y="122231"/>
                </a:lnTo>
                <a:cubicBezTo>
                  <a:pt x="899195" y="123163"/>
                  <a:pt x="893129" y="120926"/>
                  <a:pt x="887823" y="115520"/>
                </a:cubicBezTo>
                <a:cubicBezTo>
                  <a:pt x="874099" y="131108"/>
                  <a:pt x="859813" y="143103"/>
                  <a:pt x="844964" y="151507"/>
                </a:cubicBezTo>
                <a:cubicBezTo>
                  <a:pt x="841251" y="153608"/>
                  <a:pt x="838456" y="154886"/>
                  <a:pt x="836579" y="155342"/>
                </a:cubicBezTo>
                <a:lnTo>
                  <a:pt x="834917" y="154709"/>
                </a:lnTo>
                <a:lnTo>
                  <a:pt x="834598" y="160272"/>
                </a:lnTo>
                <a:cubicBezTo>
                  <a:pt x="834392" y="167604"/>
                  <a:pt x="834513" y="176667"/>
                  <a:pt x="834961" y="187461"/>
                </a:cubicBezTo>
                <a:cubicBezTo>
                  <a:pt x="835857" y="209050"/>
                  <a:pt x="835148" y="225398"/>
                  <a:pt x="832832" y="236505"/>
                </a:cubicBezTo>
                <a:cubicBezTo>
                  <a:pt x="830516" y="247611"/>
                  <a:pt x="827404" y="256545"/>
                  <a:pt x="823496" y="263307"/>
                </a:cubicBezTo>
                <a:cubicBezTo>
                  <a:pt x="819589" y="270068"/>
                  <a:pt x="815405" y="270168"/>
                  <a:pt x="810945" y="263608"/>
                </a:cubicBezTo>
                <a:cubicBezTo>
                  <a:pt x="806485" y="257047"/>
                  <a:pt x="803072" y="251598"/>
                  <a:pt x="800706" y="247260"/>
                </a:cubicBezTo>
                <a:cubicBezTo>
                  <a:pt x="798340" y="242922"/>
                  <a:pt x="796028" y="240577"/>
                  <a:pt x="793769" y="240226"/>
                </a:cubicBezTo>
                <a:cubicBezTo>
                  <a:pt x="791511" y="239875"/>
                  <a:pt x="780286" y="241348"/>
                  <a:pt x="760095" y="244646"/>
                </a:cubicBezTo>
                <a:cubicBezTo>
                  <a:pt x="755391" y="264751"/>
                  <a:pt x="750025" y="270251"/>
                  <a:pt x="743994" y="261145"/>
                </a:cubicBezTo>
                <a:cubicBezTo>
                  <a:pt x="737964" y="252039"/>
                  <a:pt x="734949" y="239914"/>
                  <a:pt x="734949" y="224771"/>
                </a:cubicBezTo>
                <a:cubicBezTo>
                  <a:pt x="734949" y="210502"/>
                  <a:pt x="734508" y="192774"/>
                  <a:pt x="733626" y="171587"/>
                </a:cubicBezTo>
                <a:cubicBezTo>
                  <a:pt x="732744" y="150399"/>
                  <a:pt x="729597" y="135062"/>
                  <a:pt x="724184" y="125576"/>
                </a:cubicBezTo>
                <a:cubicBezTo>
                  <a:pt x="718770" y="116090"/>
                  <a:pt x="719692" y="111347"/>
                  <a:pt x="726947" y="111347"/>
                </a:cubicBezTo>
                <a:cubicBezTo>
                  <a:pt x="731737" y="111347"/>
                  <a:pt x="737337" y="111784"/>
                  <a:pt x="743747" y="112659"/>
                </a:cubicBezTo>
                <a:cubicBezTo>
                  <a:pt x="750630" y="104012"/>
                  <a:pt x="758309" y="90640"/>
                  <a:pt x="766784" y="72542"/>
                </a:cubicBezTo>
                <a:cubicBezTo>
                  <a:pt x="775260" y="54445"/>
                  <a:pt x="777923" y="40187"/>
                  <a:pt x="774776" y="29769"/>
                </a:cubicBezTo>
                <a:cubicBezTo>
                  <a:pt x="771628" y="19351"/>
                  <a:pt x="779555" y="18265"/>
                  <a:pt x="798556" y="26510"/>
                </a:cubicBezTo>
                <a:cubicBezTo>
                  <a:pt x="814760" y="34340"/>
                  <a:pt x="819768" y="41234"/>
                  <a:pt x="813580" y="47192"/>
                </a:cubicBezTo>
                <a:cubicBezTo>
                  <a:pt x="807393" y="53151"/>
                  <a:pt x="800728" y="61486"/>
                  <a:pt x="793586" y="72198"/>
                </a:cubicBezTo>
                <a:cubicBezTo>
                  <a:pt x="786445" y="82910"/>
                  <a:pt x="775503" y="96397"/>
                  <a:pt x="760761" y="112659"/>
                </a:cubicBezTo>
                <a:cubicBezTo>
                  <a:pt x="778113" y="110164"/>
                  <a:pt x="790173" y="105941"/>
                  <a:pt x="796942" y="99990"/>
                </a:cubicBezTo>
                <a:cubicBezTo>
                  <a:pt x="803711" y="94038"/>
                  <a:pt x="811038" y="92984"/>
                  <a:pt x="818925" y="96828"/>
                </a:cubicBezTo>
                <a:cubicBezTo>
                  <a:pt x="826813" y="100671"/>
                  <a:pt x="833714" y="104672"/>
                  <a:pt x="839629" y="108830"/>
                </a:cubicBezTo>
                <a:cubicBezTo>
                  <a:pt x="845545" y="112989"/>
                  <a:pt x="846882" y="117868"/>
                  <a:pt x="843641" y="123468"/>
                </a:cubicBezTo>
                <a:cubicBezTo>
                  <a:pt x="840400" y="129068"/>
                  <a:pt x="837919" y="135736"/>
                  <a:pt x="836198" y="143473"/>
                </a:cubicBezTo>
                <a:cubicBezTo>
                  <a:pt x="835768" y="145407"/>
                  <a:pt x="835420" y="147774"/>
                  <a:pt x="835153" y="150574"/>
                </a:cubicBezTo>
                <a:lnTo>
                  <a:pt x="835132" y="150946"/>
                </a:lnTo>
                <a:lnTo>
                  <a:pt x="836321" y="148212"/>
                </a:lnTo>
                <a:cubicBezTo>
                  <a:pt x="838112" y="145379"/>
                  <a:pt x="840821" y="141723"/>
                  <a:pt x="844447" y="137245"/>
                </a:cubicBezTo>
                <a:cubicBezTo>
                  <a:pt x="858953" y="119335"/>
                  <a:pt x="872224" y="98860"/>
                  <a:pt x="884263" y="75823"/>
                </a:cubicBezTo>
                <a:cubicBezTo>
                  <a:pt x="896302" y="52785"/>
                  <a:pt x="900747" y="35846"/>
                  <a:pt x="897599" y="25005"/>
                </a:cubicBezTo>
                <a:cubicBezTo>
                  <a:pt x="895238" y="16874"/>
                  <a:pt x="896891" y="12722"/>
                  <a:pt x="902556" y="12548"/>
                </a:cubicBezTo>
                <a:close/>
                <a:moveTo>
                  <a:pt x="1673075" y="12206"/>
                </a:moveTo>
                <a:cubicBezTo>
                  <a:pt x="1677305" y="13454"/>
                  <a:pt x="1683493" y="17211"/>
                  <a:pt x="1691638" y="23477"/>
                </a:cubicBezTo>
                <a:cubicBezTo>
                  <a:pt x="1704774" y="35294"/>
                  <a:pt x="1707685" y="43123"/>
                  <a:pt x="1700371" y="46967"/>
                </a:cubicBezTo>
                <a:cubicBezTo>
                  <a:pt x="1693058" y="50810"/>
                  <a:pt x="1681994" y="60586"/>
                  <a:pt x="1667181" y="76296"/>
                </a:cubicBezTo>
                <a:cubicBezTo>
                  <a:pt x="1652367" y="92006"/>
                  <a:pt x="1638676" y="103148"/>
                  <a:pt x="1626107" y="109723"/>
                </a:cubicBezTo>
                <a:cubicBezTo>
                  <a:pt x="1613538" y="116298"/>
                  <a:pt x="1607748" y="117373"/>
                  <a:pt x="1608737" y="112950"/>
                </a:cubicBezTo>
                <a:cubicBezTo>
                  <a:pt x="1609727" y="108526"/>
                  <a:pt x="1614093" y="102438"/>
                  <a:pt x="1621837" y="94687"/>
                </a:cubicBezTo>
                <a:cubicBezTo>
                  <a:pt x="1629581" y="86936"/>
                  <a:pt x="1638092" y="76436"/>
                  <a:pt x="1647370" y="63185"/>
                </a:cubicBezTo>
                <a:cubicBezTo>
                  <a:pt x="1656648" y="49935"/>
                  <a:pt x="1661957" y="40643"/>
                  <a:pt x="1663298" y="35308"/>
                </a:cubicBezTo>
                <a:cubicBezTo>
                  <a:pt x="1664639" y="29973"/>
                  <a:pt x="1665625" y="23535"/>
                  <a:pt x="1666256" y="15992"/>
                </a:cubicBezTo>
                <a:cubicBezTo>
                  <a:pt x="1666571" y="12220"/>
                  <a:pt x="1668844" y="10958"/>
                  <a:pt x="1673075" y="12206"/>
                </a:cubicBezTo>
                <a:close/>
                <a:moveTo>
                  <a:pt x="2384746" y="7743"/>
                </a:moveTo>
                <a:cubicBezTo>
                  <a:pt x="2386324" y="7490"/>
                  <a:pt x="2388390" y="7662"/>
                  <a:pt x="2390945" y="8259"/>
                </a:cubicBezTo>
                <a:cubicBezTo>
                  <a:pt x="2401162" y="10646"/>
                  <a:pt x="2409583" y="14214"/>
                  <a:pt x="2416209" y="18960"/>
                </a:cubicBezTo>
                <a:cubicBezTo>
                  <a:pt x="2424354" y="23363"/>
                  <a:pt x="2426839" y="28819"/>
                  <a:pt x="2423662" y="35330"/>
                </a:cubicBezTo>
                <a:cubicBezTo>
                  <a:pt x="2420486" y="41840"/>
                  <a:pt x="2418675" y="60855"/>
                  <a:pt x="2418230" y="92375"/>
                </a:cubicBezTo>
                <a:cubicBezTo>
                  <a:pt x="2417786" y="123895"/>
                  <a:pt x="2418241" y="159107"/>
                  <a:pt x="2419596" y="198012"/>
                </a:cubicBezTo>
                <a:cubicBezTo>
                  <a:pt x="2420952" y="236917"/>
                  <a:pt x="2420217" y="261564"/>
                  <a:pt x="2417392" y="271954"/>
                </a:cubicBezTo>
                <a:cubicBezTo>
                  <a:pt x="2414567" y="282343"/>
                  <a:pt x="2409422" y="291263"/>
                  <a:pt x="2401958" y="298713"/>
                </a:cubicBezTo>
                <a:cubicBezTo>
                  <a:pt x="2394494" y="306162"/>
                  <a:pt x="2388127" y="304678"/>
                  <a:pt x="2382857" y="294260"/>
                </a:cubicBezTo>
                <a:cubicBezTo>
                  <a:pt x="2377587" y="283842"/>
                  <a:pt x="2369438" y="273019"/>
                  <a:pt x="2358410" y="261790"/>
                </a:cubicBezTo>
                <a:cubicBezTo>
                  <a:pt x="2347383" y="250562"/>
                  <a:pt x="2348021" y="246296"/>
                  <a:pt x="2360325" y="248992"/>
                </a:cubicBezTo>
                <a:cubicBezTo>
                  <a:pt x="2372629" y="251687"/>
                  <a:pt x="2380132" y="253107"/>
                  <a:pt x="2382835" y="253251"/>
                </a:cubicBezTo>
                <a:cubicBezTo>
                  <a:pt x="2385539" y="253394"/>
                  <a:pt x="2387711" y="249759"/>
                  <a:pt x="2389353" y="242345"/>
                </a:cubicBezTo>
                <a:cubicBezTo>
                  <a:pt x="2390995" y="234931"/>
                  <a:pt x="2391816" y="216927"/>
                  <a:pt x="2391816" y="188332"/>
                </a:cubicBezTo>
                <a:lnTo>
                  <a:pt x="2391816" y="91149"/>
                </a:lnTo>
                <a:cubicBezTo>
                  <a:pt x="2391816" y="55929"/>
                  <a:pt x="2389116" y="32712"/>
                  <a:pt x="2383717" y="21498"/>
                </a:cubicBezTo>
                <a:cubicBezTo>
                  <a:pt x="2379668" y="13088"/>
                  <a:pt x="2380011" y="8503"/>
                  <a:pt x="2384746" y="7743"/>
                </a:cubicBezTo>
                <a:close/>
                <a:moveTo>
                  <a:pt x="1912588" y="4720"/>
                </a:moveTo>
                <a:cubicBezTo>
                  <a:pt x="1927874" y="4720"/>
                  <a:pt x="1938827" y="10152"/>
                  <a:pt x="1945445" y="21014"/>
                </a:cubicBezTo>
                <a:cubicBezTo>
                  <a:pt x="1952063" y="31877"/>
                  <a:pt x="1963438" y="45823"/>
                  <a:pt x="1979571" y="62852"/>
                </a:cubicBezTo>
                <a:cubicBezTo>
                  <a:pt x="1995704" y="79881"/>
                  <a:pt x="2011281" y="94802"/>
                  <a:pt x="2026302" y="107615"/>
                </a:cubicBezTo>
                <a:cubicBezTo>
                  <a:pt x="2041323" y="120428"/>
                  <a:pt x="2058309" y="131033"/>
                  <a:pt x="2077260" y="139429"/>
                </a:cubicBezTo>
                <a:cubicBezTo>
                  <a:pt x="2096210" y="147825"/>
                  <a:pt x="2101258" y="153364"/>
                  <a:pt x="2092403" y="156045"/>
                </a:cubicBezTo>
                <a:cubicBezTo>
                  <a:pt x="2083548" y="158727"/>
                  <a:pt x="2068756" y="159602"/>
                  <a:pt x="2048027" y="158670"/>
                </a:cubicBezTo>
                <a:cubicBezTo>
                  <a:pt x="2027299" y="157738"/>
                  <a:pt x="2014747" y="154138"/>
                  <a:pt x="2010374" y="147872"/>
                </a:cubicBezTo>
                <a:cubicBezTo>
                  <a:pt x="2006000" y="141605"/>
                  <a:pt x="1998009" y="130186"/>
                  <a:pt x="1986400" y="113616"/>
                </a:cubicBezTo>
                <a:cubicBezTo>
                  <a:pt x="1974792" y="97046"/>
                  <a:pt x="1965105" y="83502"/>
                  <a:pt x="1957340" y="72983"/>
                </a:cubicBezTo>
                <a:cubicBezTo>
                  <a:pt x="1949575" y="62465"/>
                  <a:pt x="1942190" y="52380"/>
                  <a:pt x="1935184" y="42729"/>
                </a:cubicBezTo>
                <a:cubicBezTo>
                  <a:pt x="1928179" y="33078"/>
                  <a:pt x="1922386" y="27005"/>
                  <a:pt x="1917804" y="24510"/>
                </a:cubicBezTo>
                <a:cubicBezTo>
                  <a:pt x="1913222" y="22015"/>
                  <a:pt x="1909114" y="20247"/>
                  <a:pt x="1905479" y="19208"/>
                </a:cubicBezTo>
                <a:cubicBezTo>
                  <a:pt x="1901843" y="18168"/>
                  <a:pt x="1899409" y="15493"/>
                  <a:pt x="1898176" y="11184"/>
                </a:cubicBezTo>
                <a:cubicBezTo>
                  <a:pt x="1896943" y="6875"/>
                  <a:pt x="1901747" y="4720"/>
                  <a:pt x="1912588" y="4720"/>
                </a:cubicBezTo>
                <a:close/>
                <a:moveTo>
                  <a:pt x="5546428" y="3072"/>
                </a:moveTo>
                <a:cubicBezTo>
                  <a:pt x="5549114" y="2719"/>
                  <a:pt x="5552600" y="3631"/>
                  <a:pt x="5556888" y="5807"/>
                </a:cubicBezTo>
                <a:cubicBezTo>
                  <a:pt x="5565463" y="10159"/>
                  <a:pt x="5572648" y="15655"/>
                  <a:pt x="5578441" y="22294"/>
                </a:cubicBezTo>
                <a:cubicBezTo>
                  <a:pt x="5584234" y="28934"/>
                  <a:pt x="5582732" y="32856"/>
                  <a:pt x="5573934" y="34060"/>
                </a:cubicBezTo>
                <a:cubicBezTo>
                  <a:pt x="5565136" y="35265"/>
                  <a:pt x="5555834" y="37427"/>
                  <a:pt x="5546025" y="40546"/>
                </a:cubicBezTo>
                <a:cubicBezTo>
                  <a:pt x="5536216" y="43665"/>
                  <a:pt x="5523375" y="46429"/>
                  <a:pt x="5507500" y="48838"/>
                </a:cubicBezTo>
                <a:cubicBezTo>
                  <a:pt x="5518298" y="53341"/>
                  <a:pt x="5522259" y="58030"/>
                  <a:pt x="5519384" y="62906"/>
                </a:cubicBezTo>
                <a:cubicBezTo>
                  <a:pt x="5516509" y="67781"/>
                  <a:pt x="5513444" y="72671"/>
                  <a:pt x="5510189" y="77576"/>
                </a:cubicBezTo>
                <a:cubicBezTo>
                  <a:pt x="5527368" y="74980"/>
                  <a:pt x="5541730" y="71858"/>
                  <a:pt x="5553274" y="68208"/>
                </a:cubicBezTo>
                <a:cubicBezTo>
                  <a:pt x="5564818" y="64558"/>
                  <a:pt x="5574246" y="66333"/>
                  <a:pt x="5581560" y="73532"/>
                </a:cubicBezTo>
                <a:cubicBezTo>
                  <a:pt x="5588873" y="80731"/>
                  <a:pt x="5586550" y="85481"/>
                  <a:pt x="5574591" y="87782"/>
                </a:cubicBezTo>
                <a:cubicBezTo>
                  <a:pt x="5562631" y="90084"/>
                  <a:pt x="5553105" y="91898"/>
                  <a:pt x="5546014" y="93225"/>
                </a:cubicBezTo>
                <a:cubicBezTo>
                  <a:pt x="5538923" y="94551"/>
                  <a:pt x="5525274" y="96476"/>
                  <a:pt x="5505069" y="99000"/>
                </a:cubicBezTo>
                <a:cubicBezTo>
                  <a:pt x="5501914" y="108465"/>
                  <a:pt x="5497777" y="116172"/>
                  <a:pt x="5492658" y="122124"/>
                </a:cubicBezTo>
                <a:lnTo>
                  <a:pt x="5535119" y="116789"/>
                </a:lnTo>
                <a:cubicBezTo>
                  <a:pt x="5547208" y="115054"/>
                  <a:pt x="5563527" y="112362"/>
                  <a:pt x="5584077" y="108712"/>
                </a:cubicBezTo>
                <a:cubicBezTo>
                  <a:pt x="5604626" y="105062"/>
                  <a:pt x="5618665" y="103238"/>
                  <a:pt x="5626194" y="103238"/>
                </a:cubicBezTo>
                <a:cubicBezTo>
                  <a:pt x="5635687" y="103238"/>
                  <a:pt x="5643474" y="106991"/>
                  <a:pt x="5649554" y="114498"/>
                </a:cubicBezTo>
                <a:cubicBezTo>
                  <a:pt x="5655634" y="122005"/>
                  <a:pt x="5651526" y="126304"/>
                  <a:pt x="5637229" y="127394"/>
                </a:cubicBezTo>
                <a:cubicBezTo>
                  <a:pt x="5622931" y="128484"/>
                  <a:pt x="5604096" y="130154"/>
                  <a:pt x="5580721" y="132406"/>
                </a:cubicBezTo>
                <a:cubicBezTo>
                  <a:pt x="5557346" y="134657"/>
                  <a:pt x="5526221" y="137941"/>
                  <a:pt x="5487345" y="142257"/>
                </a:cubicBezTo>
                <a:cubicBezTo>
                  <a:pt x="5484290" y="149872"/>
                  <a:pt x="5480662" y="156626"/>
                  <a:pt x="5476461" y="162520"/>
                </a:cubicBezTo>
                <a:cubicBezTo>
                  <a:pt x="5478167" y="162706"/>
                  <a:pt x="5480221" y="162993"/>
                  <a:pt x="5482623" y="163380"/>
                </a:cubicBezTo>
                <a:cubicBezTo>
                  <a:pt x="5485025" y="163768"/>
                  <a:pt x="5495895" y="162667"/>
                  <a:pt x="5515233" y="160079"/>
                </a:cubicBezTo>
                <a:cubicBezTo>
                  <a:pt x="5534570" y="157490"/>
                  <a:pt x="5546258" y="154339"/>
                  <a:pt x="5550294" y="150625"/>
                </a:cubicBezTo>
                <a:cubicBezTo>
                  <a:pt x="5554331" y="146911"/>
                  <a:pt x="5563506" y="148320"/>
                  <a:pt x="5577817" y="154852"/>
                </a:cubicBezTo>
                <a:cubicBezTo>
                  <a:pt x="5592128" y="161384"/>
                  <a:pt x="5597259" y="167683"/>
                  <a:pt x="5593207" y="173748"/>
                </a:cubicBezTo>
                <a:cubicBezTo>
                  <a:pt x="5589157" y="179814"/>
                  <a:pt x="5588257" y="193050"/>
                  <a:pt x="5590508" y="213456"/>
                </a:cubicBezTo>
                <a:cubicBezTo>
                  <a:pt x="5592760" y="233863"/>
                  <a:pt x="5593885" y="249336"/>
                  <a:pt x="5593885" y="259876"/>
                </a:cubicBezTo>
                <a:cubicBezTo>
                  <a:pt x="5593885" y="270086"/>
                  <a:pt x="5592691" y="279493"/>
                  <a:pt x="5590304" y="288097"/>
                </a:cubicBezTo>
                <a:cubicBezTo>
                  <a:pt x="5587916" y="296701"/>
                  <a:pt x="5583686" y="304062"/>
                  <a:pt x="5577612" y="310178"/>
                </a:cubicBezTo>
                <a:cubicBezTo>
                  <a:pt x="5571540" y="316294"/>
                  <a:pt x="5566528" y="315709"/>
                  <a:pt x="5562577" y="308425"/>
                </a:cubicBezTo>
                <a:cubicBezTo>
                  <a:pt x="5558626" y="301140"/>
                  <a:pt x="5554213" y="292629"/>
                  <a:pt x="5549337" y="282892"/>
                </a:cubicBezTo>
                <a:cubicBezTo>
                  <a:pt x="5531627" y="282892"/>
                  <a:pt x="5510210" y="284562"/>
                  <a:pt x="5485086" y="287904"/>
                </a:cubicBezTo>
                <a:cubicBezTo>
                  <a:pt x="5479221" y="306159"/>
                  <a:pt x="5472915" y="309758"/>
                  <a:pt x="5466168" y="298702"/>
                </a:cubicBezTo>
                <a:cubicBezTo>
                  <a:pt x="5459421" y="287646"/>
                  <a:pt x="5457395" y="277023"/>
                  <a:pt x="5460091" y="266834"/>
                </a:cubicBezTo>
                <a:cubicBezTo>
                  <a:pt x="5462787" y="256646"/>
                  <a:pt x="5464361" y="240466"/>
                  <a:pt x="5464812" y="218296"/>
                </a:cubicBezTo>
                <a:cubicBezTo>
                  <a:pt x="5465264" y="196126"/>
                  <a:pt x="5465576" y="183464"/>
                  <a:pt x="5465748" y="180309"/>
                </a:cubicBezTo>
                <a:cubicBezTo>
                  <a:pt x="5450620" y="208201"/>
                  <a:pt x="5434805" y="229708"/>
                  <a:pt x="5418307" y="244829"/>
                </a:cubicBezTo>
                <a:cubicBezTo>
                  <a:pt x="5401809" y="259951"/>
                  <a:pt x="5384178" y="270975"/>
                  <a:pt x="5365413" y="277901"/>
                </a:cubicBezTo>
                <a:cubicBezTo>
                  <a:pt x="5346649" y="284828"/>
                  <a:pt x="5345061" y="281931"/>
                  <a:pt x="5360649" y="269211"/>
                </a:cubicBezTo>
                <a:cubicBezTo>
                  <a:pt x="5376237" y="256491"/>
                  <a:pt x="5392266" y="241011"/>
                  <a:pt x="5408735" y="222770"/>
                </a:cubicBezTo>
                <a:cubicBezTo>
                  <a:pt x="5425205" y="204530"/>
                  <a:pt x="5442775" y="178681"/>
                  <a:pt x="5461446" y="145226"/>
                </a:cubicBezTo>
                <a:cubicBezTo>
                  <a:pt x="5426872" y="152410"/>
                  <a:pt x="5405465" y="156680"/>
                  <a:pt x="5397227" y="158035"/>
                </a:cubicBezTo>
                <a:cubicBezTo>
                  <a:pt x="5388989" y="159390"/>
                  <a:pt x="5379861" y="155318"/>
                  <a:pt x="5369844" y="145817"/>
                </a:cubicBezTo>
                <a:cubicBezTo>
                  <a:pt x="5359828" y="136317"/>
                  <a:pt x="5360004" y="132244"/>
                  <a:pt x="5370372" y="133599"/>
                </a:cubicBezTo>
                <a:cubicBezTo>
                  <a:pt x="5380740" y="134955"/>
                  <a:pt x="5392814" y="134965"/>
                  <a:pt x="5406595" y="133632"/>
                </a:cubicBezTo>
                <a:cubicBezTo>
                  <a:pt x="5420376" y="132298"/>
                  <a:pt x="5440732" y="129946"/>
                  <a:pt x="5467663" y="126576"/>
                </a:cubicBezTo>
                <a:cubicBezTo>
                  <a:pt x="5471649" y="117011"/>
                  <a:pt x="5474976" y="108379"/>
                  <a:pt x="5477644" y="100678"/>
                </a:cubicBezTo>
                <a:cubicBezTo>
                  <a:pt x="5470746" y="102485"/>
                  <a:pt x="5464021" y="103388"/>
                  <a:pt x="5457467" y="103388"/>
                </a:cubicBezTo>
                <a:cubicBezTo>
                  <a:pt x="5450239" y="103388"/>
                  <a:pt x="5443697" y="100549"/>
                  <a:pt x="5437838" y="94870"/>
                </a:cubicBezTo>
                <a:cubicBezTo>
                  <a:pt x="5431981" y="89191"/>
                  <a:pt x="5433189" y="86033"/>
                  <a:pt x="5441463" y="85395"/>
                </a:cubicBezTo>
                <a:cubicBezTo>
                  <a:pt x="5449738" y="84757"/>
                  <a:pt x="5463375" y="83197"/>
                  <a:pt x="5482376" y="80716"/>
                </a:cubicBezTo>
                <a:cubicBezTo>
                  <a:pt x="5486420" y="68599"/>
                  <a:pt x="5488442" y="59507"/>
                  <a:pt x="5488442" y="53441"/>
                </a:cubicBezTo>
                <a:cubicBezTo>
                  <a:pt x="5484627" y="54302"/>
                  <a:pt x="5477590" y="55191"/>
                  <a:pt x="5467329" y="56109"/>
                </a:cubicBezTo>
                <a:cubicBezTo>
                  <a:pt x="5457069" y="57026"/>
                  <a:pt x="5446998" y="56643"/>
                  <a:pt x="5437118" y="54958"/>
                </a:cubicBezTo>
                <a:cubicBezTo>
                  <a:pt x="5427238" y="53273"/>
                  <a:pt x="5433960" y="49469"/>
                  <a:pt x="5457284" y="43546"/>
                </a:cubicBezTo>
                <a:cubicBezTo>
                  <a:pt x="5480609" y="37624"/>
                  <a:pt x="5499814" y="31648"/>
                  <a:pt x="5514899" y="25618"/>
                </a:cubicBezTo>
                <a:cubicBezTo>
                  <a:pt x="5529985" y="19588"/>
                  <a:pt x="5538611" y="13690"/>
                  <a:pt x="5540776" y="7925"/>
                </a:cubicBezTo>
                <a:cubicBezTo>
                  <a:pt x="5541859" y="5043"/>
                  <a:pt x="5543743" y="3425"/>
                  <a:pt x="5546428" y="3072"/>
                </a:cubicBezTo>
                <a:close/>
                <a:moveTo>
                  <a:pt x="7659997" y="35"/>
                </a:moveTo>
                <a:cubicBezTo>
                  <a:pt x="7661555" y="-106"/>
                  <a:pt x="7663503" y="184"/>
                  <a:pt x="7665843" y="902"/>
                </a:cubicBezTo>
                <a:cubicBezTo>
                  <a:pt x="7675200" y="3778"/>
                  <a:pt x="7682875" y="7585"/>
                  <a:pt x="7688870" y="12324"/>
                </a:cubicBezTo>
                <a:cubicBezTo>
                  <a:pt x="7694865" y="17064"/>
                  <a:pt x="7696169" y="22097"/>
                  <a:pt x="7692785" y="27425"/>
                </a:cubicBezTo>
                <a:cubicBezTo>
                  <a:pt x="7689401" y="32752"/>
                  <a:pt x="7683443" y="41819"/>
                  <a:pt x="7674910" y="54624"/>
                </a:cubicBezTo>
                <a:cubicBezTo>
                  <a:pt x="7688490" y="52932"/>
                  <a:pt x="7701045" y="50261"/>
                  <a:pt x="7712575" y="46612"/>
                </a:cubicBezTo>
                <a:cubicBezTo>
                  <a:pt x="7724104" y="42962"/>
                  <a:pt x="7733984" y="44977"/>
                  <a:pt x="7742215" y="52656"/>
                </a:cubicBezTo>
                <a:cubicBezTo>
                  <a:pt x="7750447" y="60335"/>
                  <a:pt x="7744757" y="65985"/>
                  <a:pt x="7725147" y="69606"/>
                </a:cubicBezTo>
                <a:cubicBezTo>
                  <a:pt x="7705537" y="73227"/>
                  <a:pt x="7686153" y="76701"/>
                  <a:pt x="7666994" y="80028"/>
                </a:cubicBezTo>
                <a:cubicBezTo>
                  <a:pt x="7659480" y="98383"/>
                  <a:pt x="7653073" y="111110"/>
                  <a:pt x="7647774" y="118209"/>
                </a:cubicBezTo>
                <a:cubicBezTo>
                  <a:pt x="7642475" y="125307"/>
                  <a:pt x="7642666" y="128641"/>
                  <a:pt x="7648345" y="128211"/>
                </a:cubicBezTo>
                <a:cubicBezTo>
                  <a:pt x="7654023" y="127781"/>
                  <a:pt x="7662828" y="126447"/>
                  <a:pt x="7674759" y="124210"/>
                </a:cubicBezTo>
                <a:cubicBezTo>
                  <a:pt x="7674759" y="113871"/>
                  <a:pt x="7672507" y="104414"/>
                  <a:pt x="7668005" y="95838"/>
                </a:cubicBezTo>
                <a:cubicBezTo>
                  <a:pt x="7663503" y="87263"/>
                  <a:pt x="7665298" y="83678"/>
                  <a:pt x="7673393" y="85083"/>
                </a:cubicBezTo>
                <a:cubicBezTo>
                  <a:pt x="7681489" y="86488"/>
                  <a:pt x="7688941" y="88568"/>
                  <a:pt x="7695753" y="91321"/>
                </a:cubicBezTo>
                <a:cubicBezTo>
                  <a:pt x="7702565" y="94074"/>
                  <a:pt x="7705049" y="97634"/>
                  <a:pt x="7703207" y="102001"/>
                </a:cubicBezTo>
                <a:cubicBezTo>
                  <a:pt x="7701364" y="106367"/>
                  <a:pt x="7700034" y="112172"/>
                  <a:pt x="7699217" y="119413"/>
                </a:cubicBezTo>
                <a:cubicBezTo>
                  <a:pt x="7708409" y="118596"/>
                  <a:pt x="7717174" y="117044"/>
                  <a:pt x="7725513" y="114756"/>
                </a:cubicBezTo>
                <a:cubicBezTo>
                  <a:pt x="7733851" y="112469"/>
                  <a:pt x="7741678" y="114764"/>
                  <a:pt x="7748991" y="121640"/>
                </a:cubicBezTo>
                <a:cubicBezTo>
                  <a:pt x="7756305" y="128516"/>
                  <a:pt x="7753734" y="132811"/>
                  <a:pt x="7741279" y="134524"/>
                </a:cubicBezTo>
                <a:cubicBezTo>
                  <a:pt x="7728825" y="136238"/>
                  <a:pt x="7714805" y="138658"/>
                  <a:pt x="7699217" y="141784"/>
                </a:cubicBezTo>
                <a:lnTo>
                  <a:pt x="7699217" y="169360"/>
                </a:lnTo>
                <a:cubicBezTo>
                  <a:pt x="7724169" y="164858"/>
                  <a:pt x="7739929" y="162176"/>
                  <a:pt x="7746496" y="161315"/>
                </a:cubicBezTo>
                <a:cubicBezTo>
                  <a:pt x="7753063" y="160455"/>
                  <a:pt x="7759901" y="159555"/>
                  <a:pt x="7767006" y="158616"/>
                </a:cubicBezTo>
                <a:cubicBezTo>
                  <a:pt x="7774112" y="157677"/>
                  <a:pt x="7781687" y="161172"/>
                  <a:pt x="7789732" y="169102"/>
                </a:cubicBezTo>
                <a:cubicBezTo>
                  <a:pt x="7797777" y="177032"/>
                  <a:pt x="7791492" y="181783"/>
                  <a:pt x="7770878" y="183353"/>
                </a:cubicBezTo>
                <a:cubicBezTo>
                  <a:pt x="7750264" y="184923"/>
                  <a:pt x="7726377" y="186949"/>
                  <a:pt x="7699217" y="189429"/>
                </a:cubicBezTo>
                <a:cubicBezTo>
                  <a:pt x="7699217" y="213335"/>
                  <a:pt x="7696997" y="232188"/>
                  <a:pt x="7692559" y="245991"/>
                </a:cubicBezTo>
                <a:cubicBezTo>
                  <a:pt x="7688121" y="259793"/>
                  <a:pt x="7683819" y="261392"/>
                  <a:pt x="7679653" y="250788"/>
                </a:cubicBezTo>
                <a:cubicBezTo>
                  <a:pt x="7675487" y="240183"/>
                  <a:pt x="7673856" y="220290"/>
                  <a:pt x="7674759" y="191107"/>
                </a:cubicBezTo>
                <a:cubicBezTo>
                  <a:pt x="7644803" y="195581"/>
                  <a:pt x="7625712" y="198951"/>
                  <a:pt x="7617487" y="201217"/>
                </a:cubicBezTo>
                <a:cubicBezTo>
                  <a:pt x="7609264" y="203483"/>
                  <a:pt x="7600782" y="200622"/>
                  <a:pt x="7592041" y="192634"/>
                </a:cubicBezTo>
                <a:cubicBezTo>
                  <a:pt x="7583301" y="184647"/>
                  <a:pt x="7584739" y="180356"/>
                  <a:pt x="7596354" y="179761"/>
                </a:cubicBezTo>
                <a:cubicBezTo>
                  <a:pt x="7607969" y="179165"/>
                  <a:pt x="7619976" y="178427"/>
                  <a:pt x="7632373" y="177545"/>
                </a:cubicBezTo>
                <a:cubicBezTo>
                  <a:pt x="7644771" y="176663"/>
                  <a:pt x="7658899" y="175032"/>
                  <a:pt x="7674759" y="172651"/>
                </a:cubicBezTo>
                <a:lnTo>
                  <a:pt x="7674759" y="145226"/>
                </a:lnTo>
                <a:cubicBezTo>
                  <a:pt x="7647714" y="149657"/>
                  <a:pt x="7630577" y="153238"/>
                  <a:pt x="7623349" y="155970"/>
                </a:cubicBezTo>
                <a:cubicBezTo>
                  <a:pt x="7616122" y="158702"/>
                  <a:pt x="7611411" y="155178"/>
                  <a:pt x="7609217" y="145398"/>
                </a:cubicBezTo>
                <a:cubicBezTo>
                  <a:pt x="7607023" y="135618"/>
                  <a:pt x="7609368" y="128631"/>
                  <a:pt x="7616251" y="124436"/>
                </a:cubicBezTo>
                <a:cubicBezTo>
                  <a:pt x="7623135" y="120242"/>
                  <a:pt x="7631839" y="106027"/>
                  <a:pt x="7642365" y="81792"/>
                </a:cubicBezTo>
                <a:cubicBezTo>
                  <a:pt x="7637273" y="82681"/>
                  <a:pt x="7631903" y="83125"/>
                  <a:pt x="7626253" y="83125"/>
                </a:cubicBezTo>
                <a:cubicBezTo>
                  <a:pt x="7620919" y="83125"/>
                  <a:pt x="7614846" y="80343"/>
                  <a:pt x="7608034" y="74779"/>
                </a:cubicBezTo>
                <a:cubicBezTo>
                  <a:pt x="7601223" y="69215"/>
                  <a:pt x="7603295" y="65835"/>
                  <a:pt x="7614251" y="64637"/>
                </a:cubicBezTo>
                <a:cubicBezTo>
                  <a:pt x="7625207" y="63440"/>
                  <a:pt x="7636621" y="61264"/>
                  <a:pt x="7648495" y="58109"/>
                </a:cubicBezTo>
                <a:cubicBezTo>
                  <a:pt x="7656999" y="38850"/>
                  <a:pt x="7659677" y="23782"/>
                  <a:pt x="7656529" y="12905"/>
                </a:cubicBezTo>
                <a:cubicBezTo>
                  <a:pt x="7654168" y="4747"/>
                  <a:pt x="7655325" y="457"/>
                  <a:pt x="7659997" y="35"/>
                </a:cubicBezTo>
                <a:close/>
                <a:moveTo>
                  <a:pt x="6945623" y="35"/>
                </a:moveTo>
                <a:cubicBezTo>
                  <a:pt x="6947181" y="-106"/>
                  <a:pt x="6949129" y="184"/>
                  <a:pt x="6951468" y="902"/>
                </a:cubicBezTo>
                <a:cubicBezTo>
                  <a:pt x="6960825" y="3778"/>
                  <a:pt x="6968501" y="7585"/>
                  <a:pt x="6974495" y="12324"/>
                </a:cubicBezTo>
                <a:cubicBezTo>
                  <a:pt x="6980489" y="17064"/>
                  <a:pt x="6981794" y="22097"/>
                  <a:pt x="6978409" y="27425"/>
                </a:cubicBezTo>
                <a:cubicBezTo>
                  <a:pt x="6975026" y="32752"/>
                  <a:pt x="6969067" y="41819"/>
                  <a:pt x="6960534" y="54624"/>
                </a:cubicBezTo>
                <a:cubicBezTo>
                  <a:pt x="6974115" y="52932"/>
                  <a:pt x="6986669" y="50261"/>
                  <a:pt x="6998199" y="46612"/>
                </a:cubicBezTo>
                <a:cubicBezTo>
                  <a:pt x="7009729" y="42962"/>
                  <a:pt x="7019609" y="44977"/>
                  <a:pt x="7027840" y="52656"/>
                </a:cubicBezTo>
                <a:cubicBezTo>
                  <a:pt x="7036072" y="60335"/>
                  <a:pt x="7030383" y="65985"/>
                  <a:pt x="7010772" y="69606"/>
                </a:cubicBezTo>
                <a:cubicBezTo>
                  <a:pt x="6991162" y="73227"/>
                  <a:pt x="6971777" y="76701"/>
                  <a:pt x="6952619" y="80028"/>
                </a:cubicBezTo>
                <a:cubicBezTo>
                  <a:pt x="6945105" y="98383"/>
                  <a:pt x="6938699" y="111110"/>
                  <a:pt x="6933399" y="118209"/>
                </a:cubicBezTo>
                <a:cubicBezTo>
                  <a:pt x="6928101" y="125307"/>
                  <a:pt x="6928290" y="128641"/>
                  <a:pt x="6933969" y="128211"/>
                </a:cubicBezTo>
                <a:cubicBezTo>
                  <a:pt x="6939647" y="127781"/>
                  <a:pt x="6948453" y="126447"/>
                  <a:pt x="6960383" y="124210"/>
                </a:cubicBezTo>
                <a:cubicBezTo>
                  <a:pt x="6960383" y="113871"/>
                  <a:pt x="6958133" y="104414"/>
                  <a:pt x="6953629" y="95838"/>
                </a:cubicBezTo>
                <a:cubicBezTo>
                  <a:pt x="6949127" y="87263"/>
                  <a:pt x="6950923" y="83678"/>
                  <a:pt x="6959018" y="85083"/>
                </a:cubicBezTo>
                <a:cubicBezTo>
                  <a:pt x="6967113" y="86488"/>
                  <a:pt x="6974567" y="88568"/>
                  <a:pt x="6981377" y="91321"/>
                </a:cubicBezTo>
                <a:cubicBezTo>
                  <a:pt x="6988190" y="94074"/>
                  <a:pt x="6990674" y="97634"/>
                  <a:pt x="6988831" y="102001"/>
                </a:cubicBezTo>
                <a:cubicBezTo>
                  <a:pt x="6986989" y="106367"/>
                  <a:pt x="6985659" y="112172"/>
                  <a:pt x="6984841" y="119413"/>
                </a:cubicBezTo>
                <a:cubicBezTo>
                  <a:pt x="6994033" y="118596"/>
                  <a:pt x="7002799" y="117044"/>
                  <a:pt x="7011137" y="114756"/>
                </a:cubicBezTo>
                <a:cubicBezTo>
                  <a:pt x="7019477" y="112469"/>
                  <a:pt x="7027302" y="114764"/>
                  <a:pt x="7034615" y="121640"/>
                </a:cubicBezTo>
                <a:cubicBezTo>
                  <a:pt x="7041929" y="128516"/>
                  <a:pt x="7039359" y="132811"/>
                  <a:pt x="7026905" y="134524"/>
                </a:cubicBezTo>
                <a:cubicBezTo>
                  <a:pt x="7014450" y="136238"/>
                  <a:pt x="7000429" y="138658"/>
                  <a:pt x="6984841" y="141784"/>
                </a:cubicBezTo>
                <a:lnTo>
                  <a:pt x="6984841" y="169360"/>
                </a:lnTo>
                <a:cubicBezTo>
                  <a:pt x="7009793" y="164858"/>
                  <a:pt x="7025553" y="162176"/>
                  <a:pt x="7032121" y="161315"/>
                </a:cubicBezTo>
                <a:cubicBezTo>
                  <a:pt x="7038689" y="160455"/>
                  <a:pt x="7045525" y="159555"/>
                  <a:pt x="7052631" y="158616"/>
                </a:cubicBezTo>
                <a:cubicBezTo>
                  <a:pt x="7059737" y="157677"/>
                  <a:pt x="7067311" y="161172"/>
                  <a:pt x="7075357" y="169102"/>
                </a:cubicBezTo>
                <a:cubicBezTo>
                  <a:pt x="7083401" y="177032"/>
                  <a:pt x="7077117" y="181783"/>
                  <a:pt x="7056503" y="183353"/>
                </a:cubicBezTo>
                <a:cubicBezTo>
                  <a:pt x="7035889" y="184923"/>
                  <a:pt x="7012002" y="186949"/>
                  <a:pt x="6984841" y="189429"/>
                </a:cubicBezTo>
                <a:cubicBezTo>
                  <a:pt x="6984841" y="213335"/>
                  <a:pt x="6982623" y="232188"/>
                  <a:pt x="6978183" y="245991"/>
                </a:cubicBezTo>
                <a:cubicBezTo>
                  <a:pt x="6973745" y="259793"/>
                  <a:pt x="6969443" y="261392"/>
                  <a:pt x="6965277" y="250788"/>
                </a:cubicBezTo>
                <a:cubicBezTo>
                  <a:pt x="6961112" y="240183"/>
                  <a:pt x="6959480" y="220290"/>
                  <a:pt x="6960383" y="191107"/>
                </a:cubicBezTo>
                <a:cubicBezTo>
                  <a:pt x="6930427" y="195581"/>
                  <a:pt x="6911337" y="198951"/>
                  <a:pt x="6903113" y="201217"/>
                </a:cubicBezTo>
                <a:cubicBezTo>
                  <a:pt x="6894889" y="203483"/>
                  <a:pt x="6886407" y="200622"/>
                  <a:pt x="6877666" y="192634"/>
                </a:cubicBezTo>
                <a:cubicBezTo>
                  <a:pt x="6868926" y="184647"/>
                  <a:pt x="6870363" y="180356"/>
                  <a:pt x="6881979" y="179761"/>
                </a:cubicBezTo>
                <a:cubicBezTo>
                  <a:pt x="6893594" y="179165"/>
                  <a:pt x="6905601" y="178427"/>
                  <a:pt x="6917998" y="177545"/>
                </a:cubicBezTo>
                <a:cubicBezTo>
                  <a:pt x="6930395" y="176663"/>
                  <a:pt x="6944524" y="175032"/>
                  <a:pt x="6960383" y="172651"/>
                </a:cubicBezTo>
                <a:lnTo>
                  <a:pt x="6960383" y="145226"/>
                </a:lnTo>
                <a:cubicBezTo>
                  <a:pt x="6933339" y="149657"/>
                  <a:pt x="6916201" y="153238"/>
                  <a:pt x="6908974" y="155970"/>
                </a:cubicBezTo>
                <a:cubicBezTo>
                  <a:pt x="6901747" y="158702"/>
                  <a:pt x="6897036" y="155178"/>
                  <a:pt x="6894841" y="145398"/>
                </a:cubicBezTo>
                <a:cubicBezTo>
                  <a:pt x="6892647" y="135618"/>
                  <a:pt x="6894993" y="128631"/>
                  <a:pt x="6901875" y="124436"/>
                </a:cubicBezTo>
                <a:cubicBezTo>
                  <a:pt x="6908759" y="120242"/>
                  <a:pt x="6917464" y="106027"/>
                  <a:pt x="6927989" y="81792"/>
                </a:cubicBezTo>
                <a:cubicBezTo>
                  <a:pt x="6922899" y="82681"/>
                  <a:pt x="6917529" y="83125"/>
                  <a:pt x="6911878" y="83125"/>
                </a:cubicBezTo>
                <a:cubicBezTo>
                  <a:pt x="6906543" y="83125"/>
                  <a:pt x="6900471" y="80343"/>
                  <a:pt x="6893659" y="74779"/>
                </a:cubicBezTo>
                <a:cubicBezTo>
                  <a:pt x="6886847" y="69215"/>
                  <a:pt x="6888920" y="65835"/>
                  <a:pt x="6899875" y="64637"/>
                </a:cubicBezTo>
                <a:cubicBezTo>
                  <a:pt x="6910831" y="63440"/>
                  <a:pt x="6922246" y="61264"/>
                  <a:pt x="6934119" y="58109"/>
                </a:cubicBezTo>
                <a:cubicBezTo>
                  <a:pt x="6942623" y="38850"/>
                  <a:pt x="6945302" y="23782"/>
                  <a:pt x="6942154" y="12905"/>
                </a:cubicBezTo>
                <a:cubicBezTo>
                  <a:pt x="6939793" y="4747"/>
                  <a:pt x="6940949" y="457"/>
                  <a:pt x="6945623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475390" y="3143512"/>
            <a:ext cx="5486400" cy="1931246"/>
            <a:chOff x="1086233" y="3193099"/>
            <a:chExt cx="6203975" cy="2090236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086233" y="4698650"/>
              <a:ext cx="1775090" cy="584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从前面看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257719" y="4698650"/>
              <a:ext cx="1783409" cy="584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从上面看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437526" y="4698650"/>
              <a:ext cx="1852682" cy="584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从左面看</a:t>
              </a:r>
            </a:p>
          </p:txBody>
        </p:sp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189" y="3193099"/>
              <a:ext cx="5129065" cy="89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49" y="3577343"/>
            <a:ext cx="2941350" cy="17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接连接符 13"/>
          <p:cNvCxnSpPr>
            <a:cxnSpLocks noChangeShapeType="1"/>
          </p:cNvCxnSpPr>
          <p:nvPr/>
        </p:nvCxnSpPr>
        <p:spPr bwMode="auto">
          <a:xfrm flipH="1" flipV="1">
            <a:off x="7153630" y="3997396"/>
            <a:ext cx="8794" cy="69256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16"/>
          <p:cNvCxnSpPr>
            <a:cxnSpLocks noChangeShapeType="1"/>
          </p:cNvCxnSpPr>
          <p:nvPr/>
        </p:nvCxnSpPr>
        <p:spPr bwMode="auto">
          <a:xfrm flipV="1">
            <a:off x="5605172" y="3958069"/>
            <a:ext cx="3388430" cy="69118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18"/>
          <p:cNvCxnSpPr>
            <a:cxnSpLocks noChangeShapeType="1"/>
          </p:cNvCxnSpPr>
          <p:nvPr/>
        </p:nvCxnSpPr>
        <p:spPr bwMode="auto">
          <a:xfrm>
            <a:off x="5534381" y="3970241"/>
            <a:ext cx="3295794" cy="71972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404866" y="1738852"/>
            <a:ext cx="1569777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从前面看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589951" y="1738852"/>
            <a:ext cx="1577133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从上面看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843009" y="1736003"/>
            <a:ext cx="1638394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从左面看</a:t>
            </a: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8" y="2277287"/>
            <a:ext cx="4535817" cy="82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73" y="2212963"/>
            <a:ext cx="2941350" cy="17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48" y="4062077"/>
            <a:ext cx="3016152" cy="167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6"/>
          <a:stretch>
            <a:fillRect/>
          </a:stretch>
        </p:blipFill>
        <p:spPr bwMode="auto">
          <a:xfrm>
            <a:off x="6141138" y="3618007"/>
            <a:ext cx="1018275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5"/>
          <a:stretch>
            <a:fillRect/>
          </a:stretch>
        </p:blipFill>
        <p:spPr bwMode="auto">
          <a:xfrm>
            <a:off x="7337661" y="3669763"/>
            <a:ext cx="1489005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35357"/>
          <a:stretch>
            <a:fillRect/>
          </a:stretch>
        </p:blipFill>
        <p:spPr bwMode="auto">
          <a:xfrm>
            <a:off x="9261120" y="3669762"/>
            <a:ext cx="1645962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5843009" y="2475557"/>
            <a:ext cx="1316402" cy="21134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261122" y="2475557"/>
            <a:ext cx="1527105" cy="22083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95308" y="4837134"/>
            <a:ext cx="4889133" cy="107635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同一方向观察不同几何体，所看到的形状可能是相同的。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" grpId="0" animBg="1"/>
      <p:bldP spid="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66901" y="4513889"/>
            <a:ext cx="7867831" cy="718653"/>
            <a:chOff x="1118257" y="4725143"/>
            <a:chExt cx="6990515" cy="71865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118257" y="4725143"/>
              <a:ext cx="2254848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从（      ）看</a:t>
              </a: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500323" y="4734183"/>
              <a:ext cx="2254848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从（      ）看</a:t>
              </a: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853924" y="4734183"/>
              <a:ext cx="2254848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从（      ）看</a:t>
              </a: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09022" y="4521501"/>
            <a:ext cx="105358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左面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10999" y="4521500"/>
            <a:ext cx="105358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前面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146641" y="4525314"/>
            <a:ext cx="105358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上面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33898" y="1573859"/>
            <a:ext cx="131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填一填</a:t>
            </a:r>
          </a:p>
        </p:txBody>
      </p:sp>
      <p:sp>
        <p:nvSpPr>
          <p:cNvPr id="13" name="立方体 12"/>
          <p:cNvSpPr/>
          <p:nvPr/>
        </p:nvSpPr>
        <p:spPr>
          <a:xfrm>
            <a:off x="5188660" y="2145039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4854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立方体 14"/>
          <p:cNvSpPr/>
          <p:nvPr/>
        </p:nvSpPr>
        <p:spPr>
          <a:xfrm>
            <a:off x="5668768" y="2143611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6191956" y="2145039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立方体 16"/>
          <p:cNvSpPr/>
          <p:nvPr/>
        </p:nvSpPr>
        <p:spPr>
          <a:xfrm>
            <a:off x="5510999" y="2317330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45888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36216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50223" y="345963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42111" y="345963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43145" y="345963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25183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26217" y="3703843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48107" y="3948051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立方体 3"/>
          <p:cNvSpPr/>
          <p:nvPr/>
        </p:nvSpPr>
        <p:spPr>
          <a:xfrm>
            <a:off x="2228572" y="4088963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800" y="1553710"/>
            <a:ext cx="7619251" cy="335003"/>
          </a:xfrm>
          <a:custGeom>
            <a:avLst/>
            <a:gdLst/>
            <a:ahLst/>
            <a:cxnLst/>
            <a:rect l="l" t="t" r="r" b="b"/>
            <a:pathLst>
              <a:path w="7619251" h="335003">
                <a:moveTo>
                  <a:pt x="4336044" y="236323"/>
                </a:moveTo>
                <a:cubicBezTo>
                  <a:pt x="4340027" y="235680"/>
                  <a:pt x="4344429" y="235978"/>
                  <a:pt x="4349251" y="237218"/>
                </a:cubicBezTo>
                <a:cubicBezTo>
                  <a:pt x="4358895" y="239699"/>
                  <a:pt x="4365194" y="244916"/>
                  <a:pt x="4368148" y="252867"/>
                </a:cubicBezTo>
                <a:cubicBezTo>
                  <a:pt x="4371102" y="260819"/>
                  <a:pt x="4370686" y="270767"/>
                  <a:pt x="4366900" y="282713"/>
                </a:cubicBezTo>
                <a:cubicBezTo>
                  <a:pt x="4363114" y="294658"/>
                  <a:pt x="4356238" y="306084"/>
                  <a:pt x="4346272" y="316989"/>
                </a:cubicBezTo>
                <a:cubicBezTo>
                  <a:pt x="4336305" y="327895"/>
                  <a:pt x="4326698" y="333832"/>
                  <a:pt x="4317448" y="334800"/>
                </a:cubicBezTo>
                <a:cubicBezTo>
                  <a:pt x="4308199" y="335768"/>
                  <a:pt x="4306392" y="333283"/>
                  <a:pt x="4312027" y="327347"/>
                </a:cubicBezTo>
                <a:cubicBezTo>
                  <a:pt x="4317663" y="321410"/>
                  <a:pt x="4322858" y="315419"/>
                  <a:pt x="4327612" y="309375"/>
                </a:cubicBezTo>
                <a:cubicBezTo>
                  <a:pt x="4332365" y="303330"/>
                  <a:pt x="4336499" y="296092"/>
                  <a:pt x="4340012" y="287660"/>
                </a:cubicBezTo>
                <a:cubicBezTo>
                  <a:pt x="4333688" y="287660"/>
                  <a:pt x="4328372" y="286043"/>
                  <a:pt x="4324063" y="282809"/>
                </a:cubicBezTo>
                <a:cubicBezTo>
                  <a:pt x="4319753" y="279576"/>
                  <a:pt x="4316835" y="275345"/>
                  <a:pt x="4315308" y="270118"/>
                </a:cubicBezTo>
                <a:cubicBezTo>
                  <a:pt x="4313781" y="264891"/>
                  <a:pt x="4313501" y="260009"/>
                  <a:pt x="4314469" y="255470"/>
                </a:cubicBezTo>
                <a:cubicBezTo>
                  <a:pt x="4315437" y="250931"/>
                  <a:pt x="4319065" y="246134"/>
                  <a:pt x="4325353" y="241079"/>
                </a:cubicBezTo>
                <a:cubicBezTo>
                  <a:pt x="4328497" y="238552"/>
                  <a:pt x="4332061" y="236967"/>
                  <a:pt x="4336044" y="236323"/>
                </a:cubicBezTo>
                <a:close/>
                <a:moveTo>
                  <a:pt x="1602167" y="234530"/>
                </a:moveTo>
                <a:cubicBezTo>
                  <a:pt x="1603608" y="234340"/>
                  <a:pt x="1605564" y="234476"/>
                  <a:pt x="1608036" y="234938"/>
                </a:cubicBezTo>
                <a:cubicBezTo>
                  <a:pt x="1617924" y="236788"/>
                  <a:pt x="1628073" y="239606"/>
                  <a:pt x="1638484" y="243392"/>
                </a:cubicBezTo>
                <a:cubicBezTo>
                  <a:pt x="1650013" y="247235"/>
                  <a:pt x="1657750" y="252150"/>
                  <a:pt x="1661693" y="258137"/>
                </a:cubicBezTo>
                <a:cubicBezTo>
                  <a:pt x="1665637" y="264124"/>
                  <a:pt x="1666422" y="271667"/>
                  <a:pt x="1664049" y="280766"/>
                </a:cubicBezTo>
                <a:cubicBezTo>
                  <a:pt x="1661675" y="289865"/>
                  <a:pt x="1655825" y="290926"/>
                  <a:pt x="1646496" y="283950"/>
                </a:cubicBezTo>
                <a:cubicBezTo>
                  <a:pt x="1637168" y="276973"/>
                  <a:pt x="1629259" y="270893"/>
                  <a:pt x="1622770" y="265709"/>
                </a:cubicBezTo>
                <a:cubicBezTo>
                  <a:pt x="1616282" y="260525"/>
                  <a:pt x="1609732" y="253638"/>
                  <a:pt x="1603121" y="245048"/>
                </a:cubicBezTo>
                <a:cubicBezTo>
                  <a:pt x="1598163" y="238606"/>
                  <a:pt x="1597845" y="235100"/>
                  <a:pt x="1602167" y="234530"/>
                </a:cubicBezTo>
                <a:close/>
                <a:moveTo>
                  <a:pt x="1517916" y="229838"/>
                </a:moveTo>
                <a:cubicBezTo>
                  <a:pt x="1521417" y="228692"/>
                  <a:pt x="1523167" y="233540"/>
                  <a:pt x="1523167" y="244381"/>
                </a:cubicBezTo>
                <a:cubicBezTo>
                  <a:pt x="1523167" y="256929"/>
                  <a:pt x="1517672" y="270204"/>
                  <a:pt x="1506679" y="284208"/>
                </a:cubicBezTo>
                <a:cubicBezTo>
                  <a:pt x="1495688" y="298211"/>
                  <a:pt x="1488690" y="299985"/>
                  <a:pt x="1485686" y="289531"/>
                </a:cubicBezTo>
                <a:cubicBezTo>
                  <a:pt x="1482681" y="279077"/>
                  <a:pt x="1482979" y="271549"/>
                  <a:pt x="1486578" y="266946"/>
                </a:cubicBezTo>
                <a:cubicBezTo>
                  <a:pt x="1490177" y="262342"/>
                  <a:pt x="1493891" y="257173"/>
                  <a:pt x="1497720" y="251437"/>
                </a:cubicBezTo>
                <a:cubicBezTo>
                  <a:pt x="1502238" y="245987"/>
                  <a:pt x="1507608" y="239835"/>
                  <a:pt x="1513832" y="232981"/>
                </a:cubicBezTo>
                <a:cubicBezTo>
                  <a:pt x="1515387" y="231267"/>
                  <a:pt x="1516749" y="230219"/>
                  <a:pt x="1517916" y="229838"/>
                </a:cubicBezTo>
                <a:close/>
                <a:moveTo>
                  <a:pt x="7573635" y="226141"/>
                </a:moveTo>
                <a:cubicBezTo>
                  <a:pt x="7570263" y="226331"/>
                  <a:pt x="7566983" y="227610"/>
                  <a:pt x="7563797" y="229980"/>
                </a:cubicBezTo>
                <a:cubicBezTo>
                  <a:pt x="7557423" y="234720"/>
                  <a:pt x="7554235" y="241036"/>
                  <a:pt x="7554235" y="248931"/>
                </a:cubicBezTo>
                <a:cubicBezTo>
                  <a:pt x="7554235" y="256825"/>
                  <a:pt x="7557784" y="262751"/>
                  <a:pt x="7564883" y="266709"/>
                </a:cubicBezTo>
                <a:cubicBezTo>
                  <a:pt x="7571981" y="270667"/>
                  <a:pt x="7578929" y="270466"/>
                  <a:pt x="7585726" y="266107"/>
                </a:cubicBezTo>
                <a:cubicBezTo>
                  <a:pt x="7592523" y="261733"/>
                  <a:pt x="7595718" y="255423"/>
                  <a:pt x="7595309" y="247178"/>
                </a:cubicBezTo>
                <a:cubicBezTo>
                  <a:pt x="7594901" y="238932"/>
                  <a:pt x="7591139" y="232820"/>
                  <a:pt x="7584027" y="228840"/>
                </a:cubicBezTo>
                <a:cubicBezTo>
                  <a:pt x="7580471" y="226850"/>
                  <a:pt x="7577007" y="225951"/>
                  <a:pt x="7573635" y="226141"/>
                </a:cubicBezTo>
                <a:close/>
                <a:moveTo>
                  <a:pt x="5848603" y="203884"/>
                </a:moveTo>
                <a:cubicBezTo>
                  <a:pt x="5850927" y="203754"/>
                  <a:pt x="5853997" y="204275"/>
                  <a:pt x="5857815" y="205448"/>
                </a:cubicBezTo>
                <a:cubicBezTo>
                  <a:pt x="5873087" y="210137"/>
                  <a:pt x="5884136" y="215679"/>
                  <a:pt x="5890962" y="222075"/>
                </a:cubicBezTo>
                <a:cubicBezTo>
                  <a:pt x="5897787" y="228471"/>
                  <a:pt x="5900051" y="236727"/>
                  <a:pt x="5897749" y="246844"/>
                </a:cubicBezTo>
                <a:cubicBezTo>
                  <a:pt x="5895447" y="256961"/>
                  <a:pt x="5888847" y="258205"/>
                  <a:pt x="5877949" y="250576"/>
                </a:cubicBezTo>
                <a:cubicBezTo>
                  <a:pt x="5867049" y="242947"/>
                  <a:pt x="5857025" y="233633"/>
                  <a:pt x="5847877" y="222634"/>
                </a:cubicBezTo>
                <a:cubicBezTo>
                  <a:pt x="5841391" y="210524"/>
                  <a:pt x="5841634" y="204274"/>
                  <a:pt x="5848603" y="203884"/>
                </a:cubicBezTo>
                <a:close/>
                <a:moveTo>
                  <a:pt x="3705478" y="203884"/>
                </a:moveTo>
                <a:cubicBezTo>
                  <a:pt x="3707801" y="203754"/>
                  <a:pt x="3710872" y="204275"/>
                  <a:pt x="3714690" y="205448"/>
                </a:cubicBezTo>
                <a:cubicBezTo>
                  <a:pt x="3729962" y="210137"/>
                  <a:pt x="3741011" y="215679"/>
                  <a:pt x="3747837" y="222075"/>
                </a:cubicBezTo>
                <a:cubicBezTo>
                  <a:pt x="3754663" y="228471"/>
                  <a:pt x="3756925" y="236727"/>
                  <a:pt x="3754624" y="246844"/>
                </a:cubicBezTo>
                <a:cubicBezTo>
                  <a:pt x="3752322" y="256961"/>
                  <a:pt x="3745722" y="258205"/>
                  <a:pt x="3734823" y="250576"/>
                </a:cubicBezTo>
                <a:cubicBezTo>
                  <a:pt x="3723925" y="242947"/>
                  <a:pt x="3713901" y="233633"/>
                  <a:pt x="3704752" y="222634"/>
                </a:cubicBezTo>
                <a:cubicBezTo>
                  <a:pt x="3698267" y="210524"/>
                  <a:pt x="3698509" y="204274"/>
                  <a:pt x="3705478" y="203884"/>
                </a:cubicBezTo>
                <a:close/>
                <a:moveTo>
                  <a:pt x="7576117" y="203221"/>
                </a:moveTo>
                <a:cubicBezTo>
                  <a:pt x="7581637" y="203343"/>
                  <a:pt x="7587283" y="204616"/>
                  <a:pt x="7593051" y="207039"/>
                </a:cubicBezTo>
                <a:cubicBezTo>
                  <a:pt x="7604587" y="211886"/>
                  <a:pt x="7612248" y="219566"/>
                  <a:pt x="7616034" y="230077"/>
                </a:cubicBezTo>
                <a:cubicBezTo>
                  <a:pt x="7619820" y="240588"/>
                  <a:pt x="7620265" y="250985"/>
                  <a:pt x="7617367" y="261267"/>
                </a:cubicBezTo>
                <a:cubicBezTo>
                  <a:pt x="7614471" y="271549"/>
                  <a:pt x="7609051" y="279418"/>
                  <a:pt x="7601106" y="284874"/>
                </a:cubicBezTo>
                <a:cubicBezTo>
                  <a:pt x="7593161" y="290331"/>
                  <a:pt x="7583722" y="293059"/>
                  <a:pt x="7572788" y="293059"/>
                </a:cubicBezTo>
                <a:cubicBezTo>
                  <a:pt x="7561853" y="293059"/>
                  <a:pt x="7551951" y="288621"/>
                  <a:pt x="7543082" y="279744"/>
                </a:cubicBezTo>
                <a:cubicBezTo>
                  <a:pt x="7534213" y="270868"/>
                  <a:pt x="7529777" y="261324"/>
                  <a:pt x="7529777" y="251114"/>
                </a:cubicBezTo>
                <a:cubicBezTo>
                  <a:pt x="7529777" y="240904"/>
                  <a:pt x="7532165" y="231973"/>
                  <a:pt x="7536941" y="224323"/>
                </a:cubicBezTo>
                <a:cubicBezTo>
                  <a:pt x="7541716" y="216672"/>
                  <a:pt x="7549377" y="210667"/>
                  <a:pt x="7559925" y="206308"/>
                </a:cubicBezTo>
                <a:cubicBezTo>
                  <a:pt x="7565198" y="204128"/>
                  <a:pt x="7570595" y="203099"/>
                  <a:pt x="7576117" y="203221"/>
                </a:cubicBezTo>
                <a:close/>
                <a:moveTo>
                  <a:pt x="564284" y="198564"/>
                </a:moveTo>
                <a:cubicBezTo>
                  <a:pt x="555580" y="198564"/>
                  <a:pt x="530857" y="201110"/>
                  <a:pt x="490117" y="206201"/>
                </a:cubicBezTo>
                <a:cubicBezTo>
                  <a:pt x="490977" y="225216"/>
                  <a:pt x="492217" y="244216"/>
                  <a:pt x="493838" y="263203"/>
                </a:cubicBezTo>
                <a:cubicBezTo>
                  <a:pt x="518475" y="261496"/>
                  <a:pt x="542968" y="258965"/>
                  <a:pt x="567317" y="255610"/>
                </a:cubicBezTo>
                <a:cubicBezTo>
                  <a:pt x="570644" y="239807"/>
                  <a:pt x="572756" y="226349"/>
                  <a:pt x="573652" y="215235"/>
                </a:cubicBezTo>
                <a:cubicBezTo>
                  <a:pt x="574548" y="204121"/>
                  <a:pt x="571426" y="198564"/>
                  <a:pt x="564284" y="198564"/>
                </a:cubicBezTo>
                <a:close/>
                <a:moveTo>
                  <a:pt x="1617850" y="190264"/>
                </a:moveTo>
                <a:cubicBezTo>
                  <a:pt x="1624088" y="190415"/>
                  <a:pt x="1630278" y="193364"/>
                  <a:pt x="1636419" y="199113"/>
                </a:cubicBezTo>
                <a:cubicBezTo>
                  <a:pt x="1644607" y="206778"/>
                  <a:pt x="1644385" y="211514"/>
                  <a:pt x="1635752" y="213320"/>
                </a:cubicBezTo>
                <a:cubicBezTo>
                  <a:pt x="1627119" y="215127"/>
                  <a:pt x="1608491" y="217536"/>
                  <a:pt x="1579869" y="220548"/>
                </a:cubicBezTo>
                <a:cubicBezTo>
                  <a:pt x="1586164" y="223545"/>
                  <a:pt x="1588637" y="227022"/>
                  <a:pt x="1587289" y="230980"/>
                </a:cubicBezTo>
                <a:cubicBezTo>
                  <a:pt x="1585942" y="234938"/>
                  <a:pt x="1585268" y="240309"/>
                  <a:pt x="1585268" y="247092"/>
                </a:cubicBezTo>
                <a:lnTo>
                  <a:pt x="1585268" y="271377"/>
                </a:lnTo>
                <a:cubicBezTo>
                  <a:pt x="1585268" y="280770"/>
                  <a:pt x="1584041" y="289144"/>
                  <a:pt x="1581589" y="296501"/>
                </a:cubicBezTo>
                <a:cubicBezTo>
                  <a:pt x="1579137" y="303857"/>
                  <a:pt x="1574265" y="310296"/>
                  <a:pt x="1566973" y="315817"/>
                </a:cubicBezTo>
                <a:cubicBezTo>
                  <a:pt x="1559681" y="321338"/>
                  <a:pt x="1554899" y="320700"/>
                  <a:pt x="1552625" y="313903"/>
                </a:cubicBezTo>
                <a:cubicBezTo>
                  <a:pt x="1550352" y="307105"/>
                  <a:pt x="1543950" y="299204"/>
                  <a:pt x="1533417" y="290198"/>
                </a:cubicBezTo>
                <a:cubicBezTo>
                  <a:pt x="1522884" y="281193"/>
                  <a:pt x="1523199" y="277590"/>
                  <a:pt x="1534364" y="279389"/>
                </a:cubicBezTo>
                <a:cubicBezTo>
                  <a:pt x="1545527" y="281189"/>
                  <a:pt x="1552067" y="282028"/>
                  <a:pt x="1553981" y="281906"/>
                </a:cubicBezTo>
                <a:cubicBezTo>
                  <a:pt x="1555895" y="281784"/>
                  <a:pt x="1557060" y="277525"/>
                  <a:pt x="1557476" y="269129"/>
                </a:cubicBezTo>
                <a:cubicBezTo>
                  <a:pt x="1557892" y="260733"/>
                  <a:pt x="1558100" y="252032"/>
                  <a:pt x="1558100" y="243026"/>
                </a:cubicBezTo>
                <a:cubicBezTo>
                  <a:pt x="1558100" y="233906"/>
                  <a:pt x="1556931" y="227187"/>
                  <a:pt x="1554594" y="222871"/>
                </a:cubicBezTo>
                <a:cubicBezTo>
                  <a:pt x="1549274" y="223760"/>
                  <a:pt x="1542057" y="225108"/>
                  <a:pt x="1532943" y="226915"/>
                </a:cubicBezTo>
                <a:cubicBezTo>
                  <a:pt x="1523830" y="228722"/>
                  <a:pt x="1515172" y="225553"/>
                  <a:pt x="1506970" y="217407"/>
                </a:cubicBezTo>
                <a:cubicBezTo>
                  <a:pt x="1498767" y="209262"/>
                  <a:pt x="1499191" y="205190"/>
                  <a:pt x="1508239" y="205190"/>
                </a:cubicBezTo>
                <a:cubicBezTo>
                  <a:pt x="1515352" y="205190"/>
                  <a:pt x="1526609" y="204308"/>
                  <a:pt x="1542010" y="202544"/>
                </a:cubicBezTo>
                <a:cubicBezTo>
                  <a:pt x="1557411" y="200780"/>
                  <a:pt x="1570769" y="198995"/>
                  <a:pt x="1582084" y="197188"/>
                </a:cubicBezTo>
                <a:cubicBezTo>
                  <a:pt x="1593398" y="195381"/>
                  <a:pt x="1603235" y="193334"/>
                  <a:pt x="1611596" y="191046"/>
                </a:cubicBezTo>
                <a:cubicBezTo>
                  <a:pt x="1613686" y="190475"/>
                  <a:pt x="1615771" y="190214"/>
                  <a:pt x="1617850" y="190264"/>
                </a:cubicBezTo>
                <a:close/>
                <a:moveTo>
                  <a:pt x="4839153" y="174306"/>
                </a:moveTo>
                <a:cubicBezTo>
                  <a:pt x="4835103" y="174263"/>
                  <a:pt x="4830529" y="174681"/>
                  <a:pt x="4825431" y="175559"/>
                </a:cubicBezTo>
                <a:cubicBezTo>
                  <a:pt x="4815235" y="177316"/>
                  <a:pt x="4801584" y="179413"/>
                  <a:pt x="4784476" y="181851"/>
                </a:cubicBezTo>
                <a:lnTo>
                  <a:pt x="4784476" y="198414"/>
                </a:lnTo>
                <a:cubicBezTo>
                  <a:pt x="4793668" y="198485"/>
                  <a:pt x="4804599" y="196930"/>
                  <a:pt x="4817268" y="193746"/>
                </a:cubicBezTo>
                <a:cubicBezTo>
                  <a:pt x="4829938" y="190563"/>
                  <a:pt x="4838212" y="192154"/>
                  <a:pt x="4842091" y="198521"/>
                </a:cubicBezTo>
                <a:cubicBezTo>
                  <a:pt x="4845970" y="204888"/>
                  <a:pt x="4839550" y="209864"/>
                  <a:pt x="4822829" y="213449"/>
                </a:cubicBezTo>
                <a:cubicBezTo>
                  <a:pt x="4806108" y="217035"/>
                  <a:pt x="4793324" y="217472"/>
                  <a:pt x="4784476" y="214762"/>
                </a:cubicBezTo>
                <a:lnTo>
                  <a:pt x="4784476" y="234874"/>
                </a:lnTo>
                <a:cubicBezTo>
                  <a:pt x="4794815" y="234874"/>
                  <a:pt x="4806484" y="233070"/>
                  <a:pt x="4819484" y="229464"/>
                </a:cubicBezTo>
                <a:cubicBezTo>
                  <a:pt x="4832483" y="225857"/>
                  <a:pt x="4841145" y="227793"/>
                  <a:pt x="4845468" y="235272"/>
                </a:cubicBezTo>
                <a:cubicBezTo>
                  <a:pt x="4849792" y="242750"/>
                  <a:pt x="4842479" y="247500"/>
                  <a:pt x="4823528" y="249522"/>
                </a:cubicBezTo>
                <a:cubicBezTo>
                  <a:pt x="4804577" y="251544"/>
                  <a:pt x="4791467" y="251659"/>
                  <a:pt x="4784196" y="249866"/>
                </a:cubicBezTo>
                <a:lnTo>
                  <a:pt x="4783121" y="269957"/>
                </a:lnTo>
                <a:cubicBezTo>
                  <a:pt x="4793259" y="270029"/>
                  <a:pt x="4806137" y="268695"/>
                  <a:pt x="4821753" y="265956"/>
                </a:cubicBezTo>
                <a:cubicBezTo>
                  <a:pt x="4837370" y="263217"/>
                  <a:pt x="4847447" y="264099"/>
                  <a:pt x="4851986" y="268602"/>
                </a:cubicBezTo>
                <a:cubicBezTo>
                  <a:pt x="4856524" y="273105"/>
                  <a:pt x="4859203" y="273528"/>
                  <a:pt x="4860020" y="269871"/>
                </a:cubicBezTo>
                <a:cubicBezTo>
                  <a:pt x="4860837" y="266214"/>
                  <a:pt x="4861472" y="260173"/>
                  <a:pt x="4861923" y="251749"/>
                </a:cubicBezTo>
                <a:cubicBezTo>
                  <a:pt x="4862375" y="243324"/>
                  <a:pt x="4861956" y="229044"/>
                  <a:pt x="4860665" y="208911"/>
                </a:cubicBezTo>
                <a:cubicBezTo>
                  <a:pt x="4859375" y="188777"/>
                  <a:pt x="4855729" y="177746"/>
                  <a:pt x="4849728" y="175817"/>
                </a:cubicBezTo>
                <a:cubicBezTo>
                  <a:pt x="4846727" y="174853"/>
                  <a:pt x="4843202" y="174349"/>
                  <a:pt x="4839153" y="174306"/>
                </a:cubicBezTo>
                <a:close/>
                <a:moveTo>
                  <a:pt x="6335393" y="168719"/>
                </a:moveTo>
                <a:cubicBezTo>
                  <a:pt x="6339559" y="169142"/>
                  <a:pt x="6345808" y="172716"/>
                  <a:pt x="6354140" y="179442"/>
                </a:cubicBezTo>
                <a:cubicBezTo>
                  <a:pt x="6366372" y="192577"/>
                  <a:pt x="6369559" y="200285"/>
                  <a:pt x="6363701" y="202565"/>
                </a:cubicBezTo>
                <a:cubicBezTo>
                  <a:pt x="6357843" y="204845"/>
                  <a:pt x="6350486" y="213740"/>
                  <a:pt x="6341631" y="229249"/>
                </a:cubicBezTo>
                <a:cubicBezTo>
                  <a:pt x="6332777" y="244758"/>
                  <a:pt x="6320358" y="259815"/>
                  <a:pt x="6304375" y="274420"/>
                </a:cubicBezTo>
                <a:cubicBezTo>
                  <a:pt x="6288393" y="289026"/>
                  <a:pt x="6275061" y="299118"/>
                  <a:pt x="6264377" y="304696"/>
                </a:cubicBezTo>
                <a:cubicBezTo>
                  <a:pt x="6253693" y="310275"/>
                  <a:pt x="6241795" y="314677"/>
                  <a:pt x="6228681" y="317904"/>
                </a:cubicBezTo>
                <a:cubicBezTo>
                  <a:pt x="6215567" y="321130"/>
                  <a:pt x="6216169" y="317699"/>
                  <a:pt x="6230488" y="307611"/>
                </a:cubicBezTo>
                <a:cubicBezTo>
                  <a:pt x="6244806" y="297523"/>
                  <a:pt x="6260613" y="283613"/>
                  <a:pt x="6277907" y="265881"/>
                </a:cubicBezTo>
                <a:cubicBezTo>
                  <a:pt x="6295202" y="248149"/>
                  <a:pt x="6308065" y="231070"/>
                  <a:pt x="6316497" y="214643"/>
                </a:cubicBezTo>
                <a:cubicBezTo>
                  <a:pt x="6324929" y="198217"/>
                  <a:pt x="6329145" y="185637"/>
                  <a:pt x="6329145" y="176903"/>
                </a:cubicBezTo>
                <a:cubicBezTo>
                  <a:pt x="6329145" y="171024"/>
                  <a:pt x="6331228" y="168296"/>
                  <a:pt x="6335393" y="168719"/>
                </a:cubicBezTo>
                <a:close/>
                <a:moveTo>
                  <a:pt x="4192269" y="168719"/>
                </a:moveTo>
                <a:cubicBezTo>
                  <a:pt x="4196435" y="169142"/>
                  <a:pt x="4202684" y="172716"/>
                  <a:pt x="4211015" y="179442"/>
                </a:cubicBezTo>
                <a:cubicBezTo>
                  <a:pt x="4223247" y="192577"/>
                  <a:pt x="4226434" y="200285"/>
                  <a:pt x="4220576" y="202565"/>
                </a:cubicBezTo>
                <a:cubicBezTo>
                  <a:pt x="4214718" y="204845"/>
                  <a:pt x="4207362" y="213740"/>
                  <a:pt x="4198507" y="229249"/>
                </a:cubicBezTo>
                <a:cubicBezTo>
                  <a:pt x="4189652" y="244758"/>
                  <a:pt x="4177233" y="259815"/>
                  <a:pt x="4161251" y="274420"/>
                </a:cubicBezTo>
                <a:cubicBezTo>
                  <a:pt x="4145269" y="289026"/>
                  <a:pt x="4131936" y="299118"/>
                  <a:pt x="4121253" y="304696"/>
                </a:cubicBezTo>
                <a:cubicBezTo>
                  <a:pt x="4110569" y="310275"/>
                  <a:pt x="4098670" y="314677"/>
                  <a:pt x="4085556" y="317904"/>
                </a:cubicBezTo>
                <a:cubicBezTo>
                  <a:pt x="4072442" y="321130"/>
                  <a:pt x="4073044" y="317699"/>
                  <a:pt x="4087363" y="307611"/>
                </a:cubicBezTo>
                <a:cubicBezTo>
                  <a:pt x="4101682" y="297523"/>
                  <a:pt x="4117488" y="283613"/>
                  <a:pt x="4134782" y="265881"/>
                </a:cubicBezTo>
                <a:cubicBezTo>
                  <a:pt x="4152077" y="248149"/>
                  <a:pt x="4164940" y="231070"/>
                  <a:pt x="4173372" y="214643"/>
                </a:cubicBezTo>
                <a:cubicBezTo>
                  <a:pt x="4181804" y="198217"/>
                  <a:pt x="4186020" y="185637"/>
                  <a:pt x="4186020" y="176903"/>
                </a:cubicBezTo>
                <a:cubicBezTo>
                  <a:pt x="4186020" y="171024"/>
                  <a:pt x="4188103" y="168296"/>
                  <a:pt x="4192269" y="168719"/>
                </a:cubicBezTo>
                <a:close/>
                <a:moveTo>
                  <a:pt x="5856139" y="168531"/>
                </a:moveTo>
                <a:cubicBezTo>
                  <a:pt x="5859339" y="167717"/>
                  <a:pt x="5865113" y="168643"/>
                  <a:pt x="5873463" y="171311"/>
                </a:cubicBezTo>
                <a:cubicBezTo>
                  <a:pt x="5890163" y="176645"/>
                  <a:pt x="5898513" y="185257"/>
                  <a:pt x="5898513" y="197145"/>
                </a:cubicBezTo>
                <a:cubicBezTo>
                  <a:pt x="5898513" y="209793"/>
                  <a:pt x="5890833" y="211765"/>
                  <a:pt x="5875475" y="203060"/>
                </a:cubicBezTo>
                <a:cubicBezTo>
                  <a:pt x="5865235" y="193739"/>
                  <a:pt x="5858165" y="184783"/>
                  <a:pt x="5854265" y="176194"/>
                </a:cubicBezTo>
                <a:cubicBezTo>
                  <a:pt x="5852315" y="171899"/>
                  <a:pt x="5852940" y="169344"/>
                  <a:pt x="5856139" y="168531"/>
                </a:cubicBezTo>
                <a:close/>
                <a:moveTo>
                  <a:pt x="3713015" y="168531"/>
                </a:moveTo>
                <a:cubicBezTo>
                  <a:pt x="3716214" y="167717"/>
                  <a:pt x="3721989" y="168643"/>
                  <a:pt x="3730338" y="171311"/>
                </a:cubicBezTo>
                <a:cubicBezTo>
                  <a:pt x="3747038" y="176645"/>
                  <a:pt x="3755387" y="185257"/>
                  <a:pt x="3755387" y="197145"/>
                </a:cubicBezTo>
                <a:cubicBezTo>
                  <a:pt x="3755387" y="209793"/>
                  <a:pt x="3747708" y="211765"/>
                  <a:pt x="3732350" y="203060"/>
                </a:cubicBezTo>
                <a:cubicBezTo>
                  <a:pt x="3722111" y="193739"/>
                  <a:pt x="3715041" y="184783"/>
                  <a:pt x="3711140" y="176194"/>
                </a:cubicBezTo>
                <a:cubicBezTo>
                  <a:pt x="3709190" y="171899"/>
                  <a:pt x="3709815" y="169344"/>
                  <a:pt x="3713015" y="168531"/>
                </a:cubicBezTo>
                <a:close/>
                <a:moveTo>
                  <a:pt x="2958118" y="160819"/>
                </a:moveTo>
                <a:cubicBezTo>
                  <a:pt x="2960373" y="160980"/>
                  <a:pt x="2963332" y="162011"/>
                  <a:pt x="2966996" y="163911"/>
                </a:cubicBezTo>
                <a:cubicBezTo>
                  <a:pt x="2981651" y="171512"/>
                  <a:pt x="2990901" y="178743"/>
                  <a:pt x="2994744" y="185604"/>
                </a:cubicBezTo>
                <a:cubicBezTo>
                  <a:pt x="2998587" y="192466"/>
                  <a:pt x="2998175" y="201067"/>
                  <a:pt x="2993507" y="211406"/>
                </a:cubicBezTo>
                <a:cubicBezTo>
                  <a:pt x="2988840" y="221745"/>
                  <a:pt x="2983265" y="222957"/>
                  <a:pt x="2976783" y="215041"/>
                </a:cubicBezTo>
                <a:cubicBezTo>
                  <a:pt x="2970301" y="207125"/>
                  <a:pt x="2963661" y="196392"/>
                  <a:pt x="2956864" y="182840"/>
                </a:cubicBezTo>
                <a:cubicBezTo>
                  <a:pt x="2950938" y="167676"/>
                  <a:pt x="2951356" y="160335"/>
                  <a:pt x="2958118" y="160819"/>
                </a:cubicBezTo>
                <a:close/>
                <a:moveTo>
                  <a:pt x="6580020" y="160771"/>
                </a:moveTo>
                <a:lnTo>
                  <a:pt x="6528894" y="173027"/>
                </a:lnTo>
                <a:lnTo>
                  <a:pt x="6534515" y="175882"/>
                </a:lnTo>
                <a:cubicBezTo>
                  <a:pt x="6546266" y="182457"/>
                  <a:pt x="6551149" y="187992"/>
                  <a:pt x="6549163" y="192488"/>
                </a:cubicBezTo>
                <a:cubicBezTo>
                  <a:pt x="6547177" y="196983"/>
                  <a:pt x="6544571" y="200723"/>
                  <a:pt x="6541345" y="203705"/>
                </a:cubicBezTo>
                <a:lnTo>
                  <a:pt x="6581676" y="232163"/>
                </a:lnTo>
                <a:lnTo>
                  <a:pt x="6581676" y="182303"/>
                </a:lnTo>
                <a:cubicBezTo>
                  <a:pt x="6581676" y="169784"/>
                  <a:pt x="6581123" y="162606"/>
                  <a:pt x="6580020" y="160771"/>
                </a:cubicBezTo>
                <a:close/>
                <a:moveTo>
                  <a:pt x="1599539" y="157074"/>
                </a:moveTo>
                <a:cubicBezTo>
                  <a:pt x="1603264" y="158047"/>
                  <a:pt x="1606218" y="160090"/>
                  <a:pt x="1608402" y="163201"/>
                </a:cubicBezTo>
                <a:cubicBezTo>
                  <a:pt x="1612768" y="169425"/>
                  <a:pt x="1609678" y="174168"/>
                  <a:pt x="1599131" y="177430"/>
                </a:cubicBezTo>
                <a:cubicBezTo>
                  <a:pt x="1588583" y="180693"/>
                  <a:pt x="1579033" y="182783"/>
                  <a:pt x="1570479" y="183701"/>
                </a:cubicBezTo>
                <a:cubicBezTo>
                  <a:pt x="1561925" y="184619"/>
                  <a:pt x="1553224" y="183106"/>
                  <a:pt x="1544377" y="179162"/>
                </a:cubicBezTo>
                <a:cubicBezTo>
                  <a:pt x="1535528" y="175218"/>
                  <a:pt x="1533801" y="172078"/>
                  <a:pt x="1539192" y="169741"/>
                </a:cubicBezTo>
                <a:cubicBezTo>
                  <a:pt x="1544585" y="167403"/>
                  <a:pt x="1551044" y="165302"/>
                  <a:pt x="1558573" y="163438"/>
                </a:cubicBezTo>
                <a:cubicBezTo>
                  <a:pt x="1566360" y="161717"/>
                  <a:pt x="1575519" y="159692"/>
                  <a:pt x="1586053" y="157361"/>
                </a:cubicBezTo>
                <a:cubicBezTo>
                  <a:pt x="1591319" y="156196"/>
                  <a:pt x="1595814" y="156100"/>
                  <a:pt x="1599539" y="157074"/>
                </a:cubicBezTo>
                <a:close/>
                <a:moveTo>
                  <a:pt x="5530252" y="155026"/>
                </a:moveTo>
                <a:cubicBezTo>
                  <a:pt x="5532570" y="155337"/>
                  <a:pt x="5535375" y="155972"/>
                  <a:pt x="5538666" y="156931"/>
                </a:cubicBezTo>
                <a:cubicBezTo>
                  <a:pt x="5551831" y="160767"/>
                  <a:pt x="5561306" y="166579"/>
                  <a:pt x="5567092" y="174365"/>
                </a:cubicBezTo>
                <a:cubicBezTo>
                  <a:pt x="5572878" y="182152"/>
                  <a:pt x="5574305" y="191731"/>
                  <a:pt x="5571372" y="203103"/>
                </a:cubicBezTo>
                <a:cubicBezTo>
                  <a:pt x="5568440" y="214475"/>
                  <a:pt x="5559194" y="211793"/>
                  <a:pt x="5543635" y="195058"/>
                </a:cubicBezTo>
                <a:cubicBezTo>
                  <a:pt x="5531948" y="178868"/>
                  <a:pt x="5524907" y="167507"/>
                  <a:pt x="5522512" y="160975"/>
                </a:cubicBezTo>
                <a:cubicBezTo>
                  <a:pt x="5520716" y="156076"/>
                  <a:pt x="5523296" y="154093"/>
                  <a:pt x="5530252" y="155026"/>
                </a:cubicBezTo>
                <a:close/>
                <a:moveTo>
                  <a:pt x="2672752" y="155026"/>
                </a:moveTo>
                <a:cubicBezTo>
                  <a:pt x="2675071" y="155337"/>
                  <a:pt x="2677875" y="155972"/>
                  <a:pt x="2681166" y="156931"/>
                </a:cubicBezTo>
                <a:cubicBezTo>
                  <a:pt x="2694331" y="160767"/>
                  <a:pt x="2703806" y="166579"/>
                  <a:pt x="2709592" y="174365"/>
                </a:cubicBezTo>
                <a:cubicBezTo>
                  <a:pt x="2715379" y="182152"/>
                  <a:pt x="2716806" y="191731"/>
                  <a:pt x="2713873" y="203103"/>
                </a:cubicBezTo>
                <a:cubicBezTo>
                  <a:pt x="2710940" y="214475"/>
                  <a:pt x="2701695" y="211793"/>
                  <a:pt x="2686135" y="195058"/>
                </a:cubicBezTo>
                <a:cubicBezTo>
                  <a:pt x="2674448" y="178868"/>
                  <a:pt x="2667407" y="167507"/>
                  <a:pt x="2665012" y="160975"/>
                </a:cubicBezTo>
                <a:cubicBezTo>
                  <a:pt x="2663216" y="156076"/>
                  <a:pt x="2665796" y="154093"/>
                  <a:pt x="2672752" y="155026"/>
                </a:cubicBezTo>
                <a:close/>
                <a:moveTo>
                  <a:pt x="2243285" y="145929"/>
                </a:moveTo>
                <a:cubicBezTo>
                  <a:pt x="2236545" y="146789"/>
                  <a:pt x="2224736" y="148402"/>
                  <a:pt x="2207858" y="150768"/>
                </a:cubicBezTo>
                <a:cubicBezTo>
                  <a:pt x="2210496" y="174071"/>
                  <a:pt x="2212271" y="193448"/>
                  <a:pt x="2213181" y="208900"/>
                </a:cubicBezTo>
                <a:cubicBezTo>
                  <a:pt x="2214092" y="224352"/>
                  <a:pt x="2214935" y="237512"/>
                  <a:pt x="2215709" y="248382"/>
                </a:cubicBezTo>
                <a:cubicBezTo>
                  <a:pt x="2222191" y="248382"/>
                  <a:pt x="2234366" y="247601"/>
                  <a:pt x="2252233" y="246038"/>
                </a:cubicBezTo>
                <a:cubicBezTo>
                  <a:pt x="2252233" y="204021"/>
                  <a:pt x="2251351" y="177943"/>
                  <a:pt x="2249588" y="167805"/>
                </a:cubicBezTo>
                <a:cubicBezTo>
                  <a:pt x="2247824" y="157666"/>
                  <a:pt x="2245723" y="150374"/>
                  <a:pt x="2243285" y="145929"/>
                </a:cubicBezTo>
                <a:close/>
                <a:moveTo>
                  <a:pt x="814535" y="145929"/>
                </a:moveTo>
                <a:cubicBezTo>
                  <a:pt x="807796" y="146789"/>
                  <a:pt x="795986" y="148402"/>
                  <a:pt x="779108" y="150768"/>
                </a:cubicBezTo>
                <a:cubicBezTo>
                  <a:pt x="781747" y="174071"/>
                  <a:pt x="783521" y="193448"/>
                  <a:pt x="784432" y="208900"/>
                </a:cubicBezTo>
                <a:cubicBezTo>
                  <a:pt x="785342" y="224352"/>
                  <a:pt x="786185" y="237512"/>
                  <a:pt x="786959" y="248382"/>
                </a:cubicBezTo>
                <a:cubicBezTo>
                  <a:pt x="793441" y="248382"/>
                  <a:pt x="805616" y="247601"/>
                  <a:pt x="823484" y="246038"/>
                </a:cubicBezTo>
                <a:cubicBezTo>
                  <a:pt x="823484" y="204021"/>
                  <a:pt x="822602" y="177943"/>
                  <a:pt x="820838" y="167805"/>
                </a:cubicBezTo>
                <a:cubicBezTo>
                  <a:pt x="819074" y="157666"/>
                  <a:pt x="816973" y="150374"/>
                  <a:pt x="814535" y="145929"/>
                </a:cubicBezTo>
                <a:close/>
                <a:moveTo>
                  <a:pt x="2310010" y="139174"/>
                </a:moveTo>
                <a:cubicBezTo>
                  <a:pt x="2292931" y="140938"/>
                  <a:pt x="2278677" y="142451"/>
                  <a:pt x="2267248" y="143713"/>
                </a:cubicBezTo>
                <a:cubicBezTo>
                  <a:pt x="2269843" y="144674"/>
                  <a:pt x="2271392" y="146140"/>
                  <a:pt x="2271894" y="148112"/>
                </a:cubicBezTo>
                <a:cubicBezTo>
                  <a:pt x="2272396" y="150084"/>
                  <a:pt x="2272647" y="154253"/>
                  <a:pt x="2272647" y="160620"/>
                </a:cubicBezTo>
                <a:cubicBezTo>
                  <a:pt x="2278110" y="160706"/>
                  <a:pt x="2284685" y="159376"/>
                  <a:pt x="2292372" y="156630"/>
                </a:cubicBezTo>
                <a:cubicBezTo>
                  <a:pt x="2300058" y="153884"/>
                  <a:pt x="2306117" y="155927"/>
                  <a:pt x="2310548" y="162760"/>
                </a:cubicBezTo>
                <a:cubicBezTo>
                  <a:pt x="2314979" y="169594"/>
                  <a:pt x="2312079" y="174121"/>
                  <a:pt x="2301847" y="176344"/>
                </a:cubicBezTo>
                <a:cubicBezTo>
                  <a:pt x="2291615" y="178567"/>
                  <a:pt x="2281882" y="179678"/>
                  <a:pt x="2272647" y="179678"/>
                </a:cubicBezTo>
                <a:lnTo>
                  <a:pt x="2272647" y="198414"/>
                </a:lnTo>
                <a:cubicBezTo>
                  <a:pt x="2278067" y="198514"/>
                  <a:pt x="2284165" y="197414"/>
                  <a:pt x="2290941" y="195112"/>
                </a:cubicBezTo>
                <a:cubicBezTo>
                  <a:pt x="2297717" y="192810"/>
                  <a:pt x="2303335" y="194768"/>
                  <a:pt x="2307795" y="200984"/>
                </a:cubicBezTo>
                <a:cubicBezTo>
                  <a:pt x="2312254" y="207201"/>
                  <a:pt x="2310093" y="211729"/>
                  <a:pt x="2301309" y="214568"/>
                </a:cubicBezTo>
                <a:cubicBezTo>
                  <a:pt x="2292526" y="217407"/>
                  <a:pt x="2282972" y="218827"/>
                  <a:pt x="2272647" y="218827"/>
                </a:cubicBezTo>
                <a:lnTo>
                  <a:pt x="2272647" y="242962"/>
                </a:lnTo>
                <a:lnTo>
                  <a:pt x="2309128" y="239391"/>
                </a:lnTo>
                <a:cubicBezTo>
                  <a:pt x="2310792" y="221795"/>
                  <a:pt x="2311849" y="202382"/>
                  <a:pt x="2312301" y="181152"/>
                </a:cubicBezTo>
                <a:cubicBezTo>
                  <a:pt x="2312753" y="159921"/>
                  <a:pt x="2311989" y="145929"/>
                  <a:pt x="2310010" y="139174"/>
                </a:cubicBezTo>
                <a:close/>
                <a:moveTo>
                  <a:pt x="881260" y="139174"/>
                </a:moveTo>
                <a:cubicBezTo>
                  <a:pt x="864182" y="140938"/>
                  <a:pt x="849927" y="142451"/>
                  <a:pt x="838498" y="143713"/>
                </a:cubicBezTo>
                <a:cubicBezTo>
                  <a:pt x="841093" y="144674"/>
                  <a:pt x="842642" y="146140"/>
                  <a:pt x="843144" y="148112"/>
                </a:cubicBezTo>
                <a:cubicBezTo>
                  <a:pt x="843646" y="150084"/>
                  <a:pt x="843897" y="154253"/>
                  <a:pt x="843897" y="160620"/>
                </a:cubicBezTo>
                <a:cubicBezTo>
                  <a:pt x="849361" y="160706"/>
                  <a:pt x="855936" y="159376"/>
                  <a:pt x="863622" y="156630"/>
                </a:cubicBezTo>
                <a:cubicBezTo>
                  <a:pt x="871308" y="153884"/>
                  <a:pt x="877367" y="155927"/>
                  <a:pt x="881798" y="162760"/>
                </a:cubicBezTo>
                <a:cubicBezTo>
                  <a:pt x="886230" y="169594"/>
                  <a:pt x="883329" y="174121"/>
                  <a:pt x="873097" y="176344"/>
                </a:cubicBezTo>
                <a:cubicBezTo>
                  <a:pt x="862865" y="178567"/>
                  <a:pt x="853132" y="179678"/>
                  <a:pt x="843897" y="179678"/>
                </a:cubicBezTo>
                <a:lnTo>
                  <a:pt x="843897" y="198414"/>
                </a:lnTo>
                <a:cubicBezTo>
                  <a:pt x="849318" y="198514"/>
                  <a:pt x="855416" y="197414"/>
                  <a:pt x="862191" y="195112"/>
                </a:cubicBezTo>
                <a:cubicBezTo>
                  <a:pt x="868967" y="192810"/>
                  <a:pt x="874585" y="194768"/>
                  <a:pt x="879045" y="200984"/>
                </a:cubicBezTo>
                <a:cubicBezTo>
                  <a:pt x="883505" y="207201"/>
                  <a:pt x="881343" y="211729"/>
                  <a:pt x="872559" y="214568"/>
                </a:cubicBezTo>
                <a:cubicBezTo>
                  <a:pt x="863776" y="217407"/>
                  <a:pt x="854222" y="218827"/>
                  <a:pt x="843897" y="218827"/>
                </a:cubicBezTo>
                <a:lnTo>
                  <a:pt x="843897" y="242962"/>
                </a:lnTo>
                <a:lnTo>
                  <a:pt x="880379" y="239391"/>
                </a:lnTo>
                <a:cubicBezTo>
                  <a:pt x="882042" y="221795"/>
                  <a:pt x="883099" y="202382"/>
                  <a:pt x="883551" y="181152"/>
                </a:cubicBezTo>
                <a:cubicBezTo>
                  <a:pt x="884003" y="159921"/>
                  <a:pt x="883239" y="145929"/>
                  <a:pt x="881260" y="139174"/>
                </a:cubicBezTo>
                <a:close/>
                <a:moveTo>
                  <a:pt x="3052982" y="135013"/>
                </a:moveTo>
                <a:cubicBezTo>
                  <a:pt x="3054702" y="135174"/>
                  <a:pt x="3056746" y="135736"/>
                  <a:pt x="3059114" y="136701"/>
                </a:cubicBezTo>
                <a:cubicBezTo>
                  <a:pt x="3068585" y="140558"/>
                  <a:pt x="3076483" y="145448"/>
                  <a:pt x="3082807" y="151371"/>
                </a:cubicBezTo>
                <a:cubicBezTo>
                  <a:pt x="3089131" y="157293"/>
                  <a:pt x="3088751" y="162836"/>
                  <a:pt x="3081667" y="167998"/>
                </a:cubicBezTo>
                <a:cubicBezTo>
                  <a:pt x="3074583" y="173161"/>
                  <a:pt x="3058780" y="196793"/>
                  <a:pt x="3034258" y="238896"/>
                </a:cubicBezTo>
                <a:cubicBezTo>
                  <a:pt x="3068589" y="236286"/>
                  <a:pt x="3094129" y="233612"/>
                  <a:pt x="3110878" y="230873"/>
                </a:cubicBezTo>
                <a:cubicBezTo>
                  <a:pt x="3127627" y="228134"/>
                  <a:pt x="3141477" y="228969"/>
                  <a:pt x="3152425" y="233379"/>
                </a:cubicBezTo>
                <a:cubicBezTo>
                  <a:pt x="3163374" y="237788"/>
                  <a:pt x="3169587" y="243887"/>
                  <a:pt x="3171064" y="251673"/>
                </a:cubicBezTo>
                <a:cubicBezTo>
                  <a:pt x="3172541" y="259460"/>
                  <a:pt x="3163320" y="262231"/>
                  <a:pt x="3143402" y="259987"/>
                </a:cubicBezTo>
                <a:cubicBezTo>
                  <a:pt x="3123483" y="257743"/>
                  <a:pt x="3096391" y="257517"/>
                  <a:pt x="3062125" y="259309"/>
                </a:cubicBezTo>
                <a:cubicBezTo>
                  <a:pt x="3027859" y="261102"/>
                  <a:pt x="2996734" y="264250"/>
                  <a:pt x="2968749" y="268753"/>
                </a:cubicBezTo>
                <a:cubicBezTo>
                  <a:pt x="2940764" y="273255"/>
                  <a:pt x="2921584" y="276632"/>
                  <a:pt x="2911209" y="278884"/>
                </a:cubicBezTo>
                <a:cubicBezTo>
                  <a:pt x="2900833" y="281135"/>
                  <a:pt x="2889250" y="276833"/>
                  <a:pt x="2876459" y="265978"/>
                </a:cubicBezTo>
                <a:cubicBezTo>
                  <a:pt x="2863667" y="255122"/>
                  <a:pt x="2865578" y="250153"/>
                  <a:pt x="2882191" y="251071"/>
                </a:cubicBezTo>
                <a:cubicBezTo>
                  <a:pt x="2898804" y="251989"/>
                  <a:pt x="2917551" y="251562"/>
                  <a:pt x="2938430" y="249791"/>
                </a:cubicBezTo>
                <a:cubicBezTo>
                  <a:pt x="2959309" y="248020"/>
                  <a:pt x="2985164" y="244991"/>
                  <a:pt x="3015996" y="240703"/>
                </a:cubicBezTo>
                <a:cubicBezTo>
                  <a:pt x="3028200" y="211091"/>
                  <a:pt x="3036517" y="189889"/>
                  <a:pt x="3040948" y="177097"/>
                </a:cubicBezTo>
                <a:cubicBezTo>
                  <a:pt x="3045379" y="164306"/>
                  <a:pt x="3047146" y="153411"/>
                  <a:pt x="3046251" y="144412"/>
                </a:cubicBezTo>
                <a:cubicBezTo>
                  <a:pt x="3045578" y="137663"/>
                  <a:pt x="3047822" y="134530"/>
                  <a:pt x="3052982" y="135013"/>
                </a:cubicBezTo>
                <a:close/>
                <a:moveTo>
                  <a:pt x="2381037" y="131334"/>
                </a:moveTo>
                <a:cubicBezTo>
                  <a:pt x="2376922" y="130266"/>
                  <a:pt x="2361484" y="131617"/>
                  <a:pt x="2334725" y="135389"/>
                </a:cubicBezTo>
                <a:cubicBezTo>
                  <a:pt x="2343731" y="142329"/>
                  <a:pt x="2346854" y="148280"/>
                  <a:pt x="2344093" y="153242"/>
                </a:cubicBezTo>
                <a:cubicBezTo>
                  <a:pt x="2341333" y="158204"/>
                  <a:pt x="2339063" y="167138"/>
                  <a:pt x="2337285" y="180044"/>
                </a:cubicBezTo>
                <a:cubicBezTo>
                  <a:pt x="2335507" y="192950"/>
                  <a:pt x="2333757" y="211671"/>
                  <a:pt x="2332037" y="236207"/>
                </a:cubicBezTo>
                <a:cubicBezTo>
                  <a:pt x="2345717" y="234401"/>
                  <a:pt x="2355487" y="234519"/>
                  <a:pt x="2361344" y="236562"/>
                </a:cubicBezTo>
                <a:cubicBezTo>
                  <a:pt x="2367202" y="238606"/>
                  <a:pt x="2370694" y="241531"/>
                  <a:pt x="2371820" y="245339"/>
                </a:cubicBezTo>
                <a:cubicBezTo>
                  <a:pt x="2372945" y="249146"/>
                  <a:pt x="2375118" y="243851"/>
                  <a:pt x="2378338" y="229453"/>
                </a:cubicBezTo>
                <a:cubicBezTo>
                  <a:pt x="2381557" y="215056"/>
                  <a:pt x="2383840" y="200181"/>
                  <a:pt x="2385189" y="184830"/>
                </a:cubicBezTo>
                <a:cubicBezTo>
                  <a:pt x="2386536" y="169479"/>
                  <a:pt x="2387211" y="156483"/>
                  <a:pt x="2387211" y="145843"/>
                </a:cubicBezTo>
                <a:cubicBezTo>
                  <a:pt x="2387211" y="137238"/>
                  <a:pt x="2385153" y="132402"/>
                  <a:pt x="2381037" y="131334"/>
                </a:cubicBezTo>
                <a:close/>
                <a:moveTo>
                  <a:pt x="952287" y="131334"/>
                </a:moveTo>
                <a:cubicBezTo>
                  <a:pt x="948172" y="130266"/>
                  <a:pt x="932735" y="131617"/>
                  <a:pt x="905976" y="135389"/>
                </a:cubicBezTo>
                <a:cubicBezTo>
                  <a:pt x="914981" y="142329"/>
                  <a:pt x="918104" y="148280"/>
                  <a:pt x="915344" y="153242"/>
                </a:cubicBezTo>
                <a:cubicBezTo>
                  <a:pt x="912583" y="158204"/>
                  <a:pt x="910314" y="167138"/>
                  <a:pt x="908535" y="180044"/>
                </a:cubicBezTo>
                <a:cubicBezTo>
                  <a:pt x="906757" y="192950"/>
                  <a:pt x="905008" y="211671"/>
                  <a:pt x="903287" y="236207"/>
                </a:cubicBezTo>
                <a:cubicBezTo>
                  <a:pt x="916968" y="234401"/>
                  <a:pt x="926737" y="234519"/>
                  <a:pt x="932595" y="236562"/>
                </a:cubicBezTo>
                <a:cubicBezTo>
                  <a:pt x="938453" y="238606"/>
                  <a:pt x="941944" y="241531"/>
                  <a:pt x="943071" y="245339"/>
                </a:cubicBezTo>
                <a:cubicBezTo>
                  <a:pt x="944196" y="249146"/>
                  <a:pt x="946368" y="243851"/>
                  <a:pt x="949588" y="229453"/>
                </a:cubicBezTo>
                <a:cubicBezTo>
                  <a:pt x="952807" y="215056"/>
                  <a:pt x="955091" y="200181"/>
                  <a:pt x="956439" y="184830"/>
                </a:cubicBezTo>
                <a:cubicBezTo>
                  <a:pt x="957787" y="169479"/>
                  <a:pt x="958461" y="156483"/>
                  <a:pt x="958461" y="145843"/>
                </a:cubicBezTo>
                <a:cubicBezTo>
                  <a:pt x="958461" y="137238"/>
                  <a:pt x="956403" y="132402"/>
                  <a:pt x="952287" y="131334"/>
                </a:cubicBezTo>
                <a:close/>
                <a:moveTo>
                  <a:pt x="5454120" y="127699"/>
                </a:moveTo>
                <a:cubicBezTo>
                  <a:pt x="5449194" y="128136"/>
                  <a:pt x="5436657" y="130362"/>
                  <a:pt x="5416509" y="134378"/>
                </a:cubicBezTo>
                <a:lnTo>
                  <a:pt x="5417692" y="172773"/>
                </a:lnTo>
                <a:cubicBezTo>
                  <a:pt x="5425623" y="172028"/>
                  <a:pt x="5432222" y="170264"/>
                  <a:pt x="5437492" y="167482"/>
                </a:cubicBezTo>
                <a:cubicBezTo>
                  <a:pt x="5442762" y="164700"/>
                  <a:pt x="5448456" y="166317"/>
                  <a:pt x="5454571" y="172333"/>
                </a:cubicBezTo>
                <a:cubicBezTo>
                  <a:pt x="5460688" y="178348"/>
                  <a:pt x="5458931" y="183324"/>
                  <a:pt x="5449301" y="187261"/>
                </a:cubicBezTo>
                <a:cubicBezTo>
                  <a:pt x="5439672" y="191197"/>
                  <a:pt x="5429193" y="193165"/>
                  <a:pt x="5417864" y="193165"/>
                </a:cubicBezTo>
                <a:lnTo>
                  <a:pt x="5419026" y="228098"/>
                </a:lnTo>
                <a:cubicBezTo>
                  <a:pt x="5423558" y="228227"/>
                  <a:pt x="5430312" y="226460"/>
                  <a:pt x="5439289" y="222796"/>
                </a:cubicBezTo>
                <a:cubicBezTo>
                  <a:pt x="5448265" y="219132"/>
                  <a:pt x="5454285" y="219325"/>
                  <a:pt x="5457346" y="223376"/>
                </a:cubicBezTo>
                <a:cubicBezTo>
                  <a:pt x="5460408" y="227428"/>
                  <a:pt x="5462663" y="227169"/>
                  <a:pt x="5464112" y="222602"/>
                </a:cubicBezTo>
                <a:cubicBezTo>
                  <a:pt x="5465560" y="218035"/>
                  <a:pt x="5466510" y="202519"/>
                  <a:pt x="5466961" y="176054"/>
                </a:cubicBezTo>
                <a:cubicBezTo>
                  <a:pt x="5467413" y="149589"/>
                  <a:pt x="5466617" y="134804"/>
                  <a:pt x="5464574" y="131700"/>
                </a:cubicBezTo>
                <a:cubicBezTo>
                  <a:pt x="5462530" y="128595"/>
                  <a:pt x="5459046" y="127261"/>
                  <a:pt x="5454120" y="127699"/>
                </a:cubicBezTo>
                <a:close/>
                <a:moveTo>
                  <a:pt x="2596620" y="127699"/>
                </a:moveTo>
                <a:cubicBezTo>
                  <a:pt x="2591695" y="128136"/>
                  <a:pt x="2579157" y="130362"/>
                  <a:pt x="2559009" y="134378"/>
                </a:cubicBezTo>
                <a:lnTo>
                  <a:pt x="2560192" y="172773"/>
                </a:lnTo>
                <a:cubicBezTo>
                  <a:pt x="2568122" y="172028"/>
                  <a:pt x="2574723" y="170264"/>
                  <a:pt x="2579993" y="167482"/>
                </a:cubicBezTo>
                <a:cubicBezTo>
                  <a:pt x="2585263" y="164700"/>
                  <a:pt x="2590956" y="166317"/>
                  <a:pt x="2597072" y="172333"/>
                </a:cubicBezTo>
                <a:cubicBezTo>
                  <a:pt x="2603188" y="178348"/>
                  <a:pt x="2601431" y="183324"/>
                  <a:pt x="2591802" y="187261"/>
                </a:cubicBezTo>
                <a:cubicBezTo>
                  <a:pt x="2582172" y="191197"/>
                  <a:pt x="2571693" y="193165"/>
                  <a:pt x="2560365" y="193165"/>
                </a:cubicBezTo>
                <a:lnTo>
                  <a:pt x="2561526" y="228098"/>
                </a:lnTo>
                <a:cubicBezTo>
                  <a:pt x="2566057" y="228227"/>
                  <a:pt x="2572812" y="226460"/>
                  <a:pt x="2581789" y="222796"/>
                </a:cubicBezTo>
                <a:cubicBezTo>
                  <a:pt x="2590766" y="219132"/>
                  <a:pt x="2596785" y="219325"/>
                  <a:pt x="2599847" y="223376"/>
                </a:cubicBezTo>
                <a:cubicBezTo>
                  <a:pt x="2602908" y="227428"/>
                  <a:pt x="2605163" y="227169"/>
                  <a:pt x="2606612" y="222602"/>
                </a:cubicBezTo>
                <a:cubicBezTo>
                  <a:pt x="2608060" y="218035"/>
                  <a:pt x="2609010" y="202519"/>
                  <a:pt x="2609462" y="176054"/>
                </a:cubicBezTo>
                <a:cubicBezTo>
                  <a:pt x="2609914" y="149589"/>
                  <a:pt x="2609118" y="134804"/>
                  <a:pt x="2607074" y="131700"/>
                </a:cubicBezTo>
                <a:cubicBezTo>
                  <a:pt x="2605031" y="128595"/>
                  <a:pt x="2601546" y="127261"/>
                  <a:pt x="2596620" y="127699"/>
                </a:cubicBezTo>
                <a:close/>
                <a:moveTo>
                  <a:pt x="6666137" y="121463"/>
                </a:moveTo>
                <a:cubicBezTo>
                  <a:pt x="6676055" y="121356"/>
                  <a:pt x="6684199" y="125177"/>
                  <a:pt x="6690572" y="132926"/>
                </a:cubicBezTo>
                <a:cubicBezTo>
                  <a:pt x="6699069" y="143258"/>
                  <a:pt x="6693536" y="148678"/>
                  <a:pt x="6673977" y="149187"/>
                </a:cubicBezTo>
                <a:cubicBezTo>
                  <a:pt x="6654417" y="149696"/>
                  <a:pt x="6631801" y="151908"/>
                  <a:pt x="6606133" y="155823"/>
                </a:cubicBezTo>
                <a:cubicBezTo>
                  <a:pt x="6609732" y="159896"/>
                  <a:pt x="6610840" y="164553"/>
                  <a:pt x="6609457" y="169794"/>
                </a:cubicBezTo>
                <a:cubicBezTo>
                  <a:pt x="6608073" y="175036"/>
                  <a:pt x="6606965" y="180976"/>
                  <a:pt x="6606133" y="187616"/>
                </a:cubicBezTo>
                <a:cubicBezTo>
                  <a:pt x="6616831" y="185049"/>
                  <a:pt x="6626371" y="182156"/>
                  <a:pt x="6634753" y="178936"/>
                </a:cubicBezTo>
                <a:cubicBezTo>
                  <a:pt x="6643134" y="175717"/>
                  <a:pt x="6651258" y="177613"/>
                  <a:pt x="6659124" y="184626"/>
                </a:cubicBezTo>
                <a:cubicBezTo>
                  <a:pt x="6666989" y="191638"/>
                  <a:pt x="6663784" y="197292"/>
                  <a:pt x="6649509" y="201587"/>
                </a:cubicBezTo>
                <a:cubicBezTo>
                  <a:pt x="6635233" y="205881"/>
                  <a:pt x="6620710" y="207577"/>
                  <a:pt x="6605940" y="206674"/>
                </a:cubicBezTo>
                <a:lnTo>
                  <a:pt x="6604757" y="244446"/>
                </a:lnTo>
                <a:cubicBezTo>
                  <a:pt x="6630110" y="257108"/>
                  <a:pt x="6653259" y="265221"/>
                  <a:pt x="6674203" y="268785"/>
                </a:cubicBezTo>
                <a:cubicBezTo>
                  <a:pt x="6695146" y="272348"/>
                  <a:pt x="6714907" y="275607"/>
                  <a:pt x="6733485" y="278561"/>
                </a:cubicBezTo>
                <a:cubicBezTo>
                  <a:pt x="6752063" y="281515"/>
                  <a:pt x="6754321" y="285548"/>
                  <a:pt x="6740261" y="290661"/>
                </a:cubicBezTo>
                <a:cubicBezTo>
                  <a:pt x="6726200" y="295773"/>
                  <a:pt x="6710153" y="300150"/>
                  <a:pt x="6692121" y="303793"/>
                </a:cubicBezTo>
                <a:cubicBezTo>
                  <a:pt x="6674087" y="307435"/>
                  <a:pt x="6660293" y="307614"/>
                  <a:pt x="6650735" y="304331"/>
                </a:cubicBezTo>
                <a:cubicBezTo>
                  <a:pt x="6641177" y="301047"/>
                  <a:pt x="6624467" y="289944"/>
                  <a:pt x="6600605" y="271022"/>
                </a:cubicBezTo>
                <a:cubicBezTo>
                  <a:pt x="6576743" y="252100"/>
                  <a:pt x="6553611" y="233798"/>
                  <a:pt x="6531213" y="216117"/>
                </a:cubicBezTo>
                <a:cubicBezTo>
                  <a:pt x="6526667" y="223072"/>
                  <a:pt x="6518643" y="232755"/>
                  <a:pt x="6507143" y="245166"/>
                </a:cubicBezTo>
                <a:cubicBezTo>
                  <a:pt x="6495641" y="257578"/>
                  <a:pt x="6484531" y="267279"/>
                  <a:pt x="6473813" y="274270"/>
                </a:cubicBezTo>
                <a:cubicBezTo>
                  <a:pt x="6463093" y="281261"/>
                  <a:pt x="6451395" y="286140"/>
                  <a:pt x="6438719" y="288908"/>
                </a:cubicBezTo>
                <a:cubicBezTo>
                  <a:pt x="6426041" y="291675"/>
                  <a:pt x="6426605" y="287811"/>
                  <a:pt x="6440407" y="277314"/>
                </a:cubicBezTo>
                <a:cubicBezTo>
                  <a:pt x="6454209" y="266817"/>
                  <a:pt x="6468643" y="252258"/>
                  <a:pt x="6483707" y="233637"/>
                </a:cubicBezTo>
                <a:cubicBezTo>
                  <a:pt x="6498771" y="215016"/>
                  <a:pt x="6508293" y="201328"/>
                  <a:pt x="6512273" y="192574"/>
                </a:cubicBezTo>
                <a:cubicBezTo>
                  <a:pt x="6514263" y="188196"/>
                  <a:pt x="6515698" y="184354"/>
                  <a:pt x="6516580" y="181047"/>
                </a:cubicBezTo>
                <a:lnTo>
                  <a:pt x="6517173" y="176039"/>
                </a:lnTo>
                <a:lnTo>
                  <a:pt x="6496097" y="181668"/>
                </a:lnTo>
                <a:cubicBezTo>
                  <a:pt x="6486095" y="184844"/>
                  <a:pt x="6475813" y="181456"/>
                  <a:pt x="6465251" y="171504"/>
                </a:cubicBezTo>
                <a:cubicBezTo>
                  <a:pt x="6454690" y="161552"/>
                  <a:pt x="6453424" y="157032"/>
                  <a:pt x="6461455" y="157942"/>
                </a:cubicBezTo>
                <a:cubicBezTo>
                  <a:pt x="6469485" y="158853"/>
                  <a:pt x="6476935" y="158878"/>
                  <a:pt x="6483805" y="158017"/>
                </a:cubicBezTo>
                <a:cubicBezTo>
                  <a:pt x="6490673" y="157157"/>
                  <a:pt x="6503831" y="155146"/>
                  <a:pt x="6523275" y="151984"/>
                </a:cubicBezTo>
                <a:cubicBezTo>
                  <a:pt x="6542721" y="148822"/>
                  <a:pt x="6565941" y="144089"/>
                  <a:pt x="6592937" y="137787"/>
                </a:cubicBezTo>
                <a:cubicBezTo>
                  <a:pt x="6619932" y="131484"/>
                  <a:pt x="6640829" y="126516"/>
                  <a:pt x="6655629" y="122880"/>
                </a:cubicBezTo>
                <a:cubicBezTo>
                  <a:pt x="6659329" y="121971"/>
                  <a:pt x="6662831" y="121499"/>
                  <a:pt x="6666137" y="121463"/>
                </a:cubicBezTo>
                <a:close/>
                <a:moveTo>
                  <a:pt x="1521447" y="112179"/>
                </a:moveTo>
                <a:cubicBezTo>
                  <a:pt x="1518937" y="116051"/>
                  <a:pt x="1515466" y="119206"/>
                  <a:pt x="1511036" y="121643"/>
                </a:cubicBezTo>
                <a:cubicBezTo>
                  <a:pt x="1518564" y="122862"/>
                  <a:pt x="1523594" y="126394"/>
                  <a:pt x="1526125" y="132237"/>
                </a:cubicBezTo>
                <a:lnTo>
                  <a:pt x="1525176" y="143311"/>
                </a:lnTo>
                <a:lnTo>
                  <a:pt x="1531965" y="133216"/>
                </a:lnTo>
                <a:cubicBezTo>
                  <a:pt x="1537701" y="122819"/>
                  <a:pt x="1540332" y="117166"/>
                  <a:pt x="1539859" y="116255"/>
                </a:cubicBezTo>
                <a:cubicBezTo>
                  <a:pt x="1539386" y="115345"/>
                  <a:pt x="1537400" y="114889"/>
                  <a:pt x="1533900" y="114889"/>
                </a:cubicBezTo>
                <a:cubicBezTo>
                  <a:pt x="1527764" y="114889"/>
                  <a:pt x="1523612" y="113986"/>
                  <a:pt x="1521447" y="112179"/>
                </a:cubicBezTo>
                <a:close/>
                <a:moveTo>
                  <a:pt x="6328715" y="98111"/>
                </a:moveTo>
                <a:cubicBezTo>
                  <a:pt x="6334407" y="99631"/>
                  <a:pt x="6341003" y="104614"/>
                  <a:pt x="6348505" y="113061"/>
                </a:cubicBezTo>
                <a:cubicBezTo>
                  <a:pt x="6356391" y="122267"/>
                  <a:pt x="6357377" y="128785"/>
                  <a:pt x="6351462" y="132614"/>
                </a:cubicBezTo>
                <a:cubicBezTo>
                  <a:pt x="6345547" y="136443"/>
                  <a:pt x="6339036" y="142799"/>
                  <a:pt x="6331931" y="151683"/>
                </a:cubicBezTo>
                <a:cubicBezTo>
                  <a:pt x="6324825" y="160566"/>
                  <a:pt x="6316865" y="168952"/>
                  <a:pt x="6308054" y="176839"/>
                </a:cubicBezTo>
                <a:cubicBezTo>
                  <a:pt x="6299241" y="184726"/>
                  <a:pt x="6289078" y="190319"/>
                  <a:pt x="6277563" y="193617"/>
                </a:cubicBezTo>
                <a:cubicBezTo>
                  <a:pt x="6266048" y="196915"/>
                  <a:pt x="6264667" y="193832"/>
                  <a:pt x="6273423" y="184368"/>
                </a:cubicBezTo>
                <a:cubicBezTo>
                  <a:pt x="6282177" y="174903"/>
                  <a:pt x="6290745" y="164431"/>
                  <a:pt x="6299127" y="152952"/>
                </a:cubicBezTo>
                <a:cubicBezTo>
                  <a:pt x="6307509" y="141472"/>
                  <a:pt x="6312582" y="132854"/>
                  <a:pt x="6314346" y="127096"/>
                </a:cubicBezTo>
                <a:cubicBezTo>
                  <a:pt x="6316110" y="121339"/>
                  <a:pt x="6317522" y="114688"/>
                  <a:pt x="6318583" y="107146"/>
                </a:cubicBezTo>
                <a:cubicBezTo>
                  <a:pt x="6319644" y="99603"/>
                  <a:pt x="6323021" y="96591"/>
                  <a:pt x="6328715" y="98111"/>
                </a:cubicBezTo>
                <a:close/>
                <a:moveTo>
                  <a:pt x="4185590" y="98111"/>
                </a:moveTo>
                <a:cubicBezTo>
                  <a:pt x="4191283" y="99631"/>
                  <a:pt x="4197880" y="104614"/>
                  <a:pt x="4205379" y="113061"/>
                </a:cubicBezTo>
                <a:cubicBezTo>
                  <a:pt x="4213266" y="122267"/>
                  <a:pt x="4214252" y="128785"/>
                  <a:pt x="4208337" y="132614"/>
                </a:cubicBezTo>
                <a:cubicBezTo>
                  <a:pt x="4202422" y="136443"/>
                  <a:pt x="4195911" y="142799"/>
                  <a:pt x="4188806" y="151683"/>
                </a:cubicBezTo>
                <a:cubicBezTo>
                  <a:pt x="4181700" y="160566"/>
                  <a:pt x="4173741" y="168952"/>
                  <a:pt x="4164929" y="176839"/>
                </a:cubicBezTo>
                <a:cubicBezTo>
                  <a:pt x="4156117" y="184726"/>
                  <a:pt x="4145954" y="190319"/>
                  <a:pt x="4134438" y="193617"/>
                </a:cubicBezTo>
                <a:cubicBezTo>
                  <a:pt x="4122923" y="196915"/>
                  <a:pt x="4121543" y="193832"/>
                  <a:pt x="4130298" y="184368"/>
                </a:cubicBezTo>
                <a:cubicBezTo>
                  <a:pt x="4139052" y="174903"/>
                  <a:pt x="4147621" y="164431"/>
                  <a:pt x="4156002" y="152952"/>
                </a:cubicBezTo>
                <a:cubicBezTo>
                  <a:pt x="4164384" y="141472"/>
                  <a:pt x="4169457" y="132854"/>
                  <a:pt x="4171221" y="127096"/>
                </a:cubicBezTo>
                <a:cubicBezTo>
                  <a:pt x="4172985" y="121339"/>
                  <a:pt x="4174397" y="114688"/>
                  <a:pt x="4175458" y="107146"/>
                </a:cubicBezTo>
                <a:cubicBezTo>
                  <a:pt x="4176520" y="99603"/>
                  <a:pt x="4179897" y="96591"/>
                  <a:pt x="4185590" y="98111"/>
                </a:cubicBezTo>
                <a:close/>
                <a:moveTo>
                  <a:pt x="5848265" y="97337"/>
                </a:moveTo>
                <a:lnTo>
                  <a:pt x="5840478" y="107511"/>
                </a:lnTo>
                <a:cubicBezTo>
                  <a:pt x="5845367" y="107999"/>
                  <a:pt x="5849773" y="109712"/>
                  <a:pt x="5853695" y="112652"/>
                </a:cubicBezTo>
                <a:cubicBezTo>
                  <a:pt x="5857617" y="115592"/>
                  <a:pt x="5861809" y="118532"/>
                  <a:pt x="5866268" y="121471"/>
                </a:cubicBezTo>
                <a:cubicBezTo>
                  <a:pt x="5871531" y="114746"/>
                  <a:pt x="5875045" y="109268"/>
                  <a:pt x="5876808" y="105037"/>
                </a:cubicBezTo>
                <a:cubicBezTo>
                  <a:pt x="5878572" y="100807"/>
                  <a:pt x="5878127" y="98692"/>
                  <a:pt x="5875475" y="98692"/>
                </a:cubicBezTo>
                <a:cubicBezTo>
                  <a:pt x="5871473" y="98692"/>
                  <a:pt x="5866979" y="99366"/>
                  <a:pt x="5861988" y="100714"/>
                </a:cubicBezTo>
                <a:cubicBezTo>
                  <a:pt x="5856998" y="102062"/>
                  <a:pt x="5852423" y="100936"/>
                  <a:pt x="5848265" y="97337"/>
                </a:cubicBezTo>
                <a:close/>
                <a:moveTo>
                  <a:pt x="3705139" y="97337"/>
                </a:moveTo>
                <a:lnTo>
                  <a:pt x="3697352" y="107511"/>
                </a:lnTo>
                <a:cubicBezTo>
                  <a:pt x="3702243" y="107999"/>
                  <a:pt x="3706649" y="109712"/>
                  <a:pt x="3710570" y="112652"/>
                </a:cubicBezTo>
                <a:cubicBezTo>
                  <a:pt x="3714493" y="115592"/>
                  <a:pt x="3718684" y="118532"/>
                  <a:pt x="3723143" y="121471"/>
                </a:cubicBezTo>
                <a:cubicBezTo>
                  <a:pt x="3728406" y="114746"/>
                  <a:pt x="3731919" y="109268"/>
                  <a:pt x="3733683" y="105037"/>
                </a:cubicBezTo>
                <a:cubicBezTo>
                  <a:pt x="3735447" y="100807"/>
                  <a:pt x="3735003" y="98692"/>
                  <a:pt x="3732350" y="98692"/>
                </a:cubicBezTo>
                <a:cubicBezTo>
                  <a:pt x="3728349" y="98692"/>
                  <a:pt x="3723853" y="99366"/>
                  <a:pt x="3718863" y="100714"/>
                </a:cubicBezTo>
                <a:cubicBezTo>
                  <a:pt x="3713872" y="102062"/>
                  <a:pt x="3709298" y="100936"/>
                  <a:pt x="3705139" y="97337"/>
                </a:cubicBezTo>
                <a:close/>
                <a:moveTo>
                  <a:pt x="3082125" y="92061"/>
                </a:moveTo>
                <a:cubicBezTo>
                  <a:pt x="3087846" y="92226"/>
                  <a:pt x="3093283" y="93386"/>
                  <a:pt x="3098435" y="95541"/>
                </a:cubicBezTo>
                <a:cubicBezTo>
                  <a:pt x="3108738" y="99850"/>
                  <a:pt x="3111470" y="104571"/>
                  <a:pt x="3106630" y="109705"/>
                </a:cubicBezTo>
                <a:cubicBezTo>
                  <a:pt x="3101790" y="114839"/>
                  <a:pt x="3090078" y="118786"/>
                  <a:pt x="3071493" y="121547"/>
                </a:cubicBezTo>
                <a:cubicBezTo>
                  <a:pt x="3052908" y="124307"/>
                  <a:pt x="3035208" y="127430"/>
                  <a:pt x="3018395" y="130914"/>
                </a:cubicBezTo>
                <a:cubicBezTo>
                  <a:pt x="3001581" y="134399"/>
                  <a:pt x="2987993" y="137099"/>
                  <a:pt x="2977633" y="139013"/>
                </a:cubicBezTo>
                <a:cubicBezTo>
                  <a:pt x="2967272" y="140927"/>
                  <a:pt x="2955871" y="138468"/>
                  <a:pt x="2943431" y="131635"/>
                </a:cubicBezTo>
                <a:cubicBezTo>
                  <a:pt x="2930991" y="124802"/>
                  <a:pt x="2932945" y="120518"/>
                  <a:pt x="2949293" y="118783"/>
                </a:cubicBezTo>
                <a:cubicBezTo>
                  <a:pt x="2965640" y="117047"/>
                  <a:pt x="2985523" y="113484"/>
                  <a:pt x="3008941" y="108092"/>
                </a:cubicBezTo>
                <a:cubicBezTo>
                  <a:pt x="3033132" y="102714"/>
                  <a:pt x="3051521" y="98201"/>
                  <a:pt x="3064104" y="94551"/>
                </a:cubicBezTo>
                <a:cubicBezTo>
                  <a:pt x="3070396" y="92726"/>
                  <a:pt x="3076403" y="91896"/>
                  <a:pt x="3082125" y="92061"/>
                </a:cubicBezTo>
                <a:close/>
                <a:moveTo>
                  <a:pt x="5188838" y="74789"/>
                </a:moveTo>
                <a:cubicBezTo>
                  <a:pt x="5192530" y="74082"/>
                  <a:pt x="5199195" y="75812"/>
                  <a:pt x="5208831" y="79978"/>
                </a:cubicBezTo>
                <a:cubicBezTo>
                  <a:pt x="5222068" y="84309"/>
                  <a:pt x="5226886" y="90246"/>
                  <a:pt x="5223286" y="97789"/>
                </a:cubicBezTo>
                <a:cubicBezTo>
                  <a:pt x="5219687" y="105331"/>
                  <a:pt x="5218561" y="122375"/>
                  <a:pt x="5219909" y="148919"/>
                </a:cubicBezTo>
                <a:cubicBezTo>
                  <a:pt x="5221257" y="175462"/>
                  <a:pt x="5218837" y="193298"/>
                  <a:pt x="5212649" y="202425"/>
                </a:cubicBezTo>
                <a:cubicBezTo>
                  <a:pt x="5206462" y="211553"/>
                  <a:pt x="5201033" y="210323"/>
                  <a:pt x="5196366" y="198736"/>
                </a:cubicBezTo>
                <a:cubicBezTo>
                  <a:pt x="5191698" y="187150"/>
                  <a:pt x="5190042" y="178316"/>
                  <a:pt x="5191397" y="172236"/>
                </a:cubicBezTo>
                <a:cubicBezTo>
                  <a:pt x="5192752" y="166155"/>
                  <a:pt x="5193430" y="152862"/>
                  <a:pt x="5193430" y="132356"/>
                </a:cubicBezTo>
                <a:cubicBezTo>
                  <a:pt x="5193430" y="111419"/>
                  <a:pt x="5191179" y="95372"/>
                  <a:pt x="5186676" y="84216"/>
                </a:cubicBezTo>
                <a:cubicBezTo>
                  <a:pt x="5184424" y="78637"/>
                  <a:pt x="5185145" y="75495"/>
                  <a:pt x="5188838" y="74789"/>
                </a:cubicBezTo>
                <a:close/>
                <a:moveTo>
                  <a:pt x="1251943" y="72533"/>
                </a:moveTo>
                <a:cubicBezTo>
                  <a:pt x="1253488" y="72380"/>
                  <a:pt x="1255461" y="72539"/>
                  <a:pt x="1257859" y="73009"/>
                </a:cubicBezTo>
                <a:cubicBezTo>
                  <a:pt x="1267452" y="74887"/>
                  <a:pt x="1275128" y="77483"/>
                  <a:pt x="1280886" y="80795"/>
                </a:cubicBezTo>
                <a:cubicBezTo>
                  <a:pt x="1286643" y="84108"/>
                  <a:pt x="1288375" y="88123"/>
                  <a:pt x="1286080" y="92841"/>
                </a:cubicBezTo>
                <a:cubicBezTo>
                  <a:pt x="1283786" y="97559"/>
                  <a:pt x="1282201" y="103621"/>
                  <a:pt x="1281327" y="111028"/>
                </a:cubicBezTo>
                <a:cubicBezTo>
                  <a:pt x="1280452" y="118435"/>
                  <a:pt x="1279352" y="126960"/>
                  <a:pt x="1278025" y="136604"/>
                </a:cubicBezTo>
                <a:cubicBezTo>
                  <a:pt x="1276698" y="146248"/>
                  <a:pt x="1274236" y="160635"/>
                  <a:pt x="1270636" y="179764"/>
                </a:cubicBezTo>
                <a:cubicBezTo>
                  <a:pt x="1285033" y="187193"/>
                  <a:pt x="1291533" y="192606"/>
                  <a:pt x="1290135" y="196005"/>
                </a:cubicBezTo>
                <a:cubicBezTo>
                  <a:pt x="1288737" y="199403"/>
                  <a:pt x="1287163" y="209811"/>
                  <a:pt x="1285413" y="227227"/>
                </a:cubicBezTo>
                <a:cubicBezTo>
                  <a:pt x="1283665" y="244643"/>
                  <a:pt x="1284783" y="256140"/>
                  <a:pt x="1288769" y="261719"/>
                </a:cubicBezTo>
                <a:cubicBezTo>
                  <a:pt x="1292756" y="267297"/>
                  <a:pt x="1302439" y="270298"/>
                  <a:pt x="1317819" y="270721"/>
                </a:cubicBezTo>
                <a:cubicBezTo>
                  <a:pt x="1333199" y="271144"/>
                  <a:pt x="1344284" y="269756"/>
                  <a:pt x="1351074" y="266558"/>
                </a:cubicBezTo>
                <a:cubicBezTo>
                  <a:pt x="1357864" y="263361"/>
                  <a:pt x="1362561" y="257424"/>
                  <a:pt x="1365163" y="248748"/>
                </a:cubicBezTo>
                <a:cubicBezTo>
                  <a:pt x="1367766" y="240072"/>
                  <a:pt x="1371390" y="229962"/>
                  <a:pt x="1376036" y="218418"/>
                </a:cubicBezTo>
                <a:cubicBezTo>
                  <a:pt x="1380683" y="206874"/>
                  <a:pt x="1383386" y="209811"/>
                  <a:pt x="1384146" y="227227"/>
                </a:cubicBezTo>
                <a:cubicBezTo>
                  <a:pt x="1384906" y="244643"/>
                  <a:pt x="1386874" y="256821"/>
                  <a:pt x="1390051" y="263762"/>
                </a:cubicBezTo>
                <a:cubicBezTo>
                  <a:pt x="1393227" y="270703"/>
                  <a:pt x="1390800" y="277296"/>
                  <a:pt x="1382769" y="283541"/>
                </a:cubicBezTo>
                <a:cubicBezTo>
                  <a:pt x="1374739" y="289786"/>
                  <a:pt x="1361822" y="294059"/>
                  <a:pt x="1344018" y="296361"/>
                </a:cubicBezTo>
                <a:cubicBezTo>
                  <a:pt x="1326215" y="298663"/>
                  <a:pt x="1309634" y="297433"/>
                  <a:pt x="1294276" y="292672"/>
                </a:cubicBezTo>
                <a:cubicBezTo>
                  <a:pt x="1278918" y="287911"/>
                  <a:pt x="1269761" y="280572"/>
                  <a:pt x="1266807" y="270656"/>
                </a:cubicBezTo>
                <a:cubicBezTo>
                  <a:pt x="1263853" y="260740"/>
                  <a:pt x="1263050" y="245794"/>
                  <a:pt x="1264398" y="225818"/>
                </a:cubicBezTo>
                <a:cubicBezTo>
                  <a:pt x="1265746" y="205842"/>
                  <a:pt x="1266298" y="195410"/>
                  <a:pt x="1266054" y="194520"/>
                </a:cubicBezTo>
                <a:cubicBezTo>
                  <a:pt x="1259644" y="211428"/>
                  <a:pt x="1248315" y="226843"/>
                  <a:pt x="1232068" y="240768"/>
                </a:cubicBezTo>
                <a:cubicBezTo>
                  <a:pt x="1215821" y="254692"/>
                  <a:pt x="1198361" y="264189"/>
                  <a:pt x="1179690" y="269258"/>
                </a:cubicBezTo>
                <a:cubicBezTo>
                  <a:pt x="1161019" y="274327"/>
                  <a:pt x="1161267" y="270050"/>
                  <a:pt x="1180433" y="256427"/>
                </a:cubicBezTo>
                <a:cubicBezTo>
                  <a:pt x="1199598" y="242804"/>
                  <a:pt x="1215140" y="227833"/>
                  <a:pt x="1227056" y="211514"/>
                </a:cubicBezTo>
                <a:cubicBezTo>
                  <a:pt x="1238973" y="195194"/>
                  <a:pt x="1246487" y="178581"/>
                  <a:pt x="1249599" y="161674"/>
                </a:cubicBezTo>
                <a:cubicBezTo>
                  <a:pt x="1252711" y="144767"/>
                  <a:pt x="1254493" y="129330"/>
                  <a:pt x="1254944" y="115362"/>
                </a:cubicBezTo>
                <a:cubicBezTo>
                  <a:pt x="1255396" y="101395"/>
                  <a:pt x="1253597" y="90375"/>
                  <a:pt x="1249545" y="82301"/>
                </a:cubicBezTo>
                <a:cubicBezTo>
                  <a:pt x="1246507" y="76246"/>
                  <a:pt x="1247306" y="72990"/>
                  <a:pt x="1251943" y="72533"/>
                </a:cubicBezTo>
                <a:close/>
                <a:moveTo>
                  <a:pt x="6186639" y="68986"/>
                </a:moveTo>
                <a:cubicBezTo>
                  <a:pt x="6169330" y="72586"/>
                  <a:pt x="6157945" y="74435"/>
                  <a:pt x="6152481" y="74536"/>
                </a:cubicBezTo>
                <a:cubicBezTo>
                  <a:pt x="6165071" y="79110"/>
                  <a:pt x="6170904" y="83929"/>
                  <a:pt x="6169979" y="88991"/>
                </a:cubicBezTo>
                <a:cubicBezTo>
                  <a:pt x="6169055" y="94053"/>
                  <a:pt x="6167717" y="108042"/>
                  <a:pt x="6165968" y="130957"/>
                </a:cubicBezTo>
                <a:cubicBezTo>
                  <a:pt x="6168233" y="130957"/>
                  <a:pt x="6178078" y="128971"/>
                  <a:pt x="6195501" y="124999"/>
                </a:cubicBezTo>
                <a:cubicBezTo>
                  <a:pt x="6195501" y="106844"/>
                  <a:pt x="6194856" y="94551"/>
                  <a:pt x="6193565" y="88120"/>
                </a:cubicBezTo>
                <a:cubicBezTo>
                  <a:pt x="6192275" y="81688"/>
                  <a:pt x="6189966" y="75310"/>
                  <a:pt x="6186639" y="68986"/>
                </a:cubicBezTo>
                <a:close/>
                <a:moveTo>
                  <a:pt x="4043514" y="68986"/>
                </a:moveTo>
                <a:cubicBezTo>
                  <a:pt x="4026206" y="72586"/>
                  <a:pt x="4014819" y="74435"/>
                  <a:pt x="4009356" y="74536"/>
                </a:cubicBezTo>
                <a:cubicBezTo>
                  <a:pt x="4021947" y="79110"/>
                  <a:pt x="4027779" y="83929"/>
                  <a:pt x="4026854" y="88991"/>
                </a:cubicBezTo>
                <a:cubicBezTo>
                  <a:pt x="4025929" y="94053"/>
                  <a:pt x="4024592" y="108042"/>
                  <a:pt x="4022843" y="130957"/>
                </a:cubicBezTo>
                <a:cubicBezTo>
                  <a:pt x="4025109" y="130957"/>
                  <a:pt x="4034953" y="128971"/>
                  <a:pt x="4052376" y="124999"/>
                </a:cubicBezTo>
                <a:cubicBezTo>
                  <a:pt x="4052376" y="106844"/>
                  <a:pt x="4051731" y="94551"/>
                  <a:pt x="4050440" y="88120"/>
                </a:cubicBezTo>
                <a:cubicBezTo>
                  <a:pt x="4049150" y="81688"/>
                  <a:pt x="4046841" y="75310"/>
                  <a:pt x="4043514" y="68986"/>
                </a:cubicBezTo>
                <a:close/>
                <a:moveTo>
                  <a:pt x="1521253" y="62969"/>
                </a:moveTo>
                <a:cubicBezTo>
                  <a:pt x="1524544" y="63187"/>
                  <a:pt x="1529326" y="65502"/>
                  <a:pt x="1535600" y="69911"/>
                </a:cubicBezTo>
                <a:cubicBezTo>
                  <a:pt x="1546212" y="78730"/>
                  <a:pt x="1549266" y="84893"/>
                  <a:pt x="1544763" y="88399"/>
                </a:cubicBezTo>
                <a:cubicBezTo>
                  <a:pt x="1540261" y="91905"/>
                  <a:pt x="1535314" y="95501"/>
                  <a:pt x="1529921" y="99187"/>
                </a:cubicBezTo>
                <a:cubicBezTo>
                  <a:pt x="1537164" y="98742"/>
                  <a:pt x="1543462" y="97172"/>
                  <a:pt x="1548818" y="94476"/>
                </a:cubicBezTo>
                <a:cubicBezTo>
                  <a:pt x="1554174" y="91780"/>
                  <a:pt x="1558942" y="91730"/>
                  <a:pt x="1563123" y="94325"/>
                </a:cubicBezTo>
                <a:cubicBezTo>
                  <a:pt x="1567303" y="96921"/>
                  <a:pt x="1571365" y="100610"/>
                  <a:pt x="1575308" y="105392"/>
                </a:cubicBezTo>
                <a:cubicBezTo>
                  <a:pt x="1579251" y="110175"/>
                  <a:pt x="1578750" y="113724"/>
                  <a:pt x="1573802" y="116040"/>
                </a:cubicBezTo>
                <a:cubicBezTo>
                  <a:pt x="1568855" y="118356"/>
                  <a:pt x="1559925" y="129749"/>
                  <a:pt x="1547012" y="150220"/>
                </a:cubicBezTo>
                <a:cubicBezTo>
                  <a:pt x="1534098" y="170691"/>
                  <a:pt x="1518944" y="189168"/>
                  <a:pt x="1501549" y="205652"/>
                </a:cubicBezTo>
                <a:cubicBezTo>
                  <a:pt x="1484154" y="222136"/>
                  <a:pt x="1465835" y="233852"/>
                  <a:pt x="1446590" y="240800"/>
                </a:cubicBezTo>
                <a:cubicBezTo>
                  <a:pt x="1427346" y="247748"/>
                  <a:pt x="1427300" y="243295"/>
                  <a:pt x="1446451" y="227442"/>
                </a:cubicBezTo>
                <a:cubicBezTo>
                  <a:pt x="1456026" y="219515"/>
                  <a:pt x="1465216" y="211285"/>
                  <a:pt x="1474019" y="202751"/>
                </a:cubicBezTo>
                <a:lnTo>
                  <a:pt x="1493669" y="182117"/>
                </a:lnTo>
                <a:lnTo>
                  <a:pt x="1491811" y="182198"/>
                </a:lnTo>
                <a:cubicBezTo>
                  <a:pt x="1488315" y="181178"/>
                  <a:pt x="1484026" y="177850"/>
                  <a:pt x="1478942" y="172214"/>
                </a:cubicBezTo>
                <a:cubicBezTo>
                  <a:pt x="1475027" y="164384"/>
                  <a:pt x="1473070" y="158297"/>
                  <a:pt x="1473070" y="153952"/>
                </a:cubicBezTo>
                <a:cubicBezTo>
                  <a:pt x="1473070" y="147599"/>
                  <a:pt x="1476988" y="145925"/>
                  <a:pt x="1484825" y="148929"/>
                </a:cubicBezTo>
                <a:cubicBezTo>
                  <a:pt x="1492662" y="151934"/>
                  <a:pt x="1498090" y="155788"/>
                  <a:pt x="1501108" y="160491"/>
                </a:cubicBezTo>
                <a:cubicBezTo>
                  <a:pt x="1502617" y="162843"/>
                  <a:pt x="1503273" y="165506"/>
                  <a:pt x="1503074" y="168479"/>
                </a:cubicBezTo>
                <a:lnTo>
                  <a:pt x="1501422" y="173631"/>
                </a:lnTo>
                <a:lnTo>
                  <a:pt x="1519489" y="151769"/>
                </a:lnTo>
                <a:lnTo>
                  <a:pt x="1519694" y="151464"/>
                </a:lnTo>
                <a:lnTo>
                  <a:pt x="1518876" y="151680"/>
                </a:lnTo>
                <a:cubicBezTo>
                  <a:pt x="1516675" y="151614"/>
                  <a:pt x="1514233" y="150317"/>
                  <a:pt x="1511552" y="147789"/>
                </a:cubicBezTo>
                <a:cubicBezTo>
                  <a:pt x="1506188" y="142734"/>
                  <a:pt x="1502338" y="137618"/>
                  <a:pt x="1500001" y="132442"/>
                </a:cubicBezTo>
                <a:cubicBezTo>
                  <a:pt x="1468552" y="150439"/>
                  <a:pt x="1460318" y="151131"/>
                  <a:pt x="1475296" y="134517"/>
                </a:cubicBezTo>
                <a:cubicBezTo>
                  <a:pt x="1490274" y="117904"/>
                  <a:pt x="1500625" y="104751"/>
                  <a:pt x="1506346" y="95057"/>
                </a:cubicBezTo>
                <a:cubicBezTo>
                  <a:pt x="1512068" y="85363"/>
                  <a:pt x="1515237" y="76543"/>
                  <a:pt x="1515854" y="68599"/>
                </a:cubicBezTo>
                <a:cubicBezTo>
                  <a:pt x="1516162" y="64627"/>
                  <a:pt x="1517962" y="62750"/>
                  <a:pt x="1521253" y="62969"/>
                </a:cubicBezTo>
                <a:close/>
                <a:moveTo>
                  <a:pt x="1165300" y="53308"/>
                </a:moveTo>
                <a:cubicBezTo>
                  <a:pt x="1167760" y="53188"/>
                  <a:pt x="1170506" y="53743"/>
                  <a:pt x="1173539" y="54972"/>
                </a:cubicBezTo>
                <a:cubicBezTo>
                  <a:pt x="1179605" y="57432"/>
                  <a:pt x="1185606" y="61081"/>
                  <a:pt x="1191542" y="65921"/>
                </a:cubicBezTo>
                <a:cubicBezTo>
                  <a:pt x="1197479" y="70761"/>
                  <a:pt x="1197888" y="75995"/>
                  <a:pt x="1192769" y="81624"/>
                </a:cubicBezTo>
                <a:cubicBezTo>
                  <a:pt x="1187649" y="87252"/>
                  <a:pt x="1182655" y="98470"/>
                  <a:pt x="1177787" y="115276"/>
                </a:cubicBezTo>
                <a:cubicBezTo>
                  <a:pt x="1172919" y="132083"/>
                  <a:pt x="1167874" y="146237"/>
                  <a:pt x="1162654" y="157738"/>
                </a:cubicBezTo>
                <a:cubicBezTo>
                  <a:pt x="1168591" y="163373"/>
                  <a:pt x="1174574" y="171146"/>
                  <a:pt x="1180605" y="181055"/>
                </a:cubicBezTo>
                <a:cubicBezTo>
                  <a:pt x="1186635" y="190964"/>
                  <a:pt x="1187287" y="200636"/>
                  <a:pt x="1182562" y="210072"/>
                </a:cubicBezTo>
                <a:cubicBezTo>
                  <a:pt x="1177837" y="219508"/>
                  <a:pt x="1171008" y="219250"/>
                  <a:pt x="1162073" y="209298"/>
                </a:cubicBezTo>
                <a:lnTo>
                  <a:pt x="1147489" y="183722"/>
                </a:lnTo>
                <a:cubicBezTo>
                  <a:pt x="1138900" y="197231"/>
                  <a:pt x="1129572" y="209018"/>
                  <a:pt x="1119505" y="219085"/>
                </a:cubicBezTo>
                <a:cubicBezTo>
                  <a:pt x="1109438" y="229152"/>
                  <a:pt x="1097213" y="237699"/>
                  <a:pt x="1082829" y="244725"/>
                </a:cubicBezTo>
                <a:cubicBezTo>
                  <a:pt x="1068446" y="251752"/>
                  <a:pt x="1066313" y="249612"/>
                  <a:pt x="1076430" y="238305"/>
                </a:cubicBezTo>
                <a:cubicBezTo>
                  <a:pt x="1086547" y="226997"/>
                  <a:pt x="1096929" y="214471"/>
                  <a:pt x="1107577" y="200726"/>
                </a:cubicBezTo>
                <a:cubicBezTo>
                  <a:pt x="1118225" y="186981"/>
                  <a:pt x="1126180" y="174795"/>
                  <a:pt x="1131443" y="164169"/>
                </a:cubicBezTo>
                <a:cubicBezTo>
                  <a:pt x="1117045" y="146172"/>
                  <a:pt x="1107821" y="133657"/>
                  <a:pt x="1103770" y="126623"/>
                </a:cubicBezTo>
                <a:cubicBezTo>
                  <a:pt x="1099719" y="119589"/>
                  <a:pt x="1102616" y="117976"/>
                  <a:pt x="1112460" y="121783"/>
                </a:cubicBezTo>
                <a:cubicBezTo>
                  <a:pt x="1122304" y="125591"/>
                  <a:pt x="1132533" y="132234"/>
                  <a:pt x="1143144" y="141713"/>
                </a:cubicBezTo>
                <a:cubicBezTo>
                  <a:pt x="1147074" y="131588"/>
                  <a:pt x="1150605" y="119220"/>
                  <a:pt x="1153738" y="104607"/>
                </a:cubicBezTo>
                <a:cubicBezTo>
                  <a:pt x="1156872" y="89995"/>
                  <a:pt x="1157567" y="82430"/>
                  <a:pt x="1155825" y="81914"/>
                </a:cubicBezTo>
                <a:cubicBezTo>
                  <a:pt x="1154082" y="81398"/>
                  <a:pt x="1150042" y="82168"/>
                  <a:pt x="1143703" y="84226"/>
                </a:cubicBezTo>
                <a:cubicBezTo>
                  <a:pt x="1137365" y="86284"/>
                  <a:pt x="1130521" y="88310"/>
                  <a:pt x="1123172" y="90303"/>
                </a:cubicBezTo>
                <a:cubicBezTo>
                  <a:pt x="1115823" y="92296"/>
                  <a:pt x="1107939" y="90554"/>
                  <a:pt x="1099521" y="85076"/>
                </a:cubicBezTo>
                <a:cubicBezTo>
                  <a:pt x="1091104" y="79598"/>
                  <a:pt x="1091868" y="76221"/>
                  <a:pt x="1101813" y="74945"/>
                </a:cubicBezTo>
                <a:cubicBezTo>
                  <a:pt x="1111757" y="73668"/>
                  <a:pt x="1120903" y="71714"/>
                  <a:pt x="1129248" y="69083"/>
                </a:cubicBezTo>
                <a:cubicBezTo>
                  <a:pt x="1137595" y="66452"/>
                  <a:pt x="1143661" y="64297"/>
                  <a:pt x="1147446" y="62619"/>
                </a:cubicBezTo>
                <a:cubicBezTo>
                  <a:pt x="1151232" y="60941"/>
                  <a:pt x="1155011" y="58633"/>
                  <a:pt x="1158782" y="55693"/>
                </a:cubicBezTo>
                <a:cubicBezTo>
                  <a:pt x="1160668" y="54223"/>
                  <a:pt x="1162841" y="53428"/>
                  <a:pt x="1165300" y="53308"/>
                </a:cubicBezTo>
                <a:close/>
                <a:moveTo>
                  <a:pt x="5834245" y="51850"/>
                </a:moveTo>
                <a:lnTo>
                  <a:pt x="5790531" y="56467"/>
                </a:lnTo>
                <a:cubicBezTo>
                  <a:pt x="5790531" y="89141"/>
                  <a:pt x="5789968" y="122819"/>
                  <a:pt x="5788842" y="157501"/>
                </a:cubicBezTo>
                <a:lnTo>
                  <a:pt x="5786877" y="199049"/>
                </a:lnTo>
                <a:lnTo>
                  <a:pt x="5790971" y="195553"/>
                </a:lnTo>
                <a:cubicBezTo>
                  <a:pt x="5802179" y="187236"/>
                  <a:pt x="5813740" y="177563"/>
                  <a:pt x="5825657" y="166535"/>
                </a:cubicBezTo>
                <a:cubicBezTo>
                  <a:pt x="5837573" y="155508"/>
                  <a:pt x="5847855" y="145348"/>
                  <a:pt x="5856503" y="136055"/>
                </a:cubicBezTo>
                <a:cubicBezTo>
                  <a:pt x="5845016" y="127738"/>
                  <a:pt x="5837136" y="122031"/>
                  <a:pt x="5832863" y="118933"/>
                </a:cubicBezTo>
                <a:cubicBezTo>
                  <a:pt x="5823283" y="128355"/>
                  <a:pt x="5814031" y="134761"/>
                  <a:pt x="5805104" y="138153"/>
                </a:cubicBezTo>
                <a:cubicBezTo>
                  <a:pt x="5796177" y="141544"/>
                  <a:pt x="5795815" y="138321"/>
                  <a:pt x="5804017" y="128484"/>
                </a:cubicBezTo>
                <a:cubicBezTo>
                  <a:pt x="5812219" y="118646"/>
                  <a:pt x="5819645" y="106461"/>
                  <a:pt x="5826291" y="91927"/>
                </a:cubicBezTo>
                <a:cubicBezTo>
                  <a:pt x="5832938" y="77393"/>
                  <a:pt x="5835587" y="65412"/>
                  <a:pt x="5834240" y="55983"/>
                </a:cubicBezTo>
                <a:close/>
                <a:moveTo>
                  <a:pt x="3691121" y="51850"/>
                </a:moveTo>
                <a:lnTo>
                  <a:pt x="3647405" y="56467"/>
                </a:lnTo>
                <a:cubicBezTo>
                  <a:pt x="3647405" y="89141"/>
                  <a:pt x="3646843" y="122819"/>
                  <a:pt x="3645717" y="157501"/>
                </a:cubicBezTo>
                <a:lnTo>
                  <a:pt x="3643751" y="199049"/>
                </a:lnTo>
                <a:lnTo>
                  <a:pt x="3647846" y="195553"/>
                </a:lnTo>
                <a:cubicBezTo>
                  <a:pt x="3659053" y="187236"/>
                  <a:pt x="3670615" y="177563"/>
                  <a:pt x="3682532" y="166535"/>
                </a:cubicBezTo>
                <a:cubicBezTo>
                  <a:pt x="3694448" y="155508"/>
                  <a:pt x="3704730" y="145348"/>
                  <a:pt x="3713378" y="136055"/>
                </a:cubicBezTo>
                <a:cubicBezTo>
                  <a:pt x="3701891" y="127738"/>
                  <a:pt x="3694011" y="122031"/>
                  <a:pt x="3689738" y="118933"/>
                </a:cubicBezTo>
                <a:cubicBezTo>
                  <a:pt x="3680159" y="128355"/>
                  <a:pt x="3670905" y="134761"/>
                  <a:pt x="3661979" y="138153"/>
                </a:cubicBezTo>
                <a:cubicBezTo>
                  <a:pt x="3653052" y="141544"/>
                  <a:pt x="3652690" y="138321"/>
                  <a:pt x="3660892" y="128484"/>
                </a:cubicBezTo>
                <a:cubicBezTo>
                  <a:pt x="3669095" y="118646"/>
                  <a:pt x="3676520" y="106461"/>
                  <a:pt x="3683166" y="91927"/>
                </a:cubicBezTo>
                <a:cubicBezTo>
                  <a:pt x="3689813" y="77393"/>
                  <a:pt x="3692463" y="65412"/>
                  <a:pt x="3691114" y="55983"/>
                </a:cubicBezTo>
                <a:close/>
                <a:moveTo>
                  <a:pt x="5921883" y="42679"/>
                </a:moveTo>
                <a:cubicBezTo>
                  <a:pt x="5915097" y="43353"/>
                  <a:pt x="5900758" y="44839"/>
                  <a:pt x="5878865" y="47137"/>
                </a:cubicBezTo>
                <a:lnTo>
                  <a:pt x="5851509" y="50027"/>
                </a:lnTo>
                <a:lnTo>
                  <a:pt x="5866839" y="59468"/>
                </a:lnTo>
                <a:cubicBezTo>
                  <a:pt x="5870861" y="64408"/>
                  <a:pt x="5871123" y="68803"/>
                  <a:pt x="5867624" y="72654"/>
                </a:cubicBezTo>
                <a:cubicBezTo>
                  <a:pt x="5864124" y="76504"/>
                  <a:pt x="5860023" y="80458"/>
                  <a:pt x="5855320" y="84517"/>
                </a:cubicBezTo>
                <a:cubicBezTo>
                  <a:pt x="5859507" y="83957"/>
                  <a:pt x="5864637" y="83086"/>
                  <a:pt x="5870711" y="81903"/>
                </a:cubicBezTo>
                <a:cubicBezTo>
                  <a:pt x="5876783" y="80720"/>
                  <a:pt x="5881641" y="78695"/>
                  <a:pt x="5885283" y="75826"/>
                </a:cubicBezTo>
                <a:cubicBezTo>
                  <a:pt x="5888925" y="72958"/>
                  <a:pt x="5893999" y="72743"/>
                  <a:pt x="5900502" y="75181"/>
                </a:cubicBezTo>
                <a:cubicBezTo>
                  <a:pt x="5907005" y="77619"/>
                  <a:pt x="5912799" y="81154"/>
                  <a:pt x="5917883" y="85786"/>
                </a:cubicBezTo>
                <a:cubicBezTo>
                  <a:pt x="5922966" y="90418"/>
                  <a:pt x="5922843" y="94662"/>
                  <a:pt x="5917517" y="98520"/>
                </a:cubicBezTo>
                <a:cubicBezTo>
                  <a:pt x="5912189" y="102377"/>
                  <a:pt x="5907367" y="107755"/>
                  <a:pt x="5903051" y="114653"/>
                </a:cubicBezTo>
                <a:cubicBezTo>
                  <a:pt x="5898734" y="121550"/>
                  <a:pt x="5893171" y="128792"/>
                  <a:pt x="5886359" y="136378"/>
                </a:cubicBezTo>
                <a:cubicBezTo>
                  <a:pt x="5900584" y="146689"/>
                  <a:pt x="5912591" y="154063"/>
                  <a:pt x="5922378" y="158501"/>
                </a:cubicBezTo>
                <a:cubicBezTo>
                  <a:pt x="5932165" y="162940"/>
                  <a:pt x="5943007" y="167572"/>
                  <a:pt x="5954901" y="172397"/>
                </a:cubicBezTo>
                <a:cubicBezTo>
                  <a:pt x="5966797" y="177223"/>
                  <a:pt x="5966768" y="181213"/>
                  <a:pt x="5954815" y="184368"/>
                </a:cubicBezTo>
                <a:cubicBezTo>
                  <a:pt x="5942863" y="187522"/>
                  <a:pt x="5931484" y="189329"/>
                  <a:pt x="5920679" y="189788"/>
                </a:cubicBezTo>
                <a:cubicBezTo>
                  <a:pt x="5909873" y="190247"/>
                  <a:pt x="5901825" y="186891"/>
                  <a:pt x="5896533" y="179721"/>
                </a:cubicBezTo>
                <a:cubicBezTo>
                  <a:pt x="5891242" y="172551"/>
                  <a:pt x="5882982" y="163538"/>
                  <a:pt x="5871754" y="152683"/>
                </a:cubicBezTo>
                <a:cubicBezTo>
                  <a:pt x="5864339" y="161961"/>
                  <a:pt x="5853527" y="171644"/>
                  <a:pt x="5839317" y="181733"/>
                </a:cubicBezTo>
                <a:cubicBezTo>
                  <a:pt x="5825105" y="191821"/>
                  <a:pt x="5810693" y="198726"/>
                  <a:pt x="5796081" y="202447"/>
                </a:cubicBezTo>
                <a:cubicBezTo>
                  <a:pt x="5792427" y="203377"/>
                  <a:pt x="5789581" y="203931"/>
                  <a:pt x="5787541" y="204109"/>
                </a:cubicBezTo>
                <a:lnTo>
                  <a:pt x="5786644" y="203965"/>
                </a:lnTo>
                <a:lnTo>
                  <a:pt x="5783777" y="264558"/>
                </a:lnTo>
                <a:cubicBezTo>
                  <a:pt x="5836520" y="261905"/>
                  <a:pt x="5871625" y="259682"/>
                  <a:pt x="5889091" y="257890"/>
                </a:cubicBezTo>
                <a:cubicBezTo>
                  <a:pt x="5906557" y="256097"/>
                  <a:pt x="5919943" y="254735"/>
                  <a:pt x="5929251" y="253803"/>
                </a:cubicBezTo>
                <a:cubicBezTo>
                  <a:pt x="5938557" y="252871"/>
                  <a:pt x="5945441" y="254652"/>
                  <a:pt x="5949900" y="259148"/>
                </a:cubicBezTo>
                <a:cubicBezTo>
                  <a:pt x="5954360" y="263644"/>
                  <a:pt x="5957457" y="262278"/>
                  <a:pt x="5959193" y="255050"/>
                </a:cubicBezTo>
                <a:cubicBezTo>
                  <a:pt x="5960928" y="247823"/>
                  <a:pt x="5961570" y="229188"/>
                  <a:pt x="5961118" y="199145"/>
                </a:cubicBezTo>
                <a:cubicBezTo>
                  <a:pt x="5960667" y="169102"/>
                  <a:pt x="5959995" y="138995"/>
                  <a:pt x="5959107" y="108823"/>
                </a:cubicBezTo>
                <a:cubicBezTo>
                  <a:pt x="5958217" y="78651"/>
                  <a:pt x="5955185" y="59748"/>
                  <a:pt x="5950009" y="52111"/>
                </a:cubicBezTo>
                <a:cubicBezTo>
                  <a:pt x="5944831" y="44475"/>
                  <a:pt x="5935457" y="41331"/>
                  <a:pt x="5921883" y="42679"/>
                </a:cubicBezTo>
                <a:close/>
                <a:moveTo>
                  <a:pt x="3778758" y="42679"/>
                </a:moveTo>
                <a:cubicBezTo>
                  <a:pt x="3771972" y="43353"/>
                  <a:pt x="3757632" y="44839"/>
                  <a:pt x="3735740" y="47137"/>
                </a:cubicBezTo>
                <a:lnTo>
                  <a:pt x="3708383" y="50027"/>
                </a:lnTo>
                <a:lnTo>
                  <a:pt x="3723713" y="59468"/>
                </a:lnTo>
                <a:cubicBezTo>
                  <a:pt x="3727736" y="64408"/>
                  <a:pt x="3727998" y="68803"/>
                  <a:pt x="3724498" y="72654"/>
                </a:cubicBezTo>
                <a:cubicBezTo>
                  <a:pt x="3721000" y="76504"/>
                  <a:pt x="3716898" y="80458"/>
                  <a:pt x="3712194" y="84517"/>
                </a:cubicBezTo>
                <a:cubicBezTo>
                  <a:pt x="3716382" y="83957"/>
                  <a:pt x="3721512" y="83086"/>
                  <a:pt x="3727585" y="81903"/>
                </a:cubicBezTo>
                <a:cubicBezTo>
                  <a:pt x="3733659" y="80720"/>
                  <a:pt x="3738516" y="78695"/>
                  <a:pt x="3742158" y="75826"/>
                </a:cubicBezTo>
                <a:cubicBezTo>
                  <a:pt x="3745801" y="72958"/>
                  <a:pt x="3750874" y="72743"/>
                  <a:pt x="3757377" y="75181"/>
                </a:cubicBezTo>
                <a:cubicBezTo>
                  <a:pt x="3763881" y="77619"/>
                  <a:pt x="3769674" y="81154"/>
                  <a:pt x="3774757" y="85786"/>
                </a:cubicBezTo>
                <a:cubicBezTo>
                  <a:pt x="3779841" y="90418"/>
                  <a:pt x="3779719" y="94662"/>
                  <a:pt x="3774392" y="98520"/>
                </a:cubicBezTo>
                <a:cubicBezTo>
                  <a:pt x="3769065" y="102377"/>
                  <a:pt x="3764242" y="107755"/>
                  <a:pt x="3759926" y="114653"/>
                </a:cubicBezTo>
                <a:cubicBezTo>
                  <a:pt x="3755610" y="121550"/>
                  <a:pt x="3750046" y="128792"/>
                  <a:pt x="3743234" y="136378"/>
                </a:cubicBezTo>
                <a:cubicBezTo>
                  <a:pt x="3757460" y="146689"/>
                  <a:pt x="3769466" y="154063"/>
                  <a:pt x="3779253" y="158501"/>
                </a:cubicBezTo>
                <a:cubicBezTo>
                  <a:pt x="3789040" y="162940"/>
                  <a:pt x="3799881" y="167572"/>
                  <a:pt x="3811776" y="172397"/>
                </a:cubicBezTo>
                <a:cubicBezTo>
                  <a:pt x="3823672" y="177223"/>
                  <a:pt x="3823643" y="181213"/>
                  <a:pt x="3811690" y="184368"/>
                </a:cubicBezTo>
                <a:cubicBezTo>
                  <a:pt x="3799738" y="187522"/>
                  <a:pt x="3788359" y="189329"/>
                  <a:pt x="3777554" y="189788"/>
                </a:cubicBezTo>
                <a:cubicBezTo>
                  <a:pt x="3766748" y="190247"/>
                  <a:pt x="3758700" y="186891"/>
                  <a:pt x="3753408" y="179721"/>
                </a:cubicBezTo>
                <a:cubicBezTo>
                  <a:pt x="3748117" y="172551"/>
                  <a:pt x="3739857" y="163538"/>
                  <a:pt x="3728628" y="152683"/>
                </a:cubicBezTo>
                <a:cubicBezTo>
                  <a:pt x="3721215" y="161961"/>
                  <a:pt x="3710402" y="171644"/>
                  <a:pt x="3696191" y="181733"/>
                </a:cubicBezTo>
                <a:cubicBezTo>
                  <a:pt x="3681980" y="191821"/>
                  <a:pt x="3667568" y="198726"/>
                  <a:pt x="3652955" y="202447"/>
                </a:cubicBezTo>
                <a:cubicBezTo>
                  <a:pt x="3649302" y="203377"/>
                  <a:pt x="3646456" y="203931"/>
                  <a:pt x="3644416" y="204109"/>
                </a:cubicBezTo>
                <a:lnTo>
                  <a:pt x="3643518" y="203965"/>
                </a:lnTo>
                <a:lnTo>
                  <a:pt x="3640651" y="264558"/>
                </a:lnTo>
                <a:cubicBezTo>
                  <a:pt x="3693394" y="261905"/>
                  <a:pt x="3728499" y="259682"/>
                  <a:pt x="3745966" y="257890"/>
                </a:cubicBezTo>
                <a:cubicBezTo>
                  <a:pt x="3763432" y="256097"/>
                  <a:pt x="3776819" y="254735"/>
                  <a:pt x="3786125" y="253803"/>
                </a:cubicBezTo>
                <a:cubicBezTo>
                  <a:pt x="3795432" y="252871"/>
                  <a:pt x="3802316" y="254652"/>
                  <a:pt x="3806775" y="259148"/>
                </a:cubicBezTo>
                <a:cubicBezTo>
                  <a:pt x="3811236" y="263644"/>
                  <a:pt x="3814333" y="262278"/>
                  <a:pt x="3816068" y="255050"/>
                </a:cubicBezTo>
                <a:cubicBezTo>
                  <a:pt x="3817803" y="247823"/>
                  <a:pt x="3818445" y="229188"/>
                  <a:pt x="3817993" y="199145"/>
                </a:cubicBezTo>
                <a:cubicBezTo>
                  <a:pt x="3817541" y="169102"/>
                  <a:pt x="3816871" y="138995"/>
                  <a:pt x="3815982" y="108823"/>
                </a:cubicBezTo>
                <a:cubicBezTo>
                  <a:pt x="3815093" y="78651"/>
                  <a:pt x="3812060" y="59748"/>
                  <a:pt x="3806883" y="52111"/>
                </a:cubicBezTo>
                <a:cubicBezTo>
                  <a:pt x="3801706" y="44475"/>
                  <a:pt x="3792331" y="41331"/>
                  <a:pt x="3778758" y="42679"/>
                </a:cubicBezTo>
                <a:close/>
                <a:moveTo>
                  <a:pt x="87959" y="38329"/>
                </a:moveTo>
                <a:cubicBezTo>
                  <a:pt x="89631" y="38323"/>
                  <a:pt x="91694" y="38680"/>
                  <a:pt x="94149" y="39399"/>
                </a:cubicBezTo>
                <a:cubicBezTo>
                  <a:pt x="103964" y="42274"/>
                  <a:pt x="112313" y="46558"/>
                  <a:pt x="119197" y="52251"/>
                </a:cubicBezTo>
                <a:cubicBezTo>
                  <a:pt x="126081" y="57944"/>
                  <a:pt x="127174" y="64078"/>
                  <a:pt x="122477" y="70653"/>
                </a:cubicBezTo>
                <a:cubicBezTo>
                  <a:pt x="117781" y="77228"/>
                  <a:pt x="112575" y="87998"/>
                  <a:pt x="106861" y="102962"/>
                </a:cubicBezTo>
                <a:cubicBezTo>
                  <a:pt x="101146" y="117926"/>
                  <a:pt x="95651" y="133983"/>
                  <a:pt x="90373" y="151134"/>
                </a:cubicBezTo>
                <a:cubicBezTo>
                  <a:pt x="112299" y="158032"/>
                  <a:pt x="126331" y="167471"/>
                  <a:pt x="132469" y="179452"/>
                </a:cubicBezTo>
                <a:cubicBezTo>
                  <a:pt x="138606" y="191434"/>
                  <a:pt x="139066" y="202565"/>
                  <a:pt x="133845" y="212847"/>
                </a:cubicBezTo>
                <a:cubicBezTo>
                  <a:pt x="128626" y="223129"/>
                  <a:pt x="120054" y="219695"/>
                  <a:pt x="108130" y="202544"/>
                </a:cubicBezTo>
                <a:cubicBezTo>
                  <a:pt x="96206" y="185393"/>
                  <a:pt x="88244" y="171920"/>
                  <a:pt x="84243" y="162126"/>
                </a:cubicBezTo>
                <a:cubicBezTo>
                  <a:pt x="77230" y="182245"/>
                  <a:pt x="67271" y="201063"/>
                  <a:pt x="54365" y="218580"/>
                </a:cubicBezTo>
                <a:cubicBezTo>
                  <a:pt x="41459" y="236096"/>
                  <a:pt x="27560" y="248838"/>
                  <a:pt x="12667" y="256804"/>
                </a:cubicBezTo>
                <a:cubicBezTo>
                  <a:pt x="-2225" y="264770"/>
                  <a:pt x="-3985" y="261367"/>
                  <a:pt x="7386" y="246597"/>
                </a:cubicBezTo>
                <a:cubicBezTo>
                  <a:pt x="18758" y="231826"/>
                  <a:pt x="29786" y="214866"/>
                  <a:pt x="40469" y="195714"/>
                </a:cubicBezTo>
                <a:cubicBezTo>
                  <a:pt x="51152" y="176563"/>
                  <a:pt x="59875" y="157749"/>
                  <a:pt x="66637" y="139271"/>
                </a:cubicBezTo>
                <a:cubicBezTo>
                  <a:pt x="73398" y="120794"/>
                  <a:pt x="78568" y="103166"/>
                  <a:pt x="82146" y="86388"/>
                </a:cubicBezTo>
                <a:cubicBezTo>
                  <a:pt x="85723" y="69610"/>
                  <a:pt x="86164" y="56865"/>
                  <a:pt x="83468" y="48153"/>
                </a:cubicBezTo>
                <a:cubicBezTo>
                  <a:pt x="81447" y="41620"/>
                  <a:pt x="82943" y="38345"/>
                  <a:pt x="87959" y="38329"/>
                </a:cubicBezTo>
                <a:close/>
                <a:moveTo>
                  <a:pt x="5154781" y="38323"/>
                </a:moveTo>
                <a:cubicBezTo>
                  <a:pt x="5158513" y="39090"/>
                  <a:pt x="5162118" y="40937"/>
                  <a:pt x="5165595" y="43862"/>
                </a:cubicBezTo>
                <a:cubicBezTo>
                  <a:pt x="5172551" y="49713"/>
                  <a:pt x="5171486" y="54901"/>
                  <a:pt x="5162401" y="59425"/>
                </a:cubicBezTo>
                <a:cubicBezTo>
                  <a:pt x="5153317" y="63949"/>
                  <a:pt x="5137618" y="67631"/>
                  <a:pt x="5115304" y="70470"/>
                </a:cubicBezTo>
                <a:cubicBezTo>
                  <a:pt x="5124296" y="76235"/>
                  <a:pt x="5125637" y="81537"/>
                  <a:pt x="5119327" y="86377"/>
                </a:cubicBezTo>
                <a:cubicBezTo>
                  <a:pt x="5113017" y="91217"/>
                  <a:pt x="5106331" y="97832"/>
                  <a:pt x="5099268" y="106221"/>
                </a:cubicBezTo>
                <a:cubicBezTo>
                  <a:pt x="5092206" y="114610"/>
                  <a:pt x="5086814" y="120148"/>
                  <a:pt x="5083092" y="122837"/>
                </a:cubicBezTo>
                <a:cubicBezTo>
                  <a:pt x="5079371" y="125526"/>
                  <a:pt x="5080382" y="126455"/>
                  <a:pt x="5086125" y="125623"/>
                </a:cubicBezTo>
                <a:cubicBezTo>
                  <a:pt x="5091869" y="124791"/>
                  <a:pt x="5107389" y="122726"/>
                  <a:pt x="5132685" y="119428"/>
                </a:cubicBezTo>
                <a:cubicBezTo>
                  <a:pt x="5130964" y="114452"/>
                  <a:pt x="5128734" y="107249"/>
                  <a:pt x="5125995" y="97821"/>
                </a:cubicBezTo>
                <a:cubicBezTo>
                  <a:pt x="5123256" y="88392"/>
                  <a:pt x="5126680" y="85857"/>
                  <a:pt x="5136266" y="90217"/>
                </a:cubicBezTo>
                <a:cubicBezTo>
                  <a:pt x="5145852" y="94576"/>
                  <a:pt x="5153510" y="100104"/>
                  <a:pt x="5159239" y="106801"/>
                </a:cubicBezTo>
                <a:cubicBezTo>
                  <a:pt x="5164968" y="113498"/>
                  <a:pt x="5168077" y="120582"/>
                  <a:pt x="5168564" y="128054"/>
                </a:cubicBezTo>
                <a:cubicBezTo>
                  <a:pt x="5169052" y="135525"/>
                  <a:pt x="5166409" y="141946"/>
                  <a:pt x="5160637" y="147316"/>
                </a:cubicBezTo>
                <a:cubicBezTo>
                  <a:pt x="5154865" y="152686"/>
                  <a:pt x="5147950" y="148173"/>
                  <a:pt x="5139891" y="133775"/>
                </a:cubicBezTo>
                <a:cubicBezTo>
                  <a:pt x="5124647" y="137188"/>
                  <a:pt x="5114200" y="139203"/>
                  <a:pt x="5108550" y="139820"/>
                </a:cubicBezTo>
                <a:cubicBezTo>
                  <a:pt x="5118445" y="144280"/>
                  <a:pt x="5122492" y="149001"/>
                  <a:pt x="5120692" y="153984"/>
                </a:cubicBezTo>
                <a:cubicBezTo>
                  <a:pt x="5118893" y="158967"/>
                  <a:pt x="5117993" y="166579"/>
                  <a:pt x="5117993" y="176817"/>
                </a:cubicBezTo>
                <a:cubicBezTo>
                  <a:pt x="5119012" y="176918"/>
                  <a:pt x="5124181" y="175591"/>
                  <a:pt x="5133502" y="172838"/>
                </a:cubicBezTo>
                <a:cubicBezTo>
                  <a:pt x="5142824" y="170085"/>
                  <a:pt x="5150667" y="172035"/>
                  <a:pt x="5157034" y="178689"/>
                </a:cubicBezTo>
                <a:cubicBezTo>
                  <a:pt x="5163401" y="185343"/>
                  <a:pt x="5160652" y="190308"/>
                  <a:pt x="5148785" y="193585"/>
                </a:cubicBezTo>
                <a:cubicBezTo>
                  <a:pt x="5136919" y="196861"/>
                  <a:pt x="5126117" y="199626"/>
                  <a:pt x="5116380" y="201877"/>
                </a:cubicBezTo>
                <a:cubicBezTo>
                  <a:pt x="5115663" y="213564"/>
                  <a:pt x="5115304" y="221860"/>
                  <a:pt x="5115304" y="226764"/>
                </a:cubicBezTo>
                <a:cubicBezTo>
                  <a:pt x="5119305" y="226090"/>
                  <a:pt x="5130652" y="223670"/>
                  <a:pt x="5149344" y="219505"/>
                </a:cubicBezTo>
                <a:cubicBezTo>
                  <a:pt x="5168037" y="215339"/>
                  <a:pt x="5179409" y="215672"/>
                  <a:pt x="5183459" y="220505"/>
                </a:cubicBezTo>
                <a:cubicBezTo>
                  <a:pt x="5187511" y="225338"/>
                  <a:pt x="5175372" y="231622"/>
                  <a:pt x="5147043" y="239359"/>
                </a:cubicBezTo>
                <a:cubicBezTo>
                  <a:pt x="5118713" y="247095"/>
                  <a:pt x="5096504" y="254090"/>
                  <a:pt x="5080415" y="260342"/>
                </a:cubicBezTo>
                <a:cubicBezTo>
                  <a:pt x="5064325" y="266594"/>
                  <a:pt x="5053437" y="271137"/>
                  <a:pt x="5047751" y="273969"/>
                </a:cubicBezTo>
                <a:cubicBezTo>
                  <a:pt x="5042065" y="276801"/>
                  <a:pt x="5036498" y="276177"/>
                  <a:pt x="5031048" y="272097"/>
                </a:cubicBezTo>
                <a:cubicBezTo>
                  <a:pt x="5025599" y="268018"/>
                  <a:pt x="5020928" y="261690"/>
                  <a:pt x="5017034" y="253115"/>
                </a:cubicBezTo>
                <a:cubicBezTo>
                  <a:pt x="5013141" y="244539"/>
                  <a:pt x="5017182" y="240710"/>
                  <a:pt x="5029156" y="241628"/>
                </a:cubicBezTo>
                <a:cubicBezTo>
                  <a:pt x="5041130" y="242546"/>
                  <a:pt x="5061694" y="239255"/>
                  <a:pt x="5090847" y="231755"/>
                </a:cubicBezTo>
                <a:lnTo>
                  <a:pt x="5090847" y="206674"/>
                </a:lnTo>
                <a:cubicBezTo>
                  <a:pt x="5083247" y="208452"/>
                  <a:pt x="5076668" y="209796"/>
                  <a:pt x="5071111" y="210707"/>
                </a:cubicBezTo>
                <a:cubicBezTo>
                  <a:pt x="5065554" y="211618"/>
                  <a:pt x="5059356" y="208778"/>
                  <a:pt x="5052516" y="202189"/>
                </a:cubicBezTo>
                <a:cubicBezTo>
                  <a:pt x="5045675" y="195600"/>
                  <a:pt x="5046371" y="191993"/>
                  <a:pt x="5054602" y="191369"/>
                </a:cubicBezTo>
                <a:cubicBezTo>
                  <a:pt x="5062834" y="190745"/>
                  <a:pt x="5074916" y="188440"/>
                  <a:pt x="5090847" y="184454"/>
                </a:cubicBezTo>
                <a:cubicBezTo>
                  <a:pt x="5090847" y="167475"/>
                  <a:pt x="5089184" y="154633"/>
                  <a:pt x="5085857" y="145929"/>
                </a:cubicBezTo>
                <a:cubicBezTo>
                  <a:pt x="5073209" y="151134"/>
                  <a:pt x="5063386" y="155587"/>
                  <a:pt x="5056388" y="159287"/>
                </a:cubicBezTo>
                <a:cubicBezTo>
                  <a:pt x="5049390" y="162986"/>
                  <a:pt x="5043973" y="163388"/>
                  <a:pt x="5040136" y="160491"/>
                </a:cubicBezTo>
                <a:cubicBezTo>
                  <a:pt x="5036300" y="157594"/>
                  <a:pt x="5033895" y="152622"/>
                  <a:pt x="5032920" y="145574"/>
                </a:cubicBezTo>
                <a:cubicBezTo>
                  <a:pt x="5031945" y="138525"/>
                  <a:pt x="5036340" y="133116"/>
                  <a:pt x="5046106" y="129344"/>
                </a:cubicBezTo>
                <a:cubicBezTo>
                  <a:pt x="5055871" y="125573"/>
                  <a:pt x="5065325" y="117596"/>
                  <a:pt x="5074467" y="105414"/>
                </a:cubicBezTo>
                <a:cubicBezTo>
                  <a:pt x="5083609" y="93232"/>
                  <a:pt x="5088618" y="83341"/>
                  <a:pt x="5089492" y="75740"/>
                </a:cubicBezTo>
                <a:cubicBezTo>
                  <a:pt x="5082480" y="77547"/>
                  <a:pt x="5075338" y="78214"/>
                  <a:pt x="5068068" y="77741"/>
                </a:cubicBezTo>
                <a:cubicBezTo>
                  <a:pt x="5060797" y="77268"/>
                  <a:pt x="5054225" y="74518"/>
                  <a:pt x="5048353" y="69492"/>
                </a:cubicBezTo>
                <a:cubicBezTo>
                  <a:pt x="5042481" y="64465"/>
                  <a:pt x="5043898" y="61318"/>
                  <a:pt x="5052602" y="60049"/>
                </a:cubicBezTo>
                <a:cubicBezTo>
                  <a:pt x="5061306" y="58780"/>
                  <a:pt x="5076589" y="55693"/>
                  <a:pt x="5098451" y="50788"/>
                </a:cubicBezTo>
                <a:cubicBezTo>
                  <a:pt x="5120313" y="45884"/>
                  <a:pt x="5135230" y="42041"/>
                  <a:pt x="5143203" y="39259"/>
                </a:cubicBezTo>
                <a:cubicBezTo>
                  <a:pt x="5147190" y="37868"/>
                  <a:pt x="5151049" y="37556"/>
                  <a:pt x="5154781" y="38323"/>
                </a:cubicBezTo>
                <a:close/>
                <a:moveTo>
                  <a:pt x="6615531" y="37233"/>
                </a:moveTo>
                <a:cubicBezTo>
                  <a:pt x="6614054" y="36927"/>
                  <a:pt x="6612330" y="36943"/>
                  <a:pt x="6610360" y="37280"/>
                </a:cubicBezTo>
                <a:cubicBezTo>
                  <a:pt x="6602479" y="38628"/>
                  <a:pt x="6585325" y="41331"/>
                  <a:pt x="6558897" y="45389"/>
                </a:cubicBezTo>
                <a:cubicBezTo>
                  <a:pt x="6559785" y="47540"/>
                  <a:pt x="6560983" y="54008"/>
                  <a:pt x="6562489" y="64792"/>
                </a:cubicBezTo>
                <a:cubicBezTo>
                  <a:pt x="6566447" y="64892"/>
                  <a:pt x="6576165" y="63117"/>
                  <a:pt x="6591646" y="59468"/>
                </a:cubicBezTo>
                <a:cubicBezTo>
                  <a:pt x="6607126" y="55818"/>
                  <a:pt x="6615437" y="57704"/>
                  <a:pt x="6616577" y="65125"/>
                </a:cubicBezTo>
                <a:cubicBezTo>
                  <a:pt x="6617717" y="72546"/>
                  <a:pt x="6611984" y="77522"/>
                  <a:pt x="6599379" y="80053"/>
                </a:cubicBezTo>
                <a:cubicBezTo>
                  <a:pt x="6586774" y="82584"/>
                  <a:pt x="6575079" y="82946"/>
                  <a:pt x="6564296" y="81140"/>
                </a:cubicBezTo>
                <a:lnTo>
                  <a:pt x="6567888" y="107984"/>
                </a:lnTo>
                <a:cubicBezTo>
                  <a:pt x="6574498" y="106178"/>
                  <a:pt x="6582881" y="104604"/>
                  <a:pt x="6593033" y="103263"/>
                </a:cubicBezTo>
                <a:cubicBezTo>
                  <a:pt x="6603187" y="101922"/>
                  <a:pt x="6610807" y="101252"/>
                  <a:pt x="6615899" y="101252"/>
                </a:cubicBezTo>
                <a:cubicBezTo>
                  <a:pt x="6620086" y="77805"/>
                  <a:pt x="6622180" y="60275"/>
                  <a:pt x="6622180" y="48659"/>
                </a:cubicBezTo>
                <a:cubicBezTo>
                  <a:pt x="6622180" y="41959"/>
                  <a:pt x="6619963" y="38150"/>
                  <a:pt x="6615531" y="37233"/>
                </a:cubicBezTo>
                <a:close/>
                <a:moveTo>
                  <a:pt x="6230301" y="33110"/>
                </a:moveTo>
                <a:cubicBezTo>
                  <a:pt x="6236757" y="32714"/>
                  <a:pt x="6242909" y="35344"/>
                  <a:pt x="6248761" y="41001"/>
                </a:cubicBezTo>
                <a:cubicBezTo>
                  <a:pt x="6256561" y="48544"/>
                  <a:pt x="6254550" y="53961"/>
                  <a:pt x="6242727" y="57252"/>
                </a:cubicBezTo>
                <a:cubicBezTo>
                  <a:pt x="6230903" y="60543"/>
                  <a:pt x="6217470" y="62906"/>
                  <a:pt x="6202428" y="64340"/>
                </a:cubicBezTo>
                <a:cubicBezTo>
                  <a:pt x="6217714" y="68384"/>
                  <a:pt x="6224235" y="73880"/>
                  <a:pt x="6221991" y="80828"/>
                </a:cubicBezTo>
                <a:cubicBezTo>
                  <a:pt x="6219747" y="87775"/>
                  <a:pt x="6218625" y="100427"/>
                  <a:pt x="6218625" y="118783"/>
                </a:cubicBezTo>
                <a:cubicBezTo>
                  <a:pt x="6223587" y="118094"/>
                  <a:pt x="6229261" y="116796"/>
                  <a:pt x="6235650" y="114889"/>
                </a:cubicBezTo>
                <a:cubicBezTo>
                  <a:pt x="6242039" y="112982"/>
                  <a:pt x="6248897" y="115413"/>
                  <a:pt x="6256225" y="122181"/>
                </a:cubicBezTo>
                <a:cubicBezTo>
                  <a:pt x="6263553" y="128950"/>
                  <a:pt x="6260657" y="133718"/>
                  <a:pt x="6247535" y="136486"/>
                </a:cubicBezTo>
                <a:lnTo>
                  <a:pt x="6218625" y="141304"/>
                </a:lnTo>
                <a:cubicBezTo>
                  <a:pt x="6218625" y="171820"/>
                  <a:pt x="6219069" y="193316"/>
                  <a:pt x="6219959" y="205792"/>
                </a:cubicBezTo>
                <a:cubicBezTo>
                  <a:pt x="6220847" y="218268"/>
                  <a:pt x="6220378" y="230464"/>
                  <a:pt x="6218549" y="242381"/>
                </a:cubicBezTo>
                <a:cubicBezTo>
                  <a:pt x="6216721" y="254298"/>
                  <a:pt x="6213774" y="264149"/>
                  <a:pt x="6209709" y="271936"/>
                </a:cubicBezTo>
                <a:cubicBezTo>
                  <a:pt x="6205643" y="279723"/>
                  <a:pt x="6200685" y="277127"/>
                  <a:pt x="6194835" y="264149"/>
                </a:cubicBezTo>
                <a:cubicBezTo>
                  <a:pt x="6188984" y="251171"/>
                  <a:pt x="6187187" y="240746"/>
                  <a:pt x="6189446" y="232873"/>
                </a:cubicBezTo>
                <a:cubicBezTo>
                  <a:pt x="6191705" y="225001"/>
                  <a:pt x="6193279" y="214324"/>
                  <a:pt x="6194168" y="200844"/>
                </a:cubicBezTo>
                <a:cubicBezTo>
                  <a:pt x="6195056" y="187365"/>
                  <a:pt x="6195501" y="168608"/>
                  <a:pt x="6195501" y="144573"/>
                </a:cubicBezTo>
                <a:cubicBezTo>
                  <a:pt x="6178393" y="148962"/>
                  <a:pt x="6168448" y="151715"/>
                  <a:pt x="6165667" y="152833"/>
                </a:cubicBezTo>
                <a:cubicBezTo>
                  <a:pt x="6162153" y="189702"/>
                  <a:pt x="6154804" y="216063"/>
                  <a:pt x="6143619" y="231916"/>
                </a:cubicBezTo>
                <a:cubicBezTo>
                  <a:pt x="6132433" y="247769"/>
                  <a:pt x="6120065" y="258772"/>
                  <a:pt x="6106513" y="264924"/>
                </a:cubicBezTo>
                <a:cubicBezTo>
                  <a:pt x="6092962" y="271076"/>
                  <a:pt x="6087619" y="271448"/>
                  <a:pt x="6090488" y="266042"/>
                </a:cubicBezTo>
                <a:cubicBezTo>
                  <a:pt x="6093355" y="260636"/>
                  <a:pt x="6099458" y="252602"/>
                  <a:pt x="6108793" y="241940"/>
                </a:cubicBezTo>
                <a:cubicBezTo>
                  <a:pt x="6118129" y="231278"/>
                  <a:pt x="6125241" y="217949"/>
                  <a:pt x="6130131" y="201952"/>
                </a:cubicBezTo>
                <a:cubicBezTo>
                  <a:pt x="6135021" y="185956"/>
                  <a:pt x="6138815" y="171332"/>
                  <a:pt x="6141511" y="158082"/>
                </a:cubicBezTo>
                <a:cubicBezTo>
                  <a:pt x="6124173" y="162542"/>
                  <a:pt x="6113453" y="165231"/>
                  <a:pt x="6109353" y="166148"/>
                </a:cubicBezTo>
                <a:cubicBezTo>
                  <a:pt x="6105251" y="167066"/>
                  <a:pt x="6098113" y="163814"/>
                  <a:pt x="6087939" y="156393"/>
                </a:cubicBezTo>
                <a:cubicBezTo>
                  <a:pt x="6077765" y="148972"/>
                  <a:pt x="6079514" y="144692"/>
                  <a:pt x="6093187" y="143552"/>
                </a:cubicBezTo>
                <a:cubicBezTo>
                  <a:pt x="6106861" y="142412"/>
                  <a:pt x="6123470" y="139805"/>
                  <a:pt x="6143017" y="135733"/>
                </a:cubicBezTo>
                <a:cubicBezTo>
                  <a:pt x="6143819" y="125393"/>
                  <a:pt x="6143999" y="115187"/>
                  <a:pt x="6143554" y="105113"/>
                </a:cubicBezTo>
                <a:cubicBezTo>
                  <a:pt x="6143109" y="95039"/>
                  <a:pt x="6141353" y="85406"/>
                  <a:pt x="6138284" y="76214"/>
                </a:cubicBezTo>
                <a:cubicBezTo>
                  <a:pt x="6117949" y="66376"/>
                  <a:pt x="6115909" y="60013"/>
                  <a:pt x="6132164" y="57123"/>
                </a:cubicBezTo>
                <a:cubicBezTo>
                  <a:pt x="6148419" y="54234"/>
                  <a:pt x="6165527" y="50548"/>
                  <a:pt x="6183487" y="46067"/>
                </a:cubicBezTo>
                <a:cubicBezTo>
                  <a:pt x="6201449" y="41586"/>
                  <a:pt x="6214867" y="37735"/>
                  <a:pt x="6223745" y="34516"/>
                </a:cubicBezTo>
                <a:cubicBezTo>
                  <a:pt x="6225963" y="33711"/>
                  <a:pt x="6228149" y="33243"/>
                  <a:pt x="6230301" y="33110"/>
                </a:cubicBezTo>
                <a:close/>
                <a:moveTo>
                  <a:pt x="4087176" y="33110"/>
                </a:moveTo>
                <a:cubicBezTo>
                  <a:pt x="4093632" y="32714"/>
                  <a:pt x="4099785" y="35344"/>
                  <a:pt x="4105636" y="41001"/>
                </a:cubicBezTo>
                <a:cubicBezTo>
                  <a:pt x="4113437" y="48544"/>
                  <a:pt x="4111426" y="53961"/>
                  <a:pt x="4099602" y="57252"/>
                </a:cubicBezTo>
                <a:cubicBezTo>
                  <a:pt x="4087779" y="60543"/>
                  <a:pt x="4074346" y="62906"/>
                  <a:pt x="4059303" y="64340"/>
                </a:cubicBezTo>
                <a:cubicBezTo>
                  <a:pt x="4074589" y="68384"/>
                  <a:pt x="4081111" y="73880"/>
                  <a:pt x="4078866" y="80828"/>
                </a:cubicBezTo>
                <a:cubicBezTo>
                  <a:pt x="4076622" y="87775"/>
                  <a:pt x="4075500" y="100427"/>
                  <a:pt x="4075500" y="118783"/>
                </a:cubicBezTo>
                <a:cubicBezTo>
                  <a:pt x="4080462" y="118094"/>
                  <a:pt x="4086137" y="116796"/>
                  <a:pt x="4092525" y="114889"/>
                </a:cubicBezTo>
                <a:cubicBezTo>
                  <a:pt x="4098914" y="112982"/>
                  <a:pt x="4105772" y="115413"/>
                  <a:pt x="4113100" y="122181"/>
                </a:cubicBezTo>
                <a:cubicBezTo>
                  <a:pt x="4120428" y="128950"/>
                  <a:pt x="4117531" y="133718"/>
                  <a:pt x="4104410" y="136486"/>
                </a:cubicBezTo>
                <a:lnTo>
                  <a:pt x="4075500" y="141304"/>
                </a:lnTo>
                <a:cubicBezTo>
                  <a:pt x="4075500" y="171820"/>
                  <a:pt x="4075944" y="193316"/>
                  <a:pt x="4076834" y="205792"/>
                </a:cubicBezTo>
                <a:cubicBezTo>
                  <a:pt x="4077723" y="218268"/>
                  <a:pt x="4077253" y="230464"/>
                  <a:pt x="4075425" y="242381"/>
                </a:cubicBezTo>
                <a:cubicBezTo>
                  <a:pt x="4073596" y="254298"/>
                  <a:pt x="4070649" y="264149"/>
                  <a:pt x="4066584" y="271936"/>
                </a:cubicBezTo>
                <a:cubicBezTo>
                  <a:pt x="4062518" y="279723"/>
                  <a:pt x="4057560" y="277127"/>
                  <a:pt x="4051710" y="264149"/>
                </a:cubicBezTo>
                <a:cubicBezTo>
                  <a:pt x="4045859" y="251171"/>
                  <a:pt x="4044063" y="240746"/>
                  <a:pt x="4046321" y="232873"/>
                </a:cubicBezTo>
                <a:cubicBezTo>
                  <a:pt x="4048580" y="225001"/>
                  <a:pt x="4050154" y="214324"/>
                  <a:pt x="4051043" y="200844"/>
                </a:cubicBezTo>
                <a:cubicBezTo>
                  <a:pt x="4051932" y="187365"/>
                  <a:pt x="4052376" y="168608"/>
                  <a:pt x="4052376" y="144573"/>
                </a:cubicBezTo>
                <a:cubicBezTo>
                  <a:pt x="4035268" y="148962"/>
                  <a:pt x="4025324" y="151715"/>
                  <a:pt x="4022542" y="152833"/>
                </a:cubicBezTo>
                <a:cubicBezTo>
                  <a:pt x="4019028" y="189702"/>
                  <a:pt x="4011679" y="216063"/>
                  <a:pt x="4000493" y="231916"/>
                </a:cubicBezTo>
                <a:cubicBezTo>
                  <a:pt x="3989308" y="247769"/>
                  <a:pt x="3976940" y="258772"/>
                  <a:pt x="3963388" y="264924"/>
                </a:cubicBezTo>
                <a:cubicBezTo>
                  <a:pt x="3949837" y="271076"/>
                  <a:pt x="3944495" y="271448"/>
                  <a:pt x="3947363" y="266042"/>
                </a:cubicBezTo>
                <a:cubicBezTo>
                  <a:pt x="3950231" y="260636"/>
                  <a:pt x="3956333" y="252602"/>
                  <a:pt x="3965668" y="241940"/>
                </a:cubicBezTo>
                <a:cubicBezTo>
                  <a:pt x="3975004" y="231278"/>
                  <a:pt x="3982116" y="217949"/>
                  <a:pt x="3987007" y="201952"/>
                </a:cubicBezTo>
                <a:cubicBezTo>
                  <a:pt x="3991897" y="185956"/>
                  <a:pt x="3995689" y="171332"/>
                  <a:pt x="3998385" y="158082"/>
                </a:cubicBezTo>
                <a:cubicBezTo>
                  <a:pt x="3981048" y="162542"/>
                  <a:pt x="3970329" y="165231"/>
                  <a:pt x="3966228" y="166148"/>
                </a:cubicBezTo>
                <a:cubicBezTo>
                  <a:pt x="3962126" y="167066"/>
                  <a:pt x="3954988" y="163814"/>
                  <a:pt x="3944814" y="156393"/>
                </a:cubicBezTo>
                <a:cubicBezTo>
                  <a:pt x="3934640" y="148972"/>
                  <a:pt x="3936389" y="144692"/>
                  <a:pt x="3950063" y="143552"/>
                </a:cubicBezTo>
                <a:cubicBezTo>
                  <a:pt x="3963736" y="142412"/>
                  <a:pt x="3980346" y="139805"/>
                  <a:pt x="3999891" y="135733"/>
                </a:cubicBezTo>
                <a:cubicBezTo>
                  <a:pt x="4000694" y="125393"/>
                  <a:pt x="4000873" y="115187"/>
                  <a:pt x="4000429" y="105113"/>
                </a:cubicBezTo>
                <a:cubicBezTo>
                  <a:pt x="3999984" y="95039"/>
                  <a:pt x="3998228" y="85406"/>
                  <a:pt x="3995159" y="76214"/>
                </a:cubicBezTo>
                <a:cubicBezTo>
                  <a:pt x="3974824" y="66376"/>
                  <a:pt x="3972785" y="60013"/>
                  <a:pt x="3989039" y="57123"/>
                </a:cubicBezTo>
                <a:cubicBezTo>
                  <a:pt x="4005294" y="54234"/>
                  <a:pt x="4022402" y="50548"/>
                  <a:pt x="4040363" y="46067"/>
                </a:cubicBezTo>
                <a:cubicBezTo>
                  <a:pt x="4058324" y="41586"/>
                  <a:pt x="4071743" y="37735"/>
                  <a:pt x="4080619" y="34516"/>
                </a:cubicBezTo>
                <a:cubicBezTo>
                  <a:pt x="4082839" y="33711"/>
                  <a:pt x="4085024" y="33243"/>
                  <a:pt x="4087176" y="33110"/>
                </a:cubicBezTo>
                <a:close/>
                <a:moveTo>
                  <a:pt x="2046983" y="32963"/>
                </a:moveTo>
                <a:cubicBezTo>
                  <a:pt x="2063902" y="32046"/>
                  <a:pt x="2076080" y="34844"/>
                  <a:pt x="2083517" y="41356"/>
                </a:cubicBezTo>
                <a:cubicBezTo>
                  <a:pt x="2093433" y="50039"/>
                  <a:pt x="2096624" y="56367"/>
                  <a:pt x="2093089" y="60339"/>
                </a:cubicBezTo>
                <a:cubicBezTo>
                  <a:pt x="2089555" y="64311"/>
                  <a:pt x="2079656" y="65846"/>
                  <a:pt x="2063394" y="64942"/>
                </a:cubicBezTo>
                <a:cubicBezTo>
                  <a:pt x="2047133" y="64039"/>
                  <a:pt x="2031842" y="64039"/>
                  <a:pt x="2017524" y="64942"/>
                </a:cubicBezTo>
                <a:cubicBezTo>
                  <a:pt x="2003205" y="65846"/>
                  <a:pt x="1982021" y="67445"/>
                  <a:pt x="1953972" y="69739"/>
                </a:cubicBezTo>
                <a:cubicBezTo>
                  <a:pt x="1962059" y="78458"/>
                  <a:pt x="1964981" y="84549"/>
                  <a:pt x="1962737" y="88012"/>
                </a:cubicBezTo>
                <a:cubicBezTo>
                  <a:pt x="1960493" y="91475"/>
                  <a:pt x="1959370" y="105790"/>
                  <a:pt x="1959370" y="130957"/>
                </a:cubicBezTo>
                <a:cubicBezTo>
                  <a:pt x="1979562" y="130957"/>
                  <a:pt x="1997161" y="133377"/>
                  <a:pt x="2012167" y="138217"/>
                </a:cubicBezTo>
                <a:cubicBezTo>
                  <a:pt x="2027175" y="143057"/>
                  <a:pt x="2035847" y="152751"/>
                  <a:pt x="2038184" y="167299"/>
                </a:cubicBezTo>
                <a:cubicBezTo>
                  <a:pt x="2040522" y="181847"/>
                  <a:pt x="2030175" y="183461"/>
                  <a:pt x="2007145" y="172139"/>
                </a:cubicBezTo>
                <a:cubicBezTo>
                  <a:pt x="1984115" y="160817"/>
                  <a:pt x="1968190" y="151629"/>
                  <a:pt x="1959370" y="144573"/>
                </a:cubicBezTo>
                <a:cubicBezTo>
                  <a:pt x="1960216" y="212360"/>
                  <a:pt x="1959216" y="257879"/>
                  <a:pt x="1956370" y="281132"/>
                </a:cubicBezTo>
                <a:cubicBezTo>
                  <a:pt x="1953523" y="304384"/>
                  <a:pt x="1949096" y="316011"/>
                  <a:pt x="1943087" y="316011"/>
                </a:cubicBezTo>
                <a:cubicBezTo>
                  <a:pt x="1938628" y="316011"/>
                  <a:pt x="1933899" y="310683"/>
                  <a:pt x="1928901" y="300029"/>
                </a:cubicBezTo>
                <a:cubicBezTo>
                  <a:pt x="1923904" y="289374"/>
                  <a:pt x="1922330" y="280203"/>
                  <a:pt x="1924180" y="272517"/>
                </a:cubicBezTo>
                <a:cubicBezTo>
                  <a:pt x="1926029" y="264830"/>
                  <a:pt x="1927829" y="256621"/>
                  <a:pt x="1929579" y="247887"/>
                </a:cubicBezTo>
                <a:cubicBezTo>
                  <a:pt x="1931328" y="239154"/>
                  <a:pt x="1932655" y="209463"/>
                  <a:pt x="1933558" y="158813"/>
                </a:cubicBezTo>
                <a:cubicBezTo>
                  <a:pt x="1934462" y="108164"/>
                  <a:pt x="1931744" y="79576"/>
                  <a:pt x="1925406" y="73052"/>
                </a:cubicBezTo>
                <a:cubicBezTo>
                  <a:pt x="1880779" y="80250"/>
                  <a:pt x="1852805" y="84972"/>
                  <a:pt x="1841483" y="87216"/>
                </a:cubicBezTo>
                <a:cubicBezTo>
                  <a:pt x="1830162" y="89460"/>
                  <a:pt x="1819507" y="85384"/>
                  <a:pt x="1809519" y="74988"/>
                </a:cubicBezTo>
                <a:cubicBezTo>
                  <a:pt x="1799531" y="64591"/>
                  <a:pt x="1799897" y="59848"/>
                  <a:pt x="1810616" y="60759"/>
                </a:cubicBezTo>
                <a:cubicBezTo>
                  <a:pt x="1821335" y="61669"/>
                  <a:pt x="1839834" y="60791"/>
                  <a:pt x="1866113" y="58123"/>
                </a:cubicBezTo>
                <a:cubicBezTo>
                  <a:pt x="1892391" y="55456"/>
                  <a:pt x="1919329" y="52086"/>
                  <a:pt x="1946927" y="48014"/>
                </a:cubicBezTo>
                <a:cubicBezTo>
                  <a:pt x="1974525" y="43941"/>
                  <a:pt x="2001710" y="39643"/>
                  <a:pt x="2028483" y="35118"/>
                </a:cubicBezTo>
                <a:cubicBezTo>
                  <a:pt x="2035177" y="33987"/>
                  <a:pt x="2041343" y="33269"/>
                  <a:pt x="2046983" y="32963"/>
                </a:cubicBezTo>
                <a:close/>
                <a:moveTo>
                  <a:pt x="2360323" y="30440"/>
                </a:moveTo>
                <a:cubicBezTo>
                  <a:pt x="2367479" y="29034"/>
                  <a:pt x="2374900" y="31820"/>
                  <a:pt x="2382586" y="38796"/>
                </a:cubicBezTo>
                <a:cubicBezTo>
                  <a:pt x="2390272" y="45773"/>
                  <a:pt x="2389071" y="50968"/>
                  <a:pt x="2378983" y="54381"/>
                </a:cubicBezTo>
                <a:cubicBezTo>
                  <a:pt x="2368895" y="57794"/>
                  <a:pt x="2342899" y="62318"/>
                  <a:pt x="2300997" y="67954"/>
                </a:cubicBezTo>
                <a:cubicBezTo>
                  <a:pt x="2309989" y="75654"/>
                  <a:pt x="2310652" y="82090"/>
                  <a:pt x="2302987" y="87259"/>
                </a:cubicBezTo>
                <a:cubicBezTo>
                  <a:pt x="2295322" y="92429"/>
                  <a:pt x="2282061" y="105633"/>
                  <a:pt x="2263204" y="126870"/>
                </a:cubicBezTo>
                <a:cubicBezTo>
                  <a:pt x="2291511" y="123314"/>
                  <a:pt x="2316137" y="119976"/>
                  <a:pt x="2337081" y="116857"/>
                </a:cubicBezTo>
                <a:cubicBezTo>
                  <a:pt x="2358025" y="113738"/>
                  <a:pt x="2372089" y="110802"/>
                  <a:pt x="2379273" y="108049"/>
                </a:cubicBezTo>
                <a:cubicBezTo>
                  <a:pt x="2386458" y="105296"/>
                  <a:pt x="2393406" y="105389"/>
                  <a:pt x="2400117" y="108329"/>
                </a:cubicBezTo>
                <a:cubicBezTo>
                  <a:pt x="2406828" y="111268"/>
                  <a:pt x="2414930" y="116969"/>
                  <a:pt x="2424423" y="125429"/>
                </a:cubicBezTo>
                <a:cubicBezTo>
                  <a:pt x="2433917" y="133890"/>
                  <a:pt x="2436122" y="140892"/>
                  <a:pt x="2431038" y="146434"/>
                </a:cubicBezTo>
                <a:cubicBezTo>
                  <a:pt x="2425954" y="151977"/>
                  <a:pt x="2422115" y="161022"/>
                  <a:pt x="2419519" y="173569"/>
                </a:cubicBezTo>
                <a:cubicBezTo>
                  <a:pt x="2416924" y="186117"/>
                  <a:pt x="2414715" y="201931"/>
                  <a:pt x="2412894" y="221010"/>
                </a:cubicBezTo>
                <a:cubicBezTo>
                  <a:pt x="2411073" y="240090"/>
                  <a:pt x="2407340" y="255746"/>
                  <a:pt x="2401698" y="267978"/>
                </a:cubicBezTo>
                <a:cubicBezTo>
                  <a:pt x="2396055" y="280210"/>
                  <a:pt x="2389071" y="288797"/>
                  <a:pt x="2380747" y="293737"/>
                </a:cubicBezTo>
                <a:cubicBezTo>
                  <a:pt x="2372422" y="298677"/>
                  <a:pt x="2366941" y="294798"/>
                  <a:pt x="2364302" y="282100"/>
                </a:cubicBezTo>
                <a:cubicBezTo>
                  <a:pt x="2361664" y="269401"/>
                  <a:pt x="2359348" y="260392"/>
                  <a:pt x="2357354" y="255072"/>
                </a:cubicBezTo>
                <a:cubicBezTo>
                  <a:pt x="2346743" y="254298"/>
                  <a:pt x="2325730" y="255262"/>
                  <a:pt x="2294318" y="257965"/>
                </a:cubicBezTo>
                <a:cubicBezTo>
                  <a:pt x="2262906" y="260668"/>
                  <a:pt x="2236452" y="262844"/>
                  <a:pt x="2214956" y="264493"/>
                </a:cubicBezTo>
                <a:cubicBezTo>
                  <a:pt x="2207772" y="282634"/>
                  <a:pt x="2201620" y="286441"/>
                  <a:pt x="2196500" y="275915"/>
                </a:cubicBezTo>
                <a:cubicBezTo>
                  <a:pt x="2191381" y="265390"/>
                  <a:pt x="2188366" y="250609"/>
                  <a:pt x="2187455" y="231572"/>
                </a:cubicBezTo>
                <a:cubicBezTo>
                  <a:pt x="2186545" y="212535"/>
                  <a:pt x="2184777" y="195994"/>
                  <a:pt x="2182153" y="181948"/>
                </a:cubicBezTo>
                <a:cubicBezTo>
                  <a:pt x="2179529" y="167901"/>
                  <a:pt x="2175707" y="154984"/>
                  <a:pt x="2170688" y="143197"/>
                </a:cubicBezTo>
                <a:cubicBezTo>
                  <a:pt x="2165669" y="131409"/>
                  <a:pt x="2167433" y="126218"/>
                  <a:pt x="2175979" y="127623"/>
                </a:cubicBezTo>
                <a:cubicBezTo>
                  <a:pt x="2184526" y="129029"/>
                  <a:pt x="2191169" y="130380"/>
                  <a:pt x="2195909" y="131678"/>
                </a:cubicBezTo>
                <a:cubicBezTo>
                  <a:pt x="2200648" y="132976"/>
                  <a:pt x="2216698" y="132391"/>
                  <a:pt x="2244060" y="129925"/>
                </a:cubicBezTo>
                <a:cubicBezTo>
                  <a:pt x="2256765" y="110451"/>
                  <a:pt x="2264229" y="96928"/>
                  <a:pt x="2266452" y="89356"/>
                </a:cubicBezTo>
                <a:cubicBezTo>
                  <a:pt x="2268674" y="81785"/>
                  <a:pt x="2269786" y="75898"/>
                  <a:pt x="2269786" y="71697"/>
                </a:cubicBezTo>
                <a:cubicBezTo>
                  <a:pt x="2265168" y="72543"/>
                  <a:pt x="2259773" y="73428"/>
                  <a:pt x="2253599" y="74353"/>
                </a:cubicBezTo>
                <a:cubicBezTo>
                  <a:pt x="2247426" y="75278"/>
                  <a:pt x="2242038" y="75497"/>
                  <a:pt x="2237434" y="75009"/>
                </a:cubicBezTo>
                <a:cubicBezTo>
                  <a:pt x="2232831" y="74522"/>
                  <a:pt x="2226722" y="70675"/>
                  <a:pt x="2219108" y="63469"/>
                </a:cubicBezTo>
                <a:cubicBezTo>
                  <a:pt x="2211493" y="56263"/>
                  <a:pt x="2216261" y="52660"/>
                  <a:pt x="2233412" y="52660"/>
                </a:cubicBezTo>
                <a:cubicBezTo>
                  <a:pt x="2247508" y="52660"/>
                  <a:pt x="2266090" y="50663"/>
                  <a:pt x="2289156" y="46669"/>
                </a:cubicBezTo>
                <a:cubicBezTo>
                  <a:pt x="2312222" y="42675"/>
                  <a:pt x="2328061" y="39323"/>
                  <a:pt x="2336672" y="36613"/>
                </a:cubicBezTo>
                <a:cubicBezTo>
                  <a:pt x="2345283" y="33903"/>
                  <a:pt x="2353167" y="31845"/>
                  <a:pt x="2360323" y="30440"/>
                </a:cubicBezTo>
                <a:close/>
                <a:moveTo>
                  <a:pt x="931573" y="30440"/>
                </a:moveTo>
                <a:cubicBezTo>
                  <a:pt x="938729" y="29034"/>
                  <a:pt x="946150" y="31820"/>
                  <a:pt x="953836" y="38796"/>
                </a:cubicBezTo>
                <a:cubicBezTo>
                  <a:pt x="961522" y="45773"/>
                  <a:pt x="960321" y="50968"/>
                  <a:pt x="950233" y="54381"/>
                </a:cubicBezTo>
                <a:cubicBezTo>
                  <a:pt x="940145" y="57794"/>
                  <a:pt x="914149" y="62318"/>
                  <a:pt x="872248" y="67954"/>
                </a:cubicBezTo>
                <a:cubicBezTo>
                  <a:pt x="881239" y="75654"/>
                  <a:pt x="881902" y="82090"/>
                  <a:pt x="874237" y="87259"/>
                </a:cubicBezTo>
                <a:cubicBezTo>
                  <a:pt x="866573" y="92429"/>
                  <a:pt x="853311" y="105633"/>
                  <a:pt x="834454" y="126870"/>
                </a:cubicBezTo>
                <a:cubicBezTo>
                  <a:pt x="862762" y="123314"/>
                  <a:pt x="887388" y="119976"/>
                  <a:pt x="908331" y="116857"/>
                </a:cubicBezTo>
                <a:cubicBezTo>
                  <a:pt x="929275" y="113738"/>
                  <a:pt x="943339" y="110802"/>
                  <a:pt x="950523" y="108049"/>
                </a:cubicBezTo>
                <a:cubicBezTo>
                  <a:pt x="957708" y="105296"/>
                  <a:pt x="964656" y="105389"/>
                  <a:pt x="971367" y="108329"/>
                </a:cubicBezTo>
                <a:cubicBezTo>
                  <a:pt x="978079" y="111268"/>
                  <a:pt x="986180" y="116969"/>
                  <a:pt x="995674" y="125429"/>
                </a:cubicBezTo>
                <a:cubicBezTo>
                  <a:pt x="1005167" y="133890"/>
                  <a:pt x="1007372" y="140892"/>
                  <a:pt x="1002288" y="146434"/>
                </a:cubicBezTo>
                <a:cubicBezTo>
                  <a:pt x="997204" y="151977"/>
                  <a:pt x="993365" y="161022"/>
                  <a:pt x="990769" y="173569"/>
                </a:cubicBezTo>
                <a:cubicBezTo>
                  <a:pt x="988174" y="186117"/>
                  <a:pt x="985966" y="201931"/>
                  <a:pt x="984144" y="221010"/>
                </a:cubicBezTo>
                <a:cubicBezTo>
                  <a:pt x="982323" y="240090"/>
                  <a:pt x="978591" y="255746"/>
                  <a:pt x="972948" y="267978"/>
                </a:cubicBezTo>
                <a:cubicBezTo>
                  <a:pt x="967305" y="280210"/>
                  <a:pt x="960321" y="288797"/>
                  <a:pt x="951997" y="293737"/>
                </a:cubicBezTo>
                <a:cubicBezTo>
                  <a:pt x="943672" y="298677"/>
                  <a:pt x="938191" y="294798"/>
                  <a:pt x="935553" y="282100"/>
                </a:cubicBezTo>
                <a:cubicBezTo>
                  <a:pt x="932914" y="269401"/>
                  <a:pt x="930598" y="260392"/>
                  <a:pt x="928604" y="255072"/>
                </a:cubicBezTo>
                <a:cubicBezTo>
                  <a:pt x="917993" y="254298"/>
                  <a:pt x="896981" y="255262"/>
                  <a:pt x="865568" y="257965"/>
                </a:cubicBezTo>
                <a:cubicBezTo>
                  <a:pt x="834156" y="260668"/>
                  <a:pt x="807703" y="262844"/>
                  <a:pt x="786206" y="264493"/>
                </a:cubicBezTo>
                <a:cubicBezTo>
                  <a:pt x="779022" y="282634"/>
                  <a:pt x="772870" y="286441"/>
                  <a:pt x="767751" y="275915"/>
                </a:cubicBezTo>
                <a:cubicBezTo>
                  <a:pt x="762631" y="265390"/>
                  <a:pt x="759616" y="250609"/>
                  <a:pt x="758705" y="231572"/>
                </a:cubicBezTo>
                <a:cubicBezTo>
                  <a:pt x="757794" y="212535"/>
                  <a:pt x="756028" y="195994"/>
                  <a:pt x="753403" y="181948"/>
                </a:cubicBezTo>
                <a:cubicBezTo>
                  <a:pt x="750779" y="167901"/>
                  <a:pt x="746957" y="154984"/>
                  <a:pt x="741938" y="143197"/>
                </a:cubicBezTo>
                <a:cubicBezTo>
                  <a:pt x="736919" y="131409"/>
                  <a:pt x="738683" y="126218"/>
                  <a:pt x="747230" y="127623"/>
                </a:cubicBezTo>
                <a:cubicBezTo>
                  <a:pt x="755776" y="129029"/>
                  <a:pt x="762419" y="130380"/>
                  <a:pt x="767159" y="131678"/>
                </a:cubicBezTo>
                <a:cubicBezTo>
                  <a:pt x="771899" y="132976"/>
                  <a:pt x="787949" y="132391"/>
                  <a:pt x="815310" y="129925"/>
                </a:cubicBezTo>
                <a:cubicBezTo>
                  <a:pt x="828015" y="110451"/>
                  <a:pt x="835479" y="96928"/>
                  <a:pt x="837702" y="89356"/>
                </a:cubicBezTo>
                <a:cubicBezTo>
                  <a:pt x="839924" y="81785"/>
                  <a:pt x="841036" y="75898"/>
                  <a:pt x="841036" y="71697"/>
                </a:cubicBezTo>
                <a:cubicBezTo>
                  <a:pt x="836418" y="72543"/>
                  <a:pt x="831023" y="73428"/>
                  <a:pt x="824849" y="74353"/>
                </a:cubicBezTo>
                <a:cubicBezTo>
                  <a:pt x="818677" y="75278"/>
                  <a:pt x="813288" y="75497"/>
                  <a:pt x="808684" y="75009"/>
                </a:cubicBezTo>
                <a:cubicBezTo>
                  <a:pt x="804081" y="74522"/>
                  <a:pt x="797972" y="70675"/>
                  <a:pt x="790358" y="63469"/>
                </a:cubicBezTo>
                <a:cubicBezTo>
                  <a:pt x="782743" y="56263"/>
                  <a:pt x="787511" y="52660"/>
                  <a:pt x="804662" y="52660"/>
                </a:cubicBezTo>
                <a:cubicBezTo>
                  <a:pt x="818759" y="52660"/>
                  <a:pt x="837340" y="50663"/>
                  <a:pt x="860406" y="46669"/>
                </a:cubicBezTo>
                <a:cubicBezTo>
                  <a:pt x="883472" y="42675"/>
                  <a:pt x="899311" y="39323"/>
                  <a:pt x="907922" y="36613"/>
                </a:cubicBezTo>
                <a:cubicBezTo>
                  <a:pt x="916534" y="33903"/>
                  <a:pt x="924418" y="31845"/>
                  <a:pt x="931573" y="30440"/>
                </a:cubicBezTo>
                <a:close/>
                <a:moveTo>
                  <a:pt x="3000444" y="29708"/>
                </a:moveTo>
                <a:cubicBezTo>
                  <a:pt x="3013006" y="29708"/>
                  <a:pt x="3024543" y="32576"/>
                  <a:pt x="3035054" y="38312"/>
                </a:cubicBezTo>
                <a:cubicBezTo>
                  <a:pt x="3047129" y="43375"/>
                  <a:pt x="3052614" y="51778"/>
                  <a:pt x="3051510" y="63523"/>
                </a:cubicBezTo>
                <a:cubicBezTo>
                  <a:pt x="3050405" y="75267"/>
                  <a:pt x="3044186" y="78802"/>
                  <a:pt x="3032850" y="74127"/>
                </a:cubicBezTo>
                <a:cubicBezTo>
                  <a:pt x="3021514" y="69452"/>
                  <a:pt x="3012343" y="64544"/>
                  <a:pt x="3005338" y="59403"/>
                </a:cubicBezTo>
                <a:cubicBezTo>
                  <a:pt x="2998333" y="54262"/>
                  <a:pt x="2992378" y="48028"/>
                  <a:pt x="2987473" y="40700"/>
                </a:cubicBezTo>
                <a:cubicBezTo>
                  <a:pt x="2982569" y="33372"/>
                  <a:pt x="2986893" y="29708"/>
                  <a:pt x="3000444" y="29708"/>
                </a:cubicBezTo>
                <a:close/>
                <a:moveTo>
                  <a:pt x="1299148" y="28267"/>
                </a:moveTo>
                <a:cubicBezTo>
                  <a:pt x="1302070" y="28393"/>
                  <a:pt x="1305053" y="29393"/>
                  <a:pt x="1308097" y="31268"/>
                </a:cubicBezTo>
                <a:cubicBezTo>
                  <a:pt x="1314184" y="35018"/>
                  <a:pt x="1320486" y="39022"/>
                  <a:pt x="1327004" y="43281"/>
                </a:cubicBezTo>
                <a:cubicBezTo>
                  <a:pt x="1333522" y="47540"/>
                  <a:pt x="1335583" y="51627"/>
                  <a:pt x="1333188" y="55542"/>
                </a:cubicBezTo>
                <a:cubicBezTo>
                  <a:pt x="1330794" y="59457"/>
                  <a:pt x="1328767" y="64315"/>
                  <a:pt x="1327111" y="70115"/>
                </a:cubicBezTo>
                <a:cubicBezTo>
                  <a:pt x="1325455" y="75916"/>
                  <a:pt x="1324627" y="89012"/>
                  <a:pt x="1324627" y="109404"/>
                </a:cubicBezTo>
                <a:lnTo>
                  <a:pt x="1324627" y="160706"/>
                </a:lnTo>
                <a:cubicBezTo>
                  <a:pt x="1324627" y="174674"/>
                  <a:pt x="1322408" y="186275"/>
                  <a:pt x="1317969" y="195510"/>
                </a:cubicBezTo>
                <a:cubicBezTo>
                  <a:pt x="1313531" y="204745"/>
                  <a:pt x="1308329" y="203845"/>
                  <a:pt x="1302364" y="192810"/>
                </a:cubicBezTo>
                <a:cubicBezTo>
                  <a:pt x="1296398" y="181776"/>
                  <a:pt x="1294541" y="169812"/>
                  <a:pt x="1296793" y="156920"/>
                </a:cubicBezTo>
                <a:cubicBezTo>
                  <a:pt x="1299044" y="144029"/>
                  <a:pt x="1300395" y="124784"/>
                  <a:pt x="1300847" y="99187"/>
                </a:cubicBezTo>
                <a:cubicBezTo>
                  <a:pt x="1301299" y="73589"/>
                  <a:pt x="1300320" y="59009"/>
                  <a:pt x="1297911" y="55445"/>
                </a:cubicBezTo>
                <a:cubicBezTo>
                  <a:pt x="1295502" y="51882"/>
                  <a:pt x="1287956" y="51226"/>
                  <a:pt x="1275272" y="53477"/>
                </a:cubicBezTo>
                <a:cubicBezTo>
                  <a:pt x="1262587" y="55729"/>
                  <a:pt x="1248896" y="58410"/>
                  <a:pt x="1234197" y="61522"/>
                </a:cubicBezTo>
                <a:cubicBezTo>
                  <a:pt x="1234197" y="95580"/>
                  <a:pt x="1233957" y="121199"/>
                  <a:pt x="1233477" y="138378"/>
                </a:cubicBezTo>
                <a:cubicBezTo>
                  <a:pt x="1232997" y="155558"/>
                  <a:pt x="1231208" y="169436"/>
                  <a:pt x="1228110" y="180012"/>
                </a:cubicBezTo>
                <a:cubicBezTo>
                  <a:pt x="1225013" y="190588"/>
                  <a:pt x="1220052" y="190803"/>
                  <a:pt x="1213225" y="180657"/>
                </a:cubicBezTo>
                <a:cubicBezTo>
                  <a:pt x="1206399" y="170511"/>
                  <a:pt x="1203886" y="162122"/>
                  <a:pt x="1205686" y="155490"/>
                </a:cubicBezTo>
                <a:cubicBezTo>
                  <a:pt x="1207485" y="148858"/>
                  <a:pt x="1208611" y="140841"/>
                  <a:pt x="1209062" y="131441"/>
                </a:cubicBezTo>
                <a:cubicBezTo>
                  <a:pt x="1209514" y="122041"/>
                  <a:pt x="1209518" y="108121"/>
                  <a:pt x="1209074" y="89679"/>
                </a:cubicBezTo>
                <a:cubicBezTo>
                  <a:pt x="1208629" y="71238"/>
                  <a:pt x="1206829" y="58202"/>
                  <a:pt x="1203674" y="50573"/>
                </a:cubicBezTo>
                <a:cubicBezTo>
                  <a:pt x="1200519" y="42944"/>
                  <a:pt x="1202646" y="40037"/>
                  <a:pt x="1210053" y="41851"/>
                </a:cubicBezTo>
                <a:cubicBezTo>
                  <a:pt x="1217459" y="43665"/>
                  <a:pt x="1222775" y="44572"/>
                  <a:pt x="1226002" y="44572"/>
                </a:cubicBezTo>
                <a:cubicBezTo>
                  <a:pt x="1229401" y="44572"/>
                  <a:pt x="1239611" y="43041"/>
                  <a:pt x="1256633" y="39980"/>
                </a:cubicBezTo>
                <a:cubicBezTo>
                  <a:pt x="1273655" y="36918"/>
                  <a:pt x="1284966" y="33763"/>
                  <a:pt x="1290565" y="30515"/>
                </a:cubicBezTo>
                <a:cubicBezTo>
                  <a:pt x="1293366" y="28891"/>
                  <a:pt x="1296226" y="28142"/>
                  <a:pt x="1299148" y="28267"/>
                </a:cubicBezTo>
                <a:close/>
                <a:moveTo>
                  <a:pt x="182469" y="25041"/>
                </a:moveTo>
                <a:cubicBezTo>
                  <a:pt x="184111" y="24892"/>
                  <a:pt x="186159" y="25175"/>
                  <a:pt x="188611" y="25890"/>
                </a:cubicBezTo>
                <a:cubicBezTo>
                  <a:pt x="198419" y="28751"/>
                  <a:pt x="206769" y="33003"/>
                  <a:pt x="213659" y="38646"/>
                </a:cubicBezTo>
                <a:cubicBezTo>
                  <a:pt x="220550" y="44289"/>
                  <a:pt x="222378" y="49881"/>
                  <a:pt x="219145" y="55424"/>
                </a:cubicBezTo>
                <a:cubicBezTo>
                  <a:pt x="215911" y="60966"/>
                  <a:pt x="212494" y="72288"/>
                  <a:pt x="208895" y="89389"/>
                </a:cubicBezTo>
                <a:cubicBezTo>
                  <a:pt x="205296" y="106489"/>
                  <a:pt x="200886" y="125250"/>
                  <a:pt x="195666" y="145671"/>
                </a:cubicBezTo>
                <a:cubicBezTo>
                  <a:pt x="217750" y="179098"/>
                  <a:pt x="236091" y="202440"/>
                  <a:pt x="250690" y="215697"/>
                </a:cubicBezTo>
                <a:cubicBezTo>
                  <a:pt x="265288" y="228955"/>
                  <a:pt x="282037" y="240036"/>
                  <a:pt x="300938" y="248942"/>
                </a:cubicBezTo>
                <a:cubicBezTo>
                  <a:pt x="319838" y="257847"/>
                  <a:pt x="321853" y="262927"/>
                  <a:pt x="306982" y="264182"/>
                </a:cubicBezTo>
                <a:cubicBezTo>
                  <a:pt x="292112" y="265436"/>
                  <a:pt x="277058" y="265827"/>
                  <a:pt x="261821" y="265354"/>
                </a:cubicBezTo>
                <a:cubicBezTo>
                  <a:pt x="246584" y="264881"/>
                  <a:pt x="234037" y="256187"/>
                  <a:pt x="224178" y="239273"/>
                </a:cubicBezTo>
                <a:cubicBezTo>
                  <a:pt x="214319" y="222358"/>
                  <a:pt x="202636" y="196643"/>
                  <a:pt x="189127" y="162126"/>
                </a:cubicBezTo>
                <a:cubicBezTo>
                  <a:pt x="177798" y="196801"/>
                  <a:pt x="164792" y="223549"/>
                  <a:pt x="150107" y="242370"/>
                </a:cubicBezTo>
                <a:cubicBezTo>
                  <a:pt x="135423" y="261192"/>
                  <a:pt x="118620" y="275245"/>
                  <a:pt x="99698" y="284530"/>
                </a:cubicBezTo>
                <a:cubicBezTo>
                  <a:pt x="80776" y="293816"/>
                  <a:pt x="79682" y="289506"/>
                  <a:pt x="96418" y="271603"/>
                </a:cubicBezTo>
                <a:cubicBezTo>
                  <a:pt x="113153" y="253699"/>
                  <a:pt x="127801" y="232411"/>
                  <a:pt x="140363" y="207738"/>
                </a:cubicBezTo>
                <a:cubicBezTo>
                  <a:pt x="152926" y="183066"/>
                  <a:pt x="162106" y="159609"/>
                  <a:pt x="167907" y="137368"/>
                </a:cubicBezTo>
                <a:cubicBezTo>
                  <a:pt x="173708" y="115126"/>
                  <a:pt x="177730" y="95752"/>
                  <a:pt x="179974" y="79247"/>
                </a:cubicBezTo>
                <a:cubicBezTo>
                  <a:pt x="182219" y="62741"/>
                  <a:pt x="181767" y="49007"/>
                  <a:pt x="178619" y="38044"/>
                </a:cubicBezTo>
                <a:cubicBezTo>
                  <a:pt x="176259" y="29821"/>
                  <a:pt x="177542" y="25487"/>
                  <a:pt x="182469" y="25041"/>
                </a:cubicBezTo>
                <a:close/>
                <a:moveTo>
                  <a:pt x="516540" y="21430"/>
                </a:moveTo>
                <a:cubicBezTo>
                  <a:pt x="518250" y="21349"/>
                  <a:pt x="520395" y="21728"/>
                  <a:pt x="522974" y="22567"/>
                </a:cubicBezTo>
                <a:cubicBezTo>
                  <a:pt x="533292" y="25923"/>
                  <a:pt x="541645" y="30472"/>
                  <a:pt x="548034" y="36215"/>
                </a:cubicBezTo>
                <a:cubicBezTo>
                  <a:pt x="554422" y="41958"/>
                  <a:pt x="555483" y="47426"/>
                  <a:pt x="551217" y="52617"/>
                </a:cubicBezTo>
                <a:cubicBezTo>
                  <a:pt x="546951" y="57808"/>
                  <a:pt x="539634" y="70865"/>
                  <a:pt x="529266" y="91787"/>
                </a:cubicBezTo>
                <a:cubicBezTo>
                  <a:pt x="553156" y="90023"/>
                  <a:pt x="571089" y="88478"/>
                  <a:pt x="583063" y="87152"/>
                </a:cubicBezTo>
                <a:cubicBezTo>
                  <a:pt x="595037" y="85825"/>
                  <a:pt x="607954" y="83789"/>
                  <a:pt x="621813" y="81043"/>
                </a:cubicBezTo>
                <a:cubicBezTo>
                  <a:pt x="635673" y="78297"/>
                  <a:pt x="647784" y="82125"/>
                  <a:pt x="658145" y="92529"/>
                </a:cubicBezTo>
                <a:cubicBezTo>
                  <a:pt x="668505" y="102933"/>
                  <a:pt x="662859" y="108135"/>
                  <a:pt x="641205" y="108135"/>
                </a:cubicBezTo>
                <a:cubicBezTo>
                  <a:pt x="623380" y="108135"/>
                  <a:pt x="607280" y="108587"/>
                  <a:pt x="592904" y="109490"/>
                </a:cubicBezTo>
                <a:cubicBezTo>
                  <a:pt x="578528" y="110394"/>
                  <a:pt x="555093" y="112122"/>
                  <a:pt x="522597" y="114674"/>
                </a:cubicBezTo>
                <a:cubicBezTo>
                  <a:pt x="513262" y="137618"/>
                  <a:pt x="500183" y="161667"/>
                  <a:pt x="483362" y="186820"/>
                </a:cubicBezTo>
                <a:cubicBezTo>
                  <a:pt x="484940" y="188254"/>
                  <a:pt x="489704" y="188530"/>
                  <a:pt x="497657" y="187648"/>
                </a:cubicBezTo>
                <a:cubicBezTo>
                  <a:pt x="505608" y="186766"/>
                  <a:pt x="517560" y="184995"/>
                  <a:pt x="533514" y="182335"/>
                </a:cubicBezTo>
                <a:cubicBezTo>
                  <a:pt x="549468" y="179675"/>
                  <a:pt x="561265" y="176516"/>
                  <a:pt x="568909" y="172860"/>
                </a:cubicBezTo>
                <a:cubicBezTo>
                  <a:pt x="576553" y="169203"/>
                  <a:pt x="584175" y="169052"/>
                  <a:pt x="591774" y="172408"/>
                </a:cubicBezTo>
                <a:cubicBezTo>
                  <a:pt x="599375" y="175763"/>
                  <a:pt x="607728" y="181037"/>
                  <a:pt x="616834" y="188229"/>
                </a:cubicBezTo>
                <a:cubicBezTo>
                  <a:pt x="625940" y="195420"/>
                  <a:pt x="626564" y="202268"/>
                  <a:pt x="618705" y="208771"/>
                </a:cubicBezTo>
                <a:cubicBezTo>
                  <a:pt x="610847" y="215274"/>
                  <a:pt x="602179" y="231045"/>
                  <a:pt x="592699" y="256083"/>
                </a:cubicBezTo>
                <a:cubicBezTo>
                  <a:pt x="601705" y="264200"/>
                  <a:pt x="603921" y="269918"/>
                  <a:pt x="599346" y="273237"/>
                </a:cubicBezTo>
                <a:cubicBezTo>
                  <a:pt x="594772" y="276557"/>
                  <a:pt x="588032" y="278217"/>
                  <a:pt x="579126" y="278217"/>
                </a:cubicBezTo>
                <a:cubicBezTo>
                  <a:pt x="572100" y="278217"/>
                  <a:pt x="543398" y="279952"/>
                  <a:pt x="493021" y="283423"/>
                </a:cubicBezTo>
                <a:cubicBezTo>
                  <a:pt x="485234" y="298838"/>
                  <a:pt x="479405" y="300810"/>
                  <a:pt x="475533" y="289338"/>
                </a:cubicBezTo>
                <a:cubicBezTo>
                  <a:pt x="471661" y="277866"/>
                  <a:pt x="469055" y="264282"/>
                  <a:pt x="467714" y="248587"/>
                </a:cubicBezTo>
                <a:cubicBezTo>
                  <a:pt x="466373" y="232891"/>
                  <a:pt x="464505" y="220268"/>
                  <a:pt x="462111" y="210718"/>
                </a:cubicBezTo>
                <a:cubicBezTo>
                  <a:pt x="458525" y="219652"/>
                  <a:pt x="449849" y="230547"/>
                  <a:pt x="436083" y="243403"/>
                </a:cubicBezTo>
                <a:cubicBezTo>
                  <a:pt x="422316" y="256259"/>
                  <a:pt x="406933" y="266397"/>
                  <a:pt x="389933" y="273818"/>
                </a:cubicBezTo>
                <a:cubicBezTo>
                  <a:pt x="372932" y="281239"/>
                  <a:pt x="372402" y="277289"/>
                  <a:pt x="388341" y="261966"/>
                </a:cubicBezTo>
                <a:cubicBezTo>
                  <a:pt x="404280" y="246643"/>
                  <a:pt x="422324" y="226001"/>
                  <a:pt x="442471" y="200038"/>
                </a:cubicBezTo>
                <a:cubicBezTo>
                  <a:pt x="462619" y="174075"/>
                  <a:pt x="479347" y="147040"/>
                  <a:pt x="492655" y="118933"/>
                </a:cubicBezTo>
                <a:cubicBezTo>
                  <a:pt x="443267" y="125228"/>
                  <a:pt x="414763" y="129054"/>
                  <a:pt x="407141" y="130409"/>
                </a:cubicBezTo>
                <a:cubicBezTo>
                  <a:pt x="399519" y="131764"/>
                  <a:pt x="390944" y="127466"/>
                  <a:pt x="381414" y="117513"/>
                </a:cubicBezTo>
                <a:cubicBezTo>
                  <a:pt x="371886" y="107561"/>
                  <a:pt x="372283" y="103041"/>
                  <a:pt x="382608" y="103951"/>
                </a:cubicBezTo>
                <a:cubicBezTo>
                  <a:pt x="392933" y="104862"/>
                  <a:pt x="407270" y="104647"/>
                  <a:pt x="425618" y="103306"/>
                </a:cubicBezTo>
                <a:cubicBezTo>
                  <a:pt x="443966" y="101965"/>
                  <a:pt x="468836" y="99595"/>
                  <a:pt x="500227" y="96197"/>
                </a:cubicBezTo>
                <a:cubicBezTo>
                  <a:pt x="512273" y="66469"/>
                  <a:pt x="516495" y="45927"/>
                  <a:pt x="512896" y="34570"/>
                </a:cubicBezTo>
                <a:cubicBezTo>
                  <a:pt x="510197" y="26052"/>
                  <a:pt x="511411" y="21672"/>
                  <a:pt x="516540" y="21430"/>
                </a:cubicBezTo>
                <a:close/>
                <a:moveTo>
                  <a:pt x="5242864" y="18376"/>
                </a:moveTo>
                <a:cubicBezTo>
                  <a:pt x="5244667" y="18151"/>
                  <a:pt x="5247014" y="18394"/>
                  <a:pt x="5249905" y="19104"/>
                </a:cubicBezTo>
                <a:cubicBezTo>
                  <a:pt x="5261470" y="21943"/>
                  <a:pt x="5270681" y="25808"/>
                  <a:pt x="5277535" y="30698"/>
                </a:cubicBezTo>
                <a:cubicBezTo>
                  <a:pt x="5284562" y="35158"/>
                  <a:pt x="5286257" y="40403"/>
                  <a:pt x="5282622" y="46433"/>
                </a:cubicBezTo>
                <a:cubicBezTo>
                  <a:pt x="5278987" y="52463"/>
                  <a:pt x="5276725" y="68058"/>
                  <a:pt x="5275836" y="93218"/>
                </a:cubicBezTo>
                <a:cubicBezTo>
                  <a:pt x="5274947" y="118377"/>
                  <a:pt x="5274728" y="144215"/>
                  <a:pt x="5275179" y="170730"/>
                </a:cubicBezTo>
                <a:cubicBezTo>
                  <a:pt x="5275631" y="197245"/>
                  <a:pt x="5276309" y="219605"/>
                  <a:pt x="5277212" y="237810"/>
                </a:cubicBezTo>
                <a:cubicBezTo>
                  <a:pt x="5278116" y="256015"/>
                  <a:pt x="5277399" y="270746"/>
                  <a:pt x="5275061" y="282003"/>
                </a:cubicBezTo>
                <a:cubicBezTo>
                  <a:pt x="5272724" y="293260"/>
                  <a:pt x="5268006" y="302416"/>
                  <a:pt x="5260908" y="309472"/>
                </a:cubicBezTo>
                <a:cubicBezTo>
                  <a:pt x="5253809" y="316527"/>
                  <a:pt x="5247639" y="314383"/>
                  <a:pt x="5242398" y="303040"/>
                </a:cubicBezTo>
                <a:cubicBezTo>
                  <a:pt x="5237157" y="291697"/>
                  <a:pt x="5228807" y="279748"/>
                  <a:pt x="5217349" y="267193"/>
                </a:cubicBezTo>
                <a:cubicBezTo>
                  <a:pt x="5205892" y="254638"/>
                  <a:pt x="5206770" y="250160"/>
                  <a:pt x="5219984" y="253760"/>
                </a:cubicBezTo>
                <a:cubicBezTo>
                  <a:pt x="5233199" y="257359"/>
                  <a:pt x="5240696" y="259245"/>
                  <a:pt x="5242473" y="259417"/>
                </a:cubicBezTo>
                <a:cubicBezTo>
                  <a:pt x="5244252" y="259589"/>
                  <a:pt x="5245743" y="256857"/>
                  <a:pt x="5246947" y="251222"/>
                </a:cubicBezTo>
                <a:cubicBezTo>
                  <a:pt x="5248152" y="245586"/>
                  <a:pt x="5248980" y="229313"/>
                  <a:pt x="5249432" y="202404"/>
                </a:cubicBezTo>
                <a:cubicBezTo>
                  <a:pt x="5249883" y="175495"/>
                  <a:pt x="5250109" y="143598"/>
                  <a:pt x="5250109" y="106715"/>
                </a:cubicBezTo>
                <a:cubicBezTo>
                  <a:pt x="5250109" y="69689"/>
                  <a:pt x="5247184" y="45121"/>
                  <a:pt x="5241333" y="33010"/>
                </a:cubicBezTo>
                <a:cubicBezTo>
                  <a:pt x="5236945" y="23927"/>
                  <a:pt x="5237456" y="19049"/>
                  <a:pt x="5242864" y="18376"/>
                </a:cubicBezTo>
                <a:close/>
                <a:moveTo>
                  <a:pt x="5945195" y="15302"/>
                </a:moveTo>
                <a:cubicBezTo>
                  <a:pt x="5949605" y="15578"/>
                  <a:pt x="5954296" y="16910"/>
                  <a:pt x="5959269" y="19297"/>
                </a:cubicBezTo>
                <a:cubicBezTo>
                  <a:pt x="5969213" y="24073"/>
                  <a:pt x="5977319" y="29931"/>
                  <a:pt x="5983585" y="36871"/>
                </a:cubicBezTo>
                <a:cubicBezTo>
                  <a:pt x="5989852" y="43812"/>
                  <a:pt x="5991405" y="50606"/>
                  <a:pt x="5988243" y="57252"/>
                </a:cubicBezTo>
                <a:cubicBezTo>
                  <a:pt x="5985081" y="63899"/>
                  <a:pt x="5984169" y="89059"/>
                  <a:pt x="5985511" y="132732"/>
                </a:cubicBezTo>
                <a:cubicBezTo>
                  <a:pt x="5986851" y="176405"/>
                  <a:pt x="5988659" y="209355"/>
                  <a:pt x="5990931" y="231583"/>
                </a:cubicBezTo>
                <a:cubicBezTo>
                  <a:pt x="5993204" y="253810"/>
                  <a:pt x="5993165" y="271965"/>
                  <a:pt x="5990813" y="286047"/>
                </a:cubicBezTo>
                <a:cubicBezTo>
                  <a:pt x="5988461" y="300129"/>
                  <a:pt x="5984245" y="309543"/>
                  <a:pt x="5978165" y="314290"/>
                </a:cubicBezTo>
                <a:cubicBezTo>
                  <a:pt x="5972085" y="319036"/>
                  <a:pt x="5967865" y="317366"/>
                  <a:pt x="5965507" y="309278"/>
                </a:cubicBezTo>
                <a:cubicBezTo>
                  <a:pt x="5963147" y="301190"/>
                  <a:pt x="5958827" y="291252"/>
                  <a:pt x="5952547" y="279465"/>
                </a:cubicBezTo>
                <a:cubicBezTo>
                  <a:pt x="5927221" y="278633"/>
                  <a:pt x="5870427" y="280397"/>
                  <a:pt x="5782163" y="284756"/>
                </a:cubicBezTo>
                <a:cubicBezTo>
                  <a:pt x="5780929" y="301993"/>
                  <a:pt x="5775466" y="303983"/>
                  <a:pt x="5765772" y="290725"/>
                </a:cubicBezTo>
                <a:cubicBezTo>
                  <a:pt x="5756078" y="277468"/>
                  <a:pt x="5753031" y="263916"/>
                  <a:pt x="5756631" y="250071"/>
                </a:cubicBezTo>
                <a:cubicBezTo>
                  <a:pt x="5760229" y="236225"/>
                  <a:pt x="5762703" y="216292"/>
                  <a:pt x="5764051" y="190272"/>
                </a:cubicBezTo>
                <a:cubicBezTo>
                  <a:pt x="5765400" y="164252"/>
                  <a:pt x="5766073" y="135948"/>
                  <a:pt x="5766073" y="105360"/>
                </a:cubicBezTo>
                <a:cubicBezTo>
                  <a:pt x="5766073" y="75676"/>
                  <a:pt x="5763374" y="56324"/>
                  <a:pt x="5757975" y="47304"/>
                </a:cubicBezTo>
                <a:cubicBezTo>
                  <a:pt x="5752576" y="38284"/>
                  <a:pt x="5753053" y="33774"/>
                  <a:pt x="5759405" y="33774"/>
                </a:cubicBezTo>
                <a:cubicBezTo>
                  <a:pt x="5764410" y="33774"/>
                  <a:pt x="5769823" y="34444"/>
                  <a:pt x="5775646" y="35785"/>
                </a:cubicBezTo>
                <a:cubicBezTo>
                  <a:pt x="5781467" y="37126"/>
                  <a:pt x="5791763" y="37588"/>
                  <a:pt x="5806535" y="37172"/>
                </a:cubicBezTo>
                <a:cubicBezTo>
                  <a:pt x="5821305" y="36757"/>
                  <a:pt x="5844119" y="34315"/>
                  <a:pt x="5874981" y="29848"/>
                </a:cubicBezTo>
                <a:cubicBezTo>
                  <a:pt x="5905840" y="25381"/>
                  <a:pt x="5925117" y="21312"/>
                  <a:pt x="5932811" y="17641"/>
                </a:cubicBezTo>
                <a:cubicBezTo>
                  <a:pt x="5936657" y="15806"/>
                  <a:pt x="5940785" y="15026"/>
                  <a:pt x="5945195" y="15302"/>
                </a:cubicBezTo>
                <a:close/>
                <a:moveTo>
                  <a:pt x="3802070" y="15302"/>
                </a:moveTo>
                <a:cubicBezTo>
                  <a:pt x="3806480" y="15578"/>
                  <a:pt x="3811171" y="16910"/>
                  <a:pt x="3816143" y="19297"/>
                </a:cubicBezTo>
                <a:cubicBezTo>
                  <a:pt x="3826088" y="24073"/>
                  <a:pt x="3834194" y="29931"/>
                  <a:pt x="3840461" y="36871"/>
                </a:cubicBezTo>
                <a:cubicBezTo>
                  <a:pt x="3846728" y="43812"/>
                  <a:pt x="3848280" y="50606"/>
                  <a:pt x="3845117" y="57252"/>
                </a:cubicBezTo>
                <a:cubicBezTo>
                  <a:pt x="3841955" y="63899"/>
                  <a:pt x="3841045" y="89059"/>
                  <a:pt x="3842386" y="132732"/>
                </a:cubicBezTo>
                <a:cubicBezTo>
                  <a:pt x="3843727" y="176405"/>
                  <a:pt x="3845534" y="209355"/>
                  <a:pt x="3847806" y="231583"/>
                </a:cubicBezTo>
                <a:cubicBezTo>
                  <a:pt x="3850079" y="253810"/>
                  <a:pt x="3850040" y="271965"/>
                  <a:pt x="3847688" y="286047"/>
                </a:cubicBezTo>
                <a:cubicBezTo>
                  <a:pt x="3845336" y="300129"/>
                  <a:pt x="3841120" y="309543"/>
                  <a:pt x="3835040" y="314290"/>
                </a:cubicBezTo>
                <a:cubicBezTo>
                  <a:pt x="3828960" y="319036"/>
                  <a:pt x="3824740" y="317366"/>
                  <a:pt x="3822381" y="309278"/>
                </a:cubicBezTo>
                <a:cubicBezTo>
                  <a:pt x="3820023" y="301190"/>
                  <a:pt x="3815702" y="291252"/>
                  <a:pt x="3809421" y="279465"/>
                </a:cubicBezTo>
                <a:cubicBezTo>
                  <a:pt x="3784097" y="278633"/>
                  <a:pt x="3727302" y="280397"/>
                  <a:pt x="3639038" y="284756"/>
                </a:cubicBezTo>
                <a:cubicBezTo>
                  <a:pt x="3637805" y="301993"/>
                  <a:pt x="3632341" y="303983"/>
                  <a:pt x="3622647" y="290725"/>
                </a:cubicBezTo>
                <a:cubicBezTo>
                  <a:pt x="3612953" y="277468"/>
                  <a:pt x="3609906" y="263916"/>
                  <a:pt x="3613505" y="250071"/>
                </a:cubicBezTo>
                <a:cubicBezTo>
                  <a:pt x="3617105" y="236225"/>
                  <a:pt x="3619579" y="216292"/>
                  <a:pt x="3620926" y="190272"/>
                </a:cubicBezTo>
                <a:cubicBezTo>
                  <a:pt x="3622274" y="164252"/>
                  <a:pt x="3622948" y="135948"/>
                  <a:pt x="3622948" y="105360"/>
                </a:cubicBezTo>
                <a:cubicBezTo>
                  <a:pt x="3622948" y="75676"/>
                  <a:pt x="3620249" y="56324"/>
                  <a:pt x="3614850" y="47304"/>
                </a:cubicBezTo>
                <a:cubicBezTo>
                  <a:pt x="3609450" y="38284"/>
                  <a:pt x="3609927" y="33774"/>
                  <a:pt x="3616280" y="33774"/>
                </a:cubicBezTo>
                <a:cubicBezTo>
                  <a:pt x="3621285" y="33774"/>
                  <a:pt x="3626699" y="34444"/>
                  <a:pt x="3632520" y="35785"/>
                </a:cubicBezTo>
                <a:cubicBezTo>
                  <a:pt x="3638343" y="37126"/>
                  <a:pt x="3648639" y="37588"/>
                  <a:pt x="3663409" y="37172"/>
                </a:cubicBezTo>
                <a:cubicBezTo>
                  <a:pt x="3678180" y="36757"/>
                  <a:pt x="3700995" y="34315"/>
                  <a:pt x="3731855" y="29848"/>
                </a:cubicBezTo>
                <a:cubicBezTo>
                  <a:pt x="3762715" y="25381"/>
                  <a:pt x="3781992" y="21312"/>
                  <a:pt x="3789685" y="17641"/>
                </a:cubicBezTo>
                <a:cubicBezTo>
                  <a:pt x="3793532" y="15806"/>
                  <a:pt x="3797661" y="15026"/>
                  <a:pt x="3802070" y="15302"/>
                </a:cubicBezTo>
                <a:close/>
                <a:moveTo>
                  <a:pt x="6624484" y="14917"/>
                </a:moveTo>
                <a:cubicBezTo>
                  <a:pt x="6627139" y="14704"/>
                  <a:pt x="6629795" y="14967"/>
                  <a:pt x="6632451" y="15705"/>
                </a:cubicBezTo>
                <a:cubicBezTo>
                  <a:pt x="6637764" y="17182"/>
                  <a:pt x="6644831" y="20767"/>
                  <a:pt x="6653649" y="26460"/>
                </a:cubicBezTo>
                <a:cubicBezTo>
                  <a:pt x="6662469" y="32153"/>
                  <a:pt x="6665189" y="37230"/>
                  <a:pt x="6661813" y="41690"/>
                </a:cubicBezTo>
                <a:cubicBezTo>
                  <a:pt x="6658435" y="46149"/>
                  <a:pt x="6655459" y="51376"/>
                  <a:pt x="6652886" y="57371"/>
                </a:cubicBezTo>
                <a:cubicBezTo>
                  <a:pt x="6650311" y="63365"/>
                  <a:pt x="6646737" y="74826"/>
                  <a:pt x="6642163" y="91755"/>
                </a:cubicBezTo>
                <a:cubicBezTo>
                  <a:pt x="6637588" y="108683"/>
                  <a:pt x="6632855" y="118797"/>
                  <a:pt x="6627967" y="122095"/>
                </a:cubicBezTo>
                <a:cubicBezTo>
                  <a:pt x="6623076" y="125393"/>
                  <a:pt x="6618975" y="123888"/>
                  <a:pt x="6615663" y="117578"/>
                </a:cubicBezTo>
                <a:cubicBezTo>
                  <a:pt x="6606040" y="119385"/>
                  <a:pt x="6589813" y="121916"/>
                  <a:pt x="6566985" y="125171"/>
                </a:cubicBezTo>
                <a:cubicBezTo>
                  <a:pt x="6566985" y="129717"/>
                  <a:pt x="6564705" y="132965"/>
                  <a:pt x="6560145" y="134915"/>
                </a:cubicBezTo>
                <a:cubicBezTo>
                  <a:pt x="6555584" y="136866"/>
                  <a:pt x="6551734" y="131043"/>
                  <a:pt x="6548593" y="117449"/>
                </a:cubicBezTo>
                <a:cubicBezTo>
                  <a:pt x="6545453" y="103854"/>
                  <a:pt x="6541914" y="89532"/>
                  <a:pt x="6537977" y="74482"/>
                </a:cubicBezTo>
                <a:cubicBezTo>
                  <a:pt x="6534041" y="59432"/>
                  <a:pt x="6529767" y="47978"/>
                  <a:pt x="6525157" y="40119"/>
                </a:cubicBezTo>
                <a:cubicBezTo>
                  <a:pt x="6520547" y="32261"/>
                  <a:pt x="6522221" y="28801"/>
                  <a:pt x="6530181" y="29741"/>
                </a:cubicBezTo>
                <a:cubicBezTo>
                  <a:pt x="6538139" y="30680"/>
                  <a:pt x="6543732" y="31132"/>
                  <a:pt x="6546959" y="31096"/>
                </a:cubicBezTo>
                <a:cubicBezTo>
                  <a:pt x="6550185" y="31060"/>
                  <a:pt x="6561259" y="29282"/>
                  <a:pt x="6580181" y="25761"/>
                </a:cubicBezTo>
                <a:cubicBezTo>
                  <a:pt x="6599103" y="22241"/>
                  <a:pt x="6611217" y="19315"/>
                  <a:pt x="6616523" y="16985"/>
                </a:cubicBezTo>
                <a:cubicBezTo>
                  <a:pt x="6619175" y="15820"/>
                  <a:pt x="6621829" y="15131"/>
                  <a:pt x="6624484" y="14917"/>
                </a:cubicBezTo>
                <a:close/>
                <a:moveTo>
                  <a:pt x="5562347" y="14606"/>
                </a:moveTo>
                <a:cubicBezTo>
                  <a:pt x="5564236" y="14548"/>
                  <a:pt x="5566570" y="14933"/>
                  <a:pt x="5569350" y="15759"/>
                </a:cubicBezTo>
                <a:cubicBezTo>
                  <a:pt x="5580471" y="19064"/>
                  <a:pt x="5588821" y="22911"/>
                  <a:pt x="5594400" y="27299"/>
                </a:cubicBezTo>
                <a:cubicBezTo>
                  <a:pt x="5599978" y="31687"/>
                  <a:pt x="5600634" y="36506"/>
                  <a:pt x="5596367" y="41754"/>
                </a:cubicBezTo>
                <a:cubicBezTo>
                  <a:pt x="5592101" y="47003"/>
                  <a:pt x="5587061" y="55435"/>
                  <a:pt x="5581246" y="67050"/>
                </a:cubicBezTo>
                <a:cubicBezTo>
                  <a:pt x="5575431" y="78666"/>
                  <a:pt x="5566859" y="90511"/>
                  <a:pt x="5555530" y="102585"/>
                </a:cubicBezTo>
                <a:cubicBezTo>
                  <a:pt x="5583881" y="101797"/>
                  <a:pt x="5601408" y="98900"/>
                  <a:pt x="5608112" y="93895"/>
                </a:cubicBezTo>
                <a:cubicBezTo>
                  <a:pt x="5614816" y="88890"/>
                  <a:pt x="5622585" y="88317"/>
                  <a:pt x="5631419" y="92174"/>
                </a:cubicBezTo>
                <a:cubicBezTo>
                  <a:pt x="5640253" y="96032"/>
                  <a:pt x="5647361" y="100854"/>
                  <a:pt x="5652747" y="106640"/>
                </a:cubicBezTo>
                <a:cubicBezTo>
                  <a:pt x="5658131" y="112426"/>
                  <a:pt x="5658536" y="117811"/>
                  <a:pt x="5653962" y="122794"/>
                </a:cubicBezTo>
                <a:cubicBezTo>
                  <a:pt x="5649387" y="127777"/>
                  <a:pt x="5646214" y="139594"/>
                  <a:pt x="5644444" y="158243"/>
                </a:cubicBezTo>
                <a:cubicBezTo>
                  <a:pt x="5642672" y="176893"/>
                  <a:pt x="5641113" y="195650"/>
                  <a:pt x="5639765" y="214514"/>
                </a:cubicBezTo>
                <a:cubicBezTo>
                  <a:pt x="5638417" y="233379"/>
                  <a:pt x="5634437" y="249651"/>
                  <a:pt x="5627827" y="263332"/>
                </a:cubicBezTo>
                <a:cubicBezTo>
                  <a:pt x="5621216" y="277012"/>
                  <a:pt x="5610959" y="287413"/>
                  <a:pt x="5597056" y="294533"/>
                </a:cubicBezTo>
                <a:cubicBezTo>
                  <a:pt x="5583153" y="301653"/>
                  <a:pt x="5575674" y="299864"/>
                  <a:pt x="5574620" y="289166"/>
                </a:cubicBezTo>
                <a:cubicBezTo>
                  <a:pt x="5573566" y="278468"/>
                  <a:pt x="5567845" y="266293"/>
                  <a:pt x="5557455" y="252641"/>
                </a:cubicBezTo>
                <a:cubicBezTo>
                  <a:pt x="5547066" y="238989"/>
                  <a:pt x="5548471" y="235361"/>
                  <a:pt x="5561671" y="241757"/>
                </a:cubicBezTo>
                <a:cubicBezTo>
                  <a:pt x="5574872" y="248153"/>
                  <a:pt x="5584089" y="251752"/>
                  <a:pt x="5589323" y="252555"/>
                </a:cubicBezTo>
                <a:cubicBezTo>
                  <a:pt x="5594557" y="253358"/>
                  <a:pt x="5599429" y="248551"/>
                  <a:pt x="5603939" y="238133"/>
                </a:cubicBezTo>
                <a:cubicBezTo>
                  <a:pt x="5608449" y="227714"/>
                  <a:pt x="5611604" y="211937"/>
                  <a:pt x="5613404" y="190799"/>
                </a:cubicBezTo>
                <a:cubicBezTo>
                  <a:pt x="5615203" y="169662"/>
                  <a:pt x="5616103" y="151980"/>
                  <a:pt x="5616103" y="137755"/>
                </a:cubicBezTo>
                <a:cubicBezTo>
                  <a:pt x="5616103" y="124920"/>
                  <a:pt x="5614866" y="117675"/>
                  <a:pt x="5612393" y="116019"/>
                </a:cubicBezTo>
                <a:cubicBezTo>
                  <a:pt x="5609919" y="114362"/>
                  <a:pt x="5603771" y="114767"/>
                  <a:pt x="5593948" y="117234"/>
                </a:cubicBezTo>
                <a:lnTo>
                  <a:pt x="5565812" y="124289"/>
                </a:lnTo>
                <a:cubicBezTo>
                  <a:pt x="5558987" y="125221"/>
                  <a:pt x="5552921" y="122984"/>
                  <a:pt x="5547615" y="117578"/>
                </a:cubicBezTo>
                <a:cubicBezTo>
                  <a:pt x="5533891" y="133166"/>
                  <a:pt x="5519605" y="145161"/>
                  <a:pt x="5504755" y="153565"/>
                </a:cubicBezTo>
                <a:cubicBezTo>
                  <a:pt x="5501043" y="155666"/>
                  <a:pt x="5498248" y="156944"/>
                  <a:pt x="5496370" y="157400"/>
                </a:cubicBezTo>
                <a:lnTo>
                  <a:pt x="5494708" y="156767"/>
                </a:lnTo>
                <a:lnTo>
                  <a:pt x="5494390" y="162330"/>
                </a:lnTo>
                <a:cubicBezTo>
                  <a:pt x="5494184" y="169662"/>
                  <a:pt x="5494305" y="178725"/>
                  <a:pt x="5494753" y="189519"/>
                </a:cubicBezTo>
                <a:cubicBezTo>
                  <a:pt x="5495649" y="211108"/>
                  <a:pt x="5494939" y="227456"/>
                  <a:pt x="5492623" y="238563"/>
                </a:cubicBezTo>
                <a:cubicBezTo>
                  <a:pt x="5490308" y="249669"/>
                  <a:pt x="5487196" y="258603"/>
                  <a:pt x="5483288" y="265365"/>
                </a:cubicBezTo>
                <a:cubicBezTo>
                  <a:pt x="5479380" y="272126"/>
                  <a:pt x="5475196" y="272226"/>
                  <a:pt x="5470737" y="265666"/>
                </a:cubicBezTo>
                <a:cubicBezTo>
                  <a:pt x="5466277" y="259105"/>
                  <a:pt x="5462864" y="253656"/>
                  <a:pt x="5460498" y="249318"/>
                </a:cubicBezTo>
                <a:cubicBezTo>
                  <a:pt x="5458132" y="244980"/>
                  <a:pt x="5455819" y="242635"/>
                  <a:pt x="5453560" y="242284"/>
                </a:cubicBezTo>
                <a:cubicBezTo>
                  <a:pt x="5451302" y="241933"/>
                  <a:pt x="5440078" y="243406"/>
                  <a:pt x="5419886" y="246704"/>
                </a:cubicBezTo>
                <a:cubicBezTo>
                  <a:pt x="5415183" y="266809"/>
                  <a:pt x="5409816" y="272309"/>
                  <a:pt x="5403786" y="263203"/>
                </a:cubicBezTo>
                <a:cubicBezTo>
                  <a:pt x="5397756" y="254097"/>
                  <a:pt x="5394741" y="241972"/>
                  <a:pt x="5394741" y="226829"/>
                </a:cubicBezTo>
                <a:cubicBezTo>
                  <a:pt x="5394741" y="212560"/>
                  <a:pt x="5394300" y="194832"/>
                  <a:pt x="5393418" y="173645"/>
                </a:cubicBezTo>
                <a:cubicBezTo>
                  <a:pt x="5392536" y="152457"/>
                  <a:pt x="5389388" y="137120"/>
                  <a:pt x="5383975" y="127634"/>
                </a:cubicBezTo>
                <a:cubicBezTo>
                  <a:pt x="5378562" y="118148"/>
                  <a:pt x="5379483" y="113405"/>
                  <a:pt x="5386739" y="113405"/>
                </a:cubicBezTo>
                <a:cubicBezTo>
                  <a:pt x="5391529" y="113405"/>
                  <a:pt x="5397128" y="113842"/>
                  <a:pt x="5403538" y="114717"/>
                </a:cubicBezTo>
                <a:cubicBezTo>
                  <a:pt x="5410422" y="106070"/>
                  <a:pt x="5418101" y="92698"/>
                  <a:pt x="5426576" y="74600"/>
                </a:cubicBezTo>
                <a:cubicBezTo>
                  <a:pt x="5435051" y="56503"/>
                  <a:pt x="5437715" y="42245"/>
                  <a:pt x="5434567" y="31827"/>
                </a:cubicBezTo>
                <a:cubicBezTo>
                  <a:pt x="5431419" y="21409"/>
                  <a:pt x="5439346" y="20323"/>
                  <a:pt x="5458347" y="28568"/>
                </a:cubicBezTo>
                <a:cubicBezTo>
                  <a:pt x="5474551" y="36398"/>
                  <a:pt x="5479559" y="43292"/>
                  <a:pt x="5473371" y="49250"/>
                </a:cubicBezTo>
                <a:cubicBezTo>
                  <a:pt x="5467184" y="55209"/>
                  <a:pt x="5460519" y="63544"/>
                  <a:pt x="5453378" y="74256"/>
                </a:cubicBezTo>
                <a:cubicBezTo>
                  <a:pt x="5446236" y="84968"/>
                  <a:pt x="5435295" y="98455"/>
                  <a:pt x="5420553" y="114717"/>
                </a:cubicBezTo>
                <a:cubicBezTo>
                  <a:pt x="5437905" y="112222"/>
                  <a:pt x="5449965" y="107999"/>
                  <a:pt x="5456733" y="102048"/>
                </a:cubicBezTo>
                <a:cubicBezTo>
                  <a:pt x="5463502" y="96096"/>
                  <a:pt x="5470830" y="95042"/>
                  <a:pt x="5478717" y="98886"/>
                </a:cubicBezTo>
                <a:cubicBezTo>
                  <a:pt x="5486604" y="102729"/>
                  <a:pt x="5493505" y="106730"/>
                  <a:pt x="5499420" y="110888"/>
                </a:cubicBezTo>
                <a:cubicBezTo>
                  <a:pt x="5505336" y="115047"/>
                  <a:pt x="5506673" y="119926"/>
                  <a:pt x="5503432" y="125526"/>
                </a:cubicBezTo>
                <a:cubicBezTo>
                  <a:pt x="5500191" y="131126"/>
                  <a:pt x="5497711" y="137794"/>
                  <a:pt x="5495990" y="145531"/>
                </a:cubicBezTo>
                <a:cubicBezTo>
                  <a:pt x="5495560" y="147465"/>
                  <a:pt x="5495211" y="149832"/>
                  <a:pt x="5494945" y="152632"/>
                </a:cubicBezTo>
                <a:lnTo>
                  <a:pt x="5494923" y="153004"/>
                </a:lnTo>
                <a:lnTo>
                  <a:pt x="5496112" y="150270"/>
                </a:lnTo>
                <a:cubicBezTo>
                  <a:pt x="5497904" y="147437"/>
                  <a:pt x="5500612" y="143781"/>
                  <a:pt x="5504239" y="139303"/>
                </a:cubicBezTo>
                <a:cubicBezTo>
                  <a:pt x="5518744" y="121393"/>
                  <a:pt x="5532016" y="100918"/>
                  <a:pt x="5544054" y="77881"/>
                </a:cubicBezTo>
                <a:cubicBezTo>
                  <a:pt x="5556093" y="54843"/>
                  <a:pt x="5560539" y="37904"/>
                  <a:pt x="5557391" y="27063"/>
                </a:cubicBezTo>
                <a:cubicBezTo>
                  <a:pt x="5555030" y="18932"/>
                  <a:pt x="5556682" y="14780"/>
                  <a:pt x="5562347" y="14606"/>
                </a:cubicBezTo>
                <a:close/>
                <a:moveTo>
                  <a:pt x="2704848" y="14606"/>
                </a:moveTo>
                <a:cubicBezTo>
                  <a:pt x="2706736" y="14548"/>
                  <a:pt x="2709071" y="14933"/>
                  <a:pt x="2711851" y="15759"/>
                </a:cubicBezTo>
                <a:cubicBezTo>
                  <a:pt x="2722972" y="19064"/>
                  <a:pt x="2731322" y="22911"/>
                  <a:pt x="2736900" y="27299"/>
                </a:cubicBezTo>
                <a:cubicBezTo>
                  <a:pt x="2742478" y="31687"/>
                  <a:pt x="2743134" y="36506"/>
                  <a:pt x="2738868" y="41754"/>
                </a:cubicBezTo>
                <a:cubicBezTo>
                  <a:pt x="2734602" y="47003"/>
                  <a:pt x="2729561" y="55435"/>
                  <a:pt x="2723746" y="67050"/>
                </a:cubicBezTo>
                <a:cubicBezTo>
                  <a:pt x="2717931" y="78666"/>
                  <a:pt x="2709359" y="90511"/>
                  <a:pt x="2698031" y="102585"/>
                </a:cubicBezTo>
                <a:cubicBezTo>
                  <a:pt x="2726381" y="101797"/>
                  <a:pt x="2743909" y="98900"/>
                  <a:pt x="2750612" y="93895"/>
                </a:cubicBezTo>
                <a:cubicBezTo>
                  <a:pt x="2757317" y="88890"/>
                  <a:pt x="2765085" y="88317"/>
                  <a:pt x="2773919" y="92174"/>
                </a:cubicBezTo>
                <a:cubicBezTo>
                  <a:pt x="2782753" y="96032"/>
                  <a:pt x="2789862" y="100854"/>
                  <a:pt x="2795246" y="106640"/>
                </a:cubicBezTo>
                <a:cubicBezTo>
                  <a:pt x="2800631" y="112426"/>
                  <a:pt x="2801036" y="117811"/>
                  <a:pt x="2796462" y="122794"/>
                </a:cubicBezTo>
                <a:cubicBezTo>
                  <a:pt x="2791887" y="127777"/>
                  <a:pt x="2788715" y="139594"/>
                  <a:pt x="2786943" y="158243"/>
                </a:cubicBezTo>
                <a:cubicBezTo>
                  <a:pt x="2785173" y="176893"/>
                  <a:pt x="2783613" y="195650"/>
                  <a:pt x="2782265" y="214514"/>
                </a:cubicBezTo>
                <a:cubicBezTo>
                  <a:pt x="2780917" y="233379"/>
                  <a:pt x="2776938" y="249651"/>
                  <a:pt x="2770327" y="263332"/>
                </a:cubicBezTo>
                <a:cubicBezTo>
                  <a:pt x="2763716" y="277012"/>
                  <a:pt x="2753459" y="287413"/>
                  <a:pt x="2739556" y="294533"/>
                </a:cubicBezTo>
                <a:cubicBezTo>
                  <a:pt x="2725654" y="301653"/>
                  <a:pt x="2718175" y="299864"/>
                  <a:pt x="2717121" y="289166"/>
                </a:cubicBezTo>
                <a:cubicBezTo>
                  <a:pt x="2716067" y="278468"/>
                  <a:pt x="2710345" y="266293"/>
                  <a:pt x="2699956" y="252641"/>
                </a:cubicBezTo>
                <a:cubicBezTo>
                  <a:pt x="2689566" y="238989"/>
                  <a:pt x="2690972" y="235361"/>
                  <a:pt x="2704172" y="241757"/>
                </a:cubicBezTo>
                <a:cubicBezTo>
                  <a:pt x="2717372" y="248153"/>
                  <a:pt x="2726589" y="251752"/>
                  <a:pt x="2731823" y="252555"/>
                </a:cubicBezTo>
                <a:cubicBezTo>
                  <a:pt x="2737058" y="253358"/>
                  <a:pt x="2741930" y="248551"/>
                  <a:pt x="2746439" y="238133"/>
                </a:cubicBezTo>
                <a:cubicBezTo>
                  <a:pt x="2750950" y="227714"/>
                  <a:pt x="2754104" y="211937"/>
                  <a:pt x="2755904" y="190799"/>
                </a:cubicBezTo>
                <a:cubicBezTo>
                  <a:pt x="2757704" y="169662"/>
                  <a:pt x="2758604" y="151980"/>
                  <a:pt x="2758604" y="137755"/>
                </a:cubicBezTo>
                <a:cubicBezTo>
                  <a:pt x="2758604" y="124920"/>
                  <a:pt x="2757367" y="117675"/>
                  <a:pt x="2754893" y="116019"/>
                </a:cubicBezTo>
                <a:cubicBezTo>
                  <a:pt x="2752419" y="114362"/>
                  <a:pt x="2746271" y="114767"/>
                  <a:pt x="2736448" y="117234"/>
                </a:cubicBezTo>
                <a:lnTo>
                  <a:pt x="2708312" y="124289"/>
                </a:lnTo>
                <a:cubicBezTo>
                  <a:pt x="2701487" y="125221"/>
                  <a:pt x="2695421" y="122984"/>
                  <a:pt x="2690115" y="117578"/>
                </a:cubicBezTo>
                <a:cubicBezTo>
                  <a:pt x="2676391" y="133166"/>
                  <a:pt x="2662105" y="145161"/>
                  <a:pt x="2647255" y="153565"/>
                </a:cubicBezTo>
                <a:cubicBezTo>
                  <a:pt x="2643543" y="155666"/>
                  <a:pt x="2640748" y="156944"/>
                  <a:pt x="2638870" y="157400"/>
                </a:cubicBezTo>
                <a:lnTo>
                  <a:pt x="2637208" y="156767"/>
                </a:lnTo>
                <a:lnTo>
                  <a:pt x="2636890" y="162330"/>
                </a:lnTo>
                <a:cubicBezTo>
                  <a:pt x="2636684" y="169662"/>
                  <a:pt x="2636805" y="178725"/>
                  <a:pt x="2637253" y="189519"/>
                </a:cubicBezTo>
                <a:cubicBezTo>
                  <a:pt x="2638150" y="211108"/>
                  <a:pt x="2637439" y="227456"/>
                  <a:pt x="2635124" y="238563"/>
                </a:cubicBezTo>
                <a:cubicBezTo>
                  <a:pt x="2632808" y="249669"/>
                  <a:pt x="2629696" y="258603"/>
                  <a:pt x="2625788" y="265365"/>
                </a:cubicBezTo>
                <a:cubicBezTo>
                  <a:pt x="2621881" y="272126"/>
                  <a:pt x="2617697" y="272226"/>
                  <a:pt x="2613237" y="265666"/>
                </a:cubicBezTo>
                <a:cubicBezTo>
                  <a:pt x="2608777" y="259105"/>
                  <a:pt x="2605364" y="253656"/>
                  <a:pt x="2602998" y="249318"/>
                </a:cubicBezTo>
                <a:cubicBezTo>
                  <a:pt x="2600632" y="244980"/>
                  <a:pt x="2598319" y="242635"/>
                  <a:pt x="2596061" y="242284"/>
                </a:cubicBezTo>
                <a:cubicBezTo>
                  <a:pt x="2593803" y="241933"/>
                  <a:pt x="2582577" y="243406"/>
                  <a:pt x="2562386" y="246704"/>
                </a:cubicBezTo>
                <a:cubicBezTo>
                  <a:pt x="2557683" y="266809"/>
                  <a:pt x="2552316" y="272309"/>
                  <a:pt x="2546286" y="263203"/>
                </a:cubicBezTo>
                <a:cubicBezTo>
                  <a:pt x="2540256" y="254097"/>
                  <a:pt x="2537241" y="241972"/>
                  <a:pt x="2537241" y="226829"/>
                </a:cubicBezTo>
                <a:cubicBezTo>
                  <a:pt x="2537241" y="212560"/>
                  <a:pt x="2536800" y="194832"/>
                  <a:pt x="2535918" y="173645"/>
                </a:cubicBezTo>
                <a:cubicBezTo>
                  <a:pt x="2535036" y="152457"/>
                  <a:pt x="2531888" y="137120"/>
                  <a:pt x="2526475" y="127634"/>
                </a:cubicBezTo>
                <a:cubicBezTo>
                  <a:pt x="2521062" y="118148"/>
                  <a:pt x="2521983" y="113405"/>
                  <a:pt x="2529239" y="113405"/>
                </a:cubicBezTo>
                <a:cubicBezTo>
                  <a:pt x="2534029" y="113405"/>
                  <a:pt x="2539629" y="113842"/>
                  <a:pt x="2546039" y="114717"/>
                </a:cubicBezTo>
                <a:cubicBezTo>
                  <a:pt x="2552922" y="106070"/>
                  <a:pt x="2560601" y="92698"/>
                  <a:pt x="2569076" y="74600"/>
                </a:cubicBezTo>
                <a:cubicBezTo>
                  <a:pt x="2577551" y="56503"/>
                  <a:pt x="2580215" y="42245"/>
                  <a:pt x="2577067" y="31827"/>
                </a:cubicBezTo>
                <a:cubicBezTo>
                  <a:pt x="2573920" y="21409"/>
                  <a:pt x="2581846" y="20323"/>
                  <a:pt x="2600847" y="28568"/>
                </a:cubicBezTo>
                <a:cubicBezTo>
                  <a:pt x="2617051" y="36398"/>
                  <a:pt x="2622060" y="43292"/>
                  <a:pt x="2615872" y="49250"/>
                </a:cubicBezTo>
                <a:cubicBezTo>
                  <a:pt x="2609684" y="55209"/>
                  <a:pt x="2603019" y="63544"/>
                  <a:pt x="2595878" y="74256"/>
                </a:cubicBezTo>
                <a:cubicBezTo>
                  <a:pt x="2588737" y="84968"/>
                  <a:pt x="2577795" y="98455"/>
                  <a:pt x="2563053" y="114717"/>
                </a:cubicBezTo>
                <a:cubicBezTo>
                  <a:pt x="2580405" y="112222"/>
                  <a:pt x="2592465" y="107999"/>
                  <a:pt x="2599234" y="102048"/>
                </a:cubicBezTo>
                <a:cubicBezTo>
                  <a:pt x="2606002" y="96096"/>
                  <a:pt x="2613330" y="95042"/>
                  <a:pt x="2621217" y="98886"/>
                </a:cubicBezTo>
                <a:cubicBezTo>
                  <a:pt x="2629104" y="102729"/>
                  <a:pt x="2636006" y="106730"/>
                  <a:pt x="2641921" y="110888"/>
                </a:cubicBezTo>
                <a:cubicBezTo>
                  <a:pt x="2647836" y="115047"/>
                  <a:pt x="2649173" y="119926"/>
                  <a:pt x="2645933" y="125526"/>
                </a:cubicBezTo>
                <a:cubicBezTo>
                  <a:pt x="2642692" y="131126"/>
                  <a:pt x="2640211" y="137794"/>
                  <a:pt x="2638490" y="145531"/>
                </a:cubicBezTo>
                <a:cubicBezTo>
                  <a:pt x="2638060" y="147465"/>
                  <a:pt x="2637712" y="149832"/>
                  <a:pt x="2637445" y="152632"/>
                </a:cubicBezTo>
                <a:lnTo>
                  <a:pt x="2637423" y="153004"/>
                </a:lnTo>
                <a:lnTo>
                  <a:pt x="2638612" y="150270"/>
                </a:lnTo>
                <a:cubicBezTo>
                  <a:pt x="2640404" y="147437"/>
                  <a:pt x="2643113" y="143781"/>
                  <a:pt x="2646739" y="139303"/>
                </a:cubicBezTo>
                <a:cubicBezTo>
                  <a:pt x="2661245" y="121393"/>
                  <a:pt x="2674516" y="100918"/>
                  <a:pt x="2686555" y="77881"/>
                </a:cubicBezTo>
                <a:cubicBezTo>
                  <a:pt x="2698594" y="54843"/>
                  <a:pt x="2703039" y="37904"/>
                  <a:pt x="2699891" y="27063"/>
                </a:cubicBezTo>
                <a:cubicBezTo>
                  <a:pt x="2697531" y="18932"/>
                  <a:pt x="2699183" y="14780"/>
                  <a:pt x="2704848" y="14606"/>
                </a:cubicBezTo>
                <a:close/>
                <a:moveTo>
                  <a:pt x="6332866" y="14264"/>
                </a:moveTo>
                <a:cubicBezTo>
                  <a:pt x="6337097" y="15512"/>
                  <a:pt x="6343285" y="19269"/>
                  <a:pt x="6351430" y="25535"/>
                </a:cubicBezTo>
                <a:cubicBezTo>
                  <a:pt x="6364565" y="37352"/>
                  <a:pt x="6367477" y="45181"/>
                  <a:pt x="6360163" y="49025"/>
                </a:cubicBezTo>
                <a:cubicBezTo>
                  <a:pt x="6352849" y="52868"/>
                  <a:pt x="6341785" y="62644"/>
                  <a:pt x="6326973" y="78354"/>
                </a:cubicBezTo>
                <a:cubicBezTo>
                  <a:pt x="6312159" y="94064"/>
                  <a:pt x="6298467" y="105206"/>
                  <a:pt x="6285899" y="111781"/>
                </a:cubicBezTo>
                <a:cubicBezTo>
                  <a:pt x="6273329" y="118356"/>
                  <a:pt x="6267539" y="119431"/>
                  <a:pt x="6268529" y="115008"/>
                </a:cubicBezTo>
                <a:cubicBezTo>
                  <a:pt x="6269519" y="110584"/>
                  <a:pt x="6273885" y="104496"/>
                  <a:pt x="6281629" y="96745"/>
                </a:cubicBezTo>
                <a:cubicBezTo>
                  <a:pt x="6289373" y="88994"/>
                  <a:pt x="6297883" y="78494"/>
                  <a:pt x="6307161" y="65243"/>
                </a:cubicBezTo>
                <a:cubicBezTo>
                  <a:pt x="6316439" y="51993"/>
                  <a:pt x="6321749" y="42701"/>
                  <a:pt x="6323089" y="37366"/>
                </a:cubicBezTo>
                <a:cubicBezTo>
                  <a:pt x="6324431" y="32031"/>
                  <a:pt x="6325417" y="25593"/>
                  <a:pt x="6326047" y="18050"/>
                </a:cubicBezTo>
                <a:cubicBezTo>
                  <a:pt x="6326363" y="14278"/>
                  <a:pt x="6328636" y="13016"/>
                  <a:pt x="6332866" y="14264"/>
                </a:cubicBezTo>
                <a:close/>
                <a:moveTo>
                  <a:pt x="4189741" y="14264"/>
                </a:moveTo>
                <a:cubicBezTo>
                  <a:pt x="4193972" y="15512"/>
                  <a:pt x="4200159" y="19269"/>
                  <a:pt x="4208305" y="25535"/>
                </a:cubicBezTo>
                <a:cubicBezTo>
                  <a:pt x="4221440" y="37352"/>
                  <a:pt x="4224351" y="45181"/>
                  <a:pt x="4217038" y="49025"/>
                </a:cubicBezTo>
                <a:cubicBezTo>
                  <a:pt x="4209724" y="52868"/>
                  <a:pt x="4198661" y="62644"/>
                  <a:pt x="4183848" y="78354"/>
                </a:cubicBezTo>
                <a:cubicBezTo>
                  <a:pt x="4169034" y="94064"/>
                  <a:pt x="4155343" y="105206"/>
                  <a:pt x="4142774" y="111781"/>
                </a:cubicBezTo>
                <a:cubicBezTo>
                  <a:pt x="4130204" y="118356"/>
                  <a:pt x="4124415" y="119431"/>
                  <a:pt x="4125404" y="115008"/>
                </a:cubicBezTo>
                <a:cubicBezTo>
                  <a:pt x="4126393" y="110584"/>
                  <a:pt x="4130760" y="104496"/>
                  <a:pt x="4138504" y="96745"/>
                </a:cubicBezTo>
                <a:cubicBezTo>
                  <a:pt x="4146247" y="88994"/>
                  <a:pt x="4154758" y="78494"/>
                  <a:pt x="4164037" y="65243"/>
                </a:cubicBezTo>
                <a:cubicBezTo>
                  <a:pt x="4173315" y="51993"/>
                  <a:pt x="4178624" y="42701"/>
                  <a:pt x="4179965" y="37366"/>
                </a:cubicBezTo>
                <a:cubicBezTo>
                  <a:pt x="4181306" y="32031"/>
                  <a:pt x="4182292" y="25593"/>
                  <a:pt x="4182923" y="18050"/>
                </a:cubicBezTo>
                <a:cubicBezTo>
                  <a:pt x="4183238" y="14278"/>
                  <a:pt x="4185511" y="13016"/>
                  <a:pt x="4189741" y="14264"/>
                </a:cubicBezTo>
                <a:close/>
                <a:moveTo>
                  <a:pt x="7340818" y="9446"/>
                </a:moveTo>
                <a:cubicBezTo>
                  <a:pt x="7365799" y="33924"/>
                  <a:pt x="7383986" y="58020"/>
                  <a:pt x="7395379" y="81731"/>
                </a:cubicBezTo>
                <a:cubicBezTo>
                  <a:pt x="7406773" y="105443"/>
                  <a:pt x="7412469" y="132212"/>
                  <a:pt x="7412469" y="162040"/>
                </a:cubicBezTo>
                <a:cubicBezTo>
                  <a:pt x="7412469" y="192312"/>
                  <a:pt x="7406712" y="219433"/>
                  <a:pt x="7395197" y="243403"/>
                </a:cubicBezTo>
                <a:cubicBezTo>
                  <a:pt x="7383681" y="267372"/>
                  <a:pt x="7365541" y="290672"/>
                  <a:pt x="7340775" y="313300"/>
                </a:cubicBezTo>
                <a:lnTo>
                  <a:pt x="7321889" y="294758"/>
                </a:lnTo>
                <a:cubicBezTo>
                  <a:pt x="7342840" y="274768"/>
                  <a:pt x="7358425" y="254337"/>
                  <a:pt x="7368642" y="233465"/>
                </a:cubicBezTo>
                <a:cubicBezTo>
                  <a:pt x="7378859" y="212593"/>
                  <a:pt x="7383968" y="188784"/>
                  <a:pt x="7383968" y="162040"/>
                </a:cubicBezTo>
                <a:cubicBezTo>
                  <a:pt x="7383968" y="135769"/>
                  <a:pt x="7378913" y="112304"/>
                  <a:pt x="7368803" y="91647"/>
                </a:cubicBezTo>
                <a:cubicBezTo>
                  <a:pt x="7358693" y="70990"/>
                  <a:pt x="7343055" y="50107"/>
                  <a:pt x="7321889" y="28999"/>
                </a:cubicBezTo>
                <a:close/>
                <a:moveTo>
                  <a:pt x="6920717" y="9446"/>
                </a:moveTo>
                <a:lnTo>
                  <a:pt x="6939733" y="28999"/>
                </a:lnTo>
                <a:cubicBezTo>
                  <a:pt x="6918509" y="50122"/>
                  <a:pt x="6902857" y="70990"/>
                  <a:pt x="6892775" y="91604"/>
                </a:cubicBezTo>
                <a:cubicBezTo>
                  <a:pt x="6882695" y="112218"/>
                  <a:pt x="6877653" y="135697"/>
                  <a:pt x="6877653" y="162040"/>
                </a:cubicBezTo>
                <a:cubicBezTo>
                  <a:pt x="6877653" y="188856"/>
                  <a:pt x="6882751" y="212682"/>
                  <a:pt x="6892947" y="233519"/>
                </a:cubicBezTo>
                <a:cubicBezTo>
                  <a:pt x="6903143" y="254355"/>
                  <a:pt x="6918738" y="274761"/>
                  <a:pt x="6939733" y="294737"/>
                </a:cubicBezTo>
                <a:lnTo>
                  <a:pt x="6920781" y="313300"/>
                </a:lnTo>
                <a:cubicBezTo>
                  <a:pt x="6896031" y="290686"/>
                  <a:pt x="6877905" y="267412"/>
                  <a:pt x="6866403" y="243478"/>
                </a:cubicBezTo>
                <a:cubicBezTo>
                  <a:pt x="6854903" y="219544"/>
                  <a:pt x="6849153" y="192398"/>
                  <a:pt x="6849153" y="162040"/>
                </a:cubicBezTo>
                <a:cubicBezTo>
                  <a:pt x="6849153" y="132112"/>
                  <a:pt x="6854835" y="105321"/>
                  <a:pt x="6866199" y="81667"/>
                </a:cubicBezTo>
                <a:cubicBezTo>
                  <a:pt x="6877564" y="58012"/>
                  <a:pt x="6895737" y="33939"/>
                  <a:pt x="6920717" y="9446"/>
                </a:cubicBezTo>
                <a:close/>
                <a:moveTo>
                  <a:pt x="3388615" y="8166"/>
                </a:moveTo>
                <a:cubicBezTo>
                  <a:pt x="3394452" y="9119"/>
                  <a:pt x="3401901" y="11410"/>
                  <a:pt x="3410964" y="15038"/>
                </a:cubicBezTo>
                <a:cubicBezTo>
                  <a:pt x="3420027" y="18666"/>
                  <a:pt x="3423415" y="23556"/>
                  <a:pt x="3421128" y="29708"/>
                </a:cubicBezTo>
                <a:cubicBezTo>
                  <a:pt x="3418841" y="35860"/>
                  <a:pt x="3416836" y="56102"/>
                  <a:pt x="3415116" y="90432"/>
                </a:cubicBezTo>
                <a:cubicBezTo>
                  <a:pt x="3424924" y="88783"/>
                  <a:pt x="3437193" y="85671"/>
                  <a:pt x="3451920" y="81097"/>
                </a:cubicBezTo>
                <a:cubicBezTo>
                  <a:pt x="3466647" y="76522"/>
                  <a:pt x="3478592" y="78268"/>
                  <a:pt x="3487756" y="86334"/>
                </a:cubicBezTo>
                <a:cubicBezTo>
                  <a:pt x="3496919" y="94401"/>
                  <a:pt x="3496109" y="99603"/>
                  <a:pt x="3485325" y="101940"/>
                </a:cubicBezTo>
                <a:cubicBezTo>
                  <a:pt x="3474542" y="104277"/>
                  <a:pt x="3452035" y="107447"/>
                  <a:pt x="3417804" y="111448"/>
                </a:cubicBezTo>
                <a:cubicBezTo>
                  <a:pt x="3434582" y="135381"/>
                  <a:pt x="3452956" y="156888"/>
                  <a:pt x="3472925" y="175968"/>
                </a:cubicBezTo>
                <a:cubicBezTo>
                  <a:pt x="3492894" y="195047"/>
                  <a:pt x="3510747" y="208144"/>
                  <a:pt x="3526485" y="215256"/>
                </a:cubicBezTo>
                <a:cubicBezTo>
                  <a:pt x="3542224" y="222369"/>
                  <a:pt x="3544690" y="227216"/>
                  <a:pt x="3533885" y="229797"/>
                </a:cubicBezTo>
                <a:cubicBezTo>
                  <a:pt x="3523080" y="232379"/>
                  <a:pt x="3510507" y="232963"/>
                  <a:pt x="3496166" y="231550"/>
                </a:cubicBezTo>
                <a:cubicBezTo>
                  <a:pt x="3481827" y="230138"/>
                  <a:pt x="3472225" y="225549"/>
                  <a:pt x="3467364" y="217784"/>
                </a:cubicBezTo>
                <a:cubicBezTo>
                  <a:pt x="3462503" y="210019"/>
                  <a:pt x="3455835" y="199446"/>
                  <a:pt x="3447359" y="186067"/>
                </a:cubicBezTo>
                <a:cubicBezTo>
                  <a:pt x="3438884" y="172687"/>
                  <a:pt x="3428137" y="151213"/>
                  <a:pt x="3415116" y="121643"/>
                </a:cubicBezTo>
                <a:lnTo>
                  <a:pt x="3415116" y="201103"/>
                </a:lnTo>
                <a:cubicBezTo>
                  <a:pt x="3419447" y="200371"/>
                  <a:pt x="3424236" y="199066"/>
                  <a:pt x="3429484" y="197188"/>
                </a:cubicBezTo>
                <a:cubicBezTo>
                  <a:pt x="3434733" y="195309"/>
                  <a:pt x="3441072" y="197245"/>
                  <a:pt x="3448500" y="202995"/>
                </a:cubicBezTo>
                <a:cubicBezTo>
                  <a:pt x="3455928" y="208746"/>
                  <a:pt x="3456017" y="213704"/>
                  <a:pt x="3448768" y="217870"/>
                </a:cubicBezTo>
                <a:cubicBezTo>
                  <a:pt x="3441519" y="222036"/>
                  <a:pt x="3430302" y="225309"/>
                  <a:pt x="3415116" y="227689"/>
                </a:cubicBezTo>
                <a:cubicBezTo>
                  <a:pt x="3415976" y="246217"/>
                  <a:pt x="3415324" y="265343"/>
                  <a:pt x="3413158" y="285068"/>
                </a:cubicBezTo>
                <a:cubicBezTo>
                  <a:pt x="3410993" y="304793"/>
                  <a:pt x="3405576" y="309622"/>
                  <a:pt x="3396907" y="299555"/>
                </a:cubicBezTo>
                <a:cubicBezTo>
                  <a:pt x="3388238" y="289488"/>
                  <a:pt x="3385030" y="279518"/>
                  <a:pt x="3387281" y="269645"/>
                </a:cubicBezTo>
                <a:cubicBezTo>
                  <a:pt x="3389533" y="259772"/>
                  <a:pt x="3391103" y="246877"/>
                  <a:pt x="3391992" y="230959"/>
                </a:cubicBezTo>
                <a:cubicBezTo>
                  <a:pt x="3380879" y="231862"/>
                  <a:pt x="3370227" y="230676"/>
                  <a:pt x="3360038" y="227399"/>
                </a:cubicBezTo>
                <a:cubicBezTo>
                  <a:pt x="3349850" y="224122"/>
                  <a:pt x="3348753" y="220770"/>
                  <a:pt x="3356747" y="217343"/>
                </a:cubicBezTo>
                <a:cubicBezTo>
                  <a:pt x="3364742" y="213916"/>
                  <a:pt x="3376491" y="210574"/>
                  <a:pt x="3391992" y="207319"/>
                </a:cubicBezTo>
                <a:lnTo>
                  <a:pt x="3391992" y="136486"/>
                </a:lnTo>
                <a:cubicBezTo>
                  <a:pt x="3384463" y="158656"/>
                  <a:pt x="3372888" y="178470"/>
                  <a:pt x="3357264" y="195929"/>
                </a:cubicBezTo>
                <a:cubicBezTo>
                  <a:pt x="3341640" y="213389"/>
                  <a:pt x="3326651" y="225169"/>
                  <a:pt x="3312296" y="231271"/>
                </a:cubicBezTo>
                <a:lnTo>
                  <a:pt x="3304325" y="233871"/>
                </a:lnTo>
                <a:lnTo>
                  <a:pt x="3304278" y="235307"/>
                </a:lnTo>
                <a:cubicBezTo>
                  <a:pt x="3303128" y="256416"/>
                  <a:pt x="3300767" y="271081"/>
                  <a:pt x="3297196" y="279303"/>
                </a:cubicBezTo>
                <a:cubicBezTo>
                  <a:pt x="3292435" y="290266"/>
                  <a:pt x="3286574" y="289732"/>
                  <a:pt x="3279611" y="277701"/>
                </a:cubicBezTo>
                <a:cubicBezTo>
                  <a:pt x="3272650" y="265669"/>
                  <a:pt x="3270746" y="255918"/>
                  <a:pt x="3273900" y="248447"/>
                </a:cubicBezTo>
                <a:cubicBezTo>
                  <a:pt x="3277055" y="240976"/>
                  <a:pt x="3279529" y="228496"/>
                  <a:pt x="3281321" y="211008"/>
                </a:cubicBezTo>
                <a:cubicBezTo>
                  <a:pt x="3283114" y="193520"/>
                  <a:pt x="3284010" y="175849"/>
                  <a:pt x="3284010" y="157996"/>
                </a:cubicBezTo>
                <a:cubicBezTo>
                  <a:pt x="3284010" y="140960"/>
                  <a:pt x="3283631" y="131086"/>
                  <a:pt x="3282870" y="128376"/>
                </a:cubicBezTo>
                <a:cubicBezTo>
                  <a:pt x="3274825" y="141110"/>
                  <a:pt x="3265103" y="152722"/>
                  <a:pt x="3253702" y="163212"/>
                </a:cubicBezTo>
                <a:cubicBezTo>
                  <a:pt x="3242302" y="173702"/>
                  <a:pt x="3231231" y="181543"/>
                  <a:pt x="3220490" y="186734"/>
                </a:cubicBezTo>
                <a:cubicBezTo>
                  <a:pt x="3209750" y="191925"/>
                  <a:pt x="3209621" y="188010"/>
                  <a:pt x="3220103" y="174989"/>
                </a:cubicBezTo>
                <a:cubicBezTo>
                  <a:pt x="3230586" y="161968"/>
                  <a:pt x="3241882" y="146943"/>
                  <a:pt x="3253993" y="129914"/>
                </a:cubicBezTo>
                <a:cubicBezTo>
                  <a:pt x="3266103" y="112885"/>
                  <a:pt x="3276611" y="94186"/>
                  <a:pt x="3285516" y="73815"/>
                </a:cubicBezTo>
                <a:cubicBezTo>
                  <a:pt x="3294421" y="53445"/>
                  <a:pt x="3298196" y="38750"/>
                  <a:pt x="3296841" y="29730"/>
                </a:cubicBezTo>
                <a:cubicBezTo>
                  <a:pt x="3295486" y="20710"/>
                  <a:pt x="3300265" y="18372"/>
                  <a:pt x="3311178" y="22718"/>
                </a:cubicBezTo>
                <a:cubicBezTo>
                  <a:pt x="3322091" y="27063"/>
                  <a:pt x="3329318" y="31210"/>
                  <a:pt x="3332860" y="35161"/>
                </a:cubicBezTo>
                <a:cubicBezTo>
                  <a:pt x="3336402" y="39112"/>
                  <a:pt x="3336693" y="42769"/>
                  <a:pt x="3333731" y="46131"/>
                </a:cubicBezTo>
                <a:cubicBezTo>
                  <a:pt x="3330770" y="49494"/>
                  <a:pt x="3326647" y="56460"/>
                  <a:pt x="3321363" y="67029"/>
                </a:cubicBezTo>
                <a:cubicBezTo>
                  <a:pt x="3316079" y="77597"/>
                  <a:pt x="3305937" y="93702"/>
                  <a:pt x="3290937" y="115341"/>
                </a:cubicBezTo>
                <a:cubicBezTo>
                  <a:pt x="3305334" y="121335"/>
                  <a:pt x="3311397" y="130484"/>
                  <a:pt x="3309123" y="142788"/>
                </a:cubicBezTo>
                <a:cubicBezTo>
                  <a:pt x="3306851" y="155092"/>
                  <a:pt x="3305485" y="178180"/>
                  <a:pt x="3305026" y="212051"/>
                </a:cubicBezTo>
                <a:lnTo>
                  <a:pt x="3304557" y="226644"/>
                </a:lnTo>
                <a:lnTo>
                  <a:pt x="3311264" y="218838"/>
                </a:lnTo>
                <a:cubicBezTo>
                  <a:pt x="3324930" y="204447"/>
                  <a:pt x="3338442" y="187006"/>
                  <a:pt x="3351800" y="166514"/>
                </a:cubicBezTo>
                <a:cubicBezTo>
                  <a:pt x="3365158" y="146022"/>
                  <a:pt x="3374512" y="129710"/>
                  <a:pt x="3379860" y="117578"/>
                </a:cubicBezTo>
                <a:cubicBezTo>
                  <a:pt x="3371342" y="120288"/>
                  <a:pt x="3362767" y="122317"/>
                  <a:pt x="3354134" y="123665"/>
                </a:cubicBezTo>
                <a:cubicBezTo>
                  <a:pt x="3345501" y="125013"/>
                  <a:pt x="3337280" y="122457"/>
                  <a:pt x="3329472" y="115997"/>
                </a:cubicBezTo>
                <a:cubicBezTo>
                  <a:pt x="3321664" y="109537"/>
                  <a:pt x="3322783" y="105704"/>
                  <a:pt x="3332828" y="104500"/>
                </a:cubicBezTo>
                <a:cubicBezTo>
                  <a:pt x="3342873" y="103295"/>
                  <a:pt x="3353116" y="101786"/>
                  <a:pt x="3363555" y="99972"/>
                </a:cubicBezTo>
                <a:cubicBezTo>
                  <a:pt x="3373995" y="98158"/>
                  <a:pt x="3383474" y="96541"/>
                  <a:pt x="3391992" y="95121"/>
                </a:cubicBezTo>
                <a:cubicBezTo>
                  <a:pt x="3391992" y="75289"/>
                  <a:pt x="3391329" y="59615"/>
                  <a:pt x="3390002" y="48100"/>
                </a:cubicBezTo>
                <a:cubicBezTo>
                  <a:pt x="3388676" y="36585"/>
                  <a:pt x="3386654" y="26812"/>
                  <a:pt x="3383936" y="18781"/>
                </a:cubicBezTo>
                <a:cubicBezTo>
                  <a:pt x="3381219" y="10751"/>
                  <a:pt x="3382779" y="7212"/>
                  <a:pt x="3388615" y="8166"/>
                </a:cubicBezTo>
                <a:close/>
                <a:moveTo>
                  <a:pt x="4843645" y="5130"/>
                </a:moveTo>
                <a:cubicBezTo>
                  <a:pt x="4846331" y="4777"/>
                  <a:pt x="4849817" y="5689"/>
                  <a:pt x="4854105" y="7865"/>
                </a:cubicBezTo>
                <a:cubicBezTo>
                  <a:pt x="4862680" y="12217"/>
                  <a:pt x="4869865" y="17713"/>
                  <a:pt x="4875658" y="24352"/>
                </a:cubicBezTo>
                <a:cubicBezTo>
                  <a:pt x="4881452" y="30992"/>
                  <a:pt x="4879949" y="34914"/>
                  <a:pt x="4871151" y="36118"/>
                </a:cubicBezTo>
                <a:cubicBezTo>
                  <a:pt x="4862353" y="37323"/>
                  <a:pt x="4853051" y="39485"/>
                  <a:pt x="4843242" y="42604"/>
                </a:cubicBezTo>
                <a:cubicBezTo>
                  <a:pt x="4833433" y="45723"/>
                  <a:pt x="4820592" y="48487"/>
                  <a:pt x="4804717" y="50896"/>
                </a:cubicBezTo>
                <a:cubicBezTo>
                  <a:pt x="4815515" y="55399"/>
                  <a:pt x="4819476" y="60088"/>
                  <a:pt x="4816602" y="64964"/>
                </a:cubicBezTo>
                <a:cubicBezTo>
                  <a:pt x="4813726" y="69839"/>
                  <a:pt x="4810661" y="74729"/>
                  <a:pt x="4807406" y="79634"/>
                </a:cubicBezTo>
                <a:cubicBezTo>
                  <a:pt x="4824585" y="77038"/>
                  <a:pt x="4838947" y="73916"/>
                  <a:pt x="4850491" y="70266"/>
                </a:cubicBezTo>
                <a:cubicBezTo>
                  <a:pt x="4862035" y="66616"/>
                  <a:pt x="4871463" y="68391"/>
                  <a:pt x="4878777" y="75590"/>
                </a:cubicBezTo>
                <a:cubicBezTo>
                  <a:pt x="4886090" y="82789"/>
                  <a:pt x="4883767" y="87539"/>
                  <a:pt x="4871808" y="89840"/>
                </a:cubicBezTo>
                <a:cubicBezTo>
                  <a:pt x="4859848" y="92142"/>
                  <a:pt x="4850322" y="93956"/>
                  <a:pt x="4843231" y="95283"/>
                </a:cubicBezTo>
                <a:cubicBezTo>
                  <a:pt x="4836140" y="96609"/>
                  <a:pt x="4822492" y="98534"/>
                  <a:pt x="4802286" y="101058"/>
                </a:cubicBezTo>
                <a:cubicBezTo>
                  <a:pt x="4799132" y="110523"/>
                  <a:pt x="4794994" y="118230"/>
                  <a:pt x="4789875" y="124182"/>
                </a:cubicBezTo>
                <a:lnTo>
                  <a:pt x="4832336" y="118847"/>
                </a:lnTo>
                <a:cubicBezTo>
                  <a:pt x="4844425" y="117112"/>
                  <a:pt x="4860744" y="114420"/>
                  <a:pt x="4881294" y="110770"/>
                </a:cubicBezTo>
                <a:cubicBezTo>
                  <a:pt x="4901844" y="107120"/>
                  <a:pt x="4915882" y="105296"/>
                  <a:pt x="4923411" y="105296"/>
                </a:cubicBezTo>
                <a:cubicBezTo>
                  <a:pt x="4932904" y="105296"/>
                  <a:pt x="4940691" y="109049"/>
                  <a:pt x="4946771" y="116556"/>
                </a:cubicBezTo>
                <a:cubicBezTo>
                  <a:pt x="4952851" y="124063"/>
                  <a:pt x="4948743" y="128362"/>
                  <a:pt x="4934446" y="129452"/>
                </a:cubicBezTo>
                <a:cubicBezTo>
                  <a:pt x="4920149" y="130542"/>
                  <a:pt x="4901313" y="132212"/>
                  <a:pt x="4877938" y="134464"/>
                </a:cubicBezTo>
                <a:cubicBezTo>
                  <a:pt x="4854564" y="136715"/>
                  <a:pt x="4823438" y="139999"/>
                  <a:pt x="4784562" y="144315"/>
                </a:cubicBezTo>
                <a:cubicBezTo>
                  <a:pt x="4781507" y="151930"/>
                  <a:pt x="4777880" y="158684"/>
                  <a:pt x="4773678" y="164578"/>
                </a:cubicBezTo>
                <a:cubicBezTo>
                  <a:pt x="4775384" y="164764"/>
                  <a:pt x="4777438" y="165051"/>
                  <a:pt x="4779841" y="165438"/>
                </a:cubicBezTo>
                <a:cubicBezTo>
                  <a:pt x="4782242" y="165826"/>
                  <a:pt x="4793112" y="164725"/>
                  <a:pt x="4812450" y="162137"/>
                </a:cubicBezTo>
                <a:cubicBezTo>
                  <a:pt x="4831788" y="159548"/>
                  <a:pt x="4843475" y="156397"/>
                  <a:pt x="4847512" y="152683"/>
                </a:cubicBezTo>
                <a:cubicBezTo>
                  <a:pt x="4851548" y="148969"/>
                  <a:pt x="4860723" y="150378"/>
                  <a:pt x="4875034" y="156910"/>
                </a:cubicBezTo>
                <a:cubicBezTo>
                  <a:pt x="4889346" y="163442"/>
                  <a:pt x="4894476" y="169741"/>
                  <a:pt x="4890424" y="175806"/>
                </a:cubicBezTo>
                <a:cubicBezTo>
                  <a:pt x="4886374" y="181872"/>
                  <a:pt x="4885474" y="195108"/>
                  <a:pt x="4887725" y="215514"/>
                </a:cubicBezTo>
                <a:cubicBezTo>
                  <a:pt x="4889977" y="235921"/>
                  <a:pt x="4891102" y="251394"/>
                  <a:pt x="4891102" y="261934"/>
                </a:cubicBezTo>
                <a:cubicBezTo>
                  <a:pt x="4891102" y="272144"/>
                  <a:pt x="4889908" y="281551"/>
                  <a:pt x="4887521" y="290155"/>
                </a:cubicBezTo>
                <a:cubicBezTo>
                  <a:pt x="4885133" y="298759"/>
                  <a:pt x="4880903" y="306120"/>
                  <a:pt x="4874829" y="312236"/>
                </a:cubicBezTo>
                <a:cubicBezTo>
                  <a:pt x="4868757" y="318352"/>
                  <a:pt x="4863745" y="317767"/>
                  <a:pt x="4859794" y="310483"/>
                </a:cubicBezTo>
                <a:cubicBezTo>
                  <a:pt x="4855843" y="303198"/>
                  <a:pt x="4851430" y="294687"/>
                  <a:pt x="4846554" y="284950"/>
                </a:cubicBezTo>
                <a:cubicBezTo>
                  <a:pt x="4828844" y="284950"/>
                  <a:pt x="4807427" y="286620"/>
                  <a:pt x="4782303" y="289962"/>
                </a:cubicBezTo>
                <a:cubicBezTo>
                  <a:pt x="4776438" y="308217"/>
                  <a:pt x="4770132" y="311816"/>
                  <a:pt x="4763385" y="300760"/>
                </a:cubicBezTo>
                <a:cubicBezTo>
                  <a:pt x="4756638" y="289704"/>
                  <a:pt x="4754612" y="279081"/>
                  <a:pt x="4757308" y="268892"/>
                </a:cubicBezTo>
                <a:cubicBezTo>
                  <a:pt x="4760005" y="258704"/>
                  <a:pt x="4761578" y="242524"/>
                  <a:pt x="4762030" y="220354"/>
                </a:cubicBezTo>
                <a:cubicBezTo>
                  <a:pt x="4762482" y="198184"/>
                  <a:pt x="4762794" y="185522"/>
                  <a:pt x="4762966" y="182367"/>
                </a:cubicBezTo>
                <a:cubicBezTo>
                  <a:pt x="4747837" y="210259"/>
                  <a:pt x="4732023" y="231766"/>
                  <a:pt x="4715525" y="246887"/>
                </a:cubicBezTo>
                <a:cubicBezTo>
                  <a:pt x="4699026" y="262009"/>
                  <a:pt x="4681395" y="273033"/>
                  <a:pt x="4662631" y="279959"/>
                </a:cubicBezTo>
                <a:cubicBezTo>
                  <a:pt x="4643867" y="286886"/>
                  <a:pt x="4642279" y="283989"/>
                  <a:pt x="4657866" y="271269"/>
                </a:cubicBezTo>
                <a:cubicBezTo>
                  <a:pt x="4673454" y="258549"/>
                  <a:pt x="4689483" y="243069"/>
                  <a:pt x="4705953" y="224828"/>
                </a:cubicBezTo>
                <a:cubicBezTo>
                  <a:pt x="4722422" y="206588"/>
                  <a:pt x="4739993" y="180739"/>
                  <a:pt x="4758664" y="147284"/>
                </a:cubicBezTo>
                <a:cubicBezTo>
                  <a:pt x="4724089" y="154468"/>
                  <a:pt x="4702683" y="158738"/>
                  <a:pt x="4694445" y="160093"/>
                </a:cubicBezTo>
                <a:cubicBezTo>
                  <a:pt x="4686206" y="161448"/>
                  <a:pt x="4677078" y="157376"/>
                  <a:pt x="4667062" y="147875"/>
                </a:cubicBezTo>
                <a:cubicBezTo>
                  <a:pt x="4657045" y="138375"/>
                  <a:pt x="4657221" y="134302"/>
                  <a:pt x="4667589" y="135657"/>
                </a:cubicBezTo>
                <a:cubicBezTo>
                  <a:pt x="4677957" y="137013"/>
                  <a:pt x="4690031" y="137023"/>
                  <a:pt x="4703812" y="135690"/>
                </a:cubicBezTo>
                <a:cubicBezTo>
                  <a:pt x="4717593" y="134356"/>
                  <a:pt x="4737949" y="132004"/>
                  <a:pt x="4764880" y="128634"/>
                </a:cubicBezTo>
                <a:cubicBezTo>
                  <a:pt x="4768867" y="119069"/>
                  <a:pt x="4772193" y="110437"/>
                  <a:pt x="4774861" y="102736"/>
                </a:cubicBezTo>
                <a:cubicBezTo>
                  <a:pt x="4767963" y="104543"/>
                  <a:pt x="4761238" y="105446"/>
                  <a:pt x="4754684" y="105446"/>
                </a:cubicBezTo>
                <a:cubicBezTo>
                  <a:pt x="4747457" y="105446"/>
                  <a:pt x="4740914" y="102607"/>
                  <a:pt x="4735056" y="96928"/>
                </a:cubicBezTo>
                <a:cubicBezTo>
                  <a:pt x="4729198" y="91249"/>
                  <a:pt x="4730406" y="88091"/>
                  <a:pt x="4738681" y="87453"/>
                </a:cubicBezTo>
                <a:cubicBezTo>
                  <a:pt x="4746955" y="86815"/>
                  <a:pt x="4760592" y="85255"/>
                  <a:pt x="4779593" y="82774"/>
                </a:cubicBezTo>
                <a:cubicBezTo>
                  <a:pt x="4783637" y="70657"/>
                  <a:pt x="4785659" y="61565"/>
                  <a:pt x="4785659" y="55499"/>
                </a:cubicBezTo>
                <a:cubicBezTo>
                  <a:pt x="4781844" y="56360"/>
                  <a:pt x="4774807" y="57249"/>
                  <a:pt x="4764547" y="58167"/>
                </a:cubicBezTo>
                <a:cubicBezTo>
                  <a:pt x="4754286" y="59084"/>
                  <a:pt x="4744216" y="58701"/>
                  <a:pt x="4734335" y="57016"/>
                </a:cubicBezTo>
                <a:cubicBezTo>
                  <a:pt x="4724455" y="55331"/>
                  <a:pt x="4731177" y="51527"/>
                  <a:pt x="4754501" y="45604"/>
                </a:cubicBezTo>
                <a:cubicBezTo>
                  <a:pt x="4777826" y="39682"/>
                  <a:pt x="4797031" y="33706"/>
                  <a:pt x="4812116" y="27676"/>
                </a:cubicBezTo>
                <a:cubicBezTo>
                  <a:pt x="4827203" y="21646"/>
                  <a:pt x="4835828" y="15748"/>
                  <a:pt x="4837993" y="9983"/>
                </a:cubicBezTo>
                <a:cubicBezTo>
                  <a:pt x="4839076" y="7101"/>
                  <a:pt x="4840960" y="5483"/>
                  <a:pt x="4843645" y="5130"/>
                </a:cubicBezTo>
                <a:close/>
                <a:moveTo>
                  <a:pt x="1563537" y="1"/>
                </a:moveTo>
                <a:cubicBezTo>
                  <a:pt x="1566034" y="2"/>
                  <a:pt x="1569050" y="304"/>
                  <a:pt x="1572587" y="906"/>
                </a:cubicBezTo>
                <a:cubicBezTo>
                  <a:pt x="1586733" y="3315"/>
                  <a:pt x="1595309" y="8126"/>
                  <a:pt x="1598313" y="15339"/>
                </a:cubicBezTo>
                <a:lnTo>
                  <a:pt x="1596607" y="37406"/>
                </a:lnTo>
                <a:lnTo>
                  <a:pt x="1625879" y="33871"/>
                </a:lnTo>
                <a:cubicBezTo>
                  <a:pt x="1641079" y="31182"/>
                  <a:pt x="1652168" y="28464"/>
                  <a:pt x="1659144" y="25718"/>
                </a:cubicBezTo>
                <a:cubicBezTo>
                  <a:pt x="1666121" y="22972"/>
                  <a:pt x="1677597" y="27955"/>
                  <a:pt x="1693572" y="40668"/>
                </a:cubicBezTo>
                <a:cubicBezTo>
                  <a:pt x="1709547" y="53380"/>
                  <a:pt x="1711676" y="60586"/>
                  <a:pt x="1699960" y="62286"/>
                </a:cubicBezTo>
                <a:cubicBezTo>
                  <a:pt x="1688244" y="63985"/>
                  <a:pt x="1675395" y="68452"/>
                  <a:pt x="1661414" y="75687"/>
                </a:cubicBezTo>
                <a:cubicBezTo>
                  <a:pt x="1657918" y="77495"/>
                  <a:pt x="1655057" y="78733"/>
                  <a:pt x="1652829" y="79400"/>
                </a:cubicBezTo>
                <a:lnTo>
                  <a:pt x="1649612" y="79593"/>
                </a:lnTo>
                <a:lnTo>
                  <a:pt x="1654791" y="83210"/>
                </a:lnTo>
                <a:cubicBezTo>
                  <a:pt x="1657869" y="86006"/>
                  <a:pt x="1660618" y="89220"/>
                  <a:pt x="1663038" y="92852"/>
                </a:cubicBezTo>
                <a:cubicBezTo>
                  <a:pt x="1667878" y="100115"/>
                  <a:pt x="1664798" y="105529"/>
                  <a:pt x="1653799" y="109092"/>
                </a:cubicBezTo>
                <a:cubicBezTo>
                  <a:pt x="1642800" y="112656"/>
                  <a:pt x="1631651" y="120145"/>
                  <a:pt x="1620351" y="131560"/>
                </a:cubicBezTo>
                <a:cubicBezTo>
                  <a:pt x="1636813" y="149872"/>
                  <a:pt x="1653702" y="164800"/>
                  <a:pt x="1671018" y="176344"/>
                </a:cubicBezTo>
                <a:cubicBezTo>
                  <a:pt x="1688334" y="187888"/>
                  <a:pt x="1706715" y="198027"/>
                  <a:pt x="1726160" y="206760"/>
                </a:cubicBezTo>
                <a:cubicBezTo>
                  <a:pt x="1745605" y="215493"/>
                  <a:pt x="1750904" y="220584"/>
                  <a:pt x="1742056" y="222032"/>
                </a:cubicBezTo>
                <a:cubicBezTo>
                  <a:pt x="1733208" y="223480"/>
                  <a:pt x="1719363" y="224431"/>
                  <a:pt x="1700520" y="224882"/>
                </a:cubicBezTo>
                <a:cubicBezTo>
                  <a:pt x="1681676" y="225334"/>
                  <a:pt x="1667824" y="219745"/>
                  <a:pt x="1658962" y="208115"/>
                </a:cubicBezTo>
                <a:cubicBezTo>
                  <a:pt x="1650099" y="196485"/>
                  <a:pt x="1642076" y="186404"/>
                  <a:pt x="1634892" y="177871"/>
                </a:cubicBezTo>
                <a:cubicBezTo>
                  <a:pt x="1627707" y="169339"/>
                  <a:pt x="1619178" y="158562"/>
                  <a:pt x="1609305" y="145541"/>
                </a:cubicBezTo>
                <a:cubicBezTo>
                  <a:pt x="1599432" y="132520"/>
                  <a:pt x="1591129" y="123264"/>
                  <a:pt x="1584397" y="117772"/>
                </a:cubicBezTo>
                <a:cubicBezTo>
                  <a:pt x="1577663" y="112279"/>
                  <a:pt x="1577947" y="108597"/>
                  <a:pt x="1585246" y="106726"/>
                </a:cubicBezTo>
                <a:cubicBezTo>
                  <a:pt x="1592545" y="104855"/>
                  <a:pt x="1601672" y="109770"/>
                  <a:pt x="1612628" y="121471"/>
                </a:cubicBezTo>
                <a:cubicBezTo>
                  <a:pt x="1616127" y="115391"/>
                  <a:pt x="1619612" y="109709"/>
                  <a:pt x="1623082" y="104424"/>
                </a:cubicBezTo>
                <a:cubicBezTo>
                  <a:pt x="1626553" y="99140"/>
                  <a:pt x="1627592" y="96326"/>
                  <a:pt x="1626201" y="95982"/>
                </a:cubicBezTo>
                <a:cubicBezTo>
                  <a:pt x="1619232" y="96856"/>
                  <a:pt x="1612539" y="98427"/>
                  <a:pt x="1606122" y="100692"/>
                </a:cubicBezTo>
                <a:cubicBezTo>
                  <a:pt x="1599704" y="102958"/>
                  <a:pt x="1593248" y="100692"/>
                  <a:pt x="1586751" y="93895"/>
                </a:cubicBezTo>
                <a:cubicBezTo>
                  <a:pt x="1580255" y="87098"/>
                  <a:pt x="1581532" y="83699"/>
                  <a:pt x="1590580" y="83699"/>
                </a:cubicBezTo>
                <a:cubicBezTo>
                  <a:pt x="1596474" y="83699"/>
                  <a:pt x="1603418" y="82649"/>
                  <a:pt x="1611413" y="80548"/>
                </a:cubicBezTo>
                <a:cubicBezTo>
                  <a:pt x="1619408" y="78447"/>
                  <a:pt x="1625065" y="76196"/>
                  <a:pt x="1628385" y="73794"/>
                </a:cubicBezTo>
                <a:cubicBezTo>
                  <a:pt x="1631704" y="71392"/>
                  <a:pt x="1637100" y="72152"/>
                  <a:pt x="1644571" y="76074"/>
                </a:cubicBezTo>
                <a:lnTo>
                  <a:pt x="1647575" y="78171"/>
                </a:lnTo>
                <a:lnTo>
                  <a:pt x="1647070" y="76550"/>
                </a:lnTo>
                <a:cubicBezTo>
                  <a:pt x="1647378" y="74933"/>
                  <a:pt x="1648319" y="72745"/>
                  <a:pt x="1649895" y="69986"/>
                </a:cubicBezTo>
                <a:cubicBezTo>
                  <a:pt x="1656197" y="58952"/>
                  <a:pt x="1658388" y="52427"/>
                  <a:pt x="1656466" y="50412"/>
                </a:cubicBezTo>
                <a:cubicBezTo>
                  <a:pt x="1654545" y="48397"/>
                  <a:pt x="1643374" y="48290"/>
                  <a:pt x="1622953" y="50089"/>
                </a:cubicBezTo>
                <a:cubicBezTo>
                  <a:pt x="1602533" y="51889"/>
                  <a:pt x="1581783" y="53911"/>
                  <a:pt x="1560703" y="56155"/>
                </a:cubicBezTo>
                <a:cubicBezTo>
                  <a:pt x="1539622" y="58400"/>
                  <a:pt x="1520837" y="59938"/>
                  <a:pt x="1504346" y="60769"/>
                </a:cubicBezTo>
                <a:cubicBezTo>
                  <a:pt x="1497520" y="78680"/>
                  <a:pt x="1490127" y="90604"/>
                  <a:pt x="1482168" y="96541"/>
                </a:cubicBezTo>
                <a:cubicBezTo>
                  <a:pt x="1474210" y="102478"/>
                  <a:pt x="1469355" y="100416"/>
                  <a:pt x="1467606" y="90357"/>
                </a:cubicBezTo>
                <a:cubicBezTo>
                  <a:pt x="1465856" y="80297"/>
                  <a:pt x="1467276" y="72252"/>
                  <a:pt x="1471865" y="66222"/>
                </a:cubicBezTo>
                <a:cubicBezTo>
                  <a:pt x="1476454" y="60192"/>
                  <a:pt x="1480960" y="52821"/>
                  <a:pt x="1485385" y="44110"/>
                </a:cubicBezTo>
                <a:cubicBezTo>
                  <a:pt x="1489809" y="35398"/>
                  <a:pt x="1493784" y="32458"/>
                  <a:pt x="1497312" y="35290"/>
                </a:cubicBezTo>
                <a:cubicBezTo>
                  <a:pt x="1500839" y="38122"/>
                  <a:pt x="1503291" y="41202"/>
                  <a:pt x="1504669" y="44529"/>
                </a:cubicBezTo>
                <a:cubicBezTo>
                  <a:pt x="1526594" y="43683"/>
                  <a:pt x="1548477" y="42367"/>
                  <a:pt x="1570318" y="40582"/>
                </a:cubicBezTo>
                <a:lnTo>
                  <a:pt x="1585637" y="38731"/>
                </a:lnTo>
                <a:lnTo>
                  <a:pt x="1582538" y="37195"/>
                </a:lnTo>
                <a:cubicBezTo>
                  <a:pt x="1580747" y="36047"/>
                  <a:pt x="1578875" y="34598"/>
                  <a:pt x="1576921" y="32849"/>
                </a:cubicBezTo>
                <a:cubicBezTo>
                  <a:pt x="1564876" y="23571"/>
                  <a:pt x="1557605" y="15325"/>
                  <a:pt x="1555110" y="8112"/>
                </a:cubicBezTo>
                <a:cubicBezTo>
                  <a:pt x="1553239" y="2702"/>
                  <a:pt x="1556048" y="-1"/>
                  <a:pt x="156353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4844783" y="4781070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6794726" y="4781070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8821523" y="4781070"/>
            <a:ext cx="27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7761160" y="1404968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2738390" y="4088963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立方体 10"/>
          <p:cNvSpPr/>
          <p:nvPr/>
        </p:nvSpPr>
        <p:spPr>
          <a:xfrm>
            <a:off x="2576638" y="4248404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立方体 11"/>
          <p:cNvSpPr/>
          <p:nvPr/>
        </p:nvSpPr>
        <p:spPr>
          <a:xfrm>
            <a:off x="2411568" y="4407927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立方体 12"/>
          <p:cNvSpPr/>
          <p:nvPr/>
        </p:nvSpPr>
        <p:spPr>
          <a:xfrm>
            <a:off x="2723548" y="3567659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99189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00223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00223" y="3785032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49726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38693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39727" y="427344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43526" y="378709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13730" y="426937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02697" y="426937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03731" y="4269374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10046" y="378085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012319" y="1492226"/>
            <a:ext cx="7619251" cy="335003"/>
          </a:xfrm>
          <a:custGeom>
            <a:avLst/>
            <a:gdLst/>
            <a:ahLst/>
            <a:cxnLst/>
            <a:rect l="l" t="t" r="r" b="b"/>
            <a:pathLst>
              <a:path w="7619251" h="335003">
                <a:moveTo>
                  <a:pt x="4336044" y="236323"/>
                </a:moveTo>
                <a:cubicBezTo>
                  <a:pt x="4340027" y="235680"/>
                  <a:pt x="4344429" y="235978"/>
                  <a:pt x="4349251" y="237218"/>
                </a:cubicBezTo>
                <a:cubicBezTo>
                  <a:pt x="4358895" y="239699"/>
                  <a:pt x="4365194" y="244916"/>
                  <a:pt x="4368148" y="252867"/>
                </a:cubicBezTo>
                <a:cubicBezTo>
                  <a:pt x="4371102" y="260819"/>
                  <a:pt x="4370686" y="270767"/>
                  <a:pt x="4366900" y="282713"/>
                </a:cubicBezTo>
                <a:cubicBezTo>
                  <a:pt x="4363114" y="294658"/>
                  <a:pt x="4356238" y="306084"/>
                  <a:pt x="4346272" y="316989"/>
                </a:cubicBezTo>
                <a:cubicBezTo>
                  <a:pt x="4336305" y="327895"/>
                  <a:pt x="4326698" y="333832"/>
                  <a:pt x="4317448" y="334800"/>
                </a:cubicBezTo>
                <a:cubicBezTo>
                  <a:pt x="4308199" y="335768"/>
                  <a:pt x="4306392" y="333284"/>
                  <a:pt x="4312027" y="327347"/>
                </a:cubicBezTo>
                <a:cubicBezTo>
                  <a:pt x="4317663" y="321410"/>
                  <a:pt x="4322858" y="315419"/>
                  <a:pt x="4327612" y="309375"/>
                </a:cubicBezTo>
                <a:cubicBezTo>
                  <a:pt x="4332365" y="303330"/>
                  <a:pt x="4336499" y="296092"/>
                  <a:pt x="4340012" y="287660"/>
                </a:cubicBezTo>
                <a:cubicBezTo>
                  <a:pt x="4333688" y="287660"/>
                  <a:pt x="4328372" y="286043"/>
                  <a:pt x="4324063" y="282809"/>
                </a:cubicBezTo>
                <a:cubicBezTo>
                  <a:pt x="4319753" y="279576"/>
                  <a:pt x="4316835" y="275345"/>
                  <a:pt x="4315308" y="270118"/>
                </a:cubicBezTo>
                <a:cubicBezTo>
                  <a:pt x="4313781" y="264891"/>
                  <a:pt x="4313501" y="260009"/>
                  <a:pt x="4314469" y="255470"/>
                </a:cubicBezTo>
                <a:cubicBezTo>
                  <a:pt x="4315437" y="250931"/>
                  <a:pt x="4319065" y="246134"/>
                  <a:pt x="4325353" y="241079"/>
                </a:cubicBezTo>
                <a:cubicBezTo>
                  <a:pt x="4328497" y="238552"/>
                  <a:pt x="4332061" y="236967"/>
                  <a:pt x="4336044" y="236323"/>
                </a:cubicBezTo>
                <a:close/>
                <a:moveTo>
                  <a:pt x="1602167" y="234530"/>
                </a:moveTo>
                <a:cubicBezTo>
                  <a:pt x="1603608" y="234340"/>
                  <a:pt x="1605564" y="234476"/>
                  <a:pt x="1608036" y="234938"/>
                </a:cubicBezTo>
                <a:cubicBezTo>
                  <a:pt x="1617924" y="236788"/>
                  <a:pt x="1628073" y="239606"/>
                  <a:pt x="1638484" y="243392"/>
                </a:cubicBezTo>
                <a:cubicBezTo>
                  <a:pt x="1650013" y="247235"/>
                  <a:pt x="1657750" y="252150"/>
                  <a:pt x="1661693" y="258137"/>
                </a:cubicBezTo>
                <a:cubicBezTo>
                  <a:pt x="1665637" y="264124"/>
                  <a:pt x="1666422" y="271667"/>
                  <a:pt x="1664049" y="280766"/>
                </a:cubicBezTo>
                <a:cubicBezTo>
                  <a:pt x="1661675" y="289865"/>
                  <a:pt x="1655825" y="290926"/>
                  <a:pt x="1646496" y="283950"/>
                </a:cubicBezTo>
                <a:cubicBezTo>
                  <a:pt x="1637168" y="276973"/>
                  <a:pt x="1629259" y="270893"/>
                  <a:pt x="1622770" y="265709"/>
                </a:cubicBezTo>
                <a:cubicBezTo>
                  <a:pt x="1616282" y="260525"/>
                  <a:pt x="1609732" y="253638"/>
                  <a:pt x="1603121" y="245048"/>
                </a:cubicBezTo>
                <a:cubicBezTo>
                  <a:pt x="1598163" y="238606"/>
                  <a:pt x="1597845" y="235100"/>
                  <a:pt x="1602167" y="234530"/>
                </a:cubicBezTo>
                <a:close/>
                <a:moveTo>
                  <a:pt x="1517916" y="229838"/>
                </a:moveTo>
                <a:cubicBezTo>
                  <a:pt x="1521417" y="228692"/>
                  <a:pt x="1523167" y="233540"/>
                  <a:pt x="1523167" y="244381"/>
                </a:cubicBezTo>
                <a:cubicBezTo>
                  <a:pt x="1523167" y="256929"/>
                  <a:pt x="1517672" y="270204"/>
                  <a:pt x="1506679" y="284208"/>
                </a:cubicBezTo>
                <a:cubicBezTo>
                  <a:pt x="1495688" y="298211"/>
                  <a:pt x="1488690" y="299985"/>
                  <a:pt x="1485685" y="289531"/>
                </a:cubicBezTo>
                <a:cubicBezTo>
                  <a:pt x="1482681" y="279077"/>
                  <a:pt x="1482979" y="271549"/>
                  <a:pt x="1486578" y="266946"/>
                </a:cubicBezTo>
                <a:cubicBezTo>
                  <a:pt x="1490177" y="262342"/>
                  <a:pt x="1493891" y="257173"/>
                  <a:pt x="1497721" y="251437"/>
                </a:cubicBezTo>
                <a:cubicBezTo>
                  <a:pt x="1502238" y="245987"/>
                  <a:pt x="1507608" y="239835"/>
                  <a:pt x="1513832" y="232981"/>
                </a:cubicBezTo>
                <a:cubicBezTo>
                  <a:pt x="1515387" y="231267"/>
                  <a:pt x="1516749" y="230219"/>
                  <a:pt x="1517916" y="229838"/>
                </a:cubicBezTo>
                <a:close/>
                <a:moveTo>
                  <a:pt x="7573635" y="226141"/>
                </a:moveTo>
                <a:cubicBezTo>
                  <a:pt x="7570263" y="226331"/>
                  <a:pt x="7566983" y="227610"/>
                  <a:pt x="7563797" y="229980"/>
                </a:cubicBezTo>
                <a:cubicBezTo>
                  <a:pt x="7557423" y="234720"/>
                  <a:pt x="7554235" y="241036"/>
                  <a:pt x="7554235" y="248931"/>
                </a:cubicBezTo>
                <a:cubicBezTo>
                  <a:pt x="7554235" y="256825"/>
                  <a:pt x="7557784" y="262751"/>
                  <a:pt x="7564883" y="266709"/>
                </a:cubicBezTo>
                <a:cubicBezTo>
                  <a:pt x="7571981" y="270667"/>
                  <a:pt x="7578929" y="270466"/>
                  <a:pt x="7585726" y="266107"/>
                </a:cubicBezTo>
                <a:cubicBezTo>
                  <a:pt x="7592523" y="261733"/>
                  <a:pt x="7595718" y="255423"/>
                  <a:pt x="7595309" y="247178"/>
                </a:cubicBezTo>
                <a:cubicBezTo>
                  <a:pt x="7594901" y="238932"/>
                  <a:pt x="7591139" y="232820"/>
                  <a:pt x="7584027" y="228840"/>
                </a:cubicBezTo>
                <a:cubicBezTo>
                  <a:pt x="7580471" y="226850"/>
                  <a:pt x="7577007" y="225951"/>
                  <a:pt x="7573635" y="226141"/>
                </a:cubicBezTo>
                <a:close/>
                <a:moveTo>
                  <a:pt x="5848603" y="203884"/>
                </a:moveTo>
                <a:cubicBezTo>
                  <a:pt x="5850927" y="203754"/>
                  <a:pt x="5853997" y="204275"/>
                  <a:pt x="5857815" y="205448"/>
                </a:cubicBezTo>
                <a:cubicBezTo>
                  <a:pt x="5873087" y="210137"/>
                  <a:pt x="5884136" y="215679"/>
                  <a:pt x="5890962" y="222075"/>
                </a:cubicBezTo>
                <a:cubicBezTo>
                  <a:pt x="5897787" y="228471"/>
                  <a:pt x="5900051" y="236727"/>
                  <a:pt x="5897749" y="246844"/>
                </a:cubicBezTo>
                <a:cubicBezTo>
                  <a:pt x="5895447" y="256961"/>
                  <a:pt x="5888847" y="258205"/>
                  <a:pt x="5877949" y="250576"/>
                </a:cubicBezTo>
                <a:cubicBezTo>
                  <a:pt x="5867049" y="242947"/>
                  <a:pt x="5857025" y="233633"/>
                  <a:pt x="5847877" y="222634"/>
                </a:cubicBezTo>
                <a:cubicBezTo>
                  <a:pt x="5841391" y="210524"/>
                  <a:pt x="5841634" y="204274"/>
                  <a:pt x="5848603" y="203884"/>
                </a:cubicBezTo>
                <a:close/>
                <a:moveTo>
                  <a:pt x="3705478" y="203884"/>
                </a:moveTo>
                <a:cubicBezTo>
                  <a:pt x="3707801" y="203754"/>
                  <a:pt x="3710872" y="204275"/>
                  <a:pt x="3714690" y="205448"/>
                </a:cubicBezTo>
                <a:cubicBezTo>
                  <a:pt x="3729962" y="210137"/>
                  <a:pt x="3741011" y="215679"/>
                  <a:pt x="3747837" y="222075"/>
                </a:cubicBezTo>
                <a:cubicBezTo>
                  <a:pt x="3754663" y="228471"/>
                  <a:pt x="3756925" y="236727"/>
                  <a:pt x="3754624" y="246844"/>
                </a:cubicBezTo>
                <a:cubicBezTo>
                  <a:pt x="3752322" y="256961"/>
                  <a:pt x="3745722" y="258205"/>
                  <a:pt x="3734823" y="250576"/>
                </a:cubicBezTo>
                <a:cubicBezTo>
                  <a:pt x="3723925" y="242947"/>
                  <a:pt x="3713901" y="233633"/>
                  <a:pt x="3704752" y="222634"/>
                </a:cubicBezTo>
                <a:cubicBezTo>
                  <a:pt x="3698267" y="210524"/>
                  <a:pt x="3698509" y="204274"/>
                  <a:pt x="3705478" y="203884"/>
                </a:cubicBezTo>
                <a:close/>
                <a:moveTo>
                  <a:pt x="7576117" y="203221"/>
                </a:moveTo>
                <a:cubicBezTo>
                  <a:pt x="7581637" y="203343"/>
                  <a:pt x="7587283" y="204616"/>
                  <a:pt x="7593051" y="207039"/>
                </a:cubicBezTo>
                <a:cubicBezTo>
                  <a:pt x="7604587" y="211886"/>
                  <a:pt x="7612248" y="219566"/>
                  <a:pt x="7616034" y="230077"/>
                </a:cubicBezTo>
                <a:cubicBezTo>
                  <a:pt x="7619820" y="240588"/>
                  <a:pt x="7620265" y="250985"/>
                  <a:pt x="7617367" y="261267"/>
                </a:cubicBezTo>
                <a:cubicBezTo>
                  <a:pt x="7614471" y="271549"/>
                  <a:pt x="7609051" y="279418"/>
                  <a:pt x="7601106" y="284874"/>
                </a:cubicBezTo>
                <a:cubicBezTo>
                  <a:pt x="7593161" y="290331"/>
                  <a:pt x="7583722" y="293059"/>
                  <a:pt x="7572788" y="293059"/>
                </a:cubicBezTo>
                <a:cubicBezTo>
                  <a:pt x="7561853" y="293059"/>
                  <a:pt x="7551951" y="288621"/>
                  <a:pt x="7543082" y="279744"/>
                </a:cubicBezTo>
                <a:cubicBezTo>
                  <a:pt x="7534213" y="270868"/>
                  <a:pt x="7529777" y="261324"/>
                  <a:pt x="7529777" y="251114"/>
                </a:cubicBezTo>
                <a:cubicBezTo>
                  <a:pt x="7529777" y="240904"/>
                  <a:pt x="7532165" y="231973"/>
                  <a:pt x="7536941" y="224323"/>
                </a:cubicBezTo>
                <a:cubicBezTo>
                  <a:pt x="7541716" y="216672"/>
                  <a:pt x="7549377" y="210667"/>
                  <a:pt x="7559925" y="206308"/>
                </a:cubicBezTo>
                <a:cubicBezTo>
                  <a:pt x="7565198" y="204128"/>
                  <a:pt x="7570595" y="203099"/>
                  <a:pt x="7576117" y="203221"/>
                </a:cubicBezTo>
                <a:close/>
                <a:moveTo>
                  <a:pt x="1617850" y="190264"/>
                </a:moveTo>
                <a:cubicBezTo>
                  <a:pt x="1624088" y="190415"/>
                  <a:pt x="1630278" y="193364"/>
                  <a:pt x="1636419" y="199113"/>
                </a:cubicBezTo>
                <a:cubicBezTo>
                  <a:pt x="1644607" y="206778"/>
                  <a:pt x="1644385" y="211514"/>
                  <a:pt x="1635752" y="213320"/>
                </a:cubicBezTo>
                <a:cubicBezTo>
                  <a:pt x="1627119" y="215127"/>
                  <a:pt x="1608491" y="217536"/>
                  <a:pt x="1579868" y="220548"/>
                </a:cubicBezTo>
                <a:cubicBezTo>
                  <a:pt x="1586164" y="223545"/>
                  <a:pt x="1588637" y="227022"/>
                  <a:pt x="1587289" y="230980"/>
                </a:cubicBezTo>
                <a:cubicBezTo>
                  <a:pt x="1585941" y="234938"/>
                  <a:pt x="1585267" y="240309"/>
                  <a:pt x="1585267" y="247092"/>
                </a:cubicBezTo>
                <a:lnTo>
                  <a:pt x="1585267" y="271377"/>
                </a:lnTo>
                <a:cubicBezTo>
                  <a:pt x="1585267" y="280770"/>
                  <a:pt x="1584041" y="289144"/>
                  <a:pt x="1581589" y="296501"/>
                </a:cubicBezTo>
                <a:cubicBezTo>
                  <a:pt x="1579137" y="303857"/>
                  <a:pt x="1574265" y="310296"/>
                  <a:pt x="1566973" y="315817"/>
                </a:cubicBezTo>
                <a:cubicBezTo>
                  <a:pt x="1559681" y="321338"/>
                  <a:pt x="1554899" y="320700"/>
                  <a:pt x="1552625" y="313903"/>
                </a:cubicBezTo>
                <a:cubicBezTo>
                  <a:pt x="1550352" y="307105"/>
                  <a:pt x="1543950" y="299204"/>
                  <a:pt x="1533417" y="290198"/>
                </a:cubicBezTo>
                <a:cubicBezTo>
                  <a:pt x="1522884" y="281193"/>
                  <a:pt x="1523199" y="277590"/>
                  <a:pt x="1534364" y="279389"/>
                </a:cubicBezTo>
                <a:cubicBezTo>
                  <a:pt x="1545527" y="281189"/>
                  <a:pt x="1552066" y="282028"/>
                  <a:pt x="1553981" y="281906"/>
                </a:cubicBezTo>
                <a:cubicBezTo>
                  <a:pt x="1555896" y="281784"/>
                  <a:pt x="1557060" y="277525"/>
                  <a:pt x="1557476" y="269129"/>
                </a:cubicBezTo>
                <a:cubicBezTo>
                  <a:pt x="1557892" y="260733"/>
                  <a:pt x="1558100" y="252032"/>
                  <a:pt x="1558100" y="243026"/>
                </a:cubicBezTo>
                <a:cubicBezTo>
                  <a:pt x="1558100" y="233906"/>
                  <a:pt x="1556931" y="227187"/>
                  <a:pt x="1554593" y="222871"/>
                </a:cubicBezTo>
                <a:cubicBezTo>
                  <a:pt x="1549274" y="223760"/>
                  <a:pt x="1542057" y="225108"/>
                  <a:pt x="1532943" y="226915"/>
                </a:cubicBezTo>
                <a:cubicBezTo>
                  <a:pt x="1523830" y="228722"/>
                  <a:pt x="1515173" y="225553"/>
                  <a:pt x="1506970" y="217407"/>
                </a:cubicBezTo>
                <a:cubicBezTo>
                  <a:pt x="1498767" y="209262"/>
                  <a:pt x="1499190" y="205190"/>
                  <a:pt x="1508239" y="205190"/>
                </a:cubicBezTo>
                <a:cubicBezTo>
                  <a:pt x="1515352" y="205190"/>
                  <a:pt x="1526609" y="204308"/>
                  <a:pt x="1542010" y="202544"/>
                </a:cubicBezTo>
                <a:cubicBezTo>
                  <a:pt x="1557411" y="200780"/>
                  <a:pt x="1570770" y="198995"/>
                  <a:pt x="1582084" y="197188"/>
                </a:cubicBezTo>
                <a:cubicBezTo>
                  <a:pt x="1593398" y="195381"/>
                  <a:pt x="1603235" y="193334"/>
                  <a:pt x="1611596" y="191046"/>
                </a:cubicBezTo>
                <a:cubicBezTo>
                  <a:pt x="1613686" y="190475"/>
                  <a:pt x="1615771" y="190214"/>
                  <a:pt x="1617850" y="190264"/>
                </a:cubicBezTo>
                <a:close/>
                <a:moveTo>
                  <a:pt x="4839153" y="174306"/>
                </a:moveTo>
                <a:cubicBezTo>
                  <a:pt x="4835103" y="174263"/>
                  <a:pt x="4830529" y="174681"/>
                  <a:pt x="4825431" y="175559"/>
                </a:cubicBezTo>
                <a:cubicBezTo>
                  <a:pt x="4815235" y="177316"/>
                  <a:pt x="4801584" y="179413"/>
                  <a:pt x="4784476" y="181851"/>
                </a:cubicBezTo>
                <a:lnTo>
                  <a:pt x="4784476" y="198414"/>
                </a:lnTo>
                <a:cubicBezTo>
                  <a:pt x="4793668" y="198485"/>
                  <a:pt x="4804599" y="196930"/>
                  <a:pt x="4817268" y="193746"/>
                </a:cubicBezTo>
                <a:cubicBezTo>
                  <a:pt x="4829938" y="190563"/>
                  <a:pt x="4838212" y="192154"/>
                  <a:pt x="4842091" y="198521"/>
                </a:cubicBezTo>
                <a:cubicBezTo>
                  <a:pt x="4845970" y="204888"/>
                  <a:pt x="4839550" y="209864"/>
                  <a:pt x="4822829" y="213449"/>
                </a:cubicBezTo>
                <a:cubicBezTo>
                  <a:pt x="4806108" y="217035"/>
                  <a:pt x="4793324" y="217472"/>
                  <a:pt x="4784476" y="214762"/>
                </a:cubicBezTo>
                <a:lnTo>
                  <a:pt x="4784476" y="234874"/>
                </a:lnTo>
                <a:cubicBezTo>
                  <a:pt x="4794815" y="234874"/>
                  <a:pt x="4806484" y="233070"/>
                  <a:pt x="4819484" y="229464"/>
                </a:cubicBezTo>
                <a:cubicBezTo>
                  <a:pt x="4832483" y="225857"/>
                  <a:pt x="4841145" y="227793"/>
                  <a:pt x="4845468" y="235272"/>
                </a:cubicBezTo>
                <a:cubicBezTo>
                  <a:pt x="4849792" y="242750"/>
                  <a:pt x="4842479" y="247500"/>
                  <a:pt x="4823528" y="249522"/>
                </a:cubicBezTo>
                <a:cubicBezTo>
                  <a:pt x="4804577" y="251544"/>
                  <a:pt x="4791467" y="251659"/>
                  <a:pt x="4784196" y="249866"/>
                </a:cubicBezTo>
                <a:lnTo>
                  <a:pt x="4783121" y="269957"/>
                </a:lnTo>
                <a:cubicBezTo>
                  <a:pt x="4793259" y="270029"/>
                  <a:pt x="4806137" y="268695"/>
                  <a:pt x="4821753" y="265956"/>
                </a:cubicBezTo>
                <a:cubicBezTo>
                  <a:pt x="4837370" y="263217"/>
                  <a:pt x="4847447" y="264099"/>
                  <a:pt x="4851986" y="268602"/>
                </a:cubicBezTo>
                <a:cubicBezTo>
                  <a:pt x="4856524" y="273105"/>
                  <a:pt x="4859203" y="273528"/>
                  <a:pt x="4860020" y="269871"/>
                </a:cubicBezTo>
                <a:cubicBezTo>
                  <a:pt x="4860837" y="266214"/>
                  <a:pt x="4861472" y="260173"/>
                  <a:pt x="4861923" y="251749"/>
                </a:cubicBezTo>
                <a:cubicBezTo>
                  <a:pt x="4862375" y="243324"/>
                  <a:pt x="4861956" y="229044"/>
                  <a:pt x="4860665" y="208911"/>
                </a:cubicBezTo>
                <a:cubicBezTo>
                  <a:pt x="4859375" y="188777"/>
                  <a:pt x="4855729" y="177746"/>
                  <a:pt x="4849728" y="175817"/>
                </a:cubicBezTo>
                <a:cubicBezTo>
                  <a:pt x="4846727" y="174853"/>
                  <a:pt x="4843202" y="174349"/>
                  <a:pt x="4839153" y="174306"/>
                </a:cubicBezTo>
                <a:close/>
                <a:moveTo>
                  <a:pt x="6335393" y="168719"/>
                </a:moveTo>
                <a:cubicBezTo>
                  <a:pt x="6339559" y="169142"/>
                  <a:pt x="6345808" y="172716"/>
                  <a:pt x="6354140" y="179442"/>
                </a:cubicBezTo>
                <a:cubicBezTo>
                  <a:pt x="6366372" y="192577"/>
                  <a:pt x="6369559" y="200285"/>
                  <a:pt x="6363701" y="202565"/>
                </a:cubicBezTo>
                <a:cubicBezTo>
                  <a:pt x="6357843" y="204845"/>
                  <a:pt x="6350486" y="213740"/>
                  <a:pt x="6341631" y="229249"/>
                </a:cubicBezTo>
                <a:cubicBezTo>
                  <a:pt x="6332777" y="244758"/>
                  <a:pt x="6320358" y="259815"/>
                  <a:pt x="6304375" y="274420"/>
                </a:cubicBezTo>
                <a:cubicBezTo>
                  <a:pt x="6288393" y="289026"/>
                  <a:pt x="6275061" y="299118"/>
                  <a:pt x="6264377" y="304696"/>
                </a:cubicBezTo>
                <a:cubicBezTo>
                  <a:pt x="6253693" y="310275"/>
                  <a:pt x="6241795" y="314677"/>
                  <a:pt x="6228681" y="317904"/>
                </a:cubicBezTo>
                <a:cubicBezTo>
                  <a:pt x="6215567" y="321130"/>
                  <a:pt x="6216169" y="317699"/>
                  <a:pt x="6230488" y="307611"/>
                </a:cubicBezTo>
                <a:cubicBezTo>
                  <a:pt x="6244806" y="297523"/>
                  <a:pt x="6260613" y="283613"/>
                  <a:pt x="6277907" y="265881"/>
                </a:cubicBezTo>
                <a:cubicBezTo>
                  <a:pt x="6295202" y="248149"/>
                  <a:pt x="6308065" y="231070"/>
                  <a:pt x="6316497" y="214643"/>
                </a:cubicBezTo>
                <a:cubicBezTo>
                  <a:pt x="6324929" y="198217"/>
                  <a:pt x="6329145" y="185637"/>
                  <a:pt x="6329145" y="176903"/>
                </a:cubicBezTo>
                <a:cubicBezTo>
                  <a:pt x="6329145" y="171024"/>
                  <a:pt x="6331228" y="168296"/>
                  <a:pt x="6335393" y="168719"/>
                </a:cubicBezTo>
                <a:close/>
                <a:moveTo>
                  <a:pt x="4192269" y="168719"/>
                </a:moveTo>
                <a:cubicBezTo>
                  <a:pt x="4196435" y="169142"/>
                  <a:pt x="4202684" y="172716"/>
                  <a:pt x="4211015" y="179442"/>
                </a:cubicBezTo>
                <a:cubicBezTo>
                  <a:pt x="4223247" y="192577"/>
                  <a:pt x="4226434" y="200285"/>
                  <a:pt x="4220576" y="202565"/>
                </a:cubicBezTo>
                <a:cubicBezTo>
                  <a:pt x="4214718" y="204845"/>
                  <a:pt x="4207362" y="213740"/>
                  <a:pt x="4198507" y="229249"/>
                </a:cubicBezTo>
                <a:cubicBezTo>
                  <a:pt x="4189652" y="244758"/>
                  <a:pt x="4177233" y="259815"/>
                  <a:pt x="4161251" y="274420"/>
                </a:cubicBezTo>
                <a:cubicBezTo>
                  <a:pt x="4145269" y="289026"/>
                  <a:pt x="4131936" y="299118"/>
                  <a:pt x="4121253" y="304696"/>
                </a:cubicBezTo>
                <a:cubicBezTo>
                  <a:pt x="4110569" y="310275"/>
                  <a:pt x="4098670" y="314677"/>
                  <a:pt x="4085556" y="317904"/>
                </a:cubicBezTo>
                <a:cubicBezTo>
                  <a:pt x="4072442" y="321130"/>
                  <a:pt x="4073044" y="317699"/>
                  <a:pt x="4087363" y="307611"/>
                </a:cubicBezTo>
                <a:cubicBezTo>
                  <a:pt x="4101682" y="297523"/>
                  <a:pt x="4117488" y="283613"/>
                  <a:pt x="4134782" y="265881"/>
                </a:cubicBezTo>
                <a:cubicBezTo>
                  <a:pt x="4152077" y="248149"/>
                  <a:pt x="4164940" y="231070"/>
                  <a:pt x="4173372" y="214643"/>
                </a:cubicBezTo>
                <a:cubicBezTo>
                  <a:pt x="4181804" y="198217"/>
                  <a:pt x="4186020" y="185637"/>
                  <a:pt x="4186020" y="176903"/>
                </a:cubicBezTo>
                <a:cubicBezTo>
                  <a:pt x="4186020" y="171024"/>
                  <a:pt x="4188103" y="168296"/>
                  <a:pt x="4192269" y="168719"/>
                </a:cubicBezTo>
                <a:close/>
                <a:moveTo>
                  <a:pt x="5856139" y="168531"/>
                </a:moveTo>
                <a:cubicBezTo>
                  <a:pt x="5859339" y="167717"/>
                  <a:pt x="5865113" y="168643"/>
                  <a:pt x="5873463" y="171311"/>
                </a:cubicBezTo>
                <a:cubicBezTo>
                  <a:pt x="5890163" y="176645"/>
                  <a:pt x="5898513" y="185257"/>
                  <a:pt x="5898513" y="197145"/>
                </a:cubicBezTo>
                <a:cubicBezTo>
                  <a:pt x="5898513" y="209793"/>
                  <a:pt x="5890833" y="211765"/>
                  <a:pt x="5875475" y="203060"/>
                </a:cubicBezTo>
                <a:cubicBezTo>
                  <a:pt x="5865235" y="193739"/>
                  <a:pt x="5858165" y="184783"/>
                  <a:pt x="5854265" y="176194"/>
                </a:cubicBezTo>
                <a:cubicBezTo>
                  <a:pt x="5852315" y="171899"/>
                  <a:pt x="5852940" y="169344"/>
                  <a:pt x="5856139" y="168531"/>
                </a:cubicBezTo>
                <a:close/>
                <a:moveTo>
                  <a:pt x="3713015" y="168531"/>
                </a:moveTo>
                <a:cubicBezTo>
                  <a:pt x="3716214" y="167717"/>
                  <a:pt x="3721989" y="168643"/>
                  <a:pt x="3730338" y="171311"/>
                </a:cubicBezTo>
                <a:cubicBezTo>
                  <a:pt x="3747038" y="176645"/>
                  <a:pt x="3755387" y="185257"/>
                  <a:pt x="3755387" y="197145"/>
                </a:cubicBezTo>
                <a:cubicBezTo>
                  <a:pt x="3755387" y="209793"/>
                  <a:pt x="3747708" y="211765"/>
                  <a:pt x="3732350" y="203060"/>
                </a:cubicBezTo>
                <a:cubicBezTo>
                  <a:pt x="3722111" y="193739"/>
                  <a:pt x="3715041" y="184783"/>
                  <a:pt x="3711140" y="176194"/>
                </a:cubicBezTo>
                <a:cubicBezTo>
                  <a:pt x="3709190" y="171899"/>
                  <a:pt x="3709815" y="169344"/>
                  <a:pt x="3713015" y="168531"/>
                </a:cubicBezTo>
                <a:close/>
                <a:moveTo>
                  <a:pt x="2958118" y="160819"/>
                </a:moveTo>
                <a:cubicBezTo>
                  <a:pt x="2960373" y="160980"/>
                  <a:pt x="2963332" y="162011"/>
                  <a:pt x="2966996" y="163911"/>
                </a:cubicBezTo>
                <a:cubicBezTo>
                  <a:pt x="2981651" y="171512"/>
                  <a:pt x="2990901" y="178743"/>
                  <a:pt x="2994744" y="185604"/>
                </a:cubicBezTo>
                <a:cubicBezTo>
                  <a:pt x="2998587" y="192466"/>
                  <a:pt x="2998175" y="201067"/>
                  <a:pt x="2993507" y="211406"/>
                </a:cubicBezTo>
                <a:cubicBezTo>
                  <a:pt x="2988840" y="221745"/>
                  <a:pt x="2983265" y="222957"/>
                  <a:pt x="2976783" y="215041"/>
                </a:cubicBezTo>
                <a:cubicBezTo>
                  <a:pt x="2970301" y="207125"/>
                  <a:pt x="2963661" y="196392"/>
                  <a:pt x="2956864" y="182840"/>
                </a:cubicBezTo>
                <a:cubicBezTo>
                  <a:pt x="2950938" y="167676"/>
                  <a:pt x="2951356" y="160335"/>
                  <a:pt x="2958118" y="160819"/>
                </a:cubicBezTo>
                <a:close/>
                <a:moveTo>
                  <a:pt x="6580020" y="160771"/>
                </a:moveTo>
                <a:lnTo>
                  <a:pt x="6528894" y="173027"/>
                </a:lnTo>
                <a:lnTo>
                  <a:pt x="6534515" y="175882"/>
                </a:lnTo>
                <a:cubicBezTo>
                  <a:pt x="6546266" y="182457"/>
                  <a:pt x="6551149" y="187992"/>
                  <a:pt x="6549163" y="192488"/>
                </a:cubicBezTo>
                <a:cubicBezTo>
                  <a:pt x="6547177" y="196983"/>
                  <a:pt x="6544571" y="200723"/>
                  <a:pt x="6541345" y="203705"/>
                </a:cubicBezTo>
                <a:lnTo>
                  <a:pt x="6581676" y="232163"/>
                </a:lnTo>
                <a:lnTo>
                  <a:pt x="6581676" y="182303"/>
                </a:lnTo>
                <a:cubicBezTo>
                  <a:pt x="6581676" y="169784"/>
                  <a:pt x="6581123" y="162606"/>
                  <a:pt x="6580020" y="160771"/>
                </a:cubicBezTo>
                <a:close/>
                <a:moveTo>
                  <a:pt x="1599539" y="157074"/>
                </a:moveTo>
                <a:cubicBezTo>
                  <a:pt x="1603264" y="158047"/>
                  <a:pt x="1606218" y="160090"/>
                  <a:pt x="1608402" y="163201"/>
                </a:cubicBezTo>
                <a:cubicBezTo>
                  <a:pt x="1612768" y="169425"/>
                  <a:pt x="1609678" y="174168"/>
                  <a:pt x="1599131" y="177430"/>
                </a:cubicBezTo>
                <a:cubicBezTo>
                  <a:pt x="1588583" y="180693"/>
                  <a:pt x="1579033" y="182783"/>
                  <a:pt x="1570479" y="183701"/>
                </a:cubicBezTo>
                <a:cubicBezTo>
                  <a:pt x="1561925" y="184619"/>
                  <a:pt x="1553224" y="183106"/>
                  <a:pt x="1544377" y="179162"/>
                </a:cubicBezTo>
                <a:cubicBezTo>
                  <a:pt x="1535528" y="175218"/>
                  <a:pt x="1533800" y="172078"/>
                  <a:pt x="1539193" y="169741"/>
                </a:cubicBezTo>
                <a:cubicBezTo>
                  <a:pt x="1544585" y="167403"/>
                  <a:pt x="1551044" y="165302"/>
                  <a:pt x="1558573" y="163438"/>
                </a:cubicBezTo>
                <a:cubicBezTo>
                  <a:pt x="1566360" y="161717"/>
                  <a:pt x="1575520" y="159692"/>
                  <a:pt x="1586052" y="157361"/>
                </a:cubicBezTo>
                <a:cubicBezTo>
                  <a:pt x="1591319" y="156196"/>
                  <a:pt x="1595814" y="156100"/>
                  <a:pt x="1599539" y="157074"/>
                </a:cubicBezTo>
                <a:close/>
                <a:moveTo>
                  <a:pt x="5530252" y="155026"/>
                </a:moveTo>
                <a:cubicBezTo>
                  <a:pt x="5532570" y="155337"/>
                  <a:pt x="5535375" y="155972"/>
                  <a:pt x="5538666" y="156931"/>
                </a:cubicBezTo>
                <a:cubicBezTo>
                  <a:pt x="5551831" y="160767"/>
                  <a:pt x="5561306" y="166579"/>
                  <a:pt x="5567092" y="174365"/>
                </a:cubicBezTo>
                <a:cubicBezTo>
                  <a:pt x="5572878" y="182152"/>
                  <a:pt x="5574305" y="191731"/>
                  <a:pt x="5571372" y="203103"/>
                </a:cubicBezTo>
                <a:cubicBezTo>
                  <a:pt x="5568440" y="214475"/>
                  <a:pt x="5559194" y="211793"/>
                  <a:pt x="5543635" y="195058"/>
                </a:cubicBezTo>
                <a:cubicBezTo>
                  <a:pt x="5531948" y="178868"/>
                  <a:pt x="5524907" y="167507"/>
                  <a:pt x="5522512" y="160975"/>
                </a:cubicBezTo>
                <a:cubicBezTo>
                  <a:pt x="5520716" y="156076"/>
                  <a:pt x="5523296" y="154093"/>
                  <a:pt x="5530252" y="155026"/>
                </a:cubicBezTo>
                <a:close/>
                <a:moveTo>
                  <a:pt x="2672752" y="155026"/>
                </a:moveTo>
                <a:cubicBezTo>
                  <a:pt x="2675071" y="155337"/>
                  <a:pt x="2677875" y="155972"/>
                  <a:pt x="2681166" y="156931"/>
                </a:cubicBezTo>
                <a:cubicBezTo>
                  <a:pt x="2694331" y="160767"/>
                  <a:pt x="2703806" y="166579"/>
                  <a:pt x="2709592" y="174365"/>
                </a:cubicBezTo>
                <a:cubicBezTo>
                  <a:pt x="2715379" y="182152"/>
                  <a:pt x="2716806" y="191731"/>
                  <a:pt x="2713873" y="203103"/>
                </a:cubicBezTo>
                <a:cubicBezTo>
                  <a:pt x="2710940" y="214475"/>
                  <a:pt x="2701695" y="211793"/>
                  <a:pt x="2686135" y="195058"/>
                </a:cubicBezTo>
                <a:cubicBezTo>
                  <a:pt x="2674448" y="178868"/>
                  <a:pt x="2667407" y="167507"/>
                  <a:pt x="2665012" y="160975"/>
                </a:cubicBezTo>
                <a:cubicBezTo>
                  <a:pt x="2663216" y="156076"/>
                  <a:pt x="2665796" y="154093"/>
                  <a:pt x="2672752" y="155026"/>
                </a:cubicBezTo>
                <a:close/>
                <a:moveTo>
                  <a:pt x="2243285" y="145929"/>
                </a:moveTo>
                <a:cubicBezTo>
                  <a:pt x="2236545" y="146789"/>
                  <a:pt x="2224736" y="148402"/>
                  <a:pt x="2207858" y="150768"/>
                </a:cubicBezTo>
                <a:cubicBezTo>
                  <a:pt x="2210496" y="174071"/>
                  <a:pt x="2212271" y="193448"/>
                  <a:pt x="2213181" y="208900"/>
                </a:cubicBezTo>
                <a:cubicBezTo>
                  <a:pt x="2214092" y="224352"/>
                  <a:pt x="2214935" y="237512"/>
                  <a:pt x="2215709" y="248382"/>
                </a:cubicBezTo>
                <a:cubicBezTo>
                  <a:pt x="2222191" y="248382"/>
                  <a:pt x="2234366" y="247601"/>
                  <a:pt x="2252233" y="246038"/>
                </a:cubicBezTo>
                <a:cubicBezTo>
                  <a:pt x="2252233" y="204021"/>
                  <a:pt x="2251351" y="177943"/>
                  <a:pt x="2249588" y="167805"/>
                </a:cubicBezTo>
                <a:cubicBezTo>
                  <a:pt x="2247824" y="157666"/>
                  <a:pt x="2245723" y="150374"/>
                  <a:pt x="2243285" y="145929"/>
                </a:cubicBezTo>
                <a:close/>
                <a:moveTo>
                  <a:pt x="814535" y="145929"/>
                </a:moveTo>
                <a:cubicBezTo>
                  <a:pt x="807795" y="146789"/>
                  <a:pt x="795986" y="148402"/>
                  <a:pt x="779108" y="150768"/>
                </a:cubicBezTo>
                <a:cubicBezTo>
                  <a:pt x="781747" y="174071"/>
                  <a:pt x="783521" y="193448"/>
                  <a:pt x="784432" y="208900"/>
                </a:cubicBezTo>
                <a:cubicBezTo>
                  <a:pt x="785342" y="224352"/>
                  <a:pt x="786185" y="237512"/>
                  <a:pt x="786959" y="248382"/>
                </a:cubicBezTo>
                <a:cubicBezTo>
                  <a:pt x="793441" y="248382"/>
                  <a:pt x="805616" y="247601"/>
                  <a:pt x="823484" y="246038"/>
                </a:cubicBezTo>
                <a:cubicBezTo>
                  <a:pt x="823484" y="204021"/>
                  <a:pt x="822601" y="177943"/>
                  <a:pt x="820838" y="167805"/>
                </a:cubicBezTo>
                <a:cubicBezTo>
                  <a:pt x="819074" y="157666"/>
                  <a:pt x="816973" y="150374"/>
                  <a:pt x="814535" y="145929"/>
                </a:cubicBezTo>
                <a:close/>
                <a:moveTo>
                  <a:pt x="2310010" y="139174"/>
                </a:moveTo>
                <a:cubicBezTo>
                  <a:pt x="2292931" y="140938"/>
                  <a:pt x="2278677" y="142451"/>
                  <a:pt x="2267248" y="143713"/>
                </a:cubicBezTo>
                <a:cubicBezTo>
                  <a:pt x="2269843" y="144674"/>
                  <a:pt x="2271392" y="146140"/>
                  <a:pt x="2271894" y="148112"/>
                </a:cubicBezTo>
                <a:cubicBezTo>
                  <a:pt x="2272396" y="150084"/>
                  <a:pt x="2272647" y="154253"/>
                  <a:pt x="2272647" y="160620"/>
                </a:cubicBezTo>
                <a:cubicBezTo>
                  <a:pt x="2278110" y="160706"/>
                  <a:pt x="2284685" y="159376"/>
                  <a:pt x="2292372" y="156630"/>
                </a:cubicBezTo>
                <a:cubicBezTo>
                  <a:pt x="2300058" y="153884"/>
                  <a:pt x="2306117" y="155927"/>
                  <a:pt x="2310548" y="162760"/>
                </a:cubicBezTo>
                <a:cubicBezTo>
                  <a:pt x="2314979" y="169594"/>
                  <a:pt x="2312079" y="174121"/>
                  <a:pt x="2301847" y="176344"/>
                </a:cubicBezTo>
                <a:cubicBezTo>
                  <a:pt x="2291615" y="178567"/>
                  <a:pt x="2281882" y="179678"/>
                  <a:pt x="2272647" y="179678"/>
                </a:cubicBezTo>
                <a:lnTo>
                  <a:pt x="2272647" y="198414"/>
                </a:lnTo>
                <a:cubicBezTo>
                  <a:pt x="2278067" y="198514"/>
                  <a:pt x="2284165" y="197414"/>
                  <a:pt x="2290941" y="195112"/>
                </a:cubicBezTo>
                <a:cubicBezTo>
                  <a:pt x="2297717" y="192810"/>
                  <a:pt x="2303335" y="194768"/>
                  <a:pt x="2307795" y="200984"/>
                </a:cubicBezTo>
                <a:cubicBezTo>
                  <a:pt x="2312254" y="207201"/>
                  <a:pt x="2310093" y="211729"/>
                  <a:pt x="2301309" y="214568"/>
                </a:cubicBezTo>
                <a:cubicBezTo>
                  <a:pt x="2292526" y="217407"/>
                  <a:pt x="2282972" y="218827"/>
                  <a:pt x="2272647" y="218827"/>
                </a:cubicBezTo>
                <a:lnTo>
                  <a:pt x="2272647" y="242962"/>
                </a:lnTo>
                <a:lnTo>
                  <a:pt x="2309128" y="239391"/>
                </a:lnTo>
                <a:cubicBezTo>
                  <a:pt x="2310792" y="221795"/>
                  <a:pt x="2311849" y="202382"/>
                  <a:pt x="2312301" y="181152"/>
                </a:cubicBezTo>
                <a:cubicBezTo>
                  <a:pt x="2312753" y="159921"/>
                  <a:pt x="2311989" y="145929"/>
                  <a:pt x="2310010" y="139174"/>
                </a:cubicBezTo>
                <a:close/>
                <a:moveTo>
                  <a:pt x="881261" y="139174"/>
                </a:moveTo>
                <a:cubicBezTo>
                  <a:pt x="864181" y="140938"/>
                  <a:pt x="849927" y="142451"/>
                  <a:pt x="838498" y="143713"/>
                </a:cubicBezTo>
                <a:cubicBezTo>
                  <a:pt x="841093" y="144674"/>
                  <a:pt x="842642" y="146140"/>
                  <a:pt x="843144" y="148112"/>
                </a:cubicBezTo>
                <a:cubicBezTo>
                  <a:pt x="843646" y="150084"/>
                  <a:pt x="843897" y="154253"/>
                  <a:pt x="843897" y="160620"/>
                </a:cubicBezTo>
                <a:cubicBezTo>
                  <a:pt x="849360" y="160706"/>
                  <a:pt x="855936" y="159376"/>
                  <a:pt x="863622" y="156630"/>
                </a:cubicBezTo>
                <a:cubicBezTo>
                  <a:pt x="871308" y="153884"/>
                  <a:pt x="877367" y="155927"/>
                  <a:pt x="881798" y="162760"/>
                </a:cubicBezTo>
                <a:cubicBezTo>
                  <a:pt x="886230" y="169594"/>
                  <a:pt x="883329" y="174121"/>
                  <a:pt x="873097" y="176344"/>
                </a:cubicBezTo>
                <a:cubicBezTo>
                  <a:pt x="862866" y="178567"/>
                  <a:pt x="853132" y="179678"/>
                  <a:pt x="843897" y="179678"/>
                </a:cubicBezTo>
                <a:lnTo>
                  <a:pt x="843897" y="198414"/>
                </a:lnTo>
                <a:cubicBezTo>
                  <a:pt x="849317" y="198514"/>
                  <a:pt x="855416" y="197414"/>
                  <a:pt x="862191" y="195112"/>
                </a:cubicBezTo>
                <a:cubicBezTo>
                  <a:pt x="868967" y="192810"/>
                  <a:pt x="874585" y="194768"/>
                  <a:pt x="879045" y="200984"/>
                </a:cubicBezTo>
                <a:cubicBezTo>
                  <a:pt x="883505" y="207201"/>
                  <a:pt x="881343" y="211729"/>
                  <a:pt x="872559" y="214568"/>
                </a:cubicBezTo>
                <a:cubicBezTo>
                  <a:pt x="863776" y="217407"/>
                  <a:pt x="854222" y="218827"/>
                  <a:pt x="843897" y="218827"/>
                </a:cubicBezTo>
                <a:lnTo>
                  <a:pt x="843897" y="242962"/>
                </a:lnTo>
                <a:lnTo>
                  <a:pt x="880379" y="239391"/>
                </a:lnTo>
                <a:cubicBezTo>
                  <a:pt x="882042" y="221795"/>
                  <a:pt x="883099" y="202382"/>
                  <a:pt x="883551" y="181152"/>
                </a:cubicBezTo>
                <a:cubicBezTo>
                  <a:pt x="884003" y="159921"/>
                  <a:pt x="883239" y="145929"/>
                  <a:pt x="881261" y="139174"/>
                </a:cubicBezTo>
                <a:close/>
                <a:moveTo>
                  <a:pt x="3052982" y="135013"/>
                </a:moveTo>
                <a:cubicBezTo>
                  <a:pt x="3054702" y="135174"/>
                  <a:pt x="3056746" y="135736"/>
                  <a:pt x="3059114" y="136701"/>
                </a:cubicBezTo>
                <a:cubicBezTo>
                  <a:pt x="3068585" y="140558"/>
                  <a:pt x="3076483" y="145448"/>
                  <a:pt x="3082807" y="151371"/>
                </a:cubicBezTo>
                <a:cubicBezTo>
                  <a:pt x="3089131" y="157293"/>
                  <a:pt x="3088751" y="162836"/>
                  <a:pt x="3081667" y="167998"/>
                </a:cubicBezTo>
                <a:cubicBezTo>
                  <a:pt x="3074583" y="173161"/>
                  <a:pt x="3058780" y="196793"/>
                  <a:pt x="3034258" y="238896"/>
                </a:cubicBezTo>
                <a:cubicBezTo>
                  <a:pt x="3068589" y="236286"/>
                  <a:pt x="3094129" y="233612"/>
                  <a:pt x="3110878" y="230873"/>
                </a:cubicBezTo>
                <a:cubicBezTo>
                  <a:pt x="3127627" y="228134"/>
                  <a:pt x="3141477" y="228969"/>
                  <a:pt x="3152425" y="233379"/>
                </a:cubicBezTo>
                <a:cubicBezTo>
                  <a:pt x="3163374" y="237788"/>
                  <a:pt x="3169587" y="243887"/>
                  <a:pt x="3171064" y="251673"/>
                </a:cubicBezTo>
                <a:cubicBezTo>
                  <a:pt x="3172541" y="259460"/>
                  <a:pt x="3163320" y="262231"/>
                  <a:pt x="3143402" y="259987"/>
                </a:cubicBezTo>
                <a:cubicBezTo>
                  <a:pt x="3123483" y="257743"/>
                  <a:pt x="3096391" y="257517"/>
                  <a:pt x="3062125" y="259309"/>
                </a:cubicBezTo>
                <a:cubicBezTo>
                  <a:pt x="3027859" y="261102"/>
                  <a:pt x="2996734" y="264250"/>
                  <a:pt x="2968749" y="268753"/>
                </a:cubicBezTo>
                <a:cubicBezTo>
                  <a:pt x="2940764" y="273255"/>
                  <a:pt x="2921584" y="276632"/>
                  <a:pt x="2911209" y="278884"/>
                </a:cubicBezTo>
                <a:cubicBezTo>
                  <a:pt x="2900833" y="281135"/>
                  <a:pt x="2889250" y="276833"/>
                  <a:pt x="2876459" y="265978"/>
                </a:cubicBezTo>
                <a:cubicBezTo>
                  <a:pt x="2863667" y="255122"/>
                  <a:pt x="2865578" y="250153"/>
                  <a:pt x="2882191" y="251071"/>
                </a:cubicBezTo>
                <a:cubicBezTo>
                  <a:pt x="2898804" y="251989"/>
                  <a:pt x="2917551" y="251562"/>
                  <a:pt x="2938430" y="249791"/>
                </a:cubicBezTo>
                <a:cubicBezTo>
                  <a:pt x="2959309" y="248020"/>
                  <a:pt x="2985164" y="244991"/>
                  <a:pt x="3015996" y="240703"/>
                </a:cubicBezTo>
                <a:cubicBezTo>
                  <a:pt x="3028200" y="211091"/>
                  <a:pt x="3036517" y="189889"/>
                  <a:pt x="3040948" y="177097"/>
                </a:cubicBezTo>
                <a:cubicBezTo>
                  <a:pt x="3045379" y="164306"/>
                  <a:pt x="3047146" y="153411"/>
                  <a:pt x="3046251" y="144412"/>
                </a:cubicBezTo>
                <a:cubicBezTo>
                  <a:pt x="3045578" y="137663"/>
                  <a:pt x="3047822" y="134530"/>
                  <a:pt x="3052982" y="135013"/>
                </a:cubicBezTo>
                <a:close/>
                <a:moveTo>
                  <a:pt x="2381037" y="131334"/>
                </a:moveTo>
                <a:cubicBezTo>
                  <a:pt x="2376922" y="130266"/>
                  <a:pt x="2361484" y="131617"/>
                  <a:pt x="2334725" y="135389"/>
                </a:cubicBezTo>
                <a:cubicBezTo>
                  <a:pt x="2343731" y="142329"/>
                  <a:pt x="2346854" y="148280"/>
                  <a:pt x="2344093" y="153242"/>
                </a:cubicBezTo>
                <a:cubicBezTo>
                  <a:pt x="2341333" y="158204"/>
                  <a:pt x="2339063" y="167138"/>
                  <a:pt x="2337285" y="180044"/>
                </a:cubicBezTo>
                <a:cubicBezTo>
                  <a:pt x="2335507" y="192950"/>
                  <a:pt x="2333757" y="211671"/>
                  <a:pt x="2332037" y="236207"/>
                </a:cubicBezTo>
                <a:cubicBezTo>
                  <a:pt x="2345717" y="234401"/>
                  <a:pt x="2355487" y="234519"/>
                  <a:pt x="2361344" y="236562"/>
                </a:cubicBezTo>
                <a:cubicBezTo>
                  <a:pt x="2367202" y="238606"/>
                  <a:pt x="2370694" y="241531"/>
                  <a:pt x="2371820" y="245339"/>
                </a:cubicBezTo>
                <a:cubicBezTo>
                  <a:pt x="2372945" y="249146"/>
                  <a:pt x="2375118" y="243851"/>
                  <a:pt x="2378338" y="229453"/>
                </a:cubicBezTo>
                <a:cubicBezTo>
                  <a:pt x="2381557" y="215056"/>
                  <a:pt x="2383840" y="200181"/>
                  <a:pt x="2385189" y="184830"/>
                </a:cubicBezTo>
                <a:cubicBezTo>
                  <a:pt x="2386536" y="169479"/>
                  <a:pt x="2387211" y="156483"/>
                  <a:pt x="2387211" y="145843"/>
                </a:cubicBezTo>
                <a:cubicBezTo>
                  <a:pt x="2387211" y="137238"/>
                  <a:pt x="2385153" y="132402"/>
                  <a:pt x="2381037" y="131334"/>
                </a:cubicBezTo>
                <a:close/>
                <a:moveTo>
                  <a:pt x="952287" y="131334"/>
                </a:moveTo>
                <a:cubicBezTo>
                  <a:pt x="948172" y="130266"/>
                  <a:pt x="932735" y="131617"/>
                  <a:pt x="905976" y="135389"/>
                </a:cubicBezTo>
                <a:cubicBezTo>
                  <a:pt x="914981" y="142329"/>
                  <a:pt x="918104" y="148280"/>
                  <a:pt x="915343" y="153242"/>
                </a:cubicBezTo>
                <a:cubicBezTo>
                  <a:pt x="912583" y="158204"/>
                  <a:pt x="910314" y="167138"/>
                  <a:pt x="908535" y="180044"/>
                </a:cubicBezTo>
                <a:cubicBezTo>
                  <a:pt x="906758" y="192950"/>
                  <a:pt x="905008" y="211671"/>
                  <a:pt x="903287" y="236207"/>
                </a:cubicBezTo>
                <a:cubicBezTo>
                  <a:pt x="916967" y="234401"/>
                  <a:pt x="926737" y="234519"/>
                  <a:pt x="932595" y="236562"/>
                </a:cubicBezTo>
                <a:cubicBezTo>
                  <a:pt x="938453" y="238606"/>
                  <a:pt x="941944" y="241531"/>
                  <a:pt x="943070" y="245339"/>
                </a:cubicBezTo>
                <a:cubicBezTo>
                  <a:pt x="944196" y="249146"/>
                  <a:pt x="946369" y="243851"/>
                  <a:pt x="949588" y="229453"/>
                </a:cubicBezTo>
                <a:cubicBezTo>
                  <a:pt x="952807" y="215056"/>
                  <a:pt x="955091" y="200181"/>
                  <a:pt x="956439" y="184830"/>
                </a:cubicBezTo>
                <a:cubicBezTo>
                  <a:pt x="957787" y="169479"/>
                  <a:pt x="958461" y="156483"/>
                  <a:pt x="958461" y="145843"/>
                </a:cubicBezTo>
                <a:cubicBezTo>
                  <a:pt x="958461" y="137238"/>
                  <a:pt x="956403" y="132402"/>
                  <a:pt x="952287" y="131334"/>
                </a:cubicBezTo>
                <a:close/>
                <a:moveTo>
                  <a:pt x="5454120" y="127699"/>
                </a:moveTo>
                <a:cubicBezTo>
                  <a:pt x="5449194" y="128136"/>
                  <a:pt x="5436657" y="130362"/>
                  <a:pt x="5416509" y="134378"/>
                </a:cubicBezTo>
                <a:lnTo>
                  <a:pt x="5417692" y="172773"/>
                </a:lnTo>
                <a:cubicBezTo>
                  <a:pt x="5425623" y="172028"/>
                  <a:pt x="5432222" y="170264"/>
                  <a:pt x="5437492" y="167482"/>
                </a:cubicBezTo>
                <a:cubicBezTo>
                  <a:pt x="5442762" y="164700"/>
                  <a:pt x="5448456" y="166317"/>
                  <a:pt x="5454571" y="172333"/>
                </a:cubicBezTo>
                <a:cubicBezTo>
                  <a:pt x="5460688" y="178348"/>
                  <a:pt x="5458931" y="183324"/>
                  <a:pt x="5449301" y="187261"/>
                </a:cubicBezTo>
                <a:cubicBezTo>
                  <a:pt x="5439672" y="191197"/>
                  <a:pt x="5429193" y="193165"/>
                  <a:pt x="5417864" y="193165"/>
                </a:cubicBezTo>
                <a:lnTo>
                  <a:pt x="5419026" y="228098"/>
                </a:lnTo>
                <a:cubicBezTo>
                  <a:pt x="5423558" y="228227"/>
                  <a:pt x="5430312" y="226460"/>
                  <a:pt x="5439289" y="222796"/>
                </a:cubicBezTo>
                <a:cubicBezTo>
                  <a:pt x="5448265" y="219132"/>
                  <a:pt x="5454285" y="219325"/>
                  <a:pt x="5457346" y="223376"/>
                </a:cubicBezTo>
                <a:cubicBezTo>
                  <a:pt x="5460408" y="227428"/>
                  <a:pt x="5462663" y="227169"/>
                  <a:pt x="5464112" y="222602"/>
                </a:cubicBezTo>
                <a:cubicBezTo>
                  <a:pt x="5465560" y="218035"/>
                  <a:pt x="5466510" y="202519"/>
                  <a:pt x="5466961" y="176054"/>
                </a:cubicBezTo>
                <a:cubicBezTo>
                  <a:pt x="5467413" y="149589"/>
                  <a:pt x="5466617" y="134804"/>
                  <a:pt x="5464574" y="131700"/>
                </a:cubicBezTo>
                <a:cubicBezTo>
                  <a:pt x="5462530" y="128595"/>
                  <a:pt x="5459046" y="127261"/>
                  <a:pt x="5454120" y="127699"/>
                </a:cubicBezTo>
                <a:close/>
                <a:moveTo>
                  <a:pt x="2596620" y="127699"/>
                </a:moveTo>
                <a:cubicBezTo>
                  <a:pt x="2591695" y="128136"/>
                  <a:pt x="2579157" y="130362"/>
                  <a:pt x="2559009" y="134378"/>
                </a:cubicBezTo>
                <a:lnTo>
                  <a:pt x="2560192" y="172773"/>
                </a:lnTo>
                <a:cubicBezTo>
                  <a:pt x="2568122" y="172028"/>
                  <a:pt x="2574723" y="170264"/>
                  <a:pt x="2579993" y="167482"/>
                </a:cubicBezTo>
                <a:cubicBezTo>
                  <a:pt x="2585263" y="164700"/>
                  <a:pt x="2590956" y="166317"/>
                  <a:pt x="2597072" y="172333"/>
                </a:cubicBezTo>
                <a:cubicBezTo>
                  <a:pt x="2603188" y="178348"/>
                  <a:pt x="2601431" y="183324"/>
                  <a:pt x="2591802" y="187261"/>
                </a:cubicBezTo>
                <a:cubicBezTo>
                  <a:pt x="2582172" y="191197"/>
                  <a:pt x="2571693" y="193165"/>
                  <a:pt x="2560365" y="193165"/>
                </a:cubicBezTo>
                <a:lnTo>
                  <a:pt x="2561526" y="228098"/>
                </a:lnTo>
                <a:cubicBezTo>
                  <a:pt x="2566057" y="228227"/>
                  <a:pt x="2572812" y="226460"/>
                  <a:pt x="2581789" y="222796"/>
                </a:cubicBezTo>
                <a:cubicBezTo>
                  <a:pt x="2590766" y="219132"/>
                  <a:pt x="2596785" y="219325"/>
                  <a:pt x="2599847" y="223376"/>
                </a:cubicBezTo>
                <a:cubicBezTo>
                  <a:pt x="2602908" y="227428"/>
                  <a:pt x="2605163" y="227169"/>
                  <a:pt x="2606612" y="222602"/>
                </a:cubicBezTo>
                <a:cubicBezTo>
                  <a:pt x="2608060" y="218035"/>
                  <a:pt x="2609010" y="202519"/>
                  <a:pt x="2609462" y="176054"/>
                </a:cubicBezTo>
                <a:cubicBezTo>
                  <a:pt x="2609914" y="149589"/>
                  <a:pt x="2609118" y="134804"/>
                  <a:pt x="2607074" y="131700"/>
                </a:cubicBezTo>
                <a:cubicBezTo>
                  <a:pt x="2605031" y="128595"/>
                  <a:pt x="2601546" y="127261"/>
                  <a:pt x="2596620" y="127699"/>
                </a:cubicBezTo>
                <a:close/>
                <a:moveTo>
                  <a:pt x="6666137" y="121463"/>
                </a:moveTo>
                <a:cubicBezTo>
                  <a:pt x="6676055" y="121356"/>
                  <a:pt x="6684199" y="125177"/>
                  <a:pt x="6690572" y="132926"/>
                </a:cubicBezTo>
                <a:cubicBezTo>
                  <a:pt x="6699069" y="143258"/>
                  <a:pt x="6693536" y="148678"/>
                  <a:pt x="6673977" y="149187"/>
                </a:cubicBezTo>
                <a:cubicBezTo>
                  <a:pt x="6654417" y="149696"/>
                  <a:pt x="6631801" y="151908"/>
                  <a:pt x="6606133" y="155823"/>
                </a:cubicBezTo>
                <a:cubicBezTo>
                  <a:pt x="6609732" y="159896"/>
                  <a:pt x="6610840" y="164553"/>
                  <a:pt x="6609457" y="169794"/>
                </a:cubicBezTo>
                <a:cubicBezTo>
                  <a:pt x="6608073" y="175036"/>
                  <a:pt x="6606965" y="180976"/>
                  <a:pt x="6606133" y="187616"/>
                </a:cubicBezTo>
                <a:cubicBezTo>
                  <a:pt x="6616831" y="185049"/>
                  <a:pt x="6626371" y="182156"/>
                  <a:pt x="6634753" y="178936"/>
                </a:cubicBezTo>
                <a:cubicBezTo>
                  <a:pt x="6643134" y="175717"/>
                  <a:pt x="6651258" y="177613"/>
                  <a:pt x="6659124" y="184626"/>
                </a:cubicBezTo>
                <a:cubicBezTo>
                  <a:pt x="6666989" y="191638"/>
                  <a:pt x="6663784" y="197292"/>
                  <a:pt x="6649509" y="201587"/>
                </a:cubicBezTo>
                <a:cubicBezTo>
                  <a:pt x="6635233" y="205881"/>
                  <a:pt x="6620710" y="207577"/>
                  <a:pt x="6605940" y="206674"/>
                </a:cubicBezTo>
                <a:lnTo>
                  <a:pt x="6604757" y="244446"/>
                </a:lnTo>
                <a:cubicBezTo>
                  <a:pt x="6630110" y="257108"/>
                  <a:pt x="6653259" y="265221"/>
                  <a:pt x="6674203" y="268785"/>
                </a:cubicBezTo>
                <a:cubicBezTo>
                  <a:pt x="6695146" y="272348"/>
                  <a:pt x="6714907" y="275607"/>
                  <a:pt x="6733485" y="278561"/>
                </a:cubicBezTo>
                <a:cubicBezTo>
                  <a:pt x="6752063" y="281515"/>
                  <a:pt x="6754321" y="285548"/>
                  <a:pt x="6740261" y="290661"/>
                </a:cubicBezTo>
                <a:cubicBezTo>
                  <a:pt x="6726200" y="295773"/>
                  <a:pt x="6710153" y="300150"/>
                  <a:pt x="6692121" y="303793"/>
                </a:cubicBezTo>
                <a:cubicBezTo>
                  <a:pt x="6674087" y="307435"/>
                  <a:pt x="6660293" y="307614"/>
                  <a:pt x="6650735" y="304331"/>
                </a:cubicBezTo>
                <a:cubicBezTo>
                  <a:pt x="6641177" y="301047"/>
                  <a:pt x="6624467" y="289944"/>
                  <a:pt x="6600605" y="271022"/>
                </a:cubicBezTo>
                <a:cubicBezTo>
                  <a:pt x="6576743" y="252100"/>
                  <a:pt x="6553611" y="233798"/>
                  <a:pt x="6531213" y="216117"/>
                </a:cubicBezTo>
                <a:cubicBezTo>
                  <a:pt x="6526667" y="223072"/>
                  <a:pt x="6518643" y="232755"/>
                  <a:pt x="6507143" y="245166"/>
                </a:cubicBezTo>
                <a:cubicBezTo>
                  <a:pt x="6495641" y="257578"/>
                  <a:pt x="6484531" y="267279"/>
                  <a:pt x="6473813" y="274270"/>
                </a:cubicBezTo>
                <a:cubicBezTo>
                  <a:pt x="6463093" y="281261"/>
                  <a:pt x="6451395" y="286140"/>
                  <a:pt x="6438719" y="288908"/>
                </a:cubicBezTo>
                <a:cubicBezTo>
                  <a:pt x="6426041" y="291675"/>
                  <a:pt x="6426605" y="287811"/>
                  <a:pt x="6440407" y="277314"/>
                </a:cubicBezTo>
                <a:cubicBezTo>
                  <a:pt x="6454209" y="266817"/>
                  <a:pt x="6468643" y="252258"/>
                  <a:pt x="6483707" y="233637"/>
                </a:cubicBezTo>
                <a:cubicBezTo>
                  <a:pt x="6498771" y="215016"/>
                  <a:pt x="6508293" y="201328"/>
                  <a:pt x="6512273" y="192574"/>
                </a:cubicBezTo>
                <a:cubicBezTo>
                  <a:pt x="6514263" y="188196"/>
                  <a:pt x="6515698" y="184354"/>
                  <a:pt x="6516580" y="181047"/>
                </a:cubicBezTo>
                <a:lnTo>
                  <a:pt x="6517173" y="176039"/>
                </a:lnTo>
                <a:lnTo>
                  <a:pt x="6496097" y="181668"/>
                </a:lnTo>
                <a:cubicBezTo>
                  <a:pt x="6486095" y="184844"/>
                  <a:pt x="6475813" y="181456"/>
                  <a:pt x="6465251" y="171504"/>
                </a:cubicBezTo>
                <a:cubicBezTo>
                  <a:pt x="6454690" y="161552"/>
                  <a:pt x="6453424" y="157032"/>
                  <a:pt x="6461455" y="157942"/>
                </a:cubicBezTo>
                <a:cubicBezTo>
                  <a:pt x="6469485" y="158853"/>
                  <a:pt x="6476935" y="158878"/>
                  <a:pt x="6483805" y="158017"/>
                </a:cubicBezTo>
                <a:cubicBezTo>
                  <a:pt x="6490673" y="157157"/>
                  <a:pt x="6503831" y="155146"/>
                  <a:pt x="6523275" y="151984"/>
                </a:cubicBezTo>
                <a:cubicBezTo>
                  <a:pt x="6542721" y="148822"/>
                  <a:pt x="6565941" y="144089"/>
                  <a:pt x="6592937" y="137787"/>
                </a:cubicBezTo>
                <a:cubicBezTo>
                  <a:pt x="6619932" y="131484"/>
                  <a:pt x="6640829" y="126516"/>
                  <a:pt x="6655629" y="122880"/>
                </a:cubicBezTo>
                <a:cubicBezTo>
                  <a:pt x="6659329" y="121971"/>
                  <a:pt x="6662831" y="121499"/>
                  <a:pt x="6666137" y="121463"/>
                </a:cubicBezTo>
                <a:close/>
                <a:moveTo>
                  <a:pt x="1521447" y="112179"/>
                </a:moveTo>
                <a:cubicBezTo>
                  <a:pt x="1518937" y="116051"/>
                  <a:pt x="1515466" y="119206"/>
                  <a:pt x="1511036" y="121643"/>
                </a:cubicBezTo>
                <a:cubicBezTo>
                  <a:pt x="1518564" y="122862"/>
                  <a:pt x="1523594" y="126394"/>
                  <a:pt x="1526125" y="132237"/>
                </a:cubicBezTo>
                <a:lnTo>
                  <a:pt x="1525177" y="143311"/>
                </a:lnTo>
                <a:lnTo>
                  <a:pt x="1531965" y="133216"/>
                </a:lnTo>
                <a:cubicBezTo>
                  <a:pt x="1537701" y="122819"/>
                  <a:pt x="1540332" y="117166"/>
                  <a:pt x="1539859" y="116255"/>
                </a:cubicBezTo>
                <a:cubicBezTo>
                  <a:pt x="1539386" y="115345"/>
                  <a:pt x="1537400" y="114889"/>
                  <a:pt x="1533900" y="114889"/>
                </a:cubicBezTo>
                <a:cubicBezTo>
                  <a:pt x="1527764" y="114889"/>
                  <a:pt x="1523612" y="113986"/>
                  <a:pt x="1521447" y="112179"/>
                </a:cubicBezTo>
                <a:close/>
                <a:moveTo>
                  <a:pt x="6328715" y="98111"/>
                </a:moveTo>
                <a:cubicBezTo>
                  <a:pt x="6334407" y="99631"/>
                  <a:pt x="6341003" y="104614"/>
                  <a:pt x="6348505" y="113061"/>
                </a:cubicBezTo>
                <a:cubicBezTo>
                  <a:pt x="6356391" y="122267"/>
                  <a:pt x="6357377" y="128785"/>
                  <a:pt x="6351462" y="132614"/>
                </a:cubicBezTo>
                <a:cubicBezTo>
                  <a:pt x="6345547" y="136443"/>
                  <a:pt x="6339036" y="142799"/>
                  <a:pt x="6331931" y="151683"/>
                </a:cubicBezTo>
                <a:cubicBezTo>
                  <a:pt x="6324825" y="160566"/>
                  <a:pt x="6316865" y="168952"/>
                  <a:pt x="6308054" y="176839"/>
                </a:cubicBezTo>
                <a:cubicBezTo>
                  <a:pt x="6299241" y="184726"/>
                  <a:pt x="6289078" y="190319"/>
                  <a:pt x="6277563" y="193617"/>
                </a:cubicBezTo>
                <a:cubicBezTo>
                  <a:pt x="6266048" y="196915"/>
                  <a:pt x="6264667" y="193832"/>
                  <a:pt x="6273423" y="184368"/>
                </a:cubicBezTo>
                <a:cubicBezTo>
                  <a:pt x="6282177" y="174903"/>
                  <a:pt x="6290745" y="164431"/>
                  <a:pt x="6299127" y="152952"/>
                </a:cubicBezTo>
                <a:cubicBezTo>
                  <a:pt x="6307509" y="141472"/>
                  <a:pt x="6312582" y="132854"/>
                  <a:pt x="6314346" y="127096"/>
                </a:cubicBezTo>
                <a:cubicBezTo>
                  <a:pt x="6316110" y="121339"/>
                  <a:pt x="6317522" y="114688"/>
                  <a:pt x="6318583" y="107146"/>
                </a:cubicBezTo>
                <a:cubicBezTo>
                  <a:pt x="6319644" y="99603"/>
                  <a:pt x="6323021" y="96591"/>
                  <a:pt x="6328715" y="98111"/>
                </a:cubicBezTo>
                <a:close/>
                <a:moveTo>
                  <a:pt x="4185590" y="98111"/>
                </a:moveTo>
                <a:cubicBezTo>
                  <a:pt x="4191283" y="99631"/>
                  <a:pt x="4197880" y="104614"/>
                  <a:pt x="4205379" y="113061"/>
                </a:cubicBezTo>
                <a:cubicBezTo>
                  <a:pt x="4213266" y="122267"/>
                  <a:pt x="4214252" y="128785"/>
                  <a:pt x="4208337" y="132614"/>
                </a:cubicBezTo>
                <a:cubicBezTo>
                  <a:pt x="4202422" y="136443"/>
                  <a:pt x="4195911" y="142799"/>
                  <a:pt x="4188806" y="151683"/>
                </a:cubicBezTo>
                <a:cubicBezTo>
                  <a:pt x="4181700" y="160566"/>
                  <a:pt x="4173741" y="168952"/>
                  <a:pt x="4164929" y="176839"/>
                </a:cubicBezTo>
                <a:cubicBezTo>
                  <a:pt x="4156117" y="184726"/>
                  <a:pt x="4145954" y="190319"/>
                  <a:pt x="4134438" y="193617"/>
                </a:cubicBezTo>
                <a:cubicBezTo>
                  <a:pt x="4122923" y="196915"/>
                  <a:pt x="4121543" y="193832"/>
                  <a:pt x="4130298" y="184368"/>
                </a:cubicBezTo>
                <a:cubicBezTo>
                  <a:pt x="4139052" y="174903"/>
                  <a:pt x="4147621" y="164431"/>
                  <a:pt x="4156002" y="152952"/>
                </a:cubicBezTo>
                <a:cubicBezTo>
                  <a:pt x="4164384" y="141472"/>
                  <a:pt x="4169457" y="132854"/>
                  <a:pt x="4171221" y="127096"/>
                </a:cubicBezTo>
                <a:cubicBezTo>
                  <a:pt x="4172985" y="121339"/>
                  <a:pt x="4174397" y="114688"/>
                  <a:pt x="4175458" y="107146"/>
                </a:cubicBezTo>
                <a:cubicBezTo>
                  <a:pt x="4176520" y="99603"/>
                  <a:pt x="4179897" y="96591"/>
                  <a:pt x="4185590" y="98111"/>
                </a:cubicBezTo>
                <a:close/>
                <a:moveTo>
                  <a:pt x="5848265" y="97337"/>
                </a:moveTo>
                <a:lnTo>
                  <a:pt x="5840478" y="107511"/>
                </a:lnTo>
                <a:cubicBezTo>
                  <a:pt x="5845367" y="107999"/>
                  <a:pt x="5849773" y="109712"/>
                  <a:pt x="5853695" y="112652"/>
                </a:cubicBezTo>
                <a:cubicBezTo>
                  <a:pt x="5857617" y="115592"/>
                  <a:pt x="5861809" y="118532"/>
                  <a:pt x="5866268" y="121471"/>
                </a:cubicBezTo>
                <a:cubicBezTo>
                  <a:pt x="5871531" y="114746"/>
                  <a:pt x="5875045" y="109268"/>
                  <a:pt x="5876808" y="105037"/>
                </a:cubicBezTo>
                <a:cubicBezTo>
                  <a:pt x="5878572" y="100807"/>
                  <a:pt x="5878127" y="98692"/>
                  <a:pt x="5875475" y="98692"/>
                </a:cubicBezTo>
                <a:cubicBezTo>
                  <a:pt x="5871473" y="98692"/>
                  <a:pt x="5866979" y="99366"/>
                  <a:pt x="5861988" y="100714"/>
                </a:cubicBezTo>
                <a:cubicBezTo>
                  <a:pt x="5856998" y="102062"/>
                  <a:pt x="5852423" y="100936"/>
                  <a:pt x="5848265" y="97337"/>
                </a:cubicBezTo>
                <a:close/>
                <a:moveTo>
                  <a:pt x="3705139" y="97337"/>
                </a:moveTo>
                <a:lnTo>
                  <a:pt x="3697352" y="107511"/>
                </a:lnTo>
                <a:cubicBezTo>
                  <a:pt x="3702243" y="107999"/>
                  <a:pt x="3706649" y="109712"/>
                  <a:pt x="3710570" y="112652"/>
                </a:cubicBezTo>
                <a:cubicBezTo>
                  <a:pt x="3714493" y="115592"/>
                  <a:pt x="3718684" y="118532"/>
                  <a:pt x="3723143" y="121471"/>
                </a:cubicBezTo>
                <a:cubicBezTo>
                  <a:pt x="3728406" y="114746"/>
                  <a:pt x="3731919" y="109268"/>
                  <a:pt x="3733683" y="105037"/>
                </a:cubicBezTo>
                <a:cubicBezTo>
                  <a:pt x="3735447" y="100807"/>
                  <a:pt x="3735003" y="98692"/>
                  <a:pt x="3732350" y="98692"/>
                </a:cubicBezTo>
                <a:cubicBezTo>
                  <a:pt x="3728349" y="98692"/>
                  <a:pt x="3723853" y="99366"/>
                  <a:pt x="3718863" y="100714"/>
                </a:cubicBezTo>
                <a:cubicBezTo>
                  <a:pt x="3713872" y="102062"/>
                  <a:pt x="3709298" y="100936"/>
                  <a:pt x="3705139" y="97337"/>
                </a:cubicBezTo>
                <a:close/>
                <a:moveTo>
                  <a:pt x="3082125" y="92061"/>
                </a:moveTo>
                <a:cubicBezTo>
                  <a:pt x="3087846" y="92226"/>
                  <a:pt x="3093283" y="93386"/>
                  <a:pt x="3098435" y="95541"/>
                </a:cubicBezTo>
                <a:cubicBezTo>
                  <a:pt x="3108738" y="99850"/>
                  <a:pt x="3111470" y="104571"/>
                  <a:pt x="3106630" y="109705"/>
                </a:cubicBezTo>
                <a:cubicBezTo>
                  <a:pt x="3101790" y="114839"/>
                  <a:pt x="3090078" y="118786"/>
                  <a:pt x="3071493" y="121547"/>
                </a:cubicBezTo>
                <a:cubicBezTo>
                  <a:pt x="3052908" y="124307"/>
                  <a:pt x="3035208" y="127430"/>
                  <a:pt x="3018395" y="130914"/>
                </a:cubicBezTo>
                <a:cubicBezTo>
                  <a:pt x="3001581" y="134399"/>
                  <a:pt x="2987993" y="137099"/>
                  <a:pt x="2977633" y="139013"/>
                </a:cubicBezTo>
                <a:cubicBezTo>
                  <a:pt x="2967272" y="140927"/>
                  <a:pt x="2955871" y="138468"/>
                  <a:pt x="2943431" y="131635"/>
                </a:cubicBezTo>
                <a:cubicBezTo>
                  <a:pt x="2930991" y="124802"/>
                  <a:pt x="2932945" y="120518"/>
                  <a:pt x="2949293" y="118783"/>
                </a:cubicBezTo>
                <a:cubicBezTo>
                  <a:pt x="2965640" y="117047"/>
                  <a:pt x="2985523" y="113484"/>
                  <a:pt x="3008941" y="108092"/>
                </a:cubicBezTo>
                <a:cubicBezTo>
                  <a:pt x="3033132" y="102714"/>
                  <a:pt x="3051521" y="98201"/>
                  <a:pt x="3064104" y="94551"/>
                </a:cubicBezTo>
                <a:cubicBezTo>
                  <a:pt x="3070396" y="92726"/>
                  <a:pt x="3076403" y="91896"/>
                  <a:pt x="3082125" y="92061"/>
                </a:cubicBezTo>
                <a:close/>
                <a:moveTo>
                  <a:pt x="5188838" y="74789"/>
                </a:moveTo>
                <a:cubicBezTo>
                  <a:pt x="5192530" y="74082"/>
                  <a:pt x="5199195" y="75812"/>
                  <a:pt x="5208831" y="79978"/>
                </a:cubicBezTo>
                <a:cubicBezTo>
                  <a:pt x="5222068" y="84309"/>
                  <a:pt x="5226886" y="90246"/>
                  <a:pt x="5223286" y="97789"/>
                </a:cubicBezTo>
                <a:cubicBezTo>
                  <a:pt x="5219687" y="105331"/>
                  <a:pt x="5218561" y="122375"/>
                  <a:pt x="5219909" y="148919"/>
                </a:cubicBezTo>
                <a:cubicBezTo>
                  <a:pt x="5221257" y="175462"/>
                  <a:pt x="5218837" y="193298"/>
                  <a:pt x="5212649" y="202425"/>
                </a:cubicBezTo>
                <a:cubicBezTo>
                  <a:pt x="5206462" y="211553"/>
                  <a:pt x="5201033" y="210323"/>
                  <a:pt x="5196366" y="198736"/>
                </a:cubicBezTo>
                <a:cubicBezTo>
                  <a:pt x="5191698" y="187150"/>
                  <a:pt x="5190042" y="178316"/>
                  <a:pt x="5191397" y="172236"/>
                </a:cubicBezTo>
                <a:cubicBezTo>
                  <a:pt x="5192752" y="166155"/>
                  <a:pt x="5193430" y="152862"/>
                  <a:pt x="5193430" y="132356"/>
                </a:cubicBezTo>
                <a:cubicBezTo>
                  <a:pt x="5193430" y="111419"/>
                  <a:pt x="5191179" y="95372"/>
                  <a:pt x="5186676" y="84216"/>
                </a:cubicBezTo>
                <a:cubicBezTo>
                  <a:pt x="5184424" y="78637"/>
                  <a:pt x="5185145" y="75495"/>
                  <a:pt x="5188838" y="74789"/>
                </a:cubicBezTo>
                <a:close/>
                <a:moveTo>
                  <a:pt x="1251943" y="72533"/>
                </a:moveTo>
                <a:cubicBezTo>
                  <a:pt x="1253488" y="72380"/>
                  <a:pt x="1255460" y="72539"/>
                  <a:pt x="1257859" y="73009"/>
                </a:cubicBezTo>
                <a:cubicBezTo>
                  <a:pt x="1267452" y="74887"/>
                  <a:pt x="1275128" y="77483"/>
                  <a:pt x="1280886" y="80795"/>
                </a:cubicBezTo>
                <a:cubicBezTo>
                  <a:pt x="1286644" y="84108"/>
                  <a:pt x="1288375" y="88123"/>
                  <a:pt x="1286080" y="92841"/>
                </a:cubicBezTo>
                <a:cubicBezTo>
                  <a:pt x="1283786" y="97559"/>
                  <a:pt x="1282202" y="103621"/>
                  <a:pt x="1281327" y="111028"/>
                </a:cubicBezTo>
                <a:cubicBezTo>
                  <a:pt x="1280452" y="118435"/>
                  <a:pt x="1279352" y="126960"/>
                  <a:pt x="1278025" y="136604"/>
                </a:cubicBezTo>
                <a:cubicBezTo>
                  <a:pt x="1276699" y="146248"/>
                  <a:pt x="1274235" y="160635"/>
                  <a:pt x="1270636" y="179764"/>
                </a:cubicBezTo>
                <a:cubicBezTo>
                  <a:pt x="1285034" y="187193"/>
                  <a:pt x="1291534" y="192606"/>
                  <a:pt x="1290135" y="196005"/>
                </a:cubicBezTo>
                <a:cubicBezTo>
                  <a:pt x="1288737" y="199403"/>
                  <a:pt x="1287163" y="209811"/>
                  <a:pt x="1285413" y="227227"/>
                </a:cubicBezTo>
                <a:cubicBezTo>
                  <a:pt x="1283665" y="244643"/>
                  <a:pt x="1284783" y="256140"/>
                  <a:pt x="1288769" y="261719"/>
                </a:cubicBezTo>
                <a:cubicBezTo>
                  <a:pt x="1292755" y="267297"/>
                  <a:pt x="1302439" y="270298"/>
                  <a:pt x="1317819" y="270721"/>
                </a:cubicBezTo>
                <a:cubicBezTo>
                  <a:pt x="1333199" y="271144"/>
                  <a:pt x="1344284" y="269756"/>
                  <a:pt x="1351074" y="266558"/>
                </a:cubicBezTo>
                <a:cubicBezTo>
                  <a:pt x="1357864" y="263361"/>
                  <a:pt x="1362560" y="257424"/>
                  <a:pt x="1365163" y="248748"/>
                </a:cubicBezTo>
                <a:cubicBezTo>
                  <a:pt x="1367766" y="240072"/>
                  <a:pt x="1371390" y="229962"/>
                  <a:pt x="1376037" y="218418"/>
                </a:cubicBezTo>
                <a:cubicBezTo>
                  <a:pt x="1380683" y="206874"/>
                  <a:pt x="1383386" y="209811"/>
                  <a:pt x="1384146" y="227227"/>
                </a:cubicBezTo>
                <a:cubicBezTo>
                  <a:pt x="1384906" y="244643"/>
                  <a:pt x="1386874" y="256821"/>
                  <a:pt x="1390051" y="263762"/>
                </a:cubicBezTo>
                <a:cubicBezTo>
                  <a:pt x="1393227" y="270703"/>
                  <a:pt x="1390800" y="277296"/>
                  <a:pt x="1382770" y="283541"/>
                </a:cubicBezTo>
                <a:cubicBezTo>
                  <a:pt x="1374739" y="289786"/>
                  <a:pt x="1361822" y="294059"/>
                  <a:pt x="1344018" y="296361"/>
                </a:cubicBezTo>
                <a:cubicBezTo>
                  <a:pt x="1326215" y="298663"/>
                  <a:pt x="1309634" y="297433"/>
                  <a:pt x="1294276" y="292672"/>
                </a:cubicBezTo>
                <a:cubicBezTo>
                  <a:pt x="1278918" y="287911"/>
                  <a:pt x="1269761" y="280572"/>
                  <a:pt x="1266807" y="270656"/>
                </a:cubicBezTo>
                <a:cubicBezTo>
                  <a:pt x="1263853" y="260740"/>
                  <a:pt x="1263050" y="245794"/>
                  <a:pt x="1264398" y="225818"/>
                </a:cubicBezTo>
                <a:cubicBezTo>
                  <a:pt x="1265746" y="205842"/>
                  <a:pt x="1266298" y="195410"/>
                  <a:pt x="1266054" y="194520"/>
                </a:cubicBezTo>
                <a:cubicBezTo>
                  <a:pt x="1259644" y="211428"/>
                  <a:pt x="1248315" y="226843"/>
                  <a:pt x="1232068" y="240768"/>
                </a:cubicBezTo>
                <a:cubicBezTo>
                  <a:pt x="1215821" y="254692"/>
                  <a:pt x="1198361" y="264189"/>
                  <a:pt x="1179691" y="269258"/>
                </a:cubicBezTo>
                <a:cubicBezTo>
                  <a:pt x="1161020" y="274327"/>
                  <a:pt x="1161267" y="270050"/>
                  <a:pt x="1180433" y="256427"/>
                </a:cubicBezTo>
                <a:cubicBezTo>
                  <a:pt x="1199598" y="242804"/>
                  <a:pt x="1215140" y="227833"/>
                  <a:pt x="1227056" y="211514"/>
                </a:cubicBezTo>
                <a:cubicBezTo>
                  <a:pt x="1238973" y="195194"/>
                  <a:pt x="1246487" y="178581"/>
                  <a:pt x="1249599" y="161674"/>
                </a:cubicBezTo>
                <a:cubicBezTo>
                  <a:pt x="1252711" y="144767"/>
                  <a:pt x="1254493" y="129330"/>
                  <a:pt x="1254945" y="115362"/>
                </a:cubicBezTo>
                <a:cubicBezTo>
                  <a:pt x="1255396" y="101395"/>
                  <a:pt x="1253597" y="90375"/>
                  <a:pt x="1249545" y="82301"/>
                </a:cubicBezTo>
                <a:cubicBezTo>
                  <a:pt x="1246507" y="76246"/>
                  <a:pt x="1247306" y="72990"/>
                  <a:pt x="1251943" y="72533"/>
                </a:cubicBezTo>
                <a:close/>
                <a:moveTo>
                  <a:pt x="6186639" y="68986"/>
                </a:moveTo>
                <a:cubicBezTo>
                  <a:pt x="6169330" y="72586"/>
                  <a:pt x="6157945" y="74435"/>
                  <a:pt x="6152481" y="74536"/>
                </a:cubicBezTo>
                <a:cubicBezTo>
                  <a:pt x="6165071" y="79110"/>
                  <a:pt x="6170904" y="83929"/>
                  <a:pt x="6169979" y="88991"/>
                </a:cubicBezTo>
                <a:cubicBezTo>
                  <a:pt x="6169055" y="94053"/>
                  <a:pt x="6167717" y="108042"/>
                  <a:pt x="6165968" y="130957"/>
                </a:cubicBezTo>
                <a:cubicBezTo>
                  <a:pt x="6168233" y="130957"/>
                  <a:pt x="6178078" y="128971"/>
                  <a:pt x="6195501" y="124999"/>
                </a:cubicBezTo>
                <a:cubicBezTo>
                  <a:pt x="6195501" y="106844"/>
                  <a:pt x="6194856" y="94551"/>
                  <a:pt x="6193565" y="88120"/>
                </a:cubicBezTo>
                <a:cubicBezTo>
                  <a:pt x="6192275" y="81688"/>
                  <a:pt x="6189966" y="75310"/>
                  <a:pt x="6186639" y="68986"/>
                </a:cubicBezTo>
                <a:close/>
                <a:moveTo>
                  <a:pt x="4043514" y="68986"/>
                </a:moveTo>
                <a:cubicBezTo>
                  <a:pt x="4026206" y="72586"/>
                  <a:pt x="4014819" y="74435"/>
                  <a:pt x="4009356" y="74536"/>
                </a:cubicBezTo>
                <a:cubicBezTo>
                  <a:pt x="4021947" y="79110"/>
                  <a:pt x="4027779" y="83929"/>
                  <a:pt x="4026854" y="88991"/>
                </a:cubicBezTo>
                <a:cubicBezTo>
                  <a:pt x="4025929" y="94053"/>
                  <a:pt x="4024592" y="108042"/>
                  <a:pt x="4022843" y="130957"/>
                </a:cubicBezTo>
                <a:cubicBezTo>
                  <a:pt x="4025109" y="130957"/>
                  <a:pt x="4034953" y="128971"/>
                  <a:pt x="4052376" y="124999"/>
                </a:cubicBezTo>
                <a:cubicBezTo>
                  <a:pt x="4052376" y="106844"/>
                  <a:pt x="4051731" y="94551"/>
                  <a:pt x="4050440" y="88120"/>
                </a:cubicBezTo>
                <a:cubicBezTo>
                  <a:pt x="4049150" y="81688"/>
                  <a:pt x="4046841" y="75310"/>
                  <a:pt x="4043514" y="68986"/>
                </a:cubicBezTo>
                <a:close/>
                <a:moveTo>
                  <a:pt x="1521253" y="62969"/>
                </a:moveTo>
                <a:cubicBezTo>
                  <a:pt x="1524544" y="63187"/>
                  <a:pt x="1529326" y="65502"/>
                  <a:pt x="1535600" y="69911"/>
                </a:cubicBezTo>
                <a:cubicBezTo>
                  <a:pt x="1546212" y="78730"/>
                  <a:pt x="1549267" y="84893"/>
                  <a:pt x="1544763" y="88399"/>
                </a:cubicBezTo>
                <a:cubicBezTo>
                  <a:pt x="1540261" y="91905"/>
                  <a:pt x="1535314" y="95501"/>
                  <a:pt x="1529922" y="99187"/>
                </a:cubicBezTo>
                <a:cubicBezTo>
                  <a:pt x="1537163" y="98742"/>
                  <a:pt x="1543462" y="97172"/>
                  <a:pt x="1548818" y="94476"/>
                </a:cubicBezTo>
                <a:cubicBezTo>
                  <a:pt x="1554175" y="91780"/>
                  <a:pt x="1558942" y="91730"/>
                  <a:pt x="1563123" y="94325"/>
                </a:cubicBezTo>
                <a:cubicBezTo>
                  <a:pt x="1567303" y="96921"/>
                  <a:pt x="1571365" y="100610"/>
                  <a:pt x="1575308" y="105392"/>
                </a:cubicBezTo>
                <a:cubicBezTo>
                  <a:pt x="1579252" y="110175"/>
                  <a:pt x="1578750" y="113724"/>
                  <a:pt x="1573802" y="116040"/>
                </a:cubicBezTo>
                <a:cubicBezTo>
                  <a:pt x="1568855" y="118356"/>
                  <a:pt x="1559925" y="129749"/>
                  <a:pt x="1547011" y="150220"/>
                </a:cubicBezTo>
                <a:cubicBezTo>
                  <a:pt x="1534098" y="170691"/>
                  <a:pt x="1518944" y="189168"/>
                  <a:pt x="1501549" y="205652"/>
                </a:cubicBezTo>
                <a:cubicBezTo>
                  <a:pt x="1484154" y="222136"/>
                  <a:pt x="1465835" y="233852"/>
                  <a:pt x="1446591" y="240800"/>
                </a:cubicBezTo>
                <a:cubicBezTo>
                  <a:pt x="1427346" y="247748"/>
                  <a:pt x="1427300" y="243295"/>
                  <a:pt x="1446451" y="227442"/>
                </a:cubicBezTo>
                <a:cubicBezTo>
                  <a:pt x="1456026" y="219515"/>
                  <a:pt x="1465216" y="211285"/>
                  <a:pt x="1474019" y="202751"/>
                </a:cubicBezTo>
                <a:lnTo>
                  <a:pt x="1493669" y="182117"/>
                </a:lnTo>
                <a:lnTo>
                  <a:pt x="1491811" y="182198"/>
                </a:lnTo>
                <a:cubicBezTo>
                  <a:pt x="1488315" y="181178"/>
                  <a:pt x="1484025" y="177850"/>
                  <a:pt x="1478942" y="172214"/>
                </a:cubicBezTo>
                <a:cubicBezTo>
                  <a:pt x="1475027" y="164384"/>
                  <a:pt x="1473070" y="158297"/>
                  <a:pt x="1473070" y="153952"/>
                </a:cubicBezTo>
                <a:cubicBezTo>
                  <a:pt x="1473070" y="147599"/>
                  <a:pt x="1476988" y="145925"/>
                  <a:pt x="1484825" y="148929"/>
                </a:cubicBezTo>
                <a:cubicBezTo>
                  <a:pt x="1492662" y="151934"/>
                  <a:pt x="1498090" y="155788"/>
                  <a:pt x="1501108" y="160491"/>
                </a:cubicBezTo>
                <a:cubicBezTo>
                  <a:pt x="1502617" y="162843"/>
                  <a:pt x="1503273" y="165506"/>
                  <a:pt x="1503074" y="168479"/>
                </a:cubicBezTo>
                <a:lnTo>
                  <a:pt x="1501422" y="173631"/>
                </a:lnTo>
                <a:lnTo>
                  <a:pt x="1519489" y="151769"/>
                </a:lnTo>
                <a:lnTo>
                  <a:pt x="1519694" y="151464"/>
                </a:lnTo>
                <a:lnTo>
                  <a:pt x="1518876" y="151680"/>
                </a:lnTo>
                <a:cubicBezTo>
                  <a:pt x="1516675" y="151614"/>
                  <a:pt x="1514233" y="150317"/>
                  <a:pt x="1511552" y="147789"/>
                </a:cubicBezTo>
                <a:cubicBezTo>
                  <a:pt x="1506188" y="142734"/>
                  <a:pt x="1502338" y="137618"/>
                  <a:pt x="1500000" y="132442"/>
                </a:cubicBezTo>
                <a:cubicBezTo>
                  <a:pt x="1468552" y="150439"/>
                  <a:pt x="1460318" y="151131"/>
                  <a:pt x="1475296" y="134517"/>
                </a:cubicBezTo>
                <a:cubicBezTo>
                  <a:pt x="1490275" y="117904"/>
                  <a:pt x="1500624" y="104751"/>
                  <a:pt x="1506346" y="95057"/>
                </a:cubicBezTo>
                <a:cubicBezTo>
                  <a:pt x="1512068" y="85363"/>
                  <a:pt x="1515237" y="76543"/>
                  <a:pt x="1515854" y="68599"/>
                </a:cubicBezTo>
                <a:cubicBezTo>
                  <a:pt x="1516162" y="64627"/>
                  <a:pt x="1517962" y="62750"/>
                  <a:pt x="1521253" y="62969"/>
                </a:cubicBezTo>
                <a:close/>
                <a:moveTo>
                  <a:pt x="1165300" y="53308"/>
                </a:moveTo>
                <a:cubicBezTo>
                  <a:pt x="1167759" y="53188"/>
                  <a:pt x="1170505" y="53743"/>
                  <a:pt x="1173539" y="54972"/>
                </a:cubicBezTo>
                <a:cubicBezTo>
                  <a:pt x="1179604" y="57432"/>
                  <a:pt x="1185606" y="61081"/>
                  <a:pt x="1191542" y="65921"/>
                </a:cubicBezTo>
                <a:cubicBezTo>
                  <a:pt x="1197479" y="70761"/>
                  <a:pt x="1197888" y="75995"/>
                  <a:pt x="1192769" y="81624"/>
                </a:cubicBezTo>
                <a:cubicBezTo>
                  <a:pt x="1187650" y="87252"/>
                  <a:pt x="1182656" y="98470"/>
                  <a:pt x="1177787" y="115276"/>
                </a:cubicBezTo>
                <a:cubicBezTo>
                  <a:pt x="1172919" y="132083"/>
                  <a:pt x="1167874" y="146237"/>
                  <a:pt x="1162654" y="157738"/>
                </a:cubicBezTo>
                <a:cubicBezTo>
                  <a:pt x="1168591" y="163373"/>
                  <a:pt x="1174574" y="171146"/>
                  <a:pt x="1180604" y="181055"/>
                </a:cubicBezTo>
                <a:cubicBezTo>
                  <a:pt x="1186635" y="190964"/>
                  <a:pt x="1187287" y="200636"/>
                  <a:pt x="1182562" y="210072"/>
                </a:cubicBezTo>
                <a:cubicBezTo>
                  <a:pt x="1177837" y="219508"/>
                  <a:pt x="1171007" y="219250"/>
                  <a:pt x="1162074" y="209298"/>
                </a:cubicBezTo>
                <a:lnTo>
                  <a:pt x="1147489" y="183722"/>
                </a:lnTo>
                <a:cubicBezTo>
                  <a:pt x="1138900" y="197231"/>
                  <a:pt x="1129571" y="209018"/>
                  <a:pt x="1119505" y="219085"/>
                </a:cubicBezTo>
                <a:cubicBezTo>
                  <a:pt x="1109438" y="229152"/>
                  <a:pt x="1097213" y="237699"/>
                  <a:pt x="1082829" y="244725"/>
                </a:cubicBezTo>
                <a:cubicBezTo>
                  <a:pt x="1068446" y="251752"/>
                  <a:pt x="1066313" y="249612"/>
                  <a:pt x="1076430" y="238305"/>
                </a:cubicBezTo>
                <a:cubicBezTo>
                  <a:pt x="1086547" y="226997"/>
                  <a:pt x="1096929" y="214471"/>
                  <a:pt x="1107578" y="200726"/>
                </a:cubicBezTo>
                <a:cubicBezTo>
                  <a:pt x="1118225" y="186981"/>
                  <a:pt x="1126180" y="174795"/>
                  <a:pt x="1131443" y="164169"/>
                </a:cubicBezTo>
                <a:cubicBezTo>
                  <a:pt x="1117045" y="146172"/>
                  <a:pt x="1107821" y="133657"/>
                  <a:pt x="1103770" y="126623"/>
                </a:cubicBezTo>
                <a:cubicBezTo>
                  <a:pt x="1099719" y="119589"/>
                  <a:pt x="1102616" y="117976"/>
                  <a:pt x="1112460" y="121783"/>
                </a:cubicBezTo>
                <a:cubicBezTo>
                  <a:pt x="1122304" y="125591"/>
                  <a:pt x="1132533" y="132234"/>
                  <a:pt x="1143144" y="141713"/>
                </a:cubicBezTo>
                <a:cubicBezTo>
                  <a:pt x="1147074" y="131588"/>
                  <a:pt x="1150605" y="119220"/>
                  <a:pt x="1153739" y="104607"/>
                </a:cubicBezTo>
                <a:cubicBezTo>
                  <a:pt x="1156872" y="89995"/>
                  <a:pt x="1157567" y="82430"/>
                  <a:pt x="1155825" y="81914"/>
                </a:cubicBezTo>
                <a:cubicBezTo>
                  <a:pt x="1154083" y="81398"/>
                  <a:pt x="1150042" y="82168"/>
                  <a:pt x="1143703" y="84226"/>
                </a:cubicBezTo>
                <a:cubicBezTo>
                  <a:pt x="1137366" y="86284"/>
                  <a:pt x="1130522" y="88310"/>
                  <a:pt x="1123172" y="90303"/>
                </a:cubicBezTo>
                <a:cubicBezTo>
                  <a:pt x="1115823" y="92296"/>
                  <a:pt x="1107939" y="90554"/>
                  <a:pt x="1099521" y="85076"/>
                </a:cubicBezTo>
                <a:cubicBezTo>
                  <a:pt x="1091104" y="79598"/>
                  <a:pt x="1091867" y="76221"/>
                  <a:pt x="1101813" y="74945"/>
                </a:cubicBezTo>
                <a:cubicBezTo>
                  <a:pt x="1111758" y="73668"/>
                  <a:pt x="1120903" y="71714"/>
                  <a:pt x="1129249" y="69083"/>
                </a:cubicBezTo>
                <a:cubicBezTo>
                  <a:pt x="1137595" y="66452"/>
                  <a:pt x="1143660" y="64297"/>
                  <a:pt x="1147446" y="62619"/>
                </a:cubicBezTo>
                <a:cubicBezTo>
                  <a:pt x="1151232" y="60941"/>
                  <a:pt x="1155011" y="58633"/>
                  <a:pt x="1158782" y="55693"/>
                </a:cubicBezTo>
                <a:cubicBezTo>
                  <a:pt x="1160669" y="54223"/>
                  <a:pt x="1162841" y="53428"/>
                  <a:pt x="1165300" y="53308"/>
                </a:cubicBezTo>
                <a:close/>
                <a:moveTo>
                  <a:pt x="5834245" y="51850"/>
                </a:moveTo>
                <a:lnTo>
                  <a:pt x="5790531" y="56467"/>
                </a:lnTo>
                <a:cubicBezTo>
                  <a:pt x="5790531" y="89141"/>
                  <a:pt x="5789968" y="122819"/>
                  <a:pt x="5788842" y="157501"/>
                </a:cubicBezTo>
                <a:lnTo>
                  <a:pt x="5786877" y="199049"/>
                </a:lnTo>
                <a:lnTo>
                  <a:pt x="5790971" y="195553"/>
                </a:lnTo>
                <a:cubicBezTo>
                  <a:pt x="5802179" y="187236"/>
                  <a:pt x="5813740" y="177563"/>
                  <a:pt x="5825657" y="166535"/>
                </a:cubicBezTo>
                <a:cubicBezTo>
                  <a:pt x="5837573" y="155508"/>
                  <a:pt x="5847855" y="145348"/>
                  <a:pt x="5856503" y="136055"/>
                </a:cubicBezTo>
                <a:cubicBezTo>
                  <a:pt x="5845016" y="127738"/>
                  <a:pt x="5837136" y="122031"/>
                  <a:pt x="5832863" y="118933"/>
                </a:cubicBezTo>
                <a:cubicBezTo>
                  <a:pt x="5823283" y="128355"/>
                  <a:pt x="5814031" y="134761"/>
                  <a:pt x="5805104" y="138153"/>
                </a:cubicBezTo>
                <a:cubicBezTo>
                  <a:pt x="5796177" y="141544"/>
                  <a:pt x="5795815" y="138321"/>
                  <a:pt x="5804017" y="128484"/>
                </a:cubicBezTo>
                <a:cubicBezTo>
                  <a:pt x="5812219" y="118646"/>
                  <a:pt x="5819645" y="106461"/>
                  <a:pt x="5826291" y="91927"/>
                </a:cubicBezTo>
                <a:cubicBezTo>
                  <a:pt x="5832938" y="77393"/>
                  <a:pt x="5835587" y="65412"/>
                  <a:pt x="5834240" y="55983"/>
                </a:cubicBezTo>
                <a:close/>
                <a:moveTo>
                  <a:pt x="3691121" y="51850"/>
                </a:moveTo>
                <a:lnTo>
                  <a:pt x="3647405" y="56467"/>
                </a:lnTo>
                <a:cubicBezTo>
                  <a:pt x="3647405" y="89141"/>
                  <a:pt x="3646843" y="122819"/>
                  <a:pt x="3645717" y="157501"/>
                </a:cubicBezTo>
                <a:lnTo>
                  <a:pt x="3643751" y="199049"/>
                </a:lnTo>
                <a:lnTo>
                  <a:pt x="3647846" y="195553"/>
                </a:lnTo>
                <a:cubicBezTo>
                  <a:pt x="3659053" y="187236"/>
                  <a:pt x="3670615" y="177563"/>
                  <a:pt x="3682532" y="166535"/>
                </a:cubicBezTo>
                <a:cubicBezTo>
                  <a:pt x="3694448" y="155508"/>
                  <a:pt x="3704730" y="145348"/>
                  <a:pt x="3713378" y="136055"/>
                </a:cubicBezTo>
                <a:cubicBezTo>
                  <a:pt x="3701891" y="127738"/>
                  <a:pt x="3694011" y="122031"/>
                  <a:pt x="3689738" y="118933"/>
                </a:cubicBezTo>
                <a:cubicBezTo>
                  <a:pt x="3680159" y="128355"/>
                  <a:pt x="3670905" y="134761"/>
                  <a:pt x="3661979" y="138153"/>
                </a:cubicBezTo>
                <a:cubicBezTo>
                  <a:pt x="3653052" y="141544"/>
                  <a:pt x="3652690" y="138321"/>
                  <a:pt x="3660892" y="128484"/>
                </a:cubicBezTo>
                <a:cubicBezTo>
                  <a:pt x="3669095" y="118646"/>
                  <a:pt x="3676520" y="106461"/>
                  <a:pt x="3683166" y="91927"/>
                </a:cubicBezTo>
                <a:cubicBezTo>
                  <a:pt x="3689813" y="77393"/>
                  <a:pt x="3692463" y="65412"/>
                  <a:pt x="3691114" y="55983"/>
                </a:cubicBezTo>
                <a:close/>
                <a:moveTo>
                  <a:pt x="5921883" y="42679"/>
                </a:moveTo>
                <a:cubicBezTo>
                  <a:pt x="5915097" y="43353"/>
                  <a:pt x="5900758" y="44839"/>
                  <a:pt x="5878865" y="47137"/>
                </a:cubicBezTo>
                <a:lnTo>
                  <a:pt x="5851509" y="50027"/>
                </a:lnTo>
                <a:lnTo>
                  <a:pt x="5866839" y="59468"/>
                </a:lnTo>
                <a:cubicBezTo>
                  <a:pt x="5870861" y="64408"/>
                  <a:pt x="5871123" y="68803"/>
                  <a:pt x="5867624" y="72654"/>
                </a:cubicBezTo>
                <a:cubicBezTo>
                  <a:pt x="5864124" y="76504"/>
                  <a:pt x="5860023" y="80458"/>
                  <a:pt x="5855320" y="84517"/>
                </a:cubicBezTo>
                <a:cubicBezTo>
                  <a:pt x="5859507" y="83957"/>
                  <a:pt x="5864637" y="83086"/>
                  <a:pt x="5870711" y="81903"/>
                </a:cubicBezTo>
                <a:cubicBezTo>
                  <a:pt x="5876783" y="80720"/>
                  <a:pt x="5881641" y="78695"/>
                  <a:pt x="5885283" y="75826"/>
                </a:cubicBezTo>
                <a:cubicBezTo>
                  <a:pt x="5888925" y="72958"/>
                  <a:pt x="5893999" y="72743"/>
                  <a:pt x="5900502" y="75181"/>
                </a:cubicBezTo>
                <a:cubicBezTo>
                  <a:pt x="5907005" y="77619"/>
                  <a:pt x="5912799" y="81154"/>
                  <a:pt x="5917883" y="85786"/>
                </a:cubicBezTo>
                <a:cubicBezTo>
                  <a:pt x="5922966" y="90418"/>
                  <a:pt x="5922843" y="94662"/>
                  <a:pt x="5917517" y="98520"/>
                </a:cubicBezTo>
                <a:cubicBezTo>
                  <a:pt x="5912189" y="102377"/>
                  <a:pt x="5907367" y="107755"/>
                  <a:pt x="5903051" y="114653"/>
                </a:cubicBezTo>
                <a:cubicBezTo>
                  <a:pt x="5898734" y="121550"/>
                  <a:pt x="5893171" y="128792"/>
                  <a:pt x="5886359" y="136378"/>
                </a:cubicBezTo>
                <a:cubicBezTo>
                  <a:pt x="5900584" y="146689"/>
                  <a:pt x="5912591" y="154063"/>
                  <a:pt x="5922378" y="158501"/>
                </a:cubicBezTo>
                <a:cubicBezTo>
                  <a:pt x="5932165" y="162940"/>
                  <a:pt x="5943007" y="167572"/>
                  <a:pt x="5954901" y="172397"/>
                </a:cubicBezTo>
                <a:cubicBezTo>
                  <a:pt x="5966797" y="177223"/>
                  <a:pt x="5966768" y="181213"/>
                  <a:pt x="5954815" y="184368"/>
                </a:cubicBezTo>
                <a:cubicBezTo>
                  <a:pt x="5942863" y="187522"/>
                  <a:pt x="5931484" y="189329"/>
                  <a:pt x="5920679" y="189788"/>
                </a:cubicBezTo>
                <a:cubicBezTo>
                  <a:pt x="5909873" y="190247"/>
                  <a:pt x="5901825" y="186891"/>
                  <a:pt x="5896533" y="179721"/>
                </a:cubicBezTo>
                <a:cubicBezTo>
                  <a:pt x="5891242" y="172551"/>
                  <a:pt x="5882982" y="163538"/>
                  <a:pt x="5871754" y="152683"/>
                </a:cubicBezTo>
                <a:cubicBezTo>
                  <a:pt x="5864339" y="161961"/>
                  <a:pt x="5853527" y="171644"/>
                  <a:pt x="5839317" y="181733"/>
                </a:cubicBezTo>
                <a:cubicBezTo>
                  <a:pt x="5825105" y="191821"/>
                  <a:pt x="5810693" y="198726"/>
                  <a:pt x="5796081" y="202447"/>
                </a:cubicBezTo>
                <a:cubicBezTo>
                  <a:pt x="5792427" y="203377"/>
                  <a:pt x="5789581" y="203931"/>
                  <a:pt x="5787541" y="204109"/>
                </a:cubicBezTo>
                <a:lnTo>
                  <a:pt x="5786644" y="203965"/>
                </a:lnTo>
                <a:lnTo>
                  <a:pt x="5783777" y="264558"/>
                </a:lnTo>
                <a:cubicBezTo>
                  <a:pt x="5836520" y="261905"/>
                  <a:pt x="5871625" y="259682"/>
                  <a:pt x="5889091" y="257890"/>
                </a:cubicBezTo>
                <a:cubicBezTo>
                  <a:pt x="5906557" y="256097"/>
                  <a:pt x="5919943" y="254735"/>
                  <a:pt x="5929251" y="253803"/>
                </a:cubicBezTo>
                <a:cubicBezTo>
                  <a:pt x="5938557" y="252871"/>
                  <a:pt x="5945441" y="254652"/>
                  <a:pt x="5949900" y="259148"/>
                </a:cubicBezTo>
                <a:cubicBezTo>
                  <a:pt x="5954360" y="263644"/>
                  <a:pt x="5957457" y="262278"/>
                  <a:pt x="5959193" y="255050"/>
                </a:cubicBezTo>
                <a:cubicBezTo>
                  <a:pt x="5960928" y="247823"/>
                  <a:pt x="5961570" y="229188"/>
                  <a:pt x="5961118" y="199145"/>
                </a:cubicBezTo>
                <a:cubicBezTo>
                  <a:pt x="5960667" y="169102"/>
                  <a:pt x="5959995" y="138995"/>
                  <a:pt x="5959107" y="108823"/>
                </a:cubicBezTo>
                <a:cubicBezTo>
                  <a:pt x="5958217" y="78651"/>
                  <a:pt x="5955185" y="59748"/>
                  <a:pt x="5950009" y="52111"/>
                </a:cubicBezTo>
                <a:cubicBezTo>
                  <a:pt x="5944831" y="44475"/>
                  <a:pt x="5935457" y="41331"/>
                  <a:pt x="5921883" y="42679"/>
                </a:cubicBezTo>
                <a:close/>
                <a:moveTo>
                  <a:pt x="3778758" y="42679"/>
                </a:moveTo>
                <a:cubicBezTo>
                  <a:pt x="3771972" y="43353"/>
                  <a:pt x="3757632" y="44839"/>
                  <a:pt x="3735740" y="47137"/>
                </a:cubicBezTo>
                <a:lnTo>
                  <a:pt x="3708383" y="50027"/>
                </a:lnTo>
                <a:lnTo>
                  <a:pt x="3723713" y="59468"/>
                </a:lnTo>
                <a:cubicBezTo>
                  <a:pt x="3727736" y="64408"/>
                  <a:pt x="3727998" y="68803"/>
                  <a:pt x="3724498" y="72654"/>
                </a:cubicBezTo>
                <a:cubicBezTo>
                  <a:pt x="3721000" y="76504"/>
                  <a:pt x="3716898" y="80458"/>
                  <a:pt x="3712194" y="84517"/>
                </a:cubicBezTo>
                <a:cubicBezTo>
                  <a:pt x="3716382" y="83957"/>
                  <a:pt x="3721512" y="83086"/>
                  <a:pt x="3727585" y="81903"/>
                </a:cubicBezTo>
                <a:cubicBezTo>
                  <a:pt x="3733659" y="80720"/>
                  <a:pt x="3738516" y="78695"/>
                  <a:pt x="3742158" y="75826"/>
                </a:cubicBezTo>
                <a:cubicBezTo>
                  <a:pt x="3745801" y="72958"/>
                  <a:pt x="3750874" y="72743"/>
                  <a:pt x="3757377" y="75181"/>
                </a:cubicBezTo>
                <a:cubicBezTo>
                  <a:pt x="3763881" y="77619"/>
                  <a:pt x="3769674" y="81154"/>
                  <a:pt x="3774757" y="85786"/>
                </a:cubicBezTo>
                <a:cubicBezTo>
                  <a:pt x="3779841" y="90418"/>
                  <a:pt x="3779719" y="94662"/>
                  <a:pt x="3774392" y="98520"/>
                </a:cubicBezTo>
                <a:cubicBezTo>
                  <a:pt x="3769065" y="102377"/>
                  <a:pt x="3764242" y="107755"/>
                  <a:pt x="3759926" y="114653"/>
                </a:cubicBezTo>
                <a:cubicBezTo>
                  <a:pt x="3755610" y="121550"/>
                  <a:pt x="3750046" y="128792"/>
                  <a:pt x="3743234" y="136378"/>
                </a:cubicBezTo>
                <a:cubicBezTo>
                  <a:pt x="3757460" y="146689"/>
                  <a:pt x="3769466" y="154063"/>
                  <a:pt x="3779253" y="158501"/>
                </a:cubicBezTo>
                <a:cubicBezTo>
                  <a:pt x="3789040" y="162940"/>
                  <a:pt x="3799881" y="167572"/>
                  <a:pt x="3811776" y="172397"/>
                </a:cubicBezTo>
                <a:cubicBezTo>
                  <a:pt x="3823672" y="177223"/>
                  <a:pt x="3823643" y="181213"/>
                  <a:pt x="3811690" y="184368"/>
                </a:cubicBezTo>
                <a:cubicBezTo>
                  <a:pt x="3799738" y="187522"/>
                  <a:pt x="3788359" y="189329"/>
                  <a:pt x="3777554" y="189788"/>
                </a:cubicBezTo>
                <a:cubicBezTo>
                  <a:pt x="3766748" y="190247"/>
                  <a:pt x="3758700" y="186891"/>
                  <a:pt x="3753408" y="179721"/>
                </a:cubicBezTo>
                <a:cubicBezTo>
                  <a:pt x="3748117" y="172551"/>
                  <a:pt x="3739857" y="163538"/>
                  <a:pt x="3728628" y="152683"/>
                </a:cubicBezTo>
                <a:cubicBezTo>
                  <a:pt x="3721215" y="161961"/>
                  <a:pt x="3710402" y="171644"/>
                  <a:pt x="3696191" y="181733"/>
                </a:cubicBezTo>
                <a:cubicBezTo>
                  <a:pt x="3681980" y="191821"/>
                  <a:pt x="3667568" y="198726"/>
                  <a:pt x="3652955" y="202447"/>
                </a:cubicBezTo>
                <a:cubicBezTo>
                  <a:pt x="3649302" y="203377"/>
                  <a:pt x="3646456" y="203931"/>
                  <a:pt x="3644416" y="204109"/>
                </a:cubicBezTo>
                <a:lnTo>
                  <a:pt x="3643518" y="203965"/>
                </a:lnTo>
                <a:lnTo>
                  <a:pt x="3640651" y="264558"/>
                </a:lnTo>
                <a:cubicBezTo>
                  <a:pt x="3693394" y="261905"/>
                  <a:pt x="3728499" y="259682"/>
                  <a:pt x="3745966" y="257890"/>
                </a:cubicBezTo>
                <a:cubicBezTo>
                  <a:pt x="3763432" y="256097"/>
                  <a:pt x="3776819" y="254735"/>
                  <a:pt x="3786125" y="253803"/>
                </a:cubicBezTo>
                <a:cubicBezTo>
                  <a:pt x="3795432" y="252871"/>
                  <a:pt x="3802316" y="254652"/>
                  <a:pt x="3806775" y="259148"/>
                </a:cubicBezTo>
                <a:cubicBezTo>
                  <a:pt x="3811236" y="263644"/>
                  <a:pt x="3814333" y="262278"/>
                  <a:pt x="3816068" y="255050"/>
                </a:cubicBezTo>
                <a:cubicBezTo>
                  <a:pt x="3817803" y="247823"/>
                  <a:pt x="3818445" y="229188"/>
                  <a:pt x="3817993" y="199145"/>
                </a:cubicBezTo>
                <a:cubicBezTo>
                  <a:pt x="3817541" y="169102"/>
                  <a:pt x="3816871" y="138995"/>
                  <a:pt x="3815982" y="108823"/>
                </a:cubicBezTo>
                <a:cubicBezTo>
                  <a:pt x="3815093" y="78651"/>
                  <a:pt x="3812060" y="59748"/>
                  <a:pt x="3806883" y="52111"/>
                </a:cubicBezTo>
                <a:cubicBezTo>
                  <a:pt x="3801706" y="44475"/>
                  <a:pt x="3792331" y="41331"/>
                  <a:pt x="3778758" y="42679"/>
                </a:cubicBezTo>
                <a:close/>
                <a:moveTo>
                  <a:pt x="87960" y="38329"/>
                </a:moveTo>
                <a:cubicBezTo>
                  <a:pt x="89631" y="38323"/>
                  <a:pt x="91694" y="38680"/>
                  <a:pt x="94148" y="39399"/>
                </a:cubicBezTo>
                <a:cubicBezTo>
                  <a:pt x="103965" y="42274"/>
                  <a:pt x="112313" y="46558"/>
                  <a:pt x="119197" y="52251"/>
                </a:cubicBezTo>
                <a:cubicBezTo>
                  <a:pt x="126080" y="57944"/>
                  <a:pt x="127174" y="64078"/>
                  <a:pt x="122477" y="70653"/>
                </a:cubicBezTo>
                <a:cubicBezTo>
                  <a:pt x="117781" y="77228"/>
                  <a:pt x="112576" y="87998"/>
                  <a:pt x="106861" y="102962"/>
                </a:cubicBezTo>
                <a:cubicBezTo>
                  <a:pt x="101146" y="117926"/>
                  <a:pt x="95651" y="133983"/>
                  <a:pt x="90373" y="151134"/>
                </a:cubicBezTo>
                <a:cubicBezTo>
                  <a:pt x="112299" y="158032"/>
                  <a:pt x="126332" y="167471"/>
                  <a:pt x="132469" y="179452"/>
                </a:cubicBezTo>
                <a:cubicBezTo>
                  <a:pt x="138607" y="191434"/>
                  <a:pt x="139065" y="202565"/>
                  <a:pt x="133846" y="212847"/>
                </a:cubicBezTo>
                <a:cubicBezTo>
                  <a:pt x="128626" y="223129"/>
                  <a:pt x="120054" y="219695"/>
                  <a:pt x="108130" y="202544"/>
                </a:cubicBezTo>
                <a:cubicBezTo>
                  <a:pt x="96207" y="185393"/>
                  <a:pt x="88243" y="171920"/>
                  <a:pt x="84242" y="162126"/>
                </a:cubicBezTo>
                <a:cubicBezTo>
                  <a:pt x="77231" y="182245"/>
                  <a:pt x="67271" y="201063"/>
                  <a:pt x="54365" y="218580"/>
                </a:cubicBezTo>
                <a:cubicBezTo>
                  <a:pt x="41459" y="236096"/>
                  <a:pt x="27559" y="248838"/>
                  <a:pt x="12667" y="256804"/>
                </a:cubicBezTo>
                <a:cubicBezTo>
                  <a:pt x="-2225" y="264770"/>
                  <a:pt x="-3985" y="261367"/>
                  <a:pt x="7386" y="246597"/>
                </a:cubicBezTo>
                <a:cubicBezTo>
                  <a:pt x="18758" y="231826"/>
                  <a:pt x="29786" y="214866"/>
                  <a:pt x="40469" y="195714"/>
                </a:cubicBezTo>
                <a:cubicBezTo>
                  <a:pt x="51152" y="176563"/>
                  <a:pt x="59875" y="157749"/>
                  <a:pt x="66637" y="139271"/>
                </a:cubicBezTo>
                <a:cubicBezTo>
                  <a:pt x="73398" y="120794"/>
                  <a:pt x="78567" y="103166"/>
                  <a:pt x="82145" y="86388"/>
                </a:cubicBezTo>
                <a:cubicBezTo>
                  <a:pt x="85724" y="69610"/>
                  <a:pt x="86164" y="56865"/>
                  <a:pt x="83468" y="48153"/>
                </a:cubicBezTo>
                <a:cubicBezTo>
                  <a:pt x="81447" y="41620"/>
                  <a:pt x="82944" y="38345"/>
                  <a:pt x="87960" y="38329"/>
                </a:cubicBezTo>
                <a:close/>
                <a:moveTo>
                  <a:pt x="5154781" y="38323"/>
                </a:moveTo>
                <a:cubicBezTo>
                  <a:pt x="5158513" y="39090"/>
                  <a:pt x="5162118" y="40937"/>
                  <a:pt x="5165595" y="43862"/>
                </a:cubicBezTo>
                <a:cubicBezTo>
                  <a:pt x="5172551" y="49713"/>
                  <a:pt x="5171486" y="54901"/>
                  <a:pt x="5162401" y="59425"/>
                </a:cubicBezTo>
                <a:cubicBezTo>
                  <a:pt x="5153317" y="63949"/>
                  <a:pt x="5137618" y="67631"/>
                  <a:pt x="5115304" y="70470"/>
                </a:cubicBezTo>
                <a:cubicBezTo>
                  <a:pt x="5124296" y="76235"/>
                  <a:pt x="5125637" y="81537"/>
                  <a:pt x="5119327" y="86377"/>
                </a:cubicBezTo>
                <a:cubicBezTo>
                  <a:pt x="5113017" y="91217"/>
                  <a:pt x="5106331" y="97832"/>
                  <a:pt x="5099268" y="106221"/>
                </a:cubicBezTo>
                <a:cubicBezTo>
                  <a:pt x="5092206" y="114610"/>
                  <a:pt x="5086814" y="120148"/>
                  <a:pt x="5083092" y="122837"/>
                </a:cubicBezTo>
                <a:cubicBezTo>
                  <a:pt x="5079371" y="125526"/>
                  <a:pt x="5080382" y="126455"/>
                  <a:pt x="5086125" y="125623"/>
                </a:cubicBezTo>
                <a:cubicBezTo>
                  <a:pt x="5091869" y="124791"/>
                  <a:pt x="5107389" y="122726"/>
                  <a:pt x="5132685" y="119428"/>
                </a:cubicBezTo>
                <a:cubicBezTo>
                  <a:pt x="5130964" y="114452"/>
                  <a:pt x="5128734" y="107249"/>
                  <a:pt x="5125995" y="97821"/>
                </a:cubicBezTo>
                <a:cubicBezTo>
                  <a:pt x="5123256" y="88392"/>
                  <a:pt x="5126680" y="85857"/>
                  <a:pt x="5136266" y="90217"/>
                </a:cubicBezTo>
                <a:cubicBezTo>
                  <a:pt x="5145852" y="94576"/>
                  <a:pt x="5153510" y="100104"/>
                  <a:pt x="5159239" y="106801"/>
                </a:cubicBezTo>
                <a:cubicBezTo>
                  <a:pt x="5164968" y="113498"/>
                  <a:pt x="5168077" y="120582"/>
                  <a:pt x="5168564" y="128054"/>
                </a:cubicBezTo>
                <a:cubicBezTo>
                  <a:pt x="5169052" y="135525"/>
                  <a:pt x="5166409" y="141946"/>
                  <a:pt x="5160637" y="147316"/>
                </a:cubicBezTo>
                <a:cubicBezTo>
                  <a:pt x="5154865" y="152686"/>
                  <a:pt x="5147950" y="148173"/>
                  <a:pt x="5139891" y="133775"/>
                </a:cubicBezTo>
                <a:cubicBezTo>
                  <a:pt x="5124647" y="137188"/>
                  <a:pt x="5114200" y="139203"/>
                  <a:pt x="5108550" y="139820"/>
                </a:cubicBezTo>
                <a:cubicBezTo>
                  <a:pt x="5118445" y="144280"/>
                  <a:pt x="5122492" y="149001"/>
                  <a:pt x="5120692" y="153984"/>
                </a:cubicBezTo>
                <a:cubicBezTo>
                  <a:pt x="5118893" y="158967"/>
                  <a:pt x="5117993" y="166579"/>
                  <a:pt x="5117993" y="176817"/>
                </a:cubicBezTo>
                <a:cubicBezTo>
                  <a:pt x="5119012" y="176918"/>
                  <a:pt x="5124181" y="175591"/>
                  <a:pt x="5133502" y="172838"/>
                </a:cubicBezTo>
                <a:cubicBezTo>
                  <a:pt x="5142824" y="170085"/>
                  <a:pt x="5150667" y="172035"/>
                  <a:pt x="5157034" y="178689"/>
                </a:cubicBezTo>
                <a:cubicBezTo>
                  <a:pt x="5163401" y="185343"/>
                  <a:pt x="5160652" y="190308"/>
                  <a:pt x="5148785" y="193585"/>
                </a:cubicBezTo>
                <a:cubicBezTo>
                  <a:pt x="5136919" y="196861"/>
                  <a:pt x="5126117" y="199626"/>
                  <a:pt x="5116380" y="201877"/>
                </a:cubicBezTo>
                <a:cubicBezTo>
                  <a:pt x="5115663" y="213564"/>
                  <a:pt x="5115304" y="221860"/>
                  <a:pt x="5115304" y="226764"/>
                </a:cubicBezTo>
                <a:cubicBezTo>
                  <a:pt x="5119305" y="226090"/>
                  <a:pt x="5130652" y="223670"/>
                  <a:pt x="5149344" y="219505"/>
                </a:cubicBezTo>
                <a:cubicBezTo>
                  <a:pt x="5168037" y="215339"/>
                  <a:pt x="5179409" y="215672"/>
                  <a:pt x="5183459" y="220505"/>
                </a:cubicBezTo>
                <a:cubicBezTo>
                  <a:pt x="5187511" y="225338"/>
                  <a:pt x="5175372" y="231622"/>
                  <a:pt x="5147043" y="239359"/>
                </a:cubicBezTo>
                <a:cubicBezTo>
                  <a:pt x="5118713" y="247095"/>
                  <a:pt x="5096504" y="254090"/>
                  <a:pt x="5080415" y="260342"/>
                </a:cubicBezTo>
                <a:cubicBezTo>
                  <a:pt x="5064325" y="266594"/>
                  <a:pt x="5053437" y="271137"/>
                  <a:pt x="5047751" y="273969"/>
                </a:cubicBezTo>
                <a:cubicBezTo>
                  <a:pt x="5042065" y="276801"/>
                  <a:pt x="5036498" y="276177"/>
                  <a:pt x="5031048" y="272097"/>
                </a:cubicBezTo>
                <a:cubicBezTo>
                  <a:pt x="5025599" y="268018"/>
                  <a:pt x="5020928" y="261690"/>
                  <a:pt x="5017034" y="253115"/>
                </a:cubicBezTo>
                <a:cubicBezTo>
                  <a:pt x="5013141" y="244539"/>
                  <a:pt x="5017182" y="240710"/>
                  <a:pt x="5029156" y="241628"/>
                </a:cubicBezTo>
                <a:cubicBezTo>
                  <a:pt x="5041130" y="242546"/>
                  <a:pt x="5061694" y="239255"/>
                  <a:pt x="5090847" y="231755"/>
                </a:cubicBezTo>
                <a:lnTo>
                  <a:pt x="5090847" y="206674"/>
                </a:lnTo>
                <a:cubicBezTo>
                  <a:pt x="5083247" y="208452"/>
                  <a:pt x="5076668" y="209796"/>
                  <a:pt x="5071111" y="210707"/>
                </a:cubicBezTo>
                <a:cubicBezTo>
                  <a:pt x="5065554" y="211618"/>
                  <a:pt x="5059356" y="208778"/>
                  <a:pt x="5052516" y="202189"/>
                </a:cubicBezTo>
                <a:cubicBezTo>
                  <a:pt x="5045675" y="195600"/>
                  <a:pt x="5046371" y="191993"/>
                  <a:pt x="5054602" y="191369"/>
                </a:cubicBezTo>
                <a:cubicBezTo>
                  <a:pt x="5062834" y="190745"/>
                  <a:pt x="5074916" y="188440"/>
                  <a:pt x="5090847" y="184454"/>
                </a:cubicBezTo>
                <a:cubicBezTo>
                  <a:pt x="5090847" y="167475"/>
                  <a:pt x="5089184" y="154633"/>
                  <a:pt x="5085857" y="145929"/>
                </a:cubicBezTo>
                <a:cubicBezTo>
                  <a:pt x="5073209" y="151134"/>
                  <a:pt x="5063386" y="155587"/>
                  <a:pt x="5056388" y="159287"/>
                </a:cubicBezTo>
                <a:cubicBezTo>
                  <a:pt x="5049390" y="162986"/>
                  <a:pt x="5043973" y="163388"/>
                  <a:pt x="5040136" y="160491"/>
                </a:cubicBezTo>
                <a:cubicBezTo>
                  <a:pt x="5036300" y="157594"/>
                  <a:pt x="5033895" y="152622"/>
                  <a:pt x="5032920" y="145574"/>
                </a:cubicBezTo>
                <a:cubicBezTo>
                  <a:pt x="5031945" y="138525"/>
                  <a:pt x="5036340" y="133116"/>
                  <a:pt x="5046106" y="129344"/>
                </a:cubicBezTo>
                <a:cubicBezTo>
                  <a:pt x="5055871" y="125573"/>
                  <a:pt x="5065325" y="117596"/>
                  <a:pt x="5074467" y="105414"/>
                </a:cubicBezTo>
                <a:cubicBezTo>
                  <a:pt x="5083609" y="93232"/>
                  <a:pt x="5088618" y="83341"/>
                  <a:pt x="5089492" y="75740"/>
                </a:cubicBezTo>
                <a:cubicBezTo>
                  <a:pt x="5082480" y="77547"/>
                  <a:pt x="5075338" y="78214"/>
                  <a:pt x="5068068" y="77741"/>
                </a:cubicBezTo>
                <a:cubicBezTo>
                  <a:pt x="5060797" y="77268"/>
                  <a:pt x="5054225" y="74518"/>
                  <a:pt x="5048353" y="69492"/>
                </a:cubicBezTo>
                <a:cubicBezTo>
                  <a:pt x="5042481" y="64465"/>
                  <a:pt x="5043898" y="61318"/>
                  <a:pt x="5052602" y="60049"/>
                </a:cubicBezTo>
                <a:cubicBezTo>
                  <a:pt x="5061306" y="58780"/>
                  <a:pt x="5076589" y="55693"/>
                  <a:pt x="5098451" y="50788"/>
                </a:cubicBezTo>
                <a:cubicBezTo>
                  <a:pt x="5120313" y="45884"/>
                  <a:pt x="5135230" y="42041"/>
                  <a:pt x="5143203" y="39259"/>
                </a:cubicBezTo>
                <a:cubicBezTo>
                  <a:pt x="5147190" y="37868"/>
                  <a:pt x="5151049" y="37556"/>
                  <a:pt x="5154781" y="38323"/>
                </a:cubicBezTo>
                <a:close/>
                <a:moveTo>
                  <a:pt x="6615531" y="37233"/>
                </a:moveTo>
                <a:cubicBezTo>
                  <a:pt x="6614054" y="36927"/>
                  <a:pt x="6612330" y="36943"/>
                  <a:pt x="6610360" y="37280"/>
                </a:cubicBezTo>
                <a:cubicBezTo>
                  <a:pt x="6602479" y="38628"/>
                  <a:pt x="6585325" y="41331"/>
                  <a:pt x="6558897" y="45389"/>
                </a:cubicBezTo>
                <a:cubicBezTo>
                  <a:pt x="6559785" y="47540"/>
                  <a:pt x="6560983" y="54008"/>
                  <a:pt x="6562489" y="64792"/>
                </a:cubicBezTo>
                <a:cubicBezTo>
                  <a:pt x="6566447" y="64892"/>
                  <a:pt x="6576165" y="63117"/>
                  <a:pt x="6591646" y="59468"/>
                </a:cubicBezTo>
                <a:cubicBezTo>
                  <a:pt x="6607126" y="55818"/>
                  <a:pt x="6615437" y="57704"/>
                  <a:pt x="6616577" y="65125"/>
                </a:cubicBezTo>
                <a:cubicBezTo>
                  <a:pt x="6617717" y="72546"/>
                  <a:pt x="6611984" y="77522"/>
                  <a:pt x="6599379" y="80053"/>
                </a:cubicBezTo>
                <a:cubicBezTo>
                  <a:pt x="6586774" y="82584"/>
                  <a:pt x="6575079" y="82946"/>
                  <a:pt x="6564296" y="81140"/>
                </a:cubicBezTo>
                <a:lnTo>
                  <a:pt x="6567888" y="107984"/>
                </a:lnTo>
                <a:cubicBezTo>
                  <a:pt x="6574498" y="106178"/>
                  <a:pt x="6582881" y="104604"/>
                  <a:pt x="6593033" y="103263"/>
                </a:cubicBezTo>
                <a:cubicBezTo>
                  <a:pt x="6603187" y="101922"/>
                  <a:pt x="6610807" y="101252"/>
                  <a:pt x="6615899" y="101252"/>
                </a:cubicBezTo>
                <a:cubicBezTo>
                  <a:pt x="6620086" y="77805"/>
                  <a:pt x="6622180" y="60275"/>
                  <a:pt x="6622180" y="48659"/>
                </a:cubicBezTo>
                <a:cubicBezTo>
                  <a:pt x="6622180" y="41959"/>
                  <a:pt x="6619963" y="38150"/>
                  <a:pt x="6615531" y="37233"/>
                </a:cubicBezTo>
                <a:close/>
                <a:moveTo>
                  <a:pt x="6230301" y="33110"/>
                </a:moveTo>
                <a:cubicBezTo>
                  <a:pt x="6236757" y="32714"/>
                  <a:pt x="6242909" y="35344"/>
                  <a:pt x="6248761" y="41001"/>
                </a:cubicBezTo>
                <a:cubicBezTo>
                  <a:pt x="6256561" y="48544"/>
                  <a:pt x="6254550" y="53961"/>
                  <a:pt x="6242727" y="57252"/>
                </a:cubicBezTo>
                <a:cubicBezTo>
                  <a:pt x="6230903" y="60543"/>
                  <a:pt x="6217470" y="62906"/>
                  <a:pt x="6202428" y="64340"/>
                </a:cubicBezTo>
                <a:cubicBezTo>
                  <a:pt x="6217714" y="68384"/>
                  <a:pt x="6224235" y="73880"/>
                  <a:pt x="6221991" y="80828"/>
                </a:cubicBezTo>
                <a:cubicBezTo>
                  <a:pt x="6219747" y="87775"/>
                  <a:pt x="6218625" y="100427"/>
                  <a:pt x="6218625" y="118783"/>
                </a:cubicBezTo>
                <a:cubicBezTo>
                  <a:pt x="6223587" y="118094"/>
                  <a:pt x="6229261" y="116796"/>
                  <a:pt x="6235650" y="114889"/>
                </a:cubicBezTo>
                <a:cubicBezTo>
                  <a:pt x="6242039" y="112982"/>
                  <a:pt x="6248897" y="115413"/>
                  <a:pt x="6256225" y="122181"/>
                </a:cubicBezTo>
                <a:cubicBezTo>
                  <a:pt x="6263553" y="128950"/>
                  <a:pt x="6260657" y="133718"/>
                  <a:pt x="6247535" y="136486"/>
                </a:cubicBezTo>
                <a:lnTo>
                  <a:pt x="6218625" y="141304"/>
                </a:lnTo>
                <a:cubicBezTo>
                  <a:pt x="6218625" y="171820"/>
                  <a:pt x="6219069" y="193316"/>
                  <a:pt x="6219959" y="205792"/>
                </a:cubicBezTo>
                <a:cubicBezTo>
                  <a:pt x="6220847" y="218268"/>
                  <a:pt x="6220378" y="230464"/>
                  <a:pt x="6218549" y="242381"/>
                </a:cubicBezTo>
                <a:cubicBezTo>
                  <a:pt x="6216721" y="254298"/>
                  <a:pt x="6213774" y="264149"/>
                  <a:pt x="6209709" y="271936"/>
                </a:cubicBezTo>
                <a:cubicBezTo>
                  <a:pt x="6205643" y="279723"/>
                  <a:pt x="6200685" y="277127"/>
                  <a:pt x="6194835" y="264149"/>
                </a:cubicBezTo>
                <a:cubicBezTo>
                  <a:pt x="6188984" y="251171"/>
                  <a:pt x="6187187" y="240746"/>
                  <a:pt x="6189446" y="232873"/>
                </a:cubicBezTo>
                <a:cubicBezTo>
                  <a:pt x="6191705" y="225001"/>
                  <a:pt x="6193279" y="214324"/>
                  <a:pt x="6194168" y="200844"/>
                </a:cubicBezTo>
                <a:cubicBezTo>
                  <a:pt x="6195056" y="187365"/>
                  <a:pt x="6195501" y="168608"/>
                  <a:pt x="6195501" y="144573"/>
                </a:cubicBezTo>
                <a:cubicBezTo>
                  <a:pt x="6178393" y="148962"/>
                  <a:pt x="6168448" y="151715"/>
                  <a:pt x="6165667" y="152833"/>
                </a:cubicBezTo>
                <a:cubicBezTo>
                  <a:pt x="6162153" y="189702"/>
                  <a:pt x="6154804" y="216063"/>
                  <a:pt x="6143619" y="231916"/>
                </a:cubicBezTo>
                <a:cubicBezTo>
                  <a:pt x="6132433" y="247769"/>
                  <a:pt x="6120065" y="258772"/>
                  <a:pt x="6106513" y="264924"/>
                </a:cubicBezTo>
                <a:cubicBezTo>
                  <a:pt x="6092962" y="271076"/>
                  <a:pt x="6087619" y="271448"/>
                  <a:pt x="6090488" y="266042"/>
                </a:cubicBezTo>
                <a:cubicBezTo>
                  <a:pt x="6093355" y="260636"/>
                  <a:pt x="6099458" y="252602"/>
                  <a:pt x="6108793" y="241940"/>
                </a:cubicBezTo>
                <a:cubicBezTo>
                  <a:pt x="6118129" y="231278"/>
                  <a:pt x="6125241" y="217949"/>
                  <a:pt x="6130131" y="201952"/>
                </a:cubicBezTo>
                <a:cubicBezTo>
                  <a:pt x="6135021" y="185956"/>
                  <a:pt x="6138815" y="171332"/>
                  <a:pt x="6141511" y="158082"/>
                </a:cubicBezTo>
                <a:cubicBezTo>
                  <a:pt x="6124173" y="162542"/>
                  <a:pt x="6113453" y="165231"/>
                  <a:pt x="6109353" y="166148"/>
                </a:cubicBezTo>
                <a:cubicBezTo>
                  <a:pt x="6105251" y="167066"/>
                  <a:pt x="6098113" y="163814"/>
                  <a:pt x="6087939" y="156393"/>
                </a:cubicBezTo>
                <a:cubicBezTo>
                  <a:pt x="6077765" y="148972"/>
                  <a:pt x="6079514" y="144692"/>
                  <a:pt x="6093187" y="143552"/>
                </a:cubicBezTo>
                <a:cubicBezTo>
                  <a:pt x="6106861" y="142412"/>
                  <a:pt x="6123470" y="139805"/>
                  <a:pt x="6143017" y="135733"/>
                </a:cubicBezTo>
                <a:cubicBezTo>
                  <a:pt x="6143819" y="125393"/>
                  <a:pt x="6143999" y="115187"/>
                  <a:pt x="6143554" y="105113"/>
                </a:cubicBezTo>
                <a:cubicBezTo>
                  <a:pt x="6143109" y="95039"/>
                  <a:pt x="6141353" y="85406"/>
                  <a:pt x="6138284" y="76214"/>
                </a:cubicBezTo>
                <a:cubicBezTo>
                  <a:pt x="6117949" y="66376"/>
                  <a:pt x="6115909" y="60013"/>
                  <a:pt x="6132164" y="57123"/>
                </a:cubicBezTo>
                <a:cubicBezTo>
                  <a:pt x="6148419" y="54234"/>
                  <a:pt x="6165527" y="50548"/>
                  <a:pt x="6183487" y="46067"/>
                </a:cubicBezTo>
                <a:cubicBezTo>
                  <a:pt x="6201449" y="41586"/>
                  <a:pt x="6214867" y="37735"/>
                  <a:pt x="6223745" y="34516"/>
                </a:cubicBezTo>
                <a:cubicBezTo>
                  <a:pt x="6225963" y="33711"/>
                  <a:pt x="6228149" y="33243"/>
                  <a:pt x="6230301" y="33110"/>
                </a:cubicBezTo>
                <a:close/>
                <a:moveTo>
                  <a:pt x="4087176" y="33110"/>
                </a:moveTo>
                <a:cubicBezTo>
                  <a:pt x="4093632" y="32714"/>
                  <a:pt x="4099785" y="35344"/>
                  <a:pt x="4105636" y="41001"/>
                </a:cubicBezTo>
                <a:cubicBezTo>
                  <a:pt x="4113437" y="48544"/>
                  <a:pt x="4111426" y="53961"/>
                  <a:pt x="4099602" y="57252"/>
                </a:cubicBezTo>
                <a:cubicBezTo>
                  <a:pt x="4087779" y="60543"/>
                  <a:pt x="4074346" y="62906"/>
                  <a:pt x="4059303" y="64340"/>
                </a:cubicBezTo>
                <a:cubicBezTo>
                  <a:pt x="4074589" y="68384"/>
                  <a:pt x="4081111" y="73880"/>
                  <a:pt x="4078866" y="80828"/>
                </a:cubicBezTo>
                <a:cubicBezTo>
                  <a:pt x="4076622" y="87775"/>
                  <a:pt x="4075500" y="100427"/>
                  <a:pt x="4075500" y="118783"/>
                </a:cubicBezTo>
                <a:cubicBezTo>
                  <a:pt x="4080462" y="118094"/>
                  <a:pt x="4086137" y="116796"/>
                  <a:pt x="4092525" y="114889"/>
                </a:cubicBezTo>
                <a:cubicBezTo>
                  <a:pt x="4098914" y="112982"/>
                  <a:pt x="4105772" y="115413"/>
                  <a:pt x="4113100" y="122181"/>
                </a:cubicBezTo>
                <a:cubicBezTo>
                  <a:pt x="4120428" y="128950"/>
                  <a:pt x="4117531" y="133718"/>
                  <a:pt x="4104410" y="136486"/>
                </a:cubicBezTo>
                <a:lnTo>
                  <a:pt x="4075500" y="141304"/>
                </a:lnTo>
                <a:cubicBezTo>
                  <a:pt x="4075500" y="171820"/>
                  <a:pt x="4075944" y="193316"/>
                  <a:pt x="4076834" y="205792"/>
                </a:cubicBezTo>
                <a:cubicBezTo>
                  <a:pt x="4077723" y="218268"/>
                  <a:pt x="4077253" y="230464"/>
                  <a:pt x="4075425" y="242381"/>
                </a:cubicBezTo>
                <a:cubicBezTo>
                  <a:pt x="4073596" y="254298"/>
                  <a:pt x="4070649" y="264149"/>
                  <a:pt x="4066584" y="271936"/>
                </a:cubicBezTo>
                <a:cubicBezTo>
                  <a:pt x="4062518" y="279723"/>
                  <a:pt x="4057560" y="277127"/>
                  <a:pt x="4051710" y="264149"/>
                </a:cubicBezTo>
                <a:cubicBezTo>
                  <a:pt x="4045859" y="251171"/>
                  <a:pt x="4044063" y="240746"/>
                  <a:pt x="4046321" y="232873"/>
                </a:cubicBezTo>
                <a:cubicBezTo>
                  <a:pt x="4048580" y="225001"/>
                  <a:pt x="4050154" y="214324"/>
                  <a:pt x="4051043" y="200844"/>
                </a:cubicBezTo>
                <a:cubicBezTo>
                  <a:pt x="4051932" y="187365"/>
                  <a:pt x="4052376" y="168608"/>
                  <a:pt x="4052376" y="144573"/>
                </a:cubicBezTo>
                <a:cubicBezTo>
                  <a:pt x="4035268" y="148962"/>
                  <a:pt x="4025324" y="151715"/>
                  <a:pt x="4022542" y="152833"/>
                </a:cubicBezTo>
                <a:cubicBezTo>
                  <a:pt x="4019028" y="189702"/>
                  <a:pt x="4011679" y="216063"/>
                  <a:pt x="4000493" y="231916"/>
                </a:cubicBezTo>
                <a:cubicBezTo>
                  <a:pt x="3989308" y="247769"/>
                  <a:pt x="3976940" y="258772"/>
                  <a:pt x="3963388" y="264924"/>
                </a:cubicBezTo>
                <a:cubicBezTo>
                  <a:pt x="3949837" y="271076"/>
                  <a:pt x="3944495" y="271448"/>
                  <a:pt x="3947363" y="266042"/>
                </a:cubicBezTo>
                <a:cubicBezTo>
                  <a:pt x="3950231" y="260636"/>
                  <a:pt x="3956333" y="252602"/>
                  <a:pt x="3965668" y="241940"/>
                </a:cubicBezTo>
                <a:cubicBezTo>
                  <a:pt x="3975004" y="231278"/>
                  <a:pt x="3982116" y="217949"/>
                  <a:pt x="3987007" y="201952"/>
                </a:cubicBezTo>
                <a:cubicBezTo>
                  <a:pt x="3991897" y="185956"/>
                  <a:pt x="3995689" y="171332"/>
                  <a:pt x="3998385" y="158082"/>
                </a:cubicBezTo>
                <a:cubicBezTo>
                  <a:pt x="3981048" y="162542"/>
                  <a:pt x="3970329" y="165231"/>
                  <a:pt x="3966228" y="166148"/>
                </a:cubicBezTo>
                <a:cubicBezTo>
                  <a:pt x="3962126" y="167066"/>
                  <a:pt x="3954988" y="163814"/>
                  <a:pt x="3944814" y="156393"/>
                </a:cubicBezTo>
                <a:cubicBezTo>
                  <a:pt x="3934640" y="148972"/>
                  <a:pt x="3936389" y="144692"/>
                  <a:pt x="3950063" y="143552"/>
                </a:cubicBezTo>
                <a:cubicBezTo>
                  <a:pt x="3963736" y="142412"/>
                  <a:pt x="3980346" y="139805"/>
                  <a:pt x="3999891" y="135733"/>
                </a:cubicBezTo>
                <a:cubicBezTo>
                  <a:pt x="4000694" y="125393"/>
                  <a:pt x="4000873" y="115187"/>
                  <a:pt x="4000429" y="105113"/>
                </a:cubicBezTo>
                <a:cubicBezTo>
                  <a:pt x="3999984" y="95039"/>
                  <a:pt x="3998228" y="85406"/>
                  <a:pt x="3995159" y="76214"/>
                </a:cubicBezTo>
                <a:cubicBezTo>
                  <a:pt x="3974824" y="66376"/>
                  <a:pt x="3972785" y="60013"/>
                  <a:pt x="3989039" y="57123"/>
                </a:cubicBezTo>
                <a:cubicBezTo>
                  <a:pt x="4005294" y="54234"/>
                  <a:pt x="4022402" y="50548"/>
                  <a:pt x="4040363" y="46067"/>
                </a:cubicBezTo>
                <a:cubicBezTo>
                  <a:pt x="4058324" y="41586"/>
                  <a:pt x="4071743" y="37735"/>
                  <a:pt x="4080619" y="34516"/>
                </a:cubicBezTo>
                <a:cubicBezTo>
                  <a:pt x="4082839" y="33711"/>
                  <a:pt x="4085024" y="33243"/>
                  <a:pt x="4087176" y="33110"/>
                </a:cubicBezTo>
                <a:close/>
                <a:moveTo>
                  <a:pt x="2046983" y="32963"/>
                </a:moveTo>
                <a:cubicBezTo>
                  <a:pt x="2063902" y="32046"/>
                  <a:pt x="2076080" y="34844"/>
                  <a:pt x="2083517" y="41356"/>
                </a:cubicBezTo>
                <a:cubicBezTo>
                  <a:pt x="2093433" y="50039"/>
                  <a:pt x="2096624" y="56367"/>
                  <a:pt x="2093089" y="60339"/>
                </a:cubicBezTo>
                <a:cubicBezTo>
                  <a:pt x="2089555" y="64311"/>
                  <a:pt x="2079656" y="65846"/>
                  <a:pt x="2063394" y="64942"/>
                </a:cubicBezTo>
                <a:cubicBezTo>
                  <a:pt x="2047133" y="64039"/>
                  <a:pt x="2031842" y="64039"/>
                  <a:pt x="2017524" y="64942"/>
                </a:cubicBezTo>
                <a:cubicBezTo>
                  <a:pt x="2003205" y="65846"/>
                  <a:pt x="1982021" y="67445"/>
                  <a:pt x="1953972" y="69739"/>
                </a:cubicBezTo>
                <a:cubicBezTo>
                  <a:pt x="1962059" y="78458"/>
                  <a:pt x="1964981" y="84549"/>
                  <a:pt x="1962737" y="88012"/>
                </a:cubicBezTo>
                <a:cubicBezTo>
                  <a:pt x="1960493" y="91475"/>
                  <a:pt x="1959370" y="105790"/>
                  <a:pt x="1959370" y="130957"/>
                </a:cubicBezTo>
                <a:cubicBezTo>
                  <a:pt x="1979562" y="130957"/>
                  <a:pt x="1997161" y="133377"/>
                  <a:pt x="2012167" y="138217"/>
                </a:cubicBezTo>
                <a:cubicBezTo>
                  <a:pt x="2027175" y="143057"/>
                  <a:pt x="2035847" y="152751"/>
                  <a:pt x="2038184" y="167299"/>
                </a:cubicBezTo>
                <a:cubicBezTo>
                  <a:pt x="2040522" y="181847"/>
                  <a:pt x="2030175" y="183461"/>
                  <a:pt x="2007145" y="172139"/>
                </a:cubicBezTo>
                <a:cubicBezTo>
                  <a:pt x="1984115" y="160817"/>
                  <a:pt x="1968190" y="151629"/>
                  <a:pt x="1959370" y="144573"/>
                </a:cubicBezTo>
                <a:cubicBezTo>
                  <a:pt x="1960216" y="212360"/>
                  <a:pt x="1959216" y="257879"/>
                  <a:pt x="1956370" y="281132"/>
                </a:cubicBezTo>
                <a:cubicBezTo>
                  <a:pt x="1953523" y="304384"/>
                  <a:pt x="1949096" y="316011"/>
                  <a:pt x="1943087" y="316011"/>
                </a:cubicBezTo>
                <a:cubicBezTo>
                  <a:pt x="1938628" y="316011"/>
                  <a:pt x="1933899" y="310683"/>
                  <a:pt x="1928901" y="300029"/>
                </a:cubicBezTo>
                <a:cubicBezTo>
                  <a:pt x="1923904" y="289374"/>
                  <a:pt x="1922330" y="280203"/>
                  <a:pt x="1924180" y="272517"/>
                </a:cubicBezTo>
                <a:cubicBezTo>
                  <a:pt x="1926029" y="264830"/>
                  <a:pt x="1927829" y="256621"/>
                  <a:pt x="1929579" y="247887"/>
                </a:cubicBezTo>
                <a:cubicBezTo>
                  <a:pt x="1931328" y="239154"/>
                  <a:pt x="1932655" y="209463"/>
                  <a:pt x="1933558" y="158813"/>
                </a:cubicBezTo>
                <a:cubicBezTo>
                  <a:pt x="1934462" y="108164"/>
                  <a:pt x="1931744" y="79576"/>
                  <a:pt x="1925406" y="73052"/>
                </a:cubicBezTo>
                <a:cubicBezTo>
                  <a:pt x="1880779" y="80250"/>
                  <a:pt x="1852805" y="84972"/>
                  <a:pt x="1841483" y="87216"/>
                </a:cubicBezTo>
                <a:cubicBezTo>
                  <a:pt x="1830162" y="89460"/>
                  <a:pt x="1819507" y="85384"/>
                  <a:pt x="1809519" y="74988"/>
                </a:cubicBezTo>
                <a:cubicBezTo>
                  <a:pt x="1799531" y="64591"/>
                  <a:pt x="1799897" y="59848"/>
                  <a:pt x="1810616" y="60759"/>
                </a:cubicBezTo>
                <a:cubicBezTo>
                  <a:pt x="1821335" y="61669"/>
                  <a:pt x="1839834" y="60791"/>
                  <a:pt x="1866113" y="58123"/>
                </a:cubicBezTo>
                <a:cubicBezTo>
                  <a:pt x="1892391" y="55456"/>
                  <a:pt x="1919329" y="52086"/>
                  <a:pt x="1946927" y="48014"/>
                </a:cubicBezTo>
                <a:cubicBezTo>
                  <a:pt x="1974525" y="43941"/>
                  <a:pt x="2001710" y="39643"/>
                  <a:pt x="2028483" y="35118"/>
                </a:cubicBezTo>
                <a:cubicBezTo>
                  <a:pt x="2035177" y="33987"/>
                  <a:pt x="2041343" y="33269"/>
                  <a:pt x="2046983" y="32963"/>
                </a:cubicBezTo>
                <a:close/>
                <a:moveTo>
                  <a:pt x="2360323" y="30440"/>
                </a:moveTo>
                <a:cubicBezTo>
                  <a:pt x="2367479" y="29034"/>
                  <a:pt x="2374900" y="31820"/>
                  <a:pt x="2382586" y="38796"/>
                </a:cubicBezTo>
                <a:cubicBezTo>
                  <a:pt x="2390272" y="45773"/>
                  <a:pt x="2389071" y="50968"/>
                  <a:pt x="2378983" y="54381"/>
                </a:cubicBezTo>
                <a:cubicBezTo>
                  <a:pt x="2368895" y="57794"/>
                  <a:pt x="2342899" y="62318"/>
                  <a:pt x="2300997" y="67954"/>
                </a:cubicBezTo>
                <a:cubicBezTo>
                  <a:pt x="2309989" y="75654"/>
                  <a:pt x="2310652" y="82090"/>
                  <a:pt x="2302987" y="87259"/>
                </a:cubicBezTo>
                <a:cubicBezTo>
                  <a:pt x="2295322" y="92429"/>
                  <a:pt x="2282061" y="105633"/>
                  <a:pt x="2263204" y="126870"/>
                </a:cubicBezTo>
                <a:cubicBezTo>
                  <a:pt x="2291511" y="123314"/>
                  <a:pt x="2316137" y="119976"/>
                  <a:pt x="2337081" y="116857"/>
                </a:cubicBezTo>
                <a:cubicBezTo>
                  <a:pt x="2358025" y="113738"/>
                  <a:pt x="2372089" y="110802"/>
                  <a:pt x="2379273" y="108049"/>
                </a:cubicBezTo>
                <a:cubicBezTo>
                  <a:pt x="2386458" y="105296"/>
                  <a:pt x="2393406" y="105389"/>
                  <a:pt x="2400117" y="108329"/>
                </a:cubicBezTo>
                <a:cubicBezTo>
                  <a:pt x="2406828" y="111268"/>
                  <a:pt x="2414930" y="116969"/>
                  <a:pt x="2424423" y="125429"/>
                </a:cubicBezTo>
                <a:cubicBezTo>
                  <a:pt x="2433917" y="133890"/>
                  <a:pt x="2436122" y="140892"/>
                  <a:pt x="2431038" y="146434"/>
                </a:cubicBezTo>
                <a:cubicBezTo>
                  <a:pt x="2425954" y="151977"/>
                  <a:pt x="2422115" y="161022"/>
                  <a:pt x="2419519" y="173569"/>
                </a:cubicBezTo>
                <a:cubicBezTo>
                  <a:pt x="2416924" y="186117"/>
                  <a:pt x="2414715" y="201931"/>
                  <a:pt x="2412894" y="221010"/>
                </a:cubicBezTo>
                <a:cubicBezTo>
                  <a:pt x="2411073" y="240090"/>
                  <a:pt x="2407340" y="255746"/>
                  <a:pt x="2401698" y="267978"/>
                </a:cubicBezTo>
                <a:cubicBezTo>
                  <a:pt x="2396055" y="280210"/>
                  <a:pt x="2389071" y="288797"/>
                  <a:pt x="2380747" y="293737"/>
                </a:cubicBezTo>
                <a:cubicBezTo>
                  <a:pt x="2372422" y="298677"/>
                  <a:pt x="2366941" y="294798"/>
                  <a:pt x="2364302" y="282100"/>
                </a:cubicBezTo>
                <a:cubicBezTo>
                  <a:pt x="2361664" y="269401"/>
                  <a:pt x="2359348" y="260392"/>
                  <a:pt x="2357354" y="255072"/>
                </a:cubicBezTo>
                <a:cubicBezTo>
                  <a:pt x="2346743" y="254298"/>
                  <a:pt x="2325730" y="255262"/>
                  <a:pt x="2294318" y="257965"/>
                </a:cubicBezTo>
                <a:cubicBezTo>
                  <a:pt x="2262906" y="260668"/>
                  <a:pt x="2236452" y="262844"/>
                  <a:pt x="2214956" y="264493"/>
                </a:cubicBezTo>
                <a:cubicBezTo>
                  <a:pt x="2207772" y="282634"/>
                  <a:pt x="2201620" y="286441"/>
                  <a:pt x="2196500" y="275915"/>
                </a:cubicBezTo>
                <a:cubicBezTo>
                  <a:pt x="2191381" y="265390"/>
                  <a:pt x="2188366" y="250609"/>
                  <a:pt x="2187455" y="231572"/>
                </a:cubicBezTo>
                <a:cubicBezTo>
                  <a:pt x="2186545" y="212535"/>
                  <a:pt x="2184777" y="195994"/>
                  <a:pt x="2182153" y="181948"/>
                </a:cubicBezTo>
                <a:cubicBezTo>
                  <a:pt x="2179529" y="167901"/>
                  <a:pt x="2175707" y="154984"/>
                  <a:pt x="2170688" y="143197"/>
                </a:cubicBezTo>
                <a:cubicBezTo>
                  <a:pt x="2165669" y="131409"/>
                  <a:pt x="2167433" y="126218"/>
                  <a:pt x="2175979" y="127623"/>
                </a:cubicBezTo>
                <a:cubicBezTo>
                  <a:pt x="2184526" y="129029"/>
                  <a:pt x="2191169" y="130380"/>
                  <a:pt x="2195909" y="131678"/>
                </a:cubicBezTo>
                <a:cubicBezTo>
                  <a:pt x="2200648" y="132976"/>
                  <a:pt x="2216698" y="132391"/>
                  <a:pt x="2244060" y="129925"/>
                </a:cubicBezTo>
                <a:cubicBezTo>
                  <a:pt x="2256765" y="110451"/>
                  <a:pt x="2264229" y="96928"/>
                  <a:pt x="2266452" y="89356"/>
                </a:cubicBezTo>
                <a:cubicBezTo>
                  <a:pt x="2268674" y="81785"/>
                  <a:pt x="2269786" y="75898"/>
                  <a:pt x="2269786" y="71697"/>
                </a:cubicBezTo>
                <a:cubicBezTo>
                  <a:pt x="2265168" y="72543"/>
                  <a:pt x="2259773" y="73428"/>
                  <a:pt x="2253599" y="74353"/>
                </a:cubicBezTo>
                <a:cubicBezTo>
                  <a:pt x="2247426" y="75278"/>
                  <a:pt x="2242038" y="75497"/>
                  <a:pt x="2237434" y="75009"/>
                </a:cubicBezTo>
                <a:cubicBezTo>
                  <a:pt x="2232831" y="74522"/>
                  <a:pt x="2226722" y="70675"/>
                  <a:pt x="2219108" y="63469"/>
                </a:cubicBezTo>
                <a:cubicBezTo>
                  <a:pt x="2211493" y="56263"/>
                  <a:pt x="2216261" y="52660"/>
                  <a:pt x="2233412" y="52660"/>
                </a:cubicBezTo>
                <a:cubicBezTo>
                  <a:pt x="2247508" y="52660"/>
                  <a:pt x="2266090" y="50663"/>
                  <a:pt x="2289156" y="46669"/>
                </a:cubicBezTo>
                <a:cubicBezTo>
                  <a:pt x="2312222" y="42675"/>
                  <a:pt x="2328061" y="39323"/>
                  <a:pt x="2336672" y="36613"/>
                </a:cubicBezTo>
                <a:cubicBezTo>
                  <a:pt x="2345283" y="33903"/>
                  <a:pt x="2353167" y="31845"/>
                  <a:pt x="2360323" y="30440"/>
                </a:cubicBezTo>
                <a:close/>
                <a:moveTo>
                  <a:pt x="931573" y="30440"/>
                </a:moveTo>
                <a:cubicBezTo>
                  <a:pt x="938729" y="29034"/>
                  <a:pt x="946150" y="31820"/>
                  <a:pt x="953836" y="38796"/>
                </a:cubicBezTo>
                <a:cubicBezTo>
                  <a:pt x="961523" y="45773"/>
                  <a:pt x="960321" y="50968"/>
                  <a:pt x="950233" y="54381"/>
                </a:cubicBezTo>
                <a:cubicBezTo>
                  <a:pt x="940145" y="57794"/>
                  <a:pt x="914150" y="62318"/>
                  <a:pt x="872247" y="67954"/>
                </a:cubicBezTo>
                <a:cubicBezTo>
                  <a:pt x="881239" y="75654"/>
                  <a:pt x="881903" y="82090"/>
                  <a:pt x="874237" y="87259"/>
                </a:cubicBezTo>
                <a:cubicBezTo>
                  <a:pt x="866572" y="92429"/>
                  <a:pt x="853311" y="105633"/>
                  <a:pt x="834454" y="126870"/>
                </a:cubicBezTo>
                <a:cubicBezTo>
                  <a:pt x="862762" y="123314"/>
                  <a:pt x="887388" y="119976"/>
                  <a:pt x="908331" y="116857"/>
                </a:cubicBezTo>
                <a:cubicBezTo>
                  <a:pt x="929275" y="113738"/>
                  <a:pt x="943339" y="110802"/>
                  <a:pt x="950523" y="108049"/>
                </a:cubicBezTo>
                <a:cubicBezTo>
                  <a:pt x="957708" y="105296"/>
                  <a:pt x="964656" y="105389"/>
                  <a:pt x="971367" y="108329"/>
                </a:cubicBezTo>
                <a:cubicBezTo>
                  <a:pt x="978078" y="111268"/>
                  <a:pt x="986180" y="116969"/>
                  <a:pt x="995674" y="125429"/>
                </a:cubicBezTo>
                <a:cubicBezTo>
                  <a:pt x="1005167" y="133890"/>
                  <a:pt x="1007372" y="140892"/>
                  <a:pt x="1002288" y="146434"/>
                </a:cubicBezTo>
                <a:cubicBezTo>
                  <a:pt x="997204" y="151977"/>
                  <a:pt x="993365" y="161022"/>
                  <a:pt x="990770" y="173569"/>
                </a:cubicBezTo>
                <a:cubicBezTo>
                  <a:pt x="988174" y="186117"/>
                  <a:pt x="985965" y="201931"/>
                  <a:pt x="984144" y="221010"/>
                </a:cubicBezTo>
                <a:cubicBezTo>
                  <a:pt x="982323" y="240090"/>
                  <a:pt x="978591" y="255746"/>
                  <a:pt x="972948" y="267978"/>
                </a:cubicBezTo>
                <a:cubicBezTo>
                  <a:pt x="967306" y="280210"/>
                  <a:pt x="960321" y="288797"/>
                  <a:pt x="951997" y="293737"/>
                </a:cubicBezTo>
                <a:cubicBezTo>
                  <a:pt x="943672" y="298677"/>
                  <a:pt x="938191" y="294798"/>
                  <a:pt x="935552" y="282100"/>
                </a:cubicBezTo>
                <a:cubicBezTo>
                  <a:pt x="932914" y="269401"/>
                  <a:pt x="930598" y="260392"/>
                  <a:pt x="928605" y="255072"/>
                </a:cubicBezTo>
                <a:cubicBezTo>
                  <a:pt x="917993" y="254298"/>
                  <a:pt x="896981" y="255262"/>
                  <a:pt x="865568" y="257965"/>
                </a:cubicBezTo>
                <a:cubicBezTo>
                  <a:pt x="834156" y="260668"/>
                  <a:pt x="807703" y="262844"/>
                  <a:pt x="786206" y="264493"/>
                </a:cubicBezTo>
                <a:cubicBezTo>
                  <a:pt x="779022" y="282634"/>
                  <a:pt x="772870" y="286441"/>
                  <a:pt x="767751" y="275915"/>
                </a:cubicBezTo>
                <a:cubicBezTo>
                  <a:pt x="762631" y="265390"/>
                  <a:pt x="759616" y="250609"/>
                  <a:pt x="758706" y="231572"/>
                </a:cubicBezTo>
                <a:cubicBezTo>
                  <a:pt x="757795" y="212535"/>
                  <a:pt x="756027" y="195994"/>
                  <a:pt x="753404" y="181948"/>
                </a:cubicBezTo>
                <a:cubicBezTo>
                  <a:pt x="750779" y="167901"/>
                  <a:pt x="746958" y="154984"/>
                  <a:pt x="741938" y="143197"/>
                </a:cubicBezTo>
                <a:cubicBezTo>
                  <a:pt x="736919" y="131409"/>
                  <a:pt x="738683" y="126218"/>
                  <a:pt x="747230" y="127623"/>
                </a:cubicBezTo>
                <a:cubicBezTo>
                  <a:pt x="755776" y="129029"/>
                  <a:pt x="762419" y="130380"/>
                  <a:pt x="767159" y="131678"/>
                </a:cubicBezTo>
                <a:cubicBezTo>
                  <a:pt x="771899" y="132976"/>
                  <a:pt x="787949" y="132391"/>
                  <a:pt x="815310" y="129925"/>
                </a:cubicBezTo>
                <a:cubicBezTo>
                  <a:pt x="828015" y="110451"/>
                  <a:pt x="835479" y="96928"/>
                  <a:pt x="837702" y="89356"/>
                </a:cubicBezTo>
                <a:cubicBezTo>
                  <a:pt x="839925" y="81785"/>
                  <a:pt x="841036" y="75898"/>
                  <a:pt x="841036" y="71697"/>
                </a:cubicBezTo>
                <a:cubicBezTo>
                  <a:pt x="836419" y="72543"/>
                  <a:pt x="831023" y="73428"/>
                  <a:pt x="824849" y="74353"/>
                </a:cubicBezTo>
                <a:cubicBezTo>
                  <a:pt x="818676" y="75278"/>
                  <a:pt x="813288" y="75497"/>
                  <a:pt x="808684" y="75009"/>
                </a:cubicBezTo>
                <a:cubicBezTo>
                  <a:pt x="804082" y="74522"/>
                  <a:pt x="797972" y="70675"/>
                  <a:pt x="790358" y="63469"/>
                </a:cubicBezTo>
                <a:cubicBezTo>
                  <a:pt x="782744" y="56263"/>
                  <a:pt x="787511" y="52660"/>
                  <a:pt x="804662" y="52660"/>
                </a:cubicBezTo>
                <a:cubicBezTo>
                  <a:pt x="818758" y="52660"/>
                  <a:pt x="837340" y="50663"/>
                  <a:pt x="860406" y="46669"/>
                </a:cubicBezTo>
                <a:cubicBezTo>
                  <a:pt x="883472" y="42675"/>
                  <a:pt x="899311" y="39323"/>
                  <a:pt x="907922" y="36613"/>
                </a:cubicBezTo>
                <a:cubicBezTo>
                  <a:pt x="916533" y="33903"/>
                  <a:pt x="924417" y="31845"/>
                  <a:pt x="931573" y="30440"/>
                </a:cubicBezTo>
                <a:close/>
                <a:moveTo>
                  <a:pt x="3000444" y="29708"/>
                </a:moveTo>
                <a:cubicBezTo>
                  <a:pt x="3013006" y="29708"/>
                  <a:pt x="3024543" y="32576"/>
                  <a:pt x="3035054" y="38312"/>
                </a:cubicBezTo>
                <a:cubicBezTo>
                  <a:pt x="3047129" y="43375"/>
                  <a:pt x="3052614" y="51778"/>
                  <a:pt x="3051510" y="63523"/>
                </a:cubicBezTo>
                <a:cubicBezTo>
                  <a:pt x="3050405" y="75267"/>
                  <a:pt x="3044186" y="78802"/>
                  <a:pt x="3032850" y="74127"/>
                </a:cubicBezTo>
                <a:cubicBezTo>
                  <a:pt x="3021514" y="69452"/>
                  <a:pt x="3012343" y="64544"/>
                  <a:pt x="3005338" y="59403"/>
                </a:cubicBezTo>
                <a:cubicBezTo>
                  <a:pt x="2998333" y="54262"/>
                  <a:pt x="2992378" y="48028"/>
                  <a:pt x="2987473" y="40700"/>
                </a:cubicBezTo>
                <a:cubicBezTo>
                  <a:pt x="2982569" y="33372"/>
                  <a:pt x="2986893" y="29708"/>
                  <a:pt x="3000444" y="29708"/>
                </a:cubicBezTo>
                <a:close/>
                <a:moveTo>
                  <a:pt x="1299148" y="28267"/>
                </a:moveTo>
                <a:cubicBezTo>
                  <a:pt x="1302070" y="28393"/>
                  <a:pt x="1305052" y="29393"/>
                  <a:pt x="1308097" y="31268"/>
                </a:cubicBezTo>
                <a:cubicBezTo>
                  <a:pt x="1314183" y="35018"/>
                  <a:pt x="1320486" y="39022"/>
                  <a:pt x="1327004" y="43281"/>
                </a:cubicBezTo>
                <a:cubicBezTo>
                  <a:pt x="1333521" y="47540"/>
                  <a:pt x="1335583" y="51627"/>
                  <a:pt x="1333188" y="55542"/>
                </a:cubicBezTo>
                <a:cubicBezTo>
                  <a:pt x="1330794" y="59457"/>
                  <a:pt x="1328768" y="64315"/>
                  <a:pt x="1327111" y="70115"/>
                </a:cubicBezTo>
                <a:cubicBezTo>
                  <a:pt x="1325455" y="75916"/>
                  <a:pt x="1324627" y="89012"/>
                  <a:pt x="1324627" y="109404"/>
                </a:cubicBezTo>
                <a:lnTo>
                  <a:pt x="1324627" y="160706"/>
                </a:lnTo>
                <a:cubicBezTo>
                  <a:pt x="1324627" y="174674"/>
                  <a:pt x="1322407" y="186275"/>
                  <a:pt x="1317969" y="195510"/>
                </a:cubicBezTo>
                <a:cubicBezTo>
                  <a:pt x="1313531" y="204745"/>
                  <a:pt x="1308329" y="203845"/>
                  <a:pt x="1302364" y="192810"/>
                </a:cubicBezTo>
                <a:cubicBezTo>
                  <a:pt x="1296398" y="181776"/>
                  <a:pt x="1294541" y="169812"/>
                  <a:pt x="1296792" y="156920"/>
                </a:cubicBezTo>
                <a:cubicBezTo>
                  <a:pt x="1299044" y="144029"/>
                  <a:pt x="1300396" y="124784"/>
                  <a:pt x="1300847" y="99187"/>
                </a:cubicBezTo>
                <a:cubicBezTo>
                  <a:pt x="1301299" y="73589"/>
                  <a:pt x="1300320" y="59009"/>
                  <a:pt x="1297911" y="55445"/>
                </a:cubicBezTo>
                <a:cubicBezTo>
                  <a:pt x="1295502" y="51882"/>
                  <a:pt x="1287956" y="51226"/>
                  <a:pt x="1275271" y="53477"/>
                </a:cubicBezTo>
                <a:cubicBezTo>
                  <a:pt x="1262588" y="55729"/>
                  <a:pt x="1248896" y="58410"/>
                  <a:pt x="1234198" y="61522"/>
                </a:cubicBezTo>
                <a:cubicBezTo>
                  <a:pt x="1234198" y="95580"/>
                  <a:pt x="1233957" y="121199"/>
                  <a:pt x="1233477" y="138378"/>
                </a:cubicBezTo>
                <a:cubicBezTo>
                  <a:pt x="1232997" y="155558"/>
                  <a:pt x="1231208" y="169436"/>
                  <a:pt x="1228110" y="180012"/>
                </a:cubicBezTo>
                <a:cubicBezTo>
                  <a:pt x="1225013" y="190588"/>
                  <a:pt x="1220051" y="190803"/>
                  <a:pt x="1213225" y="180657"/>
                </a:cubicBezTo>
                <a:cubicBezTo>
                  <a:pt x="1206399" y="170511"/>
                  <a:pt x="1203886" y="162122"/>
                  <a:pt x="1205685" y="155490"/>
                </a:cubicBezTo>
                <a:cubicBezTo>
                  <a:pt x="1207485" y="148858"/>
                  <a:pt x="1208611" y="140841"/>
                  <a:pt x="1209063" y="131441"/>
                </a:cubicBezTo>
                <a:cubicBezTo>
                  <a:pt x="1209515" y="122041"/>
                  <a:pt x="1209518" y="108121"/>
                  <a:pt x="1209073" y="89679"/>
                </a:cubicBezTo>
                <a:cubicBezTo>
                  <a:pt x="1208629" y="71238"/>
                  <a:pt x="1206830" y="58202"/>
                  <a:pt x="1203674" y="50573"/>
                </a:cubicBezTo>
                <a:cubicBezTo>
                  <a:pt x="1200520" y="42944"/>
                  <a:pt x="1202646" y="40037"/>
                  <a:pt x="1210053" y="41851"/>
                </a:cubicBezTo>
                <a:cubicBezTo>
                  <a:pt x="1217459" y="43665"/>
                  <a:pt x="1222775" y="44572"/>
                  <a:pt x="1226003" y="44572"/>
                </a:cubicBezTo>
                <a:cubicBezTo>
                  <a:pt x="1229401" y="44572"/>
                  <a:pt x="1239611" y="43041"/>
                  <a:pt x="1256633" y="39980"/>
                </a:cubicBezTo>
                <a:cubicBezTo>
                  <a:pt x="1273655" y="36918"/>
                  <a:pt x="1284966" y="33763"/>
                  <a:pt x="1290565" y="30515"/>
                </a:cubicBezTo>
                <a:cubicBezTo>
                  <a:pt x="1293365" y="28891"/>
                  <a:pt x="1296226" y="28142"/>
                  <a:pt x="1299148" y="28267"/>
                </a:cubicBezTo>
                <a:close/>
                <a:moveTo>
                  <a:pt x="182469" y="25041"/>
                </a:moveTo>
                <a:cubicBezTo>
                  <a:pt x="184112" y="24892"/>
                  <a:pt x="186159" y="25175"/>
                  <a:pt x="188611" y="25890"/>
                </a:cubicBezTo>
                <a:cubicBezTo>
                  <a:pt x="198420" y="28751"/>
                  <a:pt x="206769" y="33003"/>
                  <a:pt x="213660" y="38646"/>
                </a:cubicBezTo>
                <a:cubicBezTo>
                  <a:pt x="220550" y="44289"/>
                  <a:pt x="222378" y="49881"/>
                  <a:pt x="219145" y="55424"/>
                </a:cubicBezTo>
                <a:cubicBezTo>
                  <a:pt x="215911" y="60966"/>
                  <a:pt x="212495" y="72288"/>
                  <a:pt x="208895" y="89389"/>
                </a:cubicBezTo>
                <a:cubicBezTo>
                  <a:pt x="205296" y="106489"/>
                  <a:pt x="200886" y="125250"/>
                  <a:pt x="195667" y="145671"/>
                </a:cubicBezTo>
                <a:cubicBezTo>
                  <a:pt x="217750" y="179098"/>
                  <a:pt x="236091" y="202440"/>
                  <a:pt x="250690" y="215697"/>
                </a:cubicBezTo>
                <a:cubicBezTo>
                  <a:pt x="265288" y="228955"/>
                  <a:pt x="282038" y="240036"/>
                  <a:pt x="300938" y="248942"/>
                </a:cubicBezTo>
                <a:cubicBezTo>
                  <a:pt x="319838" y="257847"/>
                  <a:pt x="321853" y="262927"/>
                  <a:pt x="306982" y="264182"/>
                </a:cubicBezTo>
                <a:cubicBezTo>
                  <a:pt x="292111" y="265436"/>
                  <a:pt x="277058" y="265827"/>
                  <a:pt x="261821" y="265354"/>
                </a:cubicBezTo>
                <a:cubicBezTo>
                  <a:pt x="246585" y="264881"/>
                  <a:pt x="234037" y="256187"/>
                  <a:pt x="224178" y="239273"/>
                </a:cubicBezTo>
                <a:cubicBezTo>
                  <a:pt x="214319" y="222358"/>
                  <a:pt x="202635" y="196643"/>
                  <a:pt x="189128" y="162126"/>
                </a:cubicBezTo>
                <a:cubicBezTo>
                  <a:pt x="177798" y="196801"/>
                  <a:pt x="164791" y="223549"/>
                  <a:pt x="150107" y="242370"/>
                </a:cubicBezTo>
                <a:cubicBezTo>
                  <a:pt x="135423" y="261192"/>
                  <a:pt x="118620" y="275245"/>
                  <a:pt x="99698" y="284530"/>
                </a:cubicBezTo>
                <a:cubicBezTo>
                  <a:pt x="80776" y="293816"/>
                  <a:pt x="79683" y="289506"/>
                  <a:pt x="96418" y="271603"/>
                </a:cubicBezTo>
                <a:cubicBezTo>
                  <a:pt x="113152" y="253699"/>
                  <a:pt x="127801" y="232411"/>
                  <a:pt x="140363" y="207738"/>
                </a:cubicBezTo>
                <a:cubicBezTo>
                  <a:pt x="152925" y="183066"/>
                  <a:pt x="162106" y="159609"/>
                  <a:pt x="167907" y="137368"/>
                </a:cubicBezTo>
                <a:cubicBezTo>
                  <a:pt x="173708" y="115126"/>
                  <a:pt x="177730" y="95752"/>
                  <a:pt x="179975" y="79247"/>
                </a:cubicBezTo>
                <a:cubicBezTo>
                  <a:pt x="182219" y="62741"/>
                  <a:pt x="181767" y="49007"/>
                  <a:pt x="178619" y="38044"/>
                </a:cubicBezTo>
                <a:cubicBezTo>
                  <a:pt x="176258" y="29821"/>
                  <a:pt x="177542" y="25487"/>
                  <a:pt x="182469" y="25041"/>
                </a:cubicBezTo>
                <a:close/>
                <a:moveTo>
                  <a:pt x="5242864" y="18376"/>
                </a:moveTo>
                <a:cubicBezTo>
                  <a:pt x="5244667" y="18151"/>
                  <a:pt x="5247014" y="18394"/>
                  <a:pt x="5249905" y="19104"/>
                </a:cubicBezTo>
                <a:cubicBezTo>
                  <a:pt x="5261470" y="21943"/>
                  <a:pt x="5270681" y="25808"/>
                  <a:pt x="5277535" y="30698"/>
                </a:cubicBezTo>
                <a:cubicBezTo>
                  <a:pt x="5284562" y="35158"/>
                  <a:pt x="5286257" y="40403"/>
                  <a:pt x="5282622" y="46433"/>
                </a:cubicBezTo>
                <a:cubicBezTo>
                  <a:pt x="5278987" y="52463"/>
                  <a:pt x="5276725" y="68058"/>
                  <a:pt x="5275836" y="93218"/>
                </a:cubicBezTo>
                <a:cubicBezTo>
                  <a:pt x="5274947" y="118377"/>
                  <a:pt x="5274728" y="144215"/>
                  <a:pt x="5275179" y="170730"/>
                </a:cubicBezTo>
                <a:cubicBezTo>
                  <a:pt x="5275631" y="197245"/>
                  <a:pt x="5276309" y="219605"/>
                  <a:pt x="5277212" y="237810"/>
                </a:cubicBezTo>
                <a:cubicBezTo>
                  <a:pt x="5278116" y="256015"/>
                  <a:pt x="5277399" y="270746"/>
                  <a:pt x="5275061" y="282003"/>
                </a:cubicBezTo>
                <a:cubicBezTo>
                  <a:pt x="5272724" y="293260"/>
                  <a:pt x="5268006" y="302416"/>
                  <a:pt x="5260908" y="309472"/>
                </a:cubicBezTo>
                <a:cubicBezTo>
                  <a:pt x="5253809" y="316527"/>
                  <a:pt x="5247639" y="314383"/>
                  <a:pt x="5242398" y="303040"/>
                </a:cubicBezTo>
                <a:cubicBezTo>
                  <a:pt x="5237157" y="291697"/>
                  <a:pt x="5228807" y="279748"/>
                  <a:pt x="5217349" y="267193"/>
                </a:cubicBezTo>
                <a:cubicBezTo>
                  <a:pt x="5205892" y="254638"/>
                  <a:pt x="5206770" y="250160"/>
                  <a:pt x="5219984" y="253760"/>
                </a:cubicBezTo>
                <a:cubicBezTo>
                  <a:pt x="5233199" y="257359"/>
                  <a:pt x="5240696" y="259245"/>
                  <a:pt x="5242473" y="259417"/>
                </a:cubicBezTo>
                <a:cubicBezTo>
                  <a:pt x="5244252" y="259589"/>
                  <a:pt x="5245743" y="256857"/>
                  <a:pt x="5246947" y="251222"/>
                </a:cubicBezTo>
                <a:cubicBezTo>
                  <a:pt x="5248152" y="245586"/>
                  <a:pt x="5248980" y="229313"/>
                  <a:pt x="5249432" y="202404"/>
                </a:cubicBezTo>
                <a:cubicBezTo>
                  <a:pt x="5249883" y="175495"/>
                  <a:pt x="5250109" y="143598"/>
                  <a:pt x="5250109" y="106715"/>
                </a:cubicBezTo>
                <a:cubicBezTo>
                  <a:pt x="5250109" y="69689"/>
                  <a:pt x="5247184" y="45121"/>
                  <a:pt x="5241333" y="33010"/>
                </a:cubicBezTo>
                <a:cubicBezTo>
                  <a:pt x="5236945" y="23927"/>
                  <a:pt x="5237456" y="19049"/>
                  <a:pt x="5242864" y="18376"/>
                </a:cubicBezTo>
                <a:close/>
                <a:moveTo>
                  <a:pt x="5945195" y="15302"/>
                </a:moveTo>
                <a:cubicBezTo>
                  <a:pt x="5949605" y="15578"/>
                  <a:pt x="5954296" y="16910"/>
                  <a:pt x="5959269" y="19297"/>
                </a:cubicBezTo>
                <a:cubicBezTo>
                  <a:pt x="5969213" y="24073"/>
                  <a:pt x="5977319" y="29931"/>
                  <a:pt x="5983585" y="36871"/>
                </a:cubicBezTo>
                <a:cubicBezTo>
                  <a:pt x="5989852" y="43812"/>
                  <a:pt x="5991405" y="50606"/>
                  <a:pt x="5988243" y="57252"/>
                </a:cubicBezTo>
                <a:cubicBezTo>
                  <a:pt x="5985081" y="63899"/>
                  <a:pt x="5984169" y="89059"/>
                  <a:pt x="5985511" y="132732"/>
                </a:cubicBezTo>
                <a:cubicBezTo>
                  <a:pt x="5986851" y="176405"/>
                  <a:pt x="5988659" y="209355"/>
                  <a:pt x="5990931" y="231583"/>
                </a:cubicBezTo>
                <a:cubicBezTo>
                  <a:pt x="5993204" y="253810"/>
                  <a:pt x="5993165" y="271965"/>
                  <a:pt x="5990813" y="286047"/>
                </a:cubicBezTo>
                <a:cubicBezTo>
                  <a:pt x="5988461" y="300129"/>
                  <a:pt x="5984245" y="309543"/>
                  <a:pt x="5978165" y="314290"/>
                </a:cubicBezTo>
                <a:cubicBezTo>
                  <a:pt x="5972085" y="319036"/>
                  <a:pt x="5967865" y="317366"/>
                  <a:pt x="5965507" y="309278"/>
                </a:cubicBezTo>
                <a:cubicBezTo>
                  <a:pt x="5963147" y="301190"/>
                  <a:pt x="5958827" y="291252"/>
                  <a:pt x="5952547" y="279465"/>
                </a:cubicBezTo>
                <a:cubicBezTo>
                  <a:pt x="5927221" y="278633"/>
                  <a:pt x="5870427" y="280397"/>
                  <a:pt x="5782163" y="284756"/>
                </a:cubicBezTo>
                <a:cubicBezTo>
                  <a:pt x="5780929" y="301993"/>
                  <a:pt x="5775466" y="303983"/>
                  <a:pt x="5765772" y="290725"/>
                </a:cubicBezTo>
                <a:cubicBezTo>
                  <a:pt x="5756078" y="277468"/>
                  <a:pt x="5753031" y="263916"/>
                  <a:pt x="5756631" y="250071"/>
                </a:cubicBezTo>
                <a:cubicBezTo>
                  <a:pt x="5760229" y="236225"/>
                  <a:pt x="5762703" y="216292"/>
                  <a:pt x="5764051" y="190272"/>
                </a:cubicBezTo>
                <a:cubicBezTo>
                  <a:pt x="5765400" y="164252"/>
                  <a:pt x="5766073" y="135948"/>
                  <a:pt x="5766073" y="105360"/>
                </a:cubicBezTo>
                <a:cubicBezTo>
                  <a:pt x="5766073" y="75676"/>
                  <a:pt x="5763374" y="56324"/>
                  <a:pt x="5757975" y="47304"/>
                </a:cubicBezTo>
                <a:cubicBezTo>
                  <a:pt x="5752576" y="38284"/>
                  <a:pt x="5753053" y="33774"/>
                  <a:pt x="5759405" y="33774"/>
                </a:cubicBezTo>
                <a:cubicBezTo>
                  <a:pt x="5764410" y="33774"/>
                  <a:pt x="5769823" y="34444"/>
                  <a:pt x="5775645" y="35785"/>
                </a:cubicBezTo>
                <a:cubicBezTo>
                  <a:pt x="5781467" y="37126"/>
                  <a:pt x="5791763" y="37588"/>
                  <a:pt x="5806535" y="37172"/>
                </a:cubicBezTo>
                <a:cubicBezTo>
                  <a:pt x="5821305" y="36757"/>
                  <a:pt x="5844119" y="34315"/>
                  <a:pt x="5874981" y="29848"/>
                </a:cubicBezTo>
                <a:cubicBezTo>
                  <a:pt x="5905840" y="25381"/>
                  <a:pt x="5925117" y="21312"/>
                  <a:pt x="5932811" y="17641"/>
                </a:cubicBezTo>
                <a:cubicBezTo>
                  <a:pt x="5936657" y="15806"/>
                  <a:pt x="5940785" y="15026"/>
                  <a:pt x="5945195" y="15302"/>
                </a:cubicBezTo>
                <a:close/>
                <a:moveTo>
                  <a:pt x="3802070" y="15302"/>
                </a:moveTo>
                <a:cubicBezTo>
                  <a:pt x="3806480" y="15578"/>
                  <a:pt x="3811171" y="16910"/>
                  <a:pt x="3816143" y="19297"/>
                </a:cubicBezTo>
                <a:cubicBezTo>
                  <a:pt x="3826088" y="24073"/>
                  <a:pt x="3834194" y="29931"/>
                  <a:pt x="3840461" y="36871"/>
                </a:cubicBezTo>
                <a:cubicBezTo>
                  <a:pt x="3846728" y="43812"/>
                  <a:pt x="3848280" y="50606"/>
                  <a:pt x="3845117" y="57252"/>
                </a:cubicBezTo>
                <a:cubicBezTo>
                  <a:pt x="3841955" y="63899"/>
                  <a:pt x="3841045" y="89059"/>
                  <a:pt x="3842386" y="132732"/>
                </a:cubicBezTo>
                <a:cubicBezTo>
                  <a:pt x="3843727" y="176405"/>
                  <a:pt x="3845534" y="209355"/>
                  <a:pt x="3847806" y="231583"/>
                </a:cubicBezTo>
                <a:cubicBezTo>
                  <a:pt x="3850079" y="253810"/>
                  <a:pt x="3850040" y="271965"/>
                  <a:pt x="3847688" y="286047"/>
                </a:cubicBezTo>
                <a:cubicBezTo>
                  <a:pt x="3845336" y="300129"/>
                  <a:pt x="3841120" y="309543"/>
                  <a:pt x="3835040" y="314290"/>
                </a:cubicBezTo>
                <a:cubicBezTo>
                  <a:pt x="3828960" y="319036"/>
                  <a:pt x="3824740" y="317366"/>
                  <a:pt x="3822381" y="309278"/>
                </a:cubicBezTo>
                <a:cubicBezTo>
                  <a:pt x="3820023" y="301190"/>
                  <a:pt x="3815702" y="291252"/>
                  <a:pt x="3809421" y="279465"/>
                </a:cubicBezTo>
                <a:cubicBezTo>
                  <a:pt x="3784097" y="278633"/>
                  <a:pt x="3727302" y="280397"/>
                  <a:pt x="3639038" y="284756"/>
                </a:cubicBezTo>
                <a:cubicBezTo>
                  <a:pt x="3637805" y="301993"/>
                  <a:pt x="3632341" y="303983"/>
                  <a:pt x="3622647" y="290725"/>
                </a:cubicBezTo>
                <a:cubicBezTo>
                  <a:pt x="3612953" y="277468"/>
                  <a:pt x="3609906" y="263916"/>
                  <a:pt x="3613505" y="250071"/>
                </a:cubicBezTo>
                <a:cubicBezTo>
                  <a:pt x="3617105" y="236225"/>
                  <a:pt x="3619579" y="216292"/>
                  <a:pt x="3620926" y="190272"/>
                </a:cubicBezTo>
                <a:cubicBezTo>
                  <a:pt x="3622274" y="164252"/>
                  <a:pt x="3622948" y="135948"/>
                  <a:pt x="3622948" y="105360"/>
                </a:cubicBezTo>
                <a:cubicBezTo>
                  <a:pt x="3622948" y="75676"/>
                  <a:pt x="3620249" y="56324"/>
                  <a:pt x="3614850" y="47304"/>
                </a:cubicBezTo>
                <a:cubicBezTo>
                  <a:pt x="3609450" y="38284"/>
                  <a:pt x="3609927" y="33774"/>
                  <a:pt x="3616280" y="33774"/>
                </a:cubicBezTo>
                <a:cubicBezTo>
                  <a:pt x="3621285" y="33774"/>
                  <a:pt x="3626699" y="34444"/>
                  <a:pt x="3632520" y="35785"/>
                </a:cubicBezTo>
                <a:cubicBezTo>
                  <a:pt x="3638343" y="37126"/>
                  <a:pt x="3648639" y="37588"/>
                  <a:pt x="3663409" y="37172"/>
                </a:cubicBezTo>
                <a:cubicBezTo>
                  <a:pt x="3678180" y="36757"/>
                  <a:pt x="3700995" y="34315"/>
                  <a:pt x="3731855" y="29848"/>
                </a:cubicBezTo>
                <a:cubicBezTo>
                  <a:pt x="3762715" y="25381"/>
                  <a:pt x="3781992" y="21312"/>
                  <a:pt x="3789685" y="17641"/>
                </a:cubicBezTo>
                <a:cubicBezTo>
                  <a:pt x="3793532" y="15806"/>
                  <a:pt x="3797661" y="15026"/>
                  <a:pt x="3802070" y="15302"/>
                </a:cubicBezTo>
                <a:close/>
                <a:moveTo>
                  <a:pt x="6624484" y="14917"/>
                </a:moveTo>
                <a:cubicBezTo>
                  <a:pt x="6627139" y="14704"/>
                  <a:pt x="6629795" y="14967"/>
                  <a:pt x="6632451" y="15705"/>
                </a:cubicBezTo>
                <a:cubicBezTo>
                  <a:pt x="6637764" y="17182"/>
                  <a:pt x="6644831" y="20767"/>
                  <a:pt x="6653649" y="26460"/>
                </a:cubicBezTo>
                <a:cubicBezTo>
                  <a:pt x="6662469" y="32153"/>
                  <a:pt x="6665189" y="37230"/>
                  <a:pt x="6661813" y="41690"/>
                </a:cubicBezTo>
                <a:cubicBezTo>
                  <a:pt x="6658435" y="46149"/>
                  <a:pt x="6655459" y="51376"/>
                  <a:pt x="6652886" y="57371"/>
                </a:cubicBezTo>
                <a:cubicBezTo>
                  <a:pt x="6650311" y="63365"/>
                  <a:pt x="6646737" y="74826"/>
                  <a:pt x="6642163" y="91755"/>
                </a:cubicBezTo>
                <a:cubicBezTo>
                  <a:pt x="6637588" y="108683"/>
                  <a:pt x="6632855" y="118797"/>
                  <a:pt x="6627967" y="122095"/>
                </a:cubicBezTo>
                <a:cubicBezTo>
                  <a:pt x="6623076" y="125393"/>
                  <a:pt x="6618975" y="123888"/>
                  <a:pt x="6615663" y="117578"/>
                </a:cubicBezTo>
                <a:cubicBezTo>
                  <a:pt x="6606040" y="119385"/>
                  <a:pt x="6589813" y="121916"/>
                  <a:pt x="6566985" y="125171"/>
                </a:cubicBezTo>
                <a:cubicBezTo>
                  <a:pt x="6566985" y="129717"/>
                  <a:pt x="6564705" y="132965"/>
                  <a:pt x="6560145" y="134915"/>
                </a:cubicBezTo>
                <a:cubicBezTo>
                  <a:pt x="6555584" y="136866"/>
                  <a:pt x="6551734" y="131043"/>
                  <a:pt x="6548593" y="117449"/>
                </a:cubicBezTo>
                <a:cubicBezTo>
                  <a:pt x="6545453" y="103854"/>
                  <a:pt x="6541914" y="89532"/>
                  <a:pt x="6537977" y="74482"/>
                </a:cubicBezTo>
                <a:cubicBezTo>
                  <a:pt x="6534041" y="59432"/>
                  <a:pt x="6529767" y="47978"/>
                  <a:pt x="6525157" y="40119"/>
                </a:cubicBezTo>
                <a:cubicBezTo>
                  <a:pt x="6520547" y="32261"/>
                  <a:pt x="6522221" y="28801"/>
                  <a:pt x="6530181" y="29741"/>
                </a:cubicBezTo>
                <a:cubicBezTo>
                  <a:pt x="6538139" y="30680"/>
                  <a:pt x="6543732" y="31132"/>
                  <a:pt x="6546959" y="31096"/>
                </a:cubicBezTo>
                <a:cubicBezTo>
                  <a:pt x="6550185" y="31060"/>
                  <a:pt x="6561259" y="29282"/>
                  <a:pt x="6580181" y="25761"/>
                </a:cubicBezTo>
                <a:cubicBezTo>
                  <a:pt x="6599103" y="22241"/>
                  <a:pt x="6611217" y="19315"/>
                  <a:pt x="6616523" y="16985"/>
                </a:cubicBezTo>
                <a:cubicBezTo>
                  <a:pt x="6619175" y="15820"/>
                  <a:pt x="6621829" y="15131"/>
                  <a:pt x="6624484" y="14917"/>
                </a:cubicBezTo>
                <a:close/>
                <a:moveTo>
                  <a:pt x="5562347" y="14606"/>
                </a:moveTo>
                <a:cubicBezTo>
                  <a:pt x="5564236" y="14548"/>
                  <a:pt x="5566570" y="14933"/>
                  <a:pt x="5569350" y="15759"/>
                </a:cubicBezTo>
                <a:cubicBezTo>
                  <a:pt x="5580471" y="19064"/>
                  <a:pt x="5588821" y="22911"/>
                  <a:pt x="5594400" y="27299"/>
                </a:cubicBezTo>
                <a:cubicBezTo>
                  <a:pt x="5599978" y="31687"/>
                  <a:pt x="5600634" y="36506"/>
                  <a:pt x="5596367" y="41754"/>
                </a:cubicBezTo>
                <a:cubicBezTo>
                  <a:pt x="5592101" y="47003"/>
                  <a:pt x="5587061" y="55435"/>
                  <a:pt x="5581246" y="67050"/>
                </a:cubicBezTo>
                <a:cubicBezTo>
                  <a:pt x="5575431" y="78666"/>
                  <a:pt x="5566859" y="90511"/>
                  <a:pt x="5555530" y="102585"/>
                </a:cubicBezTo>
                <a:cubicBezTo>
                  <a:pt x="5583881" y="101797"/>
                  <a:pt x="5601408" y="98900"/>
                  <a:pt x="5608112" y="93895"/>
                </a:cubicBezTo>
                <a:cubicBezTo>
                  <a:pt x="5614816" y="88890"/>
                  <a:pt x="5622585" y="88317"/>
                  <a:pt x="5631419" y="92174"/>
                </a:cubicBezTo>
                <a:cubicBezTo>
                  <a:pt x="5640253" y="96032"/>
                  <a:pt x="5647361" y="100854"/>
                  <a:pt x="5652747" y="106640"/>
                </a:cubicBezTo>
                <a:cubicBezTo>
                  <a:pt x="5658131" y="112426"/>
                  <a:pt x="5658536" y="117811"/>
                  <a:pt x="5653962" y="122794"/>
                </a:cubicBezTo>
                <a:cubicBezTo>
                  <a:pt x="5649387" y="127777"/>
                  <a:pt x="5646214" y="139594"/>
                  <a:pt x="5644444" y="158243"/>
                </a:cubicBezTo>
                <a:cubicBezTo>
                  <a:pt x="5642672" y="176893"/>
                  <a:pt x="5641113" y="195650"/>
                  <a:pt x="5639765" y="214514"/>
                </a:cubicBezTo>
                <a:cubicBezTo>
                  <a:pt x="5638417" y="233379"/>
                  <a:pt x="5634437" y="249651"/>
                  <a:pt x="5627827" y="263332"/>
                </a:cubicBezTo>
                <a:cubicBezTo>
                  <a:pt x="5621216" y="277012"/>
                  <a:pt x="5610959" y="287413"/>
                  <a:pt x="5597056" y="294533"/>
                </a:cubicBezTo>
                <a:cubicBezTo>
                  <a:pt x="5583153" y="301653"/>
                  <a:pt x="5575674" y="299864"/>
                  <a:pt x="5574620" y="289166"/>
                </a:cubicBezTo>
                <a:cubicBezTo>
                  <a:pt x="5573566" y="278468"/>
                  <a:pt x="5567845" y="266293"/>
                  <a:pt x="5557455" y="252641"/>
                </a:cubicBezTo>
                <a:cubicBezTo>
                  <a:pt x="5547066" y="238989"/>
                  <a:pt x="5548471" y="235361"/>
                  <a:pt x="5561671" y="241757"/>
                </a:cubicBezTo>
                <a:cubicBezTo>
                  <a:pt x="5574872" y="248153"/>
                  <a:pt x="5584089" y="251752"/>
                  <a:pt x="5589323" y="252555"/>
                </a:cubicBezTo>
                <a:cubicBezTo>
                  <a:pt x="5594557" y="253358"/>
                  <a:pt x="5599429" y="248551"/>
                  <a:pt x="5603939" y="238133"/>
                </a:cubicBezTo>
                <a:cubicBezTo>
                  <a:pt x="5608449" y="227714"/>
                  <a:pt x="5611604" y="211937"/>
                  <a:pt x="5613404" y="190799"/>
                </a:cubicBezTo>
                <a:cubicBezTo>
                  <a:pt x="5615203" y="169662"/>
                  <a:pt x="5616103" y="151980"/>
                  <a:pt x="5616103" y="137755"/>
                </a:cubicBezTo>
                <a:cubicBezTo>
                  <a:pt x="5616103" y="124920"/>
                  <a:pt x="5614866" y="117675"/>
                  <a:pt x="5612393" y="116019"/>
                </a:cubicBezTo>
                <a:cubicBezTo>
                  <a:pt x="5609919" y="114362"/>
                  <a:pt x="5603771" y="114767"/>
                  <a:pt x="5593948" y="117234"/>
                </a:cubicBezTo>
                <a:lnTo>
                  <a:pt x="5565812" y="124289"/>
                </a:lnTo>
                <a:cubicBezTo>
                  <a:pt x="5558987" y="125221"/>
                  <a:pt x="5552921" y="122984"/>
                  <a:pt x="5547615" y="117578"/>
                </a:cubicBezTo>
                <a:cubicBezTo>
                  <a:pt x="5533891" y="133166"/>
                  <a:pt x="5519605" y="145161"/>
                  <a:pt x="5504755" y="153565"/>
                </a:cubicBezTo>
                <a:cubicBezTo>
                  <a:pt x="5501043" y="155666"/>
                  <a:pt x="5498248" y="156944"/>
                  <a:pt x="5496370" y="157400"/>
                </a:cubicBezTo>
                <a:lnTo>
                  <a:pt x="5494708" y="156767"/>
                </a:lnTo>
                <a:lnTo>
                  <a:pt x="5494390" y="162330"/>
                </a:lnTo>
                <a:cubicBezTo>
                  <a:pt x="5494184" y="169662"/>
                  <a:pt x="5494305" y="178725"/>
                  <a:pt x="5494753" y="189519"/>
                </a:cubicBezTo>
                <a:cubicBezTo>
                  <a:pt x="5495649" y="211108"/>
                  <a:pt x="5494939" y="227456"/>
                  <a:pt x="5492623" y="238563"/>
                </a:cubicBezTo>
                <a:cubicBezTo>
                  <a:pt x="5490308" y="249669"/>
                  <a:pt x="5487196" y="258603"/>
                  <a:pt x="5483288" y="265365"/>
                </a:cubicBezTo>
                <a:cubicBezTo>
                  <a:pt x="5479380" y="272126"/>
                  <a:pt x="5475196" y="272226"/>
                  <a:pt x="5470737" y="265666"/>
                </a:cubicBezTo>
                <a:cubicBezTo>
                  <a:pt x="5466277" y="259105"/>
                  <a:pt x="5462864" y="253656"/>
                  <a:pt x="5460498" y="249318"/>
                </a:cubicBezTo>
                <a:cubicBezTo>
                  <a:pt x="5458132" y="244980"/>
                  <a:pt x="5455819" y="242635"/>
                  <a:pt x="5453560" y="242284"/>
                </a:cubicBezTo>
                <a:cubicBezTo>
                  <a:pt x="5451302" y="241933"/>
                  <a:pt x="5440078" y="243406"/>
                  <a:pt x="5419886" y="246704"/>
                </a:cubicBezTo>
                <a:cubicBezTo>
                  <a:pt x="5415183" y="266809"/>
                  <a:pt x="5409816" y="272309"/>
                  <a:pt x="5403786" y="263203"/>
                </a:cubicBezTo>
                <a:cubicBezTo>
                  <a:pt x="5397756" y="254097"/>
                  <a:pt x="5394741" y="241972"/>
                  <a:pt x="5394741" y="226829"/>
                </a:cubicBezTo>
                <a:cubicBezTo>
                  <a:pt x="5394741" y="212560"/>
                  <a:pt x="5394300" y="194832"/>
                  <a:pt x="5393418" y="173645"/>
                </a:cubicBezTo>
                <a:cubicBezTo>
                  <a:pt x="5392536" y="152457"/>
                  <a:pt x="5389388" y="137120"/>
                  <a:pt x="5383975" y="127634"/>
                </a:cubicBezTo>
                <a:cubicBezTo>
                  <a:pt x="5378562" y="118148"/>
                  <a:pt x="5379483" y="113405"/>
                  <a:pt x="5386739" y="113405"/>
                </a:cubicBezTo>
                <a:cubicBezTo>
                  <a:pt x="5391529" y="113405"/>
                  <a:pt x="5397128" y="113842"/>
                  <a:pt x="5403538" y="114717"/>
                </a:cubicBezTo>
                <a:cubicBezTo>
                  <a:pt x="5410422" y="106070"/>
                  <a:pt x="5418101" y="92698"/>
                  <a:pt x="5426576" y="74600"/>
                </a:cubicBezTo>
                <a:cubicBezTo>
                  <a:pt x="5435051" y="56503"/>
                  <a:pt x="5437715" y="42245"/>
                  <a:pt x="5434567" y="31827"/>
                </a:cubicBezTo>
                <a:cubicBezTo>
                  <a:pt x="5431419" y="21409"/>
                  <a:pt x="5439346" y="20323"/>
                  <a:pt x="5458347" y="28568"/>
                </a:cubicBezTo>
                <a:cubicBezTo>
                  <a:pt x="5474551" y="36398"/>
                  <a:pt x="5479559" y="43292"/>
                  <a:pt x="5473371" y="49250"/>
                </a:cubicBezTo>
                <a:cubicBezTo>
                  <a:pt x="5467184" y="55209"/>
                  <a:pt x="5460519" y="63544"/>
                  <a:pt x="5453378" y="74256"/>
                </a:cubicBezTo>
                <a:cubicBezTo>
                  <a:pt x="5446236" y="84968"/>
                  <a:pt x="5435295" y="98455"/>
                  <a:pt x="5420553" y="114717"/>
                </a:cubicBezTo>
                <a:cubicBezTo>
                  <a:pt x="5437905" y="112222"/>
                  <a:pt x="5449965" y="107999"/>
                  <a:pt x="5456733" y="102048"/>
                </a:cubicBezTo>
                <a:cubicBezTo>
                  <a:pt x="5463502" y="96096"/>
                  <a:pt x="5470830" y="95042"/>
                  <a:pt x="5478717" y="98886"/>
                </a:cubicBezTo>
                <a:cubicBezTo>
                  <a:pt x="5486604" y="102729"/>
                  <a:pt x="5493505" y="106730"/>
                  <a:pt x="5499420" y="110888"/>
                </a:cubicBezTo>
                <a:cubicBezTo>
                  <a:pt x="5505336" y="115047"/>
                  <a:pt x="5506673" y="119926"/>
                  <a:pt x="5503432" y="125526"/>
                </a:cubicBezTo>
                <a:cubicBezTo>
                  <a:pt x="5500191" y="131126"/>
                  <a:pt x="5497711" y="137794"/>
                  <a:pt x="5495990" y="145531"/>
                </a:cubicBezTo>
                <a:cubicBezTo>
                  <a:pt x="5495560" y="147465"/>
                  <a:pt x="5495211" y="149832"/>
                  <a:pt x="5494945" y="152632"/>
                </a:cubicBezTo>
                <a:lnTo>
                  <a:pt x="5494923" y="153004"/>
                </a:lnTo>
                <a:lnTo>
                  <a:pt x="5496112" y="150270"/>
                </a:lnTo>
                <a:cubicBezTo>
                  <a:pt x="5497904" y="147437"/>
                  <a:pt x="5500612" y="143781"/>
                  <a:pt x="5504239" y="139303"/>
                </a:cubicBezTo>
                <a:cubicBezTo>
                  <a:pt x="5518744" y="121393"/>
                  <a:pt x="5532016" y="100918"/>
                  <a:pt x="5544054" y="77881"/>
                </a:cubicBezTo>
                <a:cubicBezTo>
                  <a:pt x="5556093" y="54843"/>
                  <a:pt x="5560539" y="37904"/>
                  <a:pt x="5557391" y="27063"/>
                </a:cubicBezTo>
                <a:cubicBezTo>
                  <a:pt x="5555030" y="18932"/>
                  <a:pt x="5556682" y="14780"/>
                  <a:pt x="5562347" y="14606"/>
                </a:cubicBezTo>
                <a:close/>
                <a:moveTo>
                  <a:pt x="2704848" y="14606"/>
                </a:moveTo>
                <a:cubicBezTo>
                  <a:pt x="2706736" y="14548"/>
                  <a:pt x="2709071" y="14933"/>
                  <a:pt x="2711851" y="15759"/>
                </a:cubicBezTo>
                <a:cubicBezTo>
                  <a:pt x="2722972" y="19064"/>
                  <a:pt x="2731322" y="22911"/>
                  <a:pt x="2736900" y="27299"/>
                </a:cubicBezTo>
                <a:cubicBezTo>
                  <a:pt x="2742478" y="31687"/>
                  <a:pt x="2743134" y="36506"/>
                  <a:pt x="2738868" y="41754"/>
                </a:cubicBezTo>
                <a:cubicBezTo>
                  <a:pt x="2734602" y="47003"/>
                  <a:pt x="2729561" y="55435"/>
                  <a:pt x="2723746" y="67050"/>
                </a:cubicBezTo>
                <a:cubicBezTo>
                  <a:pt x="2717931" y="78666"/>
                  <a:pt x="2709359" y="90511"/>
                  <a:pt x="2698031" y="102585"/>
                </a:cubicBezTo>
                <a:cubicBezTo>
                  <a:pt x="2726381" y="101797"/>
                  <a:pt x="2743909" y="98900"/>
                  <a:pt x="2750612" y="93895"/>
                </a:cubicBezTo>
                <a:cubicBezTo>
                  <a:pt x="2757317" y="88890"/>
                  <a:pt x="2765085" y="88317"/>
                  <a:pt x="2773919" y="92174"/>
                </a:cubicBezTo>
                <a:cubicBezTo>
                  <a:pt x="2782753" y="96032"/>
                  <a:pt x="2789862" y="100854"/>
                  <a:pt x="2795246" y="106640"/>
                </a:cubicBezTo>
                <a:cubicBezTo>
                  <a:pt x="2800631" y="112426"/>
                  <a:pt x="2801036" y="117811"/>
                  <a:pt x="2796462" y="122794"/>
                </a:cubicBezTo>
                <a:cubicBezTo>
                  <a:pt x="2791887" y="127777"/>
                  <a:pt x="2788715" y="139594"/>
                  <a:pt x="2786943" y="158243"/>
                </a:cubicBezTo>
                <a:cubicBezTo>
                  <a:pt x="2785173" y="176893"/>
                  <a:pt x="2783613" y="195650"/>
                  <a:pt x="2782265" y="214514"/>
                </a:cubicBezTo>
                <a:cubicBezTo>
                  <a:pt x="2780917" y="233379"/>
                  <a:pt x="2776938" y="249651"/>
                  <a:pt x="2770327" y="263332"/>
                </a:cubicBezTo>
                <a:cubicBezTo>
                  <a:pt x="2763716" y="277012"/>
                  <a:pt x="2753459" y="287413"/>
                  <a:pt x="2739556" y="294533"/>
                </a:cubicBezTo>
                <a:cubicBezTo>
                  <a:pt x="2725654" y="301653"/>
                  <a:pt x="2718175" y="299864"/>
                  <a:pt x="2717121" y="289166"/>
                </a:cubicBezTo>
                <a:cubicBezTo>
                  <a:pt x="2716067" y="278468"/>
                  <a:pt x="2710345" y="266293"/>
                  <a:pt x="2699956" y="252641"/>
                </a:cubicBezTo>
                <a:cubicBezTo>
                  <a:pt x="2689566" y="238989"/>
                  <a:pt x="2690972" y="235361"/>
                  <a:pt x="2704172" y="241757"/>
                </a:cubicBezTo>
                <a:cubicBezTo>
                  <a:pt x="2717372" y="248153"/>
                  <a:pt x="2726589" y="251752"/>
                  <a:pt x="2731823" y="252555"/>
                </a:cubicBezTo>
                <a:cubicBezTo>
                  <a:pt x="2737058" y="253358"/>
                  <a:pt x="2741930" y="248551"/>
                  <a:pt x="2746439" y="238133"/>
                </a:cubicBezTo>
                <a:cubicBezTo>
                  <a:pt x="2750950" y="227714"/>
                  <a:pt x="2754104" y="211937"/>
                  <a:pt x="2755904" y="190799"/>
                </a:cubicBezTo>
                <a:cubicBezTo>
                  <a:pt x="2757704" y="169662"/>
                  <a:pt x="2758604" y="151980"/>
                  <a:pt x="2758604" y="137755"/>
                </a:cubicBezTo>
                <a:cubicBezTo>
                  <a:pt x="2758604" y="124920"/>
                  <a:pt x="2757367" y="117675"/>
                  <a:pt x="2754893" y="116019"/>
                </a:cubicBezTo>
                <a:cubicBezTo>
                  <a:pt x="2752419" y="114362"/>
                  <a:pt x="2746271" y="114767"/>
                  <a:pt x="2736448" y="117234"/>
                </a:cubicBezTo>
                <a:lnTo>
                  <a:pt x="2708312" y="124289"/>
                </a:lnTo>
                <a:cubicBezTo>
                  <a:pt x="2701487" y="125221"/>
                  <a:pt x="2695421" y="122984"/>
                  <a:pt x="2690115" y="117578"/>
                </a:cubicBezTo>
                <a:cubicBezTo>
                  <a:pt x="2676391" y="133166"/>
                  <a:pt x="2662105" y="145161"/>
                  <a:pt x="2647255" y="153565"/>
                </a:cubicBezTo>
                <a:cubicBezTo>
                  <a:pt x="2643543" y="155666"/>
                  <a:pt x="2640748" y="156944"/>
                  <a:pt x="2638870" y="157400"/>
                </a:cubicBezTo>
                <a:lnTo>
                  <a:pt x="2637208" y="156767"/>
                </a:lnTo>
                <a:lnTo>
                  <a:pt x="2636890" y="162330"/>
                </a:lnTo>
                <a:cubicBezTo>
                  <a:pt x="2636684" y="169662"/>
                  <a:pt x="2636805" y="178725"/>
                  <a:pt x="2637253" y="189519"/>
                </a:cubicBezTo>
                <a:cubicBezTo>
                  <a:pt x="2638150" y="211108"/>
                  <a:pt x="2637439" y="227456"/>
                  <a:pt x="2635124" y="238563"/>
                </a:cubicBezTo>
                <a:cubicBezTo>
                  <a:pt x="2632808" y="249669"/>
                  <a:pt x="2629696" y="258603"/>
                  <a:pt x="2625788" y="265365"/>
                </a:cubicBezTo>
                <a:cubicBezTo>
                  <a:pt x="2621881" y="272126"/>
                  <a:pt x="2617697" y="272226"/>
                  <a:pt x="2613237" y="265666"/>
                </a:cubicBezTo>
                <a:cubicBezTo>
                  <a:pt x="2608777" y="259105"/>
                  <a:pt x="2605364" y="253656"/>
                  <a:pt x="2602998" y="249318"/>
                </a:cubicBezTo>
                <a:cubicBezTo>
                  <a:pt x="2600632" y="244980"/>
                  <a:pt x="2598319" y="242635"/>
                  <a:pt x="2596061" y="242284"/>
                </a:cubicBezTo>
                <a:cubicBezTo>
                  <a:pt x="2593803" y="241933"/>
                  <a:pt x="2582577" y="243406"/>
                  <a:pt x="2562386" y="246704"/>
                </a:cubicBezTo>
                <a:cubicBezTo>
                  <a:pt x="2557683" y="266809"/>
                  <a:pt x="2552316" y="272309"/>
                  <a:pt x="2546286" y="263203"/>
                </a:cubicBezTo>
                <a:cubicBezTo>
                  <a:pt x="2540256" y="254097"/>
                  <a:pt x="2537241" y="241972"/>
                  <a:pt x="2537241" y="226829"/>
                </a:cubicBezTo>
                <a:cubicBezTo>
                  <a:pt x="2537241" y="212560"/>
                  <a:pt x="2536800" y="194832"/>
                  <a:pt x="2535918" y="173645"/>
                </a:cubicBezTo>
                <a:cubicBezTo>
                  <a:pt x="2535036" y="152457"/>
                  <a:pt x="2531888" y="137120"/>
                  <a:pt x="2526475" y="127634"/>
                </a:cubicBezTo>
                <a:cubicBezTo>
                  <a:pt x="2521062" y="118148"/>
                  <a:pt x="2521983" y="113405"/>
                  <a:pt x="2529239" y="113405"/>
                </a:cubicBezTo>
                <a:cubicBezTo>
                  <a:pt x="2534029" y="113405"/>
                  <a:pt x="2539629" y="113842"/>
                  <a:pt x="2546039" y="114717"/>
                </a:cubicBezTo>
                <a:cubicBezTo>
                  <a:pt x="2552922" y="106070"/>
                  <a:pt x="2560601" y="92698"/>
                  <a:pt x="2569076" y="74600"/>
                </a:cubicBezTo>
                <a:cubicBezTo>
                  <a:pt x="2577551" y="56503"/>
                  <a:pt x="2580215" y="42245"/>
                  <a:pt x="2577067" y="31827"/>
                </a:cubicBezTo>
                <a:cubicBezTo>
                  <a:pt x="2573920" y="21409"/>
                  <a:pt x="2581846" y="20323"/>
                  <a:pt x="2600847" y="28568"/>
                </a:cubicBezTo>
                <a:cubicBezTo>
                  <a:pt x="2617051" y="36398"/>
                  <a:pt x="2622060" y="43292"/>
                  <a:pt x="2615872" y="49250"/>
                </a:cubicBezTo>
                <a:cubicBezTo>
                  <a:pt x="2609684" y="55209"/>
                  <a:pt x="2603019" y="63544"/>
                  <a:pt x="2595878" y="74256"/>
                </a:cubicBezTo>
                <a:cubicBezTo>
                  <a:pt x="2588737" y="84968"/>
                  <a:pt x="2577795" y="98455"/>
                  <a:pt x="2563053" y="114717"/>
                </a:cubicBezTo>
                <a:cubicBezTo>
                  <a:pt x="2580405" y="112222"/>
                  <a:pt x="2592465" y="107999"/>
                  <a:pt x="2599234" y="102048"/>
                </a:cubicBezTo>
                <a:cubicBezTo>
                  <a:pt x="2606002" y="96096"/>
                  <a:pt x="2613330" y="95042"/>
                  <a:pt x="2621217" y="98886"/>
                </a:cubicBezTo>
                <a:cubicBezTo>
                  <a:pt x="2629104" y="102729"/>
                  <a:pt x="2636006" y="106730"/>
                  <a:pt x="2641921" y="110888"/>
                </a:cubicBezTo>
                <a:cubicBezTo>
                  <a:pt x="2647836" y="115047"/>
                  <a:pt x="2649173" y="119926"/>
                  <a:pt x="2645933" y="125526"/>
                </a:cubicBezTo>
                <a:cubicBezTo>
                  <a:pt x="2642692" y="131126"/>
                  <a:pt x="2640211" y="137794"/>
                  <a:pt x="2638490" y="145531"/>
                </a:cubicBezTo>
                <a:cubicBezTo>
                  <a:pt x="2638060" y="147465"/>
                  <a:pt x="2637712" y="149832"/>
                  <a:pt x="2637445" y="152632"/>
                </a:cubicBezTo>
                <a:lnTo>
                  <a:pt x="2637423" y="153004"/>
                </a:lnTo>
                <a:lnTo>
                  <a:pt x="2638612" y="150270"/>
                </a:lnTo>
                <a:cubicBezTo>
                  <a:pt x="2640404" y="147437"/>
                  <a:pt x="2643113" y="143781"/>
                  <a:pt x="2646739" y="139303"/>
                </a:cubicBezTo>
                <a:cubicBezTo>
                  <a:pt x="2661245" y="121393"/>
                  <a:pt x="2674516" y="100918"/>
                  <a:pt x="2686555" y="77881"/>
                </a:cubicBezTo>
                <a:cubicBezTo>
                  <a:pt x="2698594" y="54843"/>
                  <a:pt x="2703039" y="37904"/>
                  <a:pt x="2699891" y="27063"/>
                </a:cubicBezTo>
                <a:cubicBezTo>
                  <a:pt x="2697531" y="18932"/>
                  <a:pt x="2699183" y="14780"/>
                  <a:pt x="2704848" y="14606"/>
                </a:cubicBezTo>
                <a:close/>
                <a:moveTo>
                  <a:pt x="6332866" y="14264"/>
                </a:moveTo>
                <a:cubicBezTo>
                  <a:pt x="6337097" y="15512"/>
                  <a:pt x="6343285" y="19269"/>
                  <a:pt x="6351430" y="25535"/>
                </a:cubicBezTo>
                <a:cubicBezTo>
                  <a:pt x="6364565" y="37352"/>
                  <a:pt x="6367477" y="45181"/>
                  <a:pt x="6360163" y="49025"/>
                </a:cubicBezTo>
                <a:cubicBezTo>
                  <a:pt x="6352849" y="52868"/>
                  <a:pt x="6341785" y="62644"/>
                  <a:pt x="6326973" y="78354"/>
                </a:cubicBezTo>
                <a:cubicBezTo>
                  <a:pt x="6312159" y="94064"/>
                  <a:pt x="6298467" y="105206"/>
                  <a:pt x="6285899" y="111781"/>
                </a:cubicBezTo>
                <a:cubicBezTo>
                  <a:pt x="6273329" y="118356"/>
                  <a:pt x="6267539" y="119431"/>
                  <a:pt x="6268529" y="115008"/>
                </a:cubicBezTo>
                <a:cubicBezTo>
                  <a:pt x="6269519" y="110584"/>
                  <a:pt x="6273885" y="104496"/>
                  <a:pt x="6281629" y="96745"/>
                </a:cubicBezTo>
                <a:cubicBezTo>
                  <a:pt x="6289373" y="88994"/>
                  <a:pt x="6297883" y="78494"/>
                  <a:pt x="6307161" y="65243"/>
                </a:cubicBezTo>
                <a:cubicBezTo>
                  <a:pt x="6316439" y="51993"/>
                  <a:pt x="6321749" y="42701"/>
                  <a:pt x="6323089" y="37366"/>
                </a:cubicBezTo>
                <a:cubicBezTo>
                  <a:pt x="6324431" y="32031"/>
                  <a:pt x="6325417" y="25593"/>
                  <a:pt x="6326047" y="18050"/>
                </a:cubicBezTo>
                <a:cubicBezTo>
                  <a:pt x="6326363" y="14278"/>
                  <a:pt x="6328636" y="13016"/>
                  <a:pt x="6332866" y="14264"/>
                </a:cubicBezTo>
                <a:close/>
                <a:moveTo>
                  <a:pt x="4189741" y="14264"/>
                </a:moveTo>
                <a:cubicBezTo>
                  <a:pt x="4193972" y="15512"/>
                  <a:pt x="4200159" y="19269"/>
                  <a:pt x="4208305" y="25535"/>
                </a:cubicBezTo>
                <a:cubicBezTo>
                  <a:pt x="4221440" y="37352"/>
                  <a:pt x="4224351" y="45181"/>
                  <a:pt x="4217038" y="49025"/>
                </a:cubicBezTo>
                <a:cubicBezTo>
                  <a:pt x="4209724" y="52868"/>
                  <a:pt x="4198661" y="62644"/>
                  <a:pt x="4183848" y="78354"/>
                </a:cubicBezTo>
                <a:cubicBezTo>
                  <a:pt x="4169034" y="94064"/>
                  <a:pt x="4155343" y="105206"/>
                  <a:pt x="4142774" y="111781"/>
                </a:cubicBezTo>
                <a:cubicBezTo>
                  <a:pt x="4130204" y="118356"/>
                  <a:pt x="4124415" y="119431"/>
                  <a:pt x="4125404" y="115008"/>
                </a:cubicBezTo>
                <a:cubicBezTo>
                  <a:pt x="4126393" y="110584"/>
                  <a:pt x="4130760" y="104496"/>
                  <a:pt x="4138504" y="96745"/>
                </a:cubicBezTo>
                <a:cubicBezTo>
                  <a:pt x="4146247" y="88994"/>
                  <a:pt x="4154758" y="78494"/>
                  <a:pt x="4164037" y="65243"/>
                </a:cubicBezTo>
                <a:cubicBezTo>
                  <a:pt x="4173315" y="51993"/>
                  <a:pt x="4178624" y="42701"/>
                  <a:pt x="4179965" y="37366"/>
                </a:cubicBezTo>
                <a:cubicBezTo>
                  <a:pt x="4181306" y="32031"/>
                  <a:pt x="4182292" y="25593"/>
                  <a:pt x="4182923" y="18050"/>
                </a:cubicBezTo>
                <a:cubicBezTo>
                  <a:pt x="4183238" y="14278"/>
                  <a:pt x="4185511" y="13016"/>
                  <a:pt x="4189741" y="14264"/>
                </a:cubicBezTo>
                <a:close/>
                <a:moveTo>
                  <a:pt x="7340818" y="9446"/>
                </a:moveTo>
                <a:cubicBezTo>
                  <a:pt x="7365799" y="33924"/>
                  <a:pt x="7383986" y="58020"/>
                  <a:pt x="7395379" y="81731"/>
                </a:cubicBezTo>
                <a:cubicBezTo>
                  <a:pt x="7406773" y="105443"/>
                  <a:pt x="7412469" y="132212"/>
                  <a:pt x="7412469" y="162040"/>
                </a:cubicBezTo>
                <a:cubicBezTo>
                  <a:pt x="7412469" y="192312"/>
                  <a:pt x="7406712" y="219433"/>
                  <a:pt x="7395197" y="243403"/>
                </a:cubicBezTo>
                <a:cubicBezTo>
                  <a:pt x="7383681" y="267372"/>
                  <a:pt x="7365541" y="290672"/>
                  <a:pt x="7340775" y="313300"/>
                </a:cubicBezTo>
                <a:lnTo>
                  <a:pt x="7321889" y="294758"/>
                </a:lnTo>
                <a:cubicBezTo>
                  <a:pt x="7342840" y="274768"/>
                  <a:pt x="7358425" y="254337"/>
                  <a:pt x="7368642" y="233465"/>
                </a:cubicBezTo>
                <a:cubicBezTo>
                  <a:pt x="7378859" y="212593"/>
                  <a:pt x="7383968" y="188784"/>
                  <a:pt x="7383968" y="162040"/>
                </a:cubicBezTo>
                <a:cubicBezTo>
                  <a:pt x="7383968" y="135769"/>
                  <a:pt x="7378913" y="112304"/>
                  <a:pt x="7368803" y="91647"/>
                </a:cubicBezTo>
                <a:cubicBezTo>
                  <a:pt x="7358693" y="70990"/>
                  <a:pt x="7343055" y="50107"/>
                  <a:pt x="7321889" y="28999"/>
                </a:cubicBezTo>
                <a:close/>
                <a:moveTo>
                  <a:pt x="6920717" y="9446"/>
                </a:moveTo>
                <a:lnTo>
                  <a:pt x="6939733" y="28999"/>
                </a:lnTo>
                <a:cubicBezTo>
                  <a:pt x="6918509" y="50122"/>
                  <a:pt x="6902857" y="70990"/>
                  <a:pt x="6892775" y="91604"/>
                </a:cubicBezTo>
                <a:cubicBezTo>
                  <a:pt x="6882695" y="112218"/>
                  <a:pt x="6877653" y="135697"/>
                  <a:pt x="6877653" y="162040"/>
                </a:cubicBezTo>
                <a:cubicBezTo>
                  <a:pt x="6877653" y="188856"/>
                  <a:pt x="6882751" y="212682"/>
                  <a:pt x="6892947" y="233519"/>
                </a:cubicBezTo>
                <a:cubicBezTo>
                  <a:pt x="6903143" y="254355"/>
                  <a:pt x="6918738" y="274761"/>
                  <a:pt x="6939733" y="294737"/>
                </a:cubicBezTo>
                <a:lnTo>
                  <a:pt x="6920781" y="313300"/>
                </a:lnTo>
                <a:cubicBezTo>
                  <a:pt x="6896031" y="290686"/>
                  <a:pt x="6877905" y="267412"/>
                  <a:pt x="6866403" y="243478"/>
                </a:cubicBezTo>
                <a:cubicBezTo>
                  <a:pt x="6854903" y="219544"/>
                  <a:pt x="6849153" y="192398"/>
                  <a:pt x="6849153" y="162040"/>
                </a:cubicBezTo>
                <a:cubicBezTo>
                  <a:pt x="6849153" y="132112"/>
                  <a:pt x="6854835" y="105321"/>
                  <a:pt x="6866199" y="81667"/>
                </a:cubicBezTo>
                <a:cubicBezTo>
                  <a:pt x="6877564" y="58012"/>
                  <a:pt x="6895737" y="33939"/>
                  <a:pt x="6920717" y="9446"/>
                </a:cubicBezTo>
                <a:close/>
                <a:moveTo>
                  <a:pt x="3388615" y="8166"/>
                </a:moveTo>
                <a:cubicBezTo>
                  <a:pt x="3394452" y="9119"/>
                  <a:pt x="3401901" y="11410"/>
                  <a:pt x="3410964" y="15038"/>
                </a:cubicBezTo>
                <a:cubicBezTo>
                  <a:pt x="3420027" y="18666"/>
                  <a:pt x="3423415" y="23556"/>
                  <a:pt x="3421128" y="29708"/>
                </a:cubicBezTo>
                <a:cubicBezTo>
                  <a:pt x="3418841" y="35860"/>
                  <a:pt x="3416836" y="56102"/>
                  <a:pt x="3415116" y="90432"/>
                </a:cubicBezTo>
                <a:cubicBezTo>
                  <a:pt x="3424924" y="88783"/>
                  <a:pt x="3437193" y="85671"/>
                  <a:pt x="3451920" y="81097"/>
                </a:cubicBezTo>
                <a:cubicBezTo>
                  <a:pt x="3466647" y="76522"/>
                  <a:pt x="3478592" y="78268"/>
                  <a:pt x="3487756" y="86334"/>
                </a:cubicBezTo>
                <a:cubicBezTo>
                  <a:pt x="3496919" y="94401"/>
                  <a:pt x="3496109" y="99603"/>
                  <a:pt x="3485325" y="101940"/>
                </a:cubicBezTo>
                <a:cubicBezTo>
                  <a:pt x="3474542" y="104277"/>
                  <a:pt x="3452035" y="107447"/>
                  <a:pt x="3417804" y="111448"/>
                </a:cubicBezTo>
                <a:cubicBezTo>
                  <a:pt x="3434582" y="135381"/>
                  <a:pt x="3452956" y="156888"/>
                  <a:pt x="3472925" y="175968"/>
                </a:cubicBezTo>
                <a:cubicBezTo>
                  <a:pt x="3492894" y="195047"/>
                  <a:pt x="3510747" y="208144"/>
                  <a:pt x="3526485" y="215256"/>
                </a:cubicBezTo>
                <a:cubicBezTo>
                  <a:pt x="3542224" y="222369"/>
                  <a:pt x="3544690" y="227216"/>
                  <a:pt x="3533885" y="229797"/>
                </a:cubicBezTo>
                <a:cubicBezTo>
                  <a:pt x="3523080" y="232379"/>
                  <a:pt x="3510507" y="232963"/>
                  <a:pt x="3496166" y="231550"/>
                </a:cubicBezTo>
                <a:cubicBezTo>
                  <a:pt x="3481827" y="230138"/>
                  <a:pt x="3472225" y="225549"/>
                  <a:pt x="3467364" y="217784"/>
                </a:cubicBezTo>
                <a:cubicBezTo>
                  <a:pt x="3462503" y="210019"/>
                  <a:pt x="3455835" y="199446"/>
                  <a:pt x="3447359" y="186067"/>
                </a:cubicBezTo>
                <a:cubicBezTo>
                  <a:pt x="3438884" y="172687"/>
                  <a:pt x="3428137" y="151213"/>
                  <a:pt x="3415116" y="121643"/>
                </a:cubicBezTo>
                <a:lnTo>
                  <a:pt x="3415116" y="201103"/>
                </a:lnTo>
                <a:cubicBezTo>
                  <a:pt x="3419447" y="200371"/>
                  <a:pt x="3424236" y="199066"/>
                  <a:pt x="3429484" y="197188"/>
                </a:cubicBezTo>
                <a:cubicBezTo>
                  <a:pt x="3434733" y="195309"/>
                  <a:pt x="3441072" y="197245"/>
                  <a:pt x="3448500" y="202995"/>
                </a:cubicBezTo>
                <a:cubicBezTo>
                  <a:pt x="3455928" y="208746"/>
                  <a:pt x="3456017" y="213704"/>
                  <a:pt x="3448768" y="217870"/>
                </a:cubicBezTo>
                <a:cubicBezTo>
                  <a:pt x="3441519" y="222036"/>
                  <a:pt x="3430302" y="225309"/>
                  <a:pt x="3415116" y="227689"/>
                </a:cubicBezTo>
                <a:cubicBezTo>
                  <a:pt x="3415976" y="246217"/>
                  <a:pt x="3415324" y="265343"/>
                  <a:pt x="3413158" y="285068"/>
                </a:cubicBezTo>
                <a:cubicBezTo>
                  <a:pt x="3410993" y="304793"/>
                  <a:pt x="3405576" y="309622"/>
                  <a:pt x="3396907" y="299555"/>
                </a:cubicBezTo>
                <a:cubicBezTo>
                  <a:pt x="3388238" y="289488"/>
                  <a:pt x="3385030" y="279518"/>
                  <a:pt x="3387281" y="269645"/>
                </a:cubicBezTo>
                <a:cubicBezTo>
                  <a:pt x="3389533" y="259772"/>
                  <a:pt x="3391103" y="246877"/>
                  <a:pt x="3391992" y="230959"/>
                </a:cubicBezTo>
                <a:cubicBezTo>
                  <a:pt x="3380879" y="231862"/>
                  <a:pt x="3370227" y="230676"/>
                  <a:pt x="3360038" y="227399"/>
                </a:cubicBezTo>
                <a:cubicBezTo>
                  <a:pt x="3349850" y="224122"/>
                  <a:pt x="3348753" y="220770"/>
                  <a:pt x="3356747" y="217343"/>
                </a:cubicBezTo>
                <a:cubicBezTo>
                  <a:pt x="3364742" y="213916"/>
                  <a:pt x="3376491" y="210574"/>
                  <a:pt x="3391992" y="207319"/>
                </a:cubicBezTo>
                <a:lnTo>
                  <a:pt x="3391992" y="136486"/>
                </a:lnTo>
                <a:cubicBezTo>
                  <a:pt x="3384463" y="158656"/>
                  <a:pt x="3372888" y="178470"/>
                  <a:pt x="3357264" y="195929"/>
                </a:cubicBezTo>
                <a:cubicBezTo>
                  <a:pt x="3341640" y="213389"/>
                  <a:pt x="3326651" y="225169"/>
                  <a:pt x="3312296" y="231271"/>
                </a:cubicBezTo>
                <a:lnTo>
                  <a:pt x="3304325" y="233871"/>
                </a:lnTo>
                <a:lnTo>
                  <a:pt x="3304278" y="235307"/>
                </a:lnTo>
                <a:cubicBezTo>
                  <a:pt x="3303128" y="256416"/>
                  <a:pt x="3300767" y="271081"/>
                  <a:pt x="3297196" y="279303"/>
                </a:cubicBezTo>
                <a:cubicBezTo>
                  <a:pt x="3292435" y="290266"/>
                  <a:pt x="3286574" y="289732"/>
                  <a:pt x="3279611" y="277701"/>
                </a:cubicBezTo>
                <a:cubicBezTo>
                  <a:pt x="3272650" y="265669"/>
                  <a:pt x="3270746" y="255918"/>
                  <a:pt x="3273900" y="248447"/>
                </a:cubicBezTo>
                <a:cubicBezTo>
                  <a:pt x="3277055" y="240976"/>
                  <a:pt x="3279529" y="228496"/>
                  <a:pt x="3281321" y="211008"/>
                </a:cubicBezTo>
                <a:cubicBezTo>
                  <a:pt x="3283114" y="193520"/>
                  <a:pt x="3284010" y="175849"/>
                  <a:pt x="3284010" y="157996"/>
                </a:cubicBezTo>
                <a:cubicBezTo>
                  <a:pt x="3284010" y="140960"/>
                  <a:pt x="3283631" y="131086"/>
                  <a:pt x="3282870" y="128376"/>
                </a:cubicBezTo>
                <a:cubicBezTo>
                  <a:pt x="3274825" y="141110"/>
                  <a:pt x="3265103" y="152722"/>
                  <a:pt x="3253702" y="163212"/>
                </a:cubicBezTo>
                <a:cubicBezTo>
                  <a:pt x="3242302" y="173702"/>
                  <a:pt x="3231231" y="181543"/>
                  <a:pt x="3220490" y="186734"/>
                </a:cubicBezTo>
                <a:cubicBezTo>
                  <a:pt x="3209750" y="191925"/>
                  <a:pt x="3209621" y="188010"/>
                  <a:pt x="3220103" y="174989"/>
                </a:cubicBezTo>
                <a:cubicBezTo>
                  <a:pt x="3230586" y="161968"/>
                  <a:pt x="3241882" y="146943"/>
                  <a:pt x="3253993" y="129914"/>
                </a:cubicBezTo>
                <a:cubicBezTo>
                  <a:pt x="3266103" y="112885"/>
                  <a:pt x="3276611" y="94186"/>
                  <a:pt x="3285516" y="73815"/>
                </a:cubicBezTo>
                <a:cubicBezTo>
                  <a:pt x="3294421" y="53445"/>
                  <a:pt x="3298196" y="38750"/>
                  <a:pt x="3296841" y="29730"/>
                </a:cubicBezTo>
                <a:cubicBezTo>
                  <a:pt x="3295486" y="20710"/>
                  <a:pt x="3300265" y="18372"/>
                  <a:pt x="3311178" y="22718"/>
                </a:cubicBezTo>
                <a:cubicBezTo>
                  <a:pt x="3322091" y="27063"/>
                  <a:pt x="3329318" y="31210"/>
                  <a:pt x="3332860" y="35161"/>
                </a:cubicBezTo>
                <a:cubicBezTo>
                  <a:pt x="3336402" y="39112"/>
                  <a:pt x="3336693" y="42769"/>
                  <a:pt x="3333731" y="46131"/>
                </a:cubicBezTo>
                <a:cubicBezTo>
                  <a:pt x="3330770" y="49494"/>
                  <a:pt x="3326647" y="56460"/>
                  <a:pt x="3321363" y="67029"/>
                </a:cubicBezTo>
                <a:cubicBezTo>
                  <a:pt x="3316079" y="77597"/>
                  <a:pt x="3305937" y="93702"/>
                  <a:pt x="3290937" y="115341"/>
                </a:cubicBezTo>
                <a:cubicBezTo>
                  <a:pt x="3305334" y="121335"/>
                  <a:pt x="3311397" y="130484"/>
                  <a:pt x="3309123" y="142788"/>
                </a:cubicBezTo>
                <a:cubicBezTo>
                  <a:pt x="3306851" y="155092"/>
                  <a:pt x="3305485" y="178180"/>
                  <a:pt x="3305026" y="212051"/>
                </a:cubicBezTo>
                <a:lnTo>
                  <a:pt x="3304557" y="226644"/>
                </a:lnTo>
                <a:lnTo>
                  <a:pt x="3311264" y="218838"/>
                </a:lnTo>
                <a:cubicBezTo>
                  <a:pt x="3324930" y="204447"/>
                  <a:pt x="3338442" y="187006"/>
                  <a:pt x="3351800" y="166514"/>
                </a:cubicBezTo>
                <a:cubicBezTo>
                  <a:pt x="3365158" y="146022"/>
                  <a:pt x="3374512" y="129710"/>
                  <a:pt x="3379860" y="117578"/>
                </a:cubicBezTo>
                <a:cubicBezTo>
                  <a:pt x="3371342" y="120288"/>
                  <a:pt x="3362767" y="122317"/>
                  <a:pt x="3354134" y="123665"/>
                </a:cubicBezTo>
                <a:cubicBezTo>
                  <a:pt x="3345501" y="125013"/>
                  <a:pt x="3337280" y="122457"/>
                  <a:pt x="3329472" y="115997"/>
                </a:cubicBezTo>
                <a:cubicBezTo>
                  <a:pt x="3321664" y="109537"/>
                  <a:pt x="3322783" y="105704"/>
                  <a:pt x="3332828" y="104500"/>
                </a:cubicBezTo>
                <a:cubicBezTo>
                  <a:pt x="3342873" y="103295"/>
                  <a:pt x="3353116" y="101786"/>
                  <a:pt x="3363555" y="99972"/>
                </a:cubicBezTo>
                <a:cubicBezTo>
                  <a:pt x="3373995" y="98158"/>
                  <a:pt x="3383474" y="96541"/>
                  <a:pt x="3391992" y="95121"/>
                </a:cubicBezTo>
                <a:cubicBezTo>
                  <a:pt x="3391992" y="75289"/>
                  <a:pt x="3391329" y="59615"/>
                  <a:pt x="3390002" y="48100"/>
                </a:cubicBezTo>
                <a:cubicBezTo>
                  <a:pt x="3388676" y="36585"/>
                  <a:pt x="3386654" y="26812"/>
                  <a:pt x="3383936" y="18781"/>
                </a:cubicBezTo>
                <a:cubicBezTo>
                  <a:pt x="3381219" y="10751"/>
                  <a:pt x="3382779" y="7212"/>
                  <a:pt x="3388615" y="8166"/>
                </a:cubicBezTo>
                <a:close/>
                <a:moveTo>
                  <a:pt x="4843645" y="5130"/>
                </a:moveTo>
                <a:cubicBezTo>
                  <a:pt x="4846331" y="4777"/>
                  <a:pt x="4849817" y="5689"/>
                  <a:pt x="4854105" y="7865"/>
                </a:cubicBezTo>
                <a:cubicBezTo>
                  <a:pt x="4862680" y="12217"/>
                  <a:pt x="4869865" y="17713"/>
                  <a:pt x="4875658" y="24352"/>
                </a:cubicBezTo>
                <a:cubicBezTo>
                  <a:pt x="4881452" y="30992"/>
                  <a:pt x="4879949" y="34914"/>
                  <a:pt x="4871151" y="36118"/>
                </a:cubicBezTo>
                <a:cubicBezTo>
                  <a:pt x="4862353" y="37323"/>
                  <a:pt x="4853051" y="39485"/>
                  <a:pt x="4843242" y="42604"/>
                </a:cubicBezTo>
                <a:cubicBezTo>
                  <a:pt x="4833433" y="45723"/>
                  <a:pt x="4820592" y="48487"/>
                  <a:pt x="4804717" y="50896"/>
                </a:cubicBezTo>
                <a:cubicBezTo>
                  <a:pt x="4815515" y="55399"/>
                  <a:pt x="4819476" y="60088"/>
                  <a:pt x="4816602" y="64964"/>
                </a:cubicBezTo>
                <a:cubicBezTo>
                  <a:pt x="4813726" y="69839"/>
                  <a:pt x="4810661" y="74729"/>
                  <a:pt x="4807406" y="79634"/>
                </a:cubicBezTo>
                <a:cubicBezTo>
                  <a:pt x="4824585" y="77038"/>
                  <a:pt x="4838947" y="73916"/>
                  <a:pt x="4850491" y="70266"/>
                </a:cubicBezTo>
                <a:cubicBezTo>
                  <a:pt x="4862035" y="66616"/>
                  <a:pt x="4871463" y="68391"/>
                  <a:pt x="4878777" y="75590"/>
                </a:cubicBezTo>
                <a:cubicBezTo>
                  <a:pt x="4886090" y="82789"/>
                  <a:pt x="4883767" y="87539"/>
                  <a:pt x="4871808" y="89840"/>
                </a:cubicBezTo>
                <a:cubicBezTo>
                  <a:pt x="4859848" y="92142"/>
                  <a:pt x="4850322" y="93956"/>
                  <a:pt x="4843231" y="95283"/>
                </a:cubicBezTo>
                <a:cubicBezTo>
                  <a:pt x="4836140" y="96609"/>
                  <a:pt x="4822492" y="98534"/>
                  <a:pt x="4802286" y="101058"/>
                </a:cubicBezTo>
                <a:cubicBezTo>
                  <a:pt x="4799132" y="110523"/>
                  <a:pt x="4794994" y="118230"/>
                  <a:pt x="4789875" y="124182"/>
                </a:cubicBezTo>
                <a:lnTo>
                  <a:pt x="4832336" y="118847"/>
                </a:lnTo>
                <a:cubicBezTo>
                  <a:pt x="4844425" y="117112"/>
                  <a:pt x="4860744" y="114420"/>
                  <a:pt x="4881294" y="110770"/>
                </a:cubicBezTo>
                <a:cubicBezTo>
                  <a:pt x="4901844" y="107120"/>
                  <a:pt x="4915882" y="105296"/>
                  <a:pt x="4923411" y="105296"/>
                </a:cubicBezTo>
                <a:cubicBezTo>
                  <a:pt x="4932904" y="105296"/>
                  <a:pt x="4940691" y="109049"/>
                  <a:pt x="4946771" y="116556"/>
                </a:cubicBezTo>
                <a:cubicBezTo>
                  <a:pt x="4952851" y="124063"/>
                  <a:pt x="4948743" y="128362"/>
                  <a:pt x="4934446" y="129452"/>
                </a:cubicBezTo>
                <a:cubicBezTo>
                  <a:pt x="4920149" y="130542"/>
                  <a:pt x="4901313" y="132212"/>
                  <a:pt x="4877938" y="134464"/>
                </a:cubicBezTo>
                <a:cubicBezTo>
                  <a:pt x="4854564" y="136715"/>
                  <a:pt x="4823438" y="139999"/>
                  <a:pt x="4784562" y="144315"/>
                </a:cubicBezTo>
                <a:cubicBezTo>
                  <a:pt x="4781507" y="151930"/>
                  <a:pt x="4777880" y="158684"/>
                  <a:pt x="4773678" y="164578"/>
                </a:cubicBezTo>
                <a:cubicBezTo>
                  <a:pt x="4775384" y="164764"/>
                  <a:pt x="4777438" y="165051"/>
                  <a:pt x="4779841" y="165438"/>
                </a:cubicBezTo>
                <a:cubicBezTo>
                  <a:pt x="4782242" y="165826"/>
                  <a:pt x="4793112" y="164725"/>
                  <a:pt x="4812450" y="162137"/>
                </a:cubicBezTo>
                <a:cubicBezTo>
                  <a:pt x="4831788" y="159548"/>
                  <a:pt x="4843475" y="156397"/>
                  <a:pt x="4847512" y="152683"/>
                </a:cubicBezTo>
                <a:cubicBezTo>
                  <a:pt x="4851548" y="148969"/>
                  <a:pt x="4860723" y="150378"/>
                  <a:pt x="4875034" y="156910"/>
                </a:cubicBezTo>
                <a:cubicBezTo>
                  <a:pt x="4889346" y="163442"/>
                  <a:pt x="4894476" y="169741"/>
                  <a:pt x="4890424" y="175806"/>
                </a:cubicBezTo>
                <a:cubicBezTo>
                  <a:pt x="4886374" y="181872"/>
                  <a:pt x="4885474" y="195108"/>
                  <a:pt x="4887725" y="215514"/>
                </a:cubicBezTo>
                <a:cubicBezTo>
                  <a:pt x="4889977" y="235921"/>
                  <a:pt x="4891102" y="251394"/>
                  <a:pt x="4891102" y="261934"/>
                </a:cubicBezTo>
                <a:cubicBezTo>
                  <a:pt x="4891102" y="272144"/>
                  <a:pt x="4889908" y="281551"/>
                  <a:pt x="4887521" y="290155"/>
                </a:cubicBezTo>
                <a:cubicBezTo>
                  <a:pt x="4885133" y="298759"/>
                  <a:pt x="4880903" y="306120"/>
                  <a:pt x="4874829" y="312236"/>
                </a:cubicBezTo>
                <a:cubicBezTo>
                  <a:pt x="4868757" y="318352"/>
                  <a:pt x="4863745" y="317767"/>
                  <a:pt x="4859794" y="310483"/>
                </a:cubicBezTo>
                <a:cubicBezTo>
                  <a:pt x="4855843" y="303198"/>
                  <a:pt x="4851430" y="294687"/>
                  <a:pt x="4846554" y="284950"/>
                </a:cubicBezTo>
                <a:cubicBezTo>
                  <a:pt x="4828844" y="284950"/>
                  <a:pt x="4807427" y="286620"/>
                  <a:pt x="4782303" y="289962"/>
                </a:cubicBezTo>
                <a:cubicBezTo>
                  <a:pt x="4776438" y="308217"/>
                  <a:pt x="4770132" y="311816"/>
                  <a:pt x="4763385" y="300760"/>
                </a:cubicBezTo>
                <a:cubicBezTo>
                  <a:pt x="4756638" y="289704"/>
                  <a:pt x="4754612" y="279081"/>
                  <a:pt x="4757308" y="268892"/>
                </a:cubicBezTo>
                <a:cubicBezTo>
                  <a:pt x="4760005" y="258704"/>
                  <a:pt x="4761578" y="242524"/>
                  <a:pt x="4762030" y="220354"/>
                </a:cubicBezTo>
                <a:cubicBezTo>
                  <a:pt x="4762482" y="198184"/>
                  <a:pt x="4762794" y="185522"/>
                  <a:pt x="4762966" y="182367"/>
                </a:cubicBezTo>
                <a:cubicBezTo>
                  <a:pt x="4747837" y="210259"/>
                  <a:pt x="4732023" y="231766"/>
                  <a:pt x="4715525" y="246887"/>
                </a:cubicBezTo>
                <a:cubicBezTo>
                  <a:pt x="4699026" y="262009"/>
                  <a:pt x="4681395" y="273033"/>
                  <a:pt x="4662631" y="279959"/>
                </a:cubicBezTo>
                <a:cubicBezTo>
                  <a:pt x="4643867" y="286886"/>
                  <a:pt x="4642279" y="283989"/>
                  <a:pt x="4657866" y="271269"/>
                </a:cubicBezTo>
                <a:cubicBezTo>
                  <a:pt x="4673454" y="258549"/>
                  <a:pt x="4689483" y="243069"/>
                  <a:pt x="4705953" y="224828"/>
                </a:cubicBezTo>
                <a:cubicBezTo>
                  <a:pt x="4722422" y="206588"/>
                  <a:pt x="4739993" y="180739"/>
                  <a:pt x="4758664" y="147284"/>
                </a:cubicBezTo>
                <a:cubicBezTo>
                  <a:pt x="4724089" y="154468"/>
                  <a:pt x="4702683" y="158738"/>
                  <a:pt x="4694445" y="160093"/>
                </a:cubicBezTo>
                <a:cubicBezTo>
                  <a:pt x="4686206" y="161448"/>
                  <a:pt x="4677078" y="157376"/>
                  <a:pt x="4667062" y="147875"/>
                </a:cubicBezTo>
                <a:cubicBezTo>
                  <a:pt x="4657045" y="138375"/>
                  <a:pt x="4657221" y="134302"/>
                  <a:pt x="4667589" y="135657"/>
                </a:cubicBezTo>
                <a:cubicBezTo>
                  <a:pt x="4677957" y="137013"/>
                  <a:pt x="4690031" y="137023"/>
                  <a:pt x="4703812" y="135690"/>
                </a:cubicBezTo>
                <a:cubicBezTo>
                  <a:pt x="4717593" y="134356"/>
                  <a:pt x="4737949" y="132004"/>
                  <a:pt x="4764880" y="128634"/>
                </a:cubicBezTo>
                <a:cubicBezTo>
                  <a:pt x="4768867" y="119069"/>
                  <a:pt x="4772193" y="110437"/>
                  <a:pt x="4774861" y="102736"/>
                </a:cubicBezTo>
                <a:cubicBezTo>
                  <a:pt x="4767963" y="104543"/>
                  <a:pt x="4761238" y="105446"/>
                  <a:pt x="4754684" y="105446"/>
                </a:cubicBezTo>
                <a:cubicBezTo>
                  <a:pt x="4747457" y="105446"/>
                  <a:pt x="4740914" y="102607"/>
                  <a:pt x="4735056" y="96928"/>
                </a:cubicBezTo>
                <a:cubicBezTo>
                  <a:pt x="4729198" y="91249"/>
                  <a:pt x="4730406" y="88091"/>
                  <a:pt x="4738681" y="87453"/>
                </a:cubicBezTo>
                <a:cubicBezTo>
                  <a:pt x="4746955" y="86815"/>
                  <a:pt x="4760592" y="85255"/>
                  <a:pt x="4779593" y="82774"/>
                </a:cubicBezTo>
                <a:cubicBezTo>
                  <a:pt x="4783637" y="70657"/>
                  <a:pt x="4785659" y="61565"/>
                  <a:pt x="4785659" y="55499"/>
                </a:cubicBezTo>
                <a:cubicBezTo>
                  <a:pt x="4781844" y="56360"/>
                  <a:pt x="4774807" y="57249"/>
                  <a:pt x="4764547" y="58167"/>
                </a:cubicBezTo>
                <a:cubicBezTo>
                  <a:pt x="4754286" y="59084"/>
                  <a:pt x="4744216" y="58701"/>
                  <a:pt x="4734335" y="57016"/>
                </a:cubicBezTo>
                <a:cubicBezTo>
                  <a:pt x="4724455" y="55331"/>
                  <a:pt x="4731177" y="51527"/>
                  <a:pt x="4754501" y="45604"/>
                </a:cubicBezTo>
                <a:cubicBezTo>
                  <a:pt x="4777826" y="39682"/>
                  <a:pt x="4797031" y="33706"/>
                  <a:pt x="4812116" y="27676"/>
                </a:cubicBezTo>
                <a:cubicBezTo>
                  <a:pt x="4827203" y="21646"/>
                  <a:pt x="4835828" y="15748"/>
                  <a:pt x="4837993" y="9983"/>
                </a:cubicBezTo>
                <a:cubicBezTo>
                  <a:pt x="4839076" y="7101"/>
                  <a:pt x="4840960" y="5483"/>
                  <a:pt x="4843645" y="5130"/>
                </a:cubicBezTo>
                <a:close/>
                <a:moveTo>
                  <a:pt x="515639" y="4133"/>
                </a:moveTo>
                <a:cubicBezTo>
                  <a:pt x="521955" y="5093"/>
                  <a:pt x="529854" y="7417"/>
                  <a:pt x="539333" y="11102"/>
                </a:cubicBezTo>
                <a:cubicBezTo>
                  <a:pt x="548812" y="14787"/>
                  <a:pt x="550790" y="20921"/>
                  <a:pt x="545270" y="29504"/>
                </a:cubicBezTo>
                <a:cubicBezTo>
                  <a:pt x="539749" y="38087"/>
                  <a:pt x="532163" y="57048"/>
                  <a:pt x="522512" y="86388"/>
                </a:cubicBezTo>
                <a:cubicBezTo>
                  <a:pt x="535991" y="83678"/>
                  <a:pt x="548331" y="81462"/>
                  <a:pt x="559531" y="79741"/>
                </a:cubicBezTo>
                <a:cubicBezTo>
                  <a:pt x="570730" y="78021"/>
                  <a:pt x="580453" y="75773"/>
                  <a:pt x="588698" y="72998"/>
                </a:cubicBezTo>
                <a:cubicBezTo>
                  <a:pt x="596944" y="70223"/>
                  <a:pt x="605745" y="71248"/>
                  <a:pt x="615103" y="76074"/>
                </a:cubicBezTo>
                <a:cubicBezTo>
                  <a:pt x="624459" y="80899"/>
                  <a:pt x="627675" y="85144"/>
                  <a:pt x="624750" y="88808"/>
                </a:cubicBezTo>
                <a:cubicBezTo>
                  <a:pt x="621825" y="92472"/>
                  <a:pt x="616060" y="95261"/>
                  <a:pt x="607455" y="97175"/>
                </a:cubicBezTo>
                <a:cubicBezTo>
                  <a:pt x="598851" y="99090"/>
                  <a:pt x="586698" y="101169"/>
                  <a:pt x="570995" y="103413"/>
                </a:cubicBezTo>
                <a:cubicBezTo>
                  <a:pt x="555294" y="105658"/>
                  <a:pt x="536048" y="108873"/>
                  <a:pt x="513262" y="113061"/>
                </a:cubicBezTo>
                <a:lnTo>
                  <a:pt x="477676" y="178762"/>
                </a:lnTo>
                <a:lnTo>
                  <a:pt x="486277" y="174925"/>
                </a:lnTo>
                <a:cubicBezTo>
                  <a:pt x="498216" y="172630"/>
                  <a:pt x="513997" y="169923"/>
                  <a:pt x="533621" y="166804"/>
                </a:cubicBezTo>
                <a:cubicBezTo>
                  <a:pt x="553246" y="163685"/>
                  <a:pt x="567428" y="160523"/>
                  <a:pt x="576169" y="157318"/>
                </a:cubicBezTo>
                <a:cubicBezTo>
                  <a:pt x="584909" y="154113"/>
                  <a:pt x="594122" y="156279"/>
                  <a:pt x="603809" y="163814"/>
                </a:cubicBezTo>
                <a:cubicBezTo>
                  <a:pt x="613496" y="171350"/>
                  <a:pt x="610044" y="177004"/>
                  <a:pt x="593453" y="180775"/>
                </a:cubicBezTo>
                <a:cubicBezTo>
                  <a:pt x="576861" y="184547"/>
                  <a:pt x="560413" y="187343"/>
                  <a:pt x="544108" y="189164"/>
                </a:cubicBezTo>
                <a:cubicBezTo>
                  <a:pt x="554906" y="193940"/>
                  <a:pt x="559179" y="200791"/>
                  <a:pt x="556928" y="209717"/>
                </a:cubicBezTo>
                <a:cubicBezTo>
                  <a:pt x="554676" y="218644"/>
                  <a:pt x="553550" y="232422"/>
                  <a:pt x="553550" y="251050"/>
                </a:cubicBezTo>
                <a:cubicBezTo>
                  <a:pt x="574488" y="250232"/>
                  <a:pt x="593743" y="248454"/>
                  <a:pt x="611317" y="245715"/>
                </a:cubicBezTo>
                <a:cubicBezTo>
                  <a:pt x="628890" y="242976"/>
                  <a:pt x="642553" y="247708"/>
                  <a:pt x="652305" y="259912"/>
                </a:cubicBezTo>
                <a:cubicBezTo>
                  <a:pt x="662056" y="272115"/>
                  <a:pt x="661059" y="278217"/>
                  <a:pt x="649315" y="278217"/>
                </a:cubicBezTo>
                <a:cubicBezTo>
                  <a:pt x="639922" y="278217"/>
                  <a:pt x="628754" y="277317"/>
                  <a:pt x="615812" y="275517"/>
                </a:cubicBezTo>
                <a:cubicBezTo>
                  <a:pt x="602871" y="273718"/>
                  <a:pt x="589505" y="273266"/>
                  <a:pt x="575717" y="274162"/>
                </a:cubicBezTo>
                <a:cubicBezTo>
                  <a:pt x="561929" y="275059"/>
                  <a:pt x="547728" y="275951"/>
                  <a:pt x="533116" y="276840"/>
                </a:cubicBezTo>
                <a:cubicBezTo>
                  <a:pt x="518503" y="277729"/>
                  <a:pt x="502116" y="279755"/>
                  <a:pt x="483954" y="282917"/>
                </a:cubicBezTo>
                <a:cubicBezTo>
                  <a:pt x="465792" y="286079"/>
                  <a:pt x="452793" y="287423"/>
                  <a:pt x="444956" y="286950"/>
                </a:cubicBezTo>
                <a:cubicBezTo>
                  <a:pt x="437119" y="286477"/>
                  <a:pt x="429837" y="283268"/>
                  <a:pt x="423112" y="277324"/>
                </a:cubicBezTo>
                <a:cubicBezTo>
                  <a:pt x="416387" y="271380"/>
                  <a:pt x="414669" y="267544"/>
                  <a:pt x="417961" y="265816"/>
                </a:cubicBezTo>
                <a:cubicBezTo>
                  <a:pt x="421251" y="264088"/>
                  <a:pt x="427278" y="263224"/>
                  <a:pt x="436040" y="263224"/>
                </a:cubicBezTo>
                <a:cubicBezTo>
                  <a:pt x="445117" y="263224"/>
                  <a:pt x="457123" y="262565"/>
                  <a:pt x="472059" y="261245"/>
                </a:cubicBezTo>
                <a:cubicBezTo>
                  <a:pt x="486994" y="259926"/>
                  <a:pt x="505110" y="257632"/>
                  <a:pt x="526405" y="254362"/>
                </a:cubicBezTo>
                <a:cubicBezTo>
                  <a:pt x="526405" y="223932"/>
                  <a:pt x="525770" y="206172"/>
                  <a:pt x="524501" y="201081"/>
                </a:cubicBezTo>
                <a:cubicBezTo>
                  <a:pt x="523232" y="195990"/>
                  <a:pt x="522325" y="192907"/>
                  <a:pt x="521780" y="191832"/>
                </a:cubicBezTo>
                <a:cubicBezTo>
                  <a:pt x="513534" y="193610"/>
                  <a:pt x="506224" y="194728"/>
                  <a:pt x="499850" y="195187"/>
                </a:cubicBezTo>
                <a:cubicBezTo>
                  <a:pt x="493476" y="195646"/>
                  <a:pt x="486636" y="192957"/>
                  <a:pt x="479330" y="187121"/>
                </a:cubicBezTo>
                <a:lnTo>
                  <a:pt x="476351" y="181210"/>
                </a:lnTo>
                <a:lnTo>
                  <a:pt x="474500" y="184626"/>
                </a:lnTo>
                <a:cubicBezTo>
                  <a:pt x="458941" y="207498"/>
                  <a:pt x="444092" y="226008"/>
                  <a:pt x="429952" y="240155"/>
                </a:cubicBezTo>
                <a:cubicBezTo>
                  <a:pt x="415813" y="254301"/>
                  <a:pt x="399107" y="265304"/>
                  <a:pt x="379834" y="273162"/>
                </a:cubicBezTo>
                <a:cubicBezTo>
                  <a:pt x="360560" y="281021"/>
                  <a:pt x="358484" y="278153"/>
                  <a:pt x="373606" y="264558"/>
                </a:cubicBezTo>
                <a:cubicBezTo>
                  <a:pt x="388728" y="250963"/>
                  <a:pt x="400652" y="239312"/>
                  <a:pt x="409378" y="229604"/>
                </a:cubicBezTo>
                <a:cubicBezTo>
                  <a:pt x="418104" y="219895"/>
                  <a:pt x="427461" y="208079"/>
                  <a:pt x="437449" y="194155"/>
                </a:cubicBezTo>
                <a:cubicBezTo>
                  <a:pt x="447437" y="180230"/>
                  <a:pt x="456449" y="165897"/>
                  <a:pt x="464487" y="151156"/>
                </a:cubicBezTo>
                <a:cubicBezTo>
                  <a:pt x="472525" y="136414"/>
                  <a:pt x="479218" y="124777"/>
                  <a:pt x="484567" y="116244"/>
                </a:cubicBezTo>
                <a:cubicBezTo>
                  <a:pt x="476981" y="118940"/>
                  <a:pt x="469804" y="120288"/>
                  <a:pt x="463035" y="120288"/>
                </a:cubicBezTo>
                <a:cubicBezTo>
                  <a:pt x="456496" y="120288"/>
                  <a:pt x="449899" y="116524"/>
                  <a:pt x="443246" y="108995"/>
                </a:cubicBezTo>
                <a:cubicBezTo>
                  <a:pt x="436592" y="101467"/>
                  <a:pt x="438083" y="97408"/>
                  <a:pt x="447720" y="96821"/>
                </a:cubicBezTo>
                <a:cubicBezTo>
                  <a:pt x="457357" y="96233"/>
                  <a:pt x="471733" y="94698"/>
                  <a:pt x="490848" y="92217"/>
                </a:cubicBezTo>
                <a:cubicBezTo>
                  <a:pt x="500183" y="70994"/>
                  <a:pt x="506192" y="54037"/>
                  <a:pt x="508874" y="41345"/>
                </a:cubicBezTo>
                <a:cubicBezTo>
                  <a:pt x="511555" y="28654"/>
                  <a:pt x="511774" y="19039"/>
                  <a:pt x="509530" y="12500"/>
                </a:cubicBezTo>
                <a:cubicBezTo>
                  <a:pt x="507286" y="5961"/>
                  <a:pt x="509322" y="3172"/>
                  <a:pt x="515639" y="4133"/>
                </a:cubicBezTo>
                <a:close/>
                <a:moveTo>
                  <a:pt x="1563537" y="1"/>
                </a:moveTo>
                <a:cubicBezTo>
                  <a:pt x="1566034" y="2"/>
                  <a:pt x="1569051" y="304"/>
                  <a:pt x="1572587" y="906"/>
                </a:cubicBezTo>
                <a:cubicBezTo>
                  <a:pt x="1586733" y="3315"/>
                  <a:pt x="1595309" y="8126"/>
                  <a:pt x="1598313" y="15339"/>
                </a:cubicBezTo>
                <a:lnTo>
                  <a:pt x="1596607" y="37406"/>
                </a:lnTo>
                <a:lnTo>
                  <a:pt x="1625879" y="33871"/>
                </a:lnTo>
                <a:cubicBezTo>
                  <a:pt x="1641079" y="31182"/>
                  <a:pt x="1652168" y="28464"/>
                  <a:pt x="1659144" y="25718"/>
                </a:cubicBezTo>
                <a:cubicBezTo>
                  <a:pt x="1666121" y="22972"/>
                  <a:pt x="1677597" y="27955"/>
                  <a:pt x="1693572" y="40668"/>
                </a:cubicBezTo>
                <a:cubicBezTo>
                  <a:pt x="1709547" y="53380"/>
                  <a:pt x="1711676" y="60586"/>
                  <a:pt x="1699960" y="62286"/>
                </a:cubicBezTo>
                <a:cubicBezTo>
                  <a:pt x="1688244" y="63985"/>
                  <a:pt x="1675395" y="68452"/>
                  <a:pt x="1661414" y="75687"/>
                </a:cubicBezTo>
                <a:cubicBezTo>
                  <a:pt x="1657918" y="77495"/>
                  <a:pt x="1655057" y="78733"/>
                  <a:pt x="1652829" y="79400"/>
                </a:cubicBezTo>
                <a:lnTo>
                  <a:pt x="1649612" y="79593"/>
                </a:lnTo>
                <a:lnTo>
                  <a:pt x="1654791" y="83210"/>
                </a:lnTo>
                <a:cubicBezTo>
                  <a:pt x="1657869" y="86006"/>
                  <a:pt x="1660618" y="89220"/>
                  <a:pt x="1663038" y="92852"/>
                </a:cubicBezTo>
                <a:cubicBezTo>
                  <a:pt x="1667878" y="100115"/>
                  <a:pt x="1664798" y="105529"/>
                  <a:pt x="1653799" y="109092"/>
                </a:cubicBezTo>
                <a:cubicBezTo>
                  <a:pt x="1642800" y="112656"/>
                  <a:pt x="1631651" y="120145"/>
                  <a:pt x="1620351" y="131560"/>
                </a:cubicBezTo>
                <a:cubicBezTo>
                  <a:pt x="1636813" y="149872"/>
                  <a:pt x="1653702" y="164800"/>
                  <a:pt x="1671018" y="176344"/>
                </a:cubicBezTo>
                <a:cubicBezTo>
                  <a:pt x="1688334" y="187888"/>
                  <a:pt x="1706715" y="198027"/>
                  <a:pt x="1726160" y="206760"/>
                </a:cubicBezTo>
                <a:cubicBezTo>
                  <a:pt x="1745605" y="215493"/>
                  <a:pt x="1750904" y="220584"/>
                  <a:pt x="1742056" y="222032"/>
                </a:cubicBezTo>
                <a:cubicBezTo>
                  <a:pt x="1733208" y="223480"/>
                  <a:pt x="1719363" y="224431"/>
                  <a:pt x="1700520" y="224882"/>
                </a:cubicBezTo>
                <a:cubicBezTo>
                  <a:pt x="1681676" y="225334"/>
                  <a:pt x="1667824" y="219745"/>
                  <a:pt x="1658962" y="208115"/>
                </a:cubicBezTo>
                <a:cubicBezTo>
                  <a:pt x="1650099" y="196485"/>
                  <a:pt x="1642076" y="186404"/>
                  <a:pt x="1634892" y="177871"/>
                </a:cubicBezTo>
                <a:cubicBezTo>
                  <a:pt x="1627707" y="169339"/>
                  <a:pt x="1619178" y="158562"/>
                  <a:pt x="1609305" y="145541"/>
                </a:cubicBezTo>
                <a:cubicBezTo>
                  <a:pt x="1599432" y="132520"/>
                  <a:pt x="1591129" y="123264"/>
                  <a:pt x="1584396" y="117772"/>
                </a:cubicBezTo>
                <a:cubicBezTo>
                  <a:pt x="1577663" y="112279"/>
                  <a:pt x="1577947" y="108597"/>
                  <a:pt x="1585246" y="106726"/>
                </a:cubicBezTo>
                <a:cubicBezTo>
                  <a:pt x="1592545" y="104855"/>
                  <a:pt x="1601672" y="109770"/>
                  <a:pt x="1612628" y="121471"/>
                </a:cubicBezTo>
                <a:cubicBezTo>
                  <a:pt x="1616127" y="115391"/>
                  <a:pt x="1619612" y="109709"/>
                  <a:pt x="1623082" y="104424"/>
                </a:cubicBezTo>
                <a:cubicBezTo>
                  <a:pt x="1626553" y="99140"/>
                  <a:pt x="1627592" y="96326"/>
                  <a:pt x="1626201" y="95982"/>
                </a:cubicBezTo>
                <a:cubicBezTo>
                  <a:pt x="1619232" y="96856"/>
                  <a:pt x="1612539" y="98427"/>
                  <a:pt x="1606122" y="100692"/>
                </a:cubicBezTo>
                <a:cubicBezTo>
                  <a:pt x="1599704" y="102958"/>
                  <a:pt x="1593248" y="100692"/>
                  <a:pt x="1586751" y="93895"/>
                </a:cubicBezTo>
                <a:cubicBezTo>
                  <a:pt x="1580255" y="87098"/>
                  <a:pt x="1581532" y="83699"/>
                  <a:pt x="1590580" y="83699"/>
                </a:cubicBezTo>
                <a:cubicBezTo>
                  <a:pt x="1596474" y="83699"/>
                  <a:pt x="1603418" y="82649"/>
                  <a:pt x="1611413" y="80548"/>
                </a:cubicBezTo>
                <a:cubicBezTo>
                  <a:pt x="1619408" y="78447"/>
                  <a:pt x="1625065" y="76196"/>
                  <a:pt x="1628385" y="73794"/>
                </a:cubicBezTo>
                <a:cubicBezTo>
                  <a:pt x="1631704" y="71392"/>
                  <a:pt x="1637100" y="72152"/>
                  <a:pt x="1644571" y="76074"/>
                </a:cubicBezTo>
                <a:lnTo>
                  <a:pt x="1647575" y="78171"/>
                </a:lnTo>
                <a:lnTo>
                  <a:pt x="1647070" y="76550"/>
                </a:lnTo>
                <a:cubicBezTo>
                  <a:pt x="1647378" y="74933"/>
                  <a:pt x="1648319" y="72745"/>
                  <a:pt x="1649895" y="69986"/>
                </a:cubicBezTo>
                <a:cubicBezTo>
                  <a:pt x="1656197" y="58952"/>
                  <a:pt x="1658388" y="52427"/>
                  <a:pt x="1656466" y="50412"/>
                </a:cubicBezTo>
                <a:cubicBezTo>
                  <a:pt x="1654545" y="48397"/>
                  <a:pt x="1643374" y="48290"/>
                  <a:pt x="1622953" y="50089"/>
                </a:cubicBezTo>
                <a:cubicBezTo>
                  <a:pt x="1602533" y="51889"/>
                  <a:pt x="1581783" y="53911"/>
                  <a:pt x="1560703" y="56155"/>
                </a:cubicBezTo>
                <a:cubicBezTo>
                  <a:pt x="1539622" y="58400"/>
                  <a:pt x="1520837" y="59938"/>
                  <a:pt x="1504346" y="60769"/>
                </a:cubicBezTo>
                <a:cubicBezTo>
                  <a:pt x="1497520" y="78680"/>
                  <a:pt x="1490127" y="90604"/>
                  <a:pt x="1482169" y="96541"/>
                </a:cubicBezTo>
                <a:cubicBezTo>
                  <a:pt x="1474210" y="102478"/>
                  <a:pt x="1469355" y="100416"/>
                  <a:pt x="1467606" y="90357"/>
                </a:cubicBezTo>
                <a:cubicBezTo>
                  <a:pt x="1465856" y="80297"/>
                  <a:pt x="1467277" y="72252"/>
                  <a:pt x="1471865" y="66222"/>
                </a:cubicBezTo>
                <a:cubicBezTo>
                  <a:pt x="1476454" y="60192"/>
                  <a:pt x="1480960" y="52821"/>
                  <a:pt x="1485385" y="44110"/>
                </a:cubicBezTo>
                <a:cubicBezTo>
                  <a:pt x="1489808" y="35398"/>
                  <a:pt x="1493784" y="32458"/>
                  <a:pt x="1497312" y="35290"/>
                </a:cubicBezTo>
                <a:cubicBezTo>
                  <a:pt x="1500839" y="38122"/>
                  <a:pt x="1503291" y="41202"/>
                  <a:pt x="1504668" y="44529"/>
                </a:cubicBezTo>
                <a:cubicBezTo>
                  <a:pt x="1526594" y="43683"/>
                  <a:pt x="1548477" y="42367"/>
                  <a:pt x="1570318" y="40582"/>
                </a:cubicBezTo>
                <a:lnTo>
                  <a:pt x="1585636" y="38731"/>
                </a:lnTo>
                <a:lnTo>
                  <a:pt x="1582538" y="37195"/>
                </a:lnTo>
                <a:cubicBezTo>
                  <a:pt x="1580747" y="36047"/>
                  <a:pt x="1578876" y="34598"/>
                  <a:pt x="1576921" y="32849"/>
                </a:cubicBezTo>
                <a:cubicBezTo>
                  <a:pt x="1564876" y="23571"/>
                  <a:pt x="1557605" y="15325"/>
                  <a:pt x="1555110" y="8112"/>
                </a:cubicBezTo>
                <a:cubicBezTo>
                  <a:pt x="1553239" y="2702"/>
                  <a:pt x="1556048" y="-1"/>
                  <a:pt x="156353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4822198" y="4361856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8345476" y="4355731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6734581" y="4357451"/>
            <a:ext cx="5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7942642" y="1362690"/>
            <a:ext cx="37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立方体 8"/>
          <p:cNvSpPr/>
          <p:nvPr/>
        </p:nvSpPr>
        <p:spPr>
          <a:xfrm>
            <a:off x="2228572" y="3869034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2740178" y="3869034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立方体 10"/>
          <p:cNvSpPr/>
          <p:nvPr/>
        </p:nvSpPr>
        <p:spPr>
          <a:xfrm>
            <a:off x="2566676" y="4039271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立方体 11"/>
          <p:cNvSpPr/>
          <p:nvPr/>
        </p:nvSpPr>
        <p:spPr>
          <a:xfrm>
            <a:off x="2228770" y="3343019"/>
            <a:ext cx="696132" cy="69625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8870" y="338061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08869" y="338061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8869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31527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32561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31527" y="338061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75198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65199" y="3869036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75197" y="3382359"/>
            <a:ext cx="509999" cy="4884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570758" y="4743877"/>
            <a:ext cx="1124018" cy="1062653"/>
            <a:chOff x="6603160" y="3572997"/>
            <a:chExt cx="1124018" cy="1062653"/>
          </a:xfrm>
        </p:grpSpPr>
        <p:sp>
          <p:nvSpPr>
            <p:cNvPr id="4" name="矩形 3"/>
            <p:cNvSpPr/>
            <p:nvPr/>
          </p:nvSpPr>
          <p:spPr>
            <a:xfrm>
              <a:off x="6618518" y="3572997"/>
              <a:ext cx="1108660" cy="10337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6603160" y="3917577"/>
              <a:ext cx="737844" cy="718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583942" y="2624658"/>
            <a:ext cx="324089" cy="955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62028" y="1303921"/>
            <a:ext cx="1032474" cy="311368"/>
          </a:xfrm>
          <a:custGeom>
            <a:avLst/>
            <a:gdLst/>
            <a:ahLst/>
            <a:cxnLst/>
            <a:rect l="l" t="t" r="r" b="b"/>
            <a:pathLst>
              <a:path w="1032474" h="311368">
                <a:moveTo>
                  <a:pt x="923265" y="216116"/>
                </a:moveTo>
                <a:cubicBezTo>
                  <a:pt x="926785" y="215532"/>
                  <a:pt x="933077" y="216421"/>
                  <a:pt x="942140" y="218784"/>
                </a:cubicBezTo>
                <a:cubicBezTo>
                  <a:pt x="960266" y="223509"/>
                  <a:pt x="972215" y="230202"/>
                  <a:pt x="977987" y="238864"/>
                </a:cubicBezTo>
                <a:cubicBezTo>
                  <a:pt x="983759" y="247525"/>
                  <a:pt x="986057" y="257112"/>
                  <a:pt x="984881" y="267623"/>
                </a:cubicBezTo>
                <a:cubicBezTo>
                  <a:pt x="983705" y="278134"/>
                  <a:pt x="977571" y="279590"/>
                  <a:pt x="966479" y="271989"/>
                </a:cubicBezTo>
                <a:cubicBezTo>
                  <a:pt x="955387" y="264389"/>
                  <a:pt x="946284" y="256588"/>
                  <a:pt x="939172" y="248586"/>
                </a:cubicBezTo>
                <a:cubicBezTo>
                  <a:pt x="931113" y="238118"/>
                  <a:pt x="925061" y="229352"/>
                  <a:pt x="921017" y="222290"/>
                </a:cubicBezTo>
                <a:cubicBezTo>
                  <a:pt x="918995" y="218759"/>
                  <a:pt x="919744" y="216701"/>
                  <a:pt x="923265" y="216116"/>
                </a:cubicBezTo>
                <a:close/>
                <a:moveTo>
                  <a:pt x="208890" y="216116"/>
                </a:moveTo>
                <a:cubicBezTo>
                  <a:pt x="212410" y="215532"/>
                  <a:pt x="218702" y="216421"/>
                  <a:pt x="227765" y="218784"/>
                </a:cubicBezTo>
                <a:cubicBezTo>
                  <a:pt x="245891" y="223509"/>
                  <a:pt x="257840" y="230202"/>
                  <a:pt x="263612" y="238864"/>
                </a:cubicBezTo>
                <a:cubicBezTo>
                  <a:pt x="269384" y="247525"/>
                  <a:pt x="271682" y="257112"/>
                  <a:pt x="270506" y="267623"/>
                </a:cubicBezTo>
                <a:cubicBezTo>
                  <a:pt x="269330" y="278134"/>
                  <a:pt x="263196" y="279590"/>
                  <a:pt x="252104" y="271989"/>
                </a:cubicBezTo>
                <a:cubicBezTo>
                  <a:pt x="241012" y="264389"/>
                  <a:pt x="231909" y="256588"/>
                  <a:pt x="224797" y="248586"/>
                </a:cubicBezTo>
                <a:cubicBezTo>
                  <a:pt x="216738" y="238118"/>
                  <a:pt x="210686" y="229352"/>
                  <a:pt x="206642" y="222290"/>
                </a:cubicBezTo>
                <a:cubicBezTo>
                  <a:pt x="204620" y="218759"/>
                  <a:pt x="205369" y="216701"/>
                  <a:pt x="208890" y="216116"/>
                </a:cubicBezTo>
                <a:close/>
                <a:moveTo>
                  <a:pt x="823925" y="212218"/>
                </a:moveTo>
                <a:cubicBezTo>
                  <a:pt x="825836" y="213365"/>
                  <a:pt x="827605" y="217389"/>
                  <a:pt x="829232" y="224290"/>
                </a:cubicBezTo>
                <a:cubicBezTo>
                  <a:pt x="832488" y="238093"/>
                  <a:pt x="829150" y="253193"/>
                  <a:pt x="819219" y="269591"/>
                </a:cubicBezTo>
                <a:cubicBezTo>
                  <a:pt x="809289" y="285989"/>
                  <a:pt x="801613" y="289958"/>
                  <a:pt x="796193" y="281497"/>
                </a:cubicBezTo>
                <a:cubicBezTo>
                  <a:pt x="790772" y="273036"/>
                  <a:pt x="789510" y="266268"/>
                  <a:pt x="792407" y="261191"/>
                </a:cubicBezTo>
                <a:cubicBezTo>
                  <a:pt x="795304" y="256115"/>
                  <a:pt x="798910" y="250106"/>
                  <a:pt x="803227" y="243166"/>
                </a:cubicBezTo>
                <a:cubicBezTo>
                  <a:pt x="808532" y="235207"/>
                  <a:pt x="813379" y="226621"/>
                  <a:pt x="817767" y="217407"/>
                </a:cubicBezTo>
                <a:cubicBezTo>
                  <a:pt x="819962" y="212800"/>
                  <a:pt x="822014" y="211070"/>
                  <a:pt x="823925" y="212218"/>
                </a:cubicBezTo>
                <a:close/>
                <a:moveTo>
                  <a:pt x="109550" y="212218"/>
                </a:moveTo>
                <a:cubicBezTo>
                  <a:pt x="111461" y="213365"/>
                  <a:pt x="113230" y="217389"/>
                  <a:pt x="114857" y="224290"/>
                </a:cubicBezTo>
                <a:cubicBezTo>
                  <a:pt x="118113" y="238093"/>
                  <a:pt x="114775" y="253193"/>
                  <a:pt x="104844" y="269591"/>
                </a:cubicBezTo>
                <a:cubicBezTo>
                  <a:pt x="94914" y="285989"/>
                  <a:pt x="87238" y="289958"/>
                  <a:pt x="81818" y="281497"/>
                </a:cubicBezTo>
                <a:cubicBezTo>
                  <a:pt x="76397" y="273036"/>
                  <a:pt x="75135" y="266268"/>
                  <a:pt x="78032" y="261191"/>
                </a:cubicBezTo>
                <a:cubicBezTo>
                  <a:pt x="80929" y="256115"/>
                  <a:pt x="84535" y="250106"/>
                  <a:pt x="88852" y="243166"/>
                </a:cubicBezTo>
                <a:cubicBezTo>
                  <a:pt x="94157" y="235207"/>
                  <a:pt x="99004" y="226621"/>
                  <a:pt x="103393" y="217407"/>
                </a:cubicBezTo>
                <a:cubicBezTo>
                  <a:pt x="105587" y="212800"/>
                  <a:pt x="107639" y="211070"/>
                  <a:pt x="109550" y="212218"/>
                </a:cubicBezTo>
                <a:close/>
                <a:moveTo>
                  <a:pt x="610722" y="125807"/>
                </a:moveTo>
                <a:cubicBezTo>
                  <a:pt x="626902" y="124723"/>
                  <a:pt x="640474" y="127096"/>
                  <a:pt x="651439" y="132925"/>
                </a:cubicBezTo>
                <a:cubicBezTo>
                  <a:pt x="666059" y="140698"/>
                  <a:pt x="672498" y="147696"/>
                  <a:pt x="670755" y="153919"/>
                </a:cubicBezTo>
                <a:cubicBezTo>
                  <a:pt x="669013" y="160143"/>
                  <a:pt x="661979" y="162807"/>
                  <a:pt x="649654" y="161910"/>
                </a:cubicBezTo>
                <a:cubicBezTo>
                  <a:pt x="637328" y="161014"/>
                  <a:pt x="620009" y="160566"/>
                  <a:pt x="597695" y="160566"/>
                </a:cubicBezTo>
                <a:cubicBezTo>
                  <a:pt x="575411" y="160566"/>
                  <a:pt x="551470" y="161688"/>
                  <a:pt x="525873" y="163932"/>
                </a:cubicBezTo>
                <a:cubicBezTo>
                  <a:pt x="500275" y="166177"/>
                  <a:pt x="478851" y="168847"/>
                  <a:pt x="461600" y="171945"/>
                </a:cubicBezTo>
                <a:cubicBezTo>
                  <a:pt x="444348" y="175042"/>
                  <a:pt x="429291" y="177968"/>
                  <a:pt x="416428" y="180721"/>
                </a:cubicBezTo>
                <a:cubicBezTo>
                  <a:pt x="403565" y="183475"/>
                  <a:pt x="390178" y="180485"/>
                  <a:pt x="376268" y="171751"/>
                </a:cubicBezTo>
                <a:cubicBezTo>
                  <a:pt x="363663" y="157884"/>
                  <a:pt x="362767" y="151636"/>
                  <a:pt x="373579" y="153005"/>
                </a:cubicBezTo>
                <a:cubicBezTo>
                  <a:pt x="384392" y="154375"/>
                  <a:pt x="402916" y="153944"/>
                  <a:pt x="429151" y="151715"/>
                </a:cubicBezTo>
                <a:cubicBezTo>
                  <a:pt x="455387" y="149485"/>
                  <a:pt x="483393" y="146111"/>
                  <a:pt x="513171" y="141594"/>
                </a:cubicBezTo>
                <a:cubicBezTo>
                  <a:pt x="542948" y="137077"/>
                  <a:pt x="569782" y="132560"/>
                  <a:pt x="593673" y="128042"/>
                </a:cubicBezTo>
                <a:cubicBezTo>
                  <a:pt x="599646" y="126913"/>
                  <a:pt x="605329" y="126168"/>
                  <a:pt x="610722" y="125807"/>
                </a:cubicBezTo>
                <a:close/>
                <a:moveTo>
                  <a:pt x="909358" y="119683"/>
                </a:moveTo>
                <a:cubicBezTo>
                  <a:pt x="912768" y="120387"/>
                  <a:pt x="916342" y="121919"/>
                  <a:pt x="920081" y="124278"/>
                </a:cubicBezTo>
                <a:cubicBezTo>
                  <a:pt x="927560" y="128996"/>
                  <a:pt x="927477" y="133718"/>
                  <a:pt x="919834" y="138443"/>
                </a:cubicBezTo>
                <a:cubicBezTo>
                  <a:pt x="912191" y="143168"/>
                  <a:pt x="902963" y="146312"/>
                  <a:pt x="892150" y="147875"/>
                </a:cubicBezTo>
                <a:cubicBezTo>
                  <a:pt x="899349" y="150356"/>
                  <a:pt x="902274" y="154073"/>
                  <a:pt x="900926" y="159028"/>
                </a:cubicBezTo>
                <a:cubicBezTo>
                  <a:pt x="899578" y="163983"/>
                  <a:pt x="898904" y="168037"/>
                  <a:pt x="898904" y="171192"/>
                </a:cubicBezTo>
                <a:cubicBezTo>
                  <a:pt x="906605" y="168726"/>
                  <a:pt x="914987" y="166087"/>
                  <a:pt x="924050" y="163276"/>
                </a:cubicBezTo>
                <a:cubicBezTo>
                  <a:pt x="933113" y="160466"/>
                  <a:pt x="941086" y="162330"/>
                  <a:pt x="947969" y="168869"/>
                </a:cubicBezTo>
                <a:cubicBezTo>
                  <a:pt x="954853" y="175408"/>
                  <a:pt x="951081" y="181030"/>
                  <a:pt x="936655" y="185733"/>
                </a:cubicBezTo>
                <a:cubicBezTo>
                  <a:pt x="922229" y="190437"/>
                  <a:pt x="909645" y="193936"/>
                  <a:pt x="898904" y="196230"/>
                </a:cubicBezTo>
                <a:cubicBezTo>
                  <a:pt x="898904" y="220451"/>
                  <a:pt x="899578" y="240523"/>
                  <a:pt x="900926" y="256448"/>
                </a:cubicBezTo>
                <a:cubicBezTo>
                  <a:pt x="902274" y="272373"/>
                  <a:pt x="898557" y="286918"/>
                  <a:pt x="889773" y="300082"/>
                </a:cubicBezTo>
                <a:cubicBezTo>
                  <a:pt x="880990" y="313246"/>
                  <a:pt x="874128" y="314895"/>
                  <a:pt x="869188" y="305029"/>
                </a:cubicBezTo>
                <a:cubicBezTo>
                  <a:pt x="864248" y="295163"/>
                  <a:pt x="856916" y="286140"/>
                  <a:pt x="847194" y="277959"/>
                </a:cubicBezTo>
                <a:cubicBezTo>
                  <a:pt x="837471" y="269777"/>
                  <a:pt x="836768" y="266372"/>
                  <a:pt x="845086" y="267741"/>
                </a:cubicBezTo>
                <a:cubicBezTo>
                  <a:pt x="853403" y="269111"/>
                  <a:pt x="859784" y="270011"/>
                  <a:pt x="864230" y="270441"/>
                </a:cubicBezTo>
                <a:cubicBezTo>
                  <a:pt x="868675" y="270871"/>
                  <a:pt x="871264" y="269010"/>
                  <a:pt x="871995" y="264859"/>
                </a:cubicBezTo>
                <a:cubicBezTo>
                  <a:pt x="872726" y="260707"/>
                  <a:pt x="873092" y="252458"/>
                  <a:pt x="873092" y="240111"/>
                </a:cubicBezTo>
                <a:lnTo>
                  <a:pt x="873092" y="199715"/>
                </a:lnTo>
                <a:cubicBezTo>
                  <a:pt x="860085" y="202411"/>
                  <a:pt x="850664" y="203759"/>
                  <a:pt x="844827" y="203759"/>
                </a:cubicBezTo>
                <a:cubicBezTo>
                  <a:pt x="838733" y="203759"/>
                  <a:pt x="832247" y="201565"/>
                  <a:pt x="825371" y="197177"/>
                </a:cubicBezTo>
                <a:cubicBezTo>
                  <a:pt x="818495" y="192788"/>
                  <a:pt x="819807" y="189641"/>
                  <a:pt x="829308" y="187734"/>
                </a:cubicBezTo>
                <a:cubicBezTo>
                  <a:pt x="838808" y="185826"/>
                  <a:pt x="853403" y="182413"/>
                  <a:pt x="873092" y="177495"/>
                </a:cubicBezTo>
                <a:cubicBezTo>
                  <a:pt x="873092" y="165865"/>
                  <a:pt x="872203" y="157970"/>
                  <a:pt x="870425" y="153812"/>
                </a:cubicBezTo>
                <a:cubicBezTo>
                  <a:pt x="863169" y="153812"/>
                  <a:pt x="856400" y="150897"/>
                  <a:pt x="850119" y="145068"/>
                </a:cubicBezTo>
                <a:cubicBezTo>
                  <a:pt x="843838" y="139239"/>
                  <a:pt x="844713" y="135431"/>
                  <a:pt x="852743" y="133646"/>
                </a:cubicBezTo>
                <a:cubicBezTo>
                  <a:pt x="860774" y="131861"/>
                  <a:pt x="869055" y="129623"/>
                  <a:pt x="877588" y="126935"/>
                </a:cubicBezTo>
                <a:cubicBezTo>
                  <a:pt x="886120" y="124246"/>
                  <a:pt x="893466" y="121951"/>
                  <a:pt x="899625" y="120051"/>
                </a:cubicBezTo>
                <a:cubicBezTo>
                  <a:pt x="902705" y="119101"/>
                  <a:pt x="905949" y="118979"/>
                  <a:pt x="909358" y="119683"/>
                </a:cubicBezTo>
                <a:close/>
                <a:moveTo>
                  <a:pt x="194983" y="119683"/>
                </a:moveTo>
                <a:cubicBezTo>
                  <a:pt x="198393" y="120387"/>
                  <a:pt x="201967" y="121919"/>
                  <a:pt x="205706" y="124278"/>
                </a:cubicBezTo>
                <a:cubicBezTo>
                  <a:pt x="213185" y="128996"/>
                  <a:pt x="213102" y="133718"/>
                  <a:pt x="205459" y="138443"/>
                </a:cubicBezTo>
                <a:cubicBezTo>
                  <a:pt x="197816" y="143168"/>
                  <a:pt x="188588" y="146312"/>
                  <a:pt x="177775" y="147875"/>
                </a:cubicBezTo>
                <a:cubicBezTo>
                  <a:pt x="184974" y="150356"/>
                  <a:pt x="187899" y="154073"/>
                  <a:pt x="186551" y="159028"/>
                </a:cubicBezTo>
                <a:cubicBezTo>
                  <a:pt x="185203" y="163983"/>
                  <a:pt x="184529" y="168037"/>
                  <a:pt x="184529" y="171192"/>
                </a:cubicBezTo>
                <a:cubicBezTo>
                  <a:pt x="192230" y="168726"/>
                  <a:pt x="200612" y="166087"/>
                  <a:pt x="209675" y="163276"/>
                </a:cubicBezTo>
                <a:cubicBezTo>
                  <a:pt x="218738" y="160466"/>
                  <a:pt x="226711" y="162330"/>
                  <a:pt x="233594" y="168869"/>
                </a:cubicBezTo>
                <a:cubicBezTo>
                  <a:pt x="240478" y="175408"/>
                  <a:pt x="236706" y="181030"/>
                  <a:pt x="222280" y="185733"/>
                </a:cubicBezTo>
                <a:cubicBezTo>
                  <a:pt x="207854" y="190437"/>
                  <a:pt x="195270" y="193936"/>
                  <a:pt x="184529" y="196230"/>
                </a:cubicBezTo>
                <a:cubicBezTo>
                  <a:pt x="184529" y="220451"/>
                  <a:pt x="185203" y="240523"/>
                  <a:pt x="186551" y="256448"/>
                </a:cubicBezTo>
                <a:cubicBezTo>
                  <a:pt x="187899" y="272373"/>
                  <a:pt x="184182" y="286918"/>
                  <a:pt x="175398" y="300082"/>
                </a:cubicBezTo>
                <a:cubicBezTo>
                  <a:pt x="166615" y="313246"/>
                  <a:pt x="159753" y="314895"/>
                  <a:pt x="154813" y="305029"/>
                </a:cubicBezTo>
                <a:cubicBezTo>
                  <a:pt x="149873" y="295163"/>
                  <a:pt x="142541" y="286140"/>
                  <a:pt x="132819" y="277959"/>
                </a:cubicBezTo>
                <a:cubicBezTo>
                  <a:pt x="123096" y="269777"/>
                  <a:pt x="122393" y="266372"/>
                  <a:pt x="130711" y="267741"/>
                </a:cubicBezTo>
                <a:cubicBezTo>
                  <a:pt x="139028" y="269111"/>
                  <a:pt x="145409" y="270011"/>
                  <a:pt x="149855" y="270441"/>
                </a:cubicBezTo>
                <a:cubicBezTo>
                  <a:pt x="154300" y="270871"/>
                  <a:pt x="156889" y="269010"/>
                  <a:pt x="157620" y="264859"/>
                </a:cubicBezTo>
                <a:cubicBezTo>
                  <a:pt x="158351" y="260707"/>
                  <a:pt x="158717" y="252458"/>
                  <a:pt x="158717" y="240111"/>
                </a:cubicBezTo>
                <a:lnTo>
                  <a:pt x="158717" y="199715"/>
                </a:lnTo>
                <a:cubicBezTo>
                  <a:pt x="145710" y="202411"/>
                  <a:pt x="136289" y="203759"/>
                  <a:pt x="130452" y="203759"/>
                </a:cubicBezTo>
                <a:cubicBezTo>
                  <a:pt x="124358" y="203759"/>
                  <a:pt x="117873" y="201565"/>
                  <a:pt x="110996" y="197177"/>
                </a:cubicBezTo>
                <a:cubicBezTo>
                  <a:pt x="104120" y="192788"/>
                  <a:pt x="105432" y="189641"/>
                  <a:pt x="114933" y="187734"/>
                </a:cubicBezTo>
                <a:cubicBezTo>
                  <a:pt x="124433" y="185826"/>
                  <a:pt x="139028" y="182413"/>
                  <a:pt x="158717" y="177495"/>
                </a:cubicBezTo>
                <a:cubicBezTo>
                  <a:pt x="158717" y="165865"/>
                  <a:pt x="157828" y="157970"/>
                  <a:pt x="156050" y="153812"/>
                </a:cubicBezTo>
                <a:cubicBezTo>
                  <a:pt x="148794" y="153812"/>
                  <a:pt x="142025" y="150897"/>
                  <a:pt x="135744" y="145068"/>
                </a:cubicBezTo>
                <a:cubicBezTo>
                  <a:pt x="129463" y="139239"/>
                  <a:pt x="130338" y="135431"/>
                  <a:pt x="138368" y="133646"/>
                </a:cubicBezTo>
                <a:cubicBezTo>
                  <a:pt x="146399" y="131861"/>
                  <a:pt x="154680" y="129623"/>
                  <a:pt x="163213" y="126935"/>
                </a:cubicBezTo>
                <a:cubicBezTo>
                  <a:pt x="171745" y="124246"/>
                  <a:pt x="179091" y="121951"/>
                  <a:pt x="185250" y="120051"/>
                </a:cubicBezTo>
                <a:cubicBezTo>
                  <a:pt x="188330" y="119101"/>
                  <a:pt x="191574" y="118979"/>
                  <a:pt x="194983" y="119683"/>
                </a:cubicBezTo>
                <a:close/>
                <a:moveTo>
                  <a:pt x="718981" y="105838"/>
                </a:moveTo>
                <a:cubicBezTo>
                  <a:pt x="722993" y="105043"/>
                  <a:pt x="729625" y="105858"/>
                  <a:pt x="738878" y="108285"/>
                </a:cubicBezTo>
                <a:cubicBezTo>
                  <a:pt x="757384" y="113139"/>
                  <a:pt x="765275" y="122615"/>
                  <a:pt x="762551" y="136711"/>
                </a:cubicBezTo>
                <a:cubicBezTo>
                  <a:pt x="759826" y="150808"/>
                  <a:pt x="750677" y="152478"/>
                  <a:pt x="735103" y="141723"/>
                </a:cubicBezTo>
                <a:cubicBezTo>
                  <a:pt x="724033" y="130652"/>
                  <a:pt x="717268" y="121098"/>
                  <a:pt x="714808" y="113060"/>
                </a:cubicBezTo>
                <a:cubicBezTo>
                  <a:pt x="713579" y="109042"/>
                  <a:pt x="714970" y="106634"/>
                  <a:pt x="718981" y="105838"/>
                </a:cubicBezTo>
                <a:close/>
                <a:moveTo>
                  <a:pt x="4606" y="105838"/>
                </a:moveTo>
                <a:cubicBezTo>
                  <a:pt x="8618" y="105043"/>
                  <a:pt x="15250" y="105858"/>
                  <a:pt x="24503" y="108285"/>
                </a:cubicBezTo>
                <a:cubicBezTo>
                  <a:pt x="43009" y="113139"/>
                  <a:pt x="50900" y="122615"/>
                  <a:pt x="48176" y="136711"/>
                </a:cubicBezTo>
                <a:cubicBezTo>
                  <a:pt x="45451" y="150808"/>
                  <a:pt x="36302" y="152478"/>
                  <a:pt x="20728" y="141723"/>
                </a:cubicBezTo>
                <a:cubicBezTo>
                  <a:pt x="9658" y="130652"/>
                  <a:pt x="2893" y="121098"/>
                  <a:pt x="433" y="113060"/>
                </a:cubicBezTo>
                <a:cubicBezTo>
                  <a:pt x="-796" y="109042"/>
                  <a:pt x="595" y="106634"/>
                  <a:pt x="4606" y="105838"/>
                </a:cubicBezTo>
                <a:close/>
                <a:moveTo>
                  <a:pt x="767464" y="32150"/>
                </a:moveTo>
                <a:cubicBezTo>
                  <a:pt x="770778" y="32372"/>
                  <a:pt x="774747" y="32967"/>
                  <a:pt x="779372" y="33935"/>
                </a:cubicBezTo>
                <a:cubicBezTo>
                  <a:pt x="797870" y="37807"/>
                  <a:pt x="806306" y="47282"/>
                  <a:pt x="804678" y="62361"/>
                </a:cubicBezTo>
                <a:cubicBezTo>
                  <a:pt x="803051" y="77439"/>
                  <a:pt x="793891" y="79687"/>
                  <a:pt x="777199" y="69104"/>
                </a:cubicBezTo>
                <a:cubicBezTo>
                  <a:pt x="765096" y="57919"/>
                  <a:pt x="757807" y="48293"/>
                  <a:pt x="755334" y="40227"/>
                </a:cubicBezTo>
                <a:cubicBezTo>
                  <a:pt x="753479" y="34177"/>
                  <a:pt x="757522" y="31485"/>
                  <a:pt x="767464" y="32150"/>
                </a:cubicBezTo>
                <a:close/>
                <a:moveTo>
                  <a:pt x="53089" y="32150"/>
                </a:moveTo>
                <a:cubicBezTo>
                  <a:pt x="56403" y="32372"/>
                  <a:pt x="60372" y="32967"/>
                  <a:pt x="64997" y="33935"/>
                </a:cubicBezTo>
                <a:cubicBezTo>
                  <a:pt x="83495" y="37807"/>
                  <a:pt x="91931" y="47282"/>
                  <a:pt x="90303" y="62361"/>
                </a:cubicBezTo>
                <a:cubicBezTo>
                  <a:pt x="88676" y="77439"/>
                  <a:pt x="79516" y="79687"/>
                  <a:pt x="62824" y="69104"/>
                </a:cubicBezTo>
                <a:cubicBezTo>
                  <a:pt x="50721" y="57919"/>
                  <a:pt x="43432" y="48293"/>
                  <a:pt x="40959" y="40227"/>
                </a:cubicBezTo>
                <a:cubicBezTo>
                  <a:pt x="39104" y="34177"/>
                  <a:pt x="43147" y="31485"/>
                  <a:pt x="53089" y="32150"/>
                </a:cubicBezTo>
                <a:close/>
                <a:moveTo>
                  <a:pt x="872275" y="250"/>
                </a:moveTo>
                <a:cubicBezTo>
                  <a:pt x="876218" y="-969"/>
                  <a:pt x="883894" y="2286"/>
                  <a:pt x="895301" y="10015"/>
                </a:cubicBezTo>
                <a:cubicBezTo>
                  <a:pt x="906709" y="17745"/>
                  <a:pt x="910710" y="23352"/>
                  <a:pt x="907304" y="26836"/>
                </a:cubicBezTo>
                <a:cubicBezTo>
                  <a:pt x="903898" y="30321"/>
                  <a:pt x="899750" y="37039"/>
                  <a:pt x="894860" y="46992"/>
                </a:cubicBezTo>
                <a:cubicBezTo>
                  <a:pt x="921160" y="74726"/>
                  <a:pt x="943191" y="95250"/>
                  <a:pt x="960951" y="108565"/>
                </a:cubicBezTo>
                <a:cubicBezTo>
                  <a:pt x="978711" y="121880"/>
                  <a:pt x="996658" y="131832"/>
                  <a:pt x="1014791" y="138421"/>
                </a:cubicBezTo>
                <a:cubicBezTo>
                  <a:pt x="1032924" y="145010"/>
                  <a:pt x="1037112" y="149675"/>
                  <a:pt x="1027353" y="152414"/>
                </a:cubicBezTo>
                <a:cubicBezTo>
                  <a:pt x="1017595" y="155153"/>
                  <a:pt x="1005796" y="156522"/>
                  <a:pt x="991958" y="156522"/>
                </a:cubicBezTo>
                <a:cubicBezTo>
                  <a:pt x="977560" y="156522"/>
                  <a:pt x="967408" y="154554"/>
                  <a:pt x="961499" y="150618"/>
                </a:cubicBezTo>
                <a:cubicBezTo>
                  <a:pt x="955591" y="146681"/>
                  <a:pt x="949371" y="140515"/>
                  <a:pt x="942839" y="132119"/>
                </a:cubicBezTo>
                <a:cubicBezTo>
                  <a:pt x="936307" y="123722"/>
                  <a:pt x="917030" y="99011"/>
                  <a:pt x="885009" y="57983"/>
                </a:cubicBezTo>
                <a:cubicBezTo>
                  <a:pt x="874985" y="82778"/>
                  <a:pt x="861953" y="105026"/>
                  <a:pt x="845914" y="124730"/>
                </a:cubicBezTo>
                <a:cubicBezTo>
                  <a:pt x="829874" y="144433"/>
                  <a:pt x="815097" y="157580"/>
                  <a:pt x="801581" y="164169"/>
                </a:cubicBezTo>
                <a:cubicBezTo>
                  <a:pt x="794823" y="167464"/>
                  <a:pt x="789755" y="169479"/>
                  <a:pt x="786376" y="170216"/>
                </a:cubicBezTo>
                <a:lnTo>
                  <a:pt x="783845" y="170313"/>
                </a:lnTo>
                <a:lnTo>
                  <a:pt x="771251" y="221386"/>
                </a:lnTo>
                <a:cubicBezTo>
                  <a:pt x="765465" y="241413"/>
                  <a:pt x="762572" y="257556"/>
                  <a:pt x="762572" y="269817"/>
                </a:cubicBezTo>
                <a:cubicBezTo>
                  <a:pt x="762572" y="285161"/>
                  <a:pt x="754674" y="286036"/>
                  <a:pt x="738878" y="272441"/>
                </a:cubicBezTo>
                <a:cubicBezTo>
                  <a:pt x="723083" y="258847"/>
                  <a:pt x="718436" y="250239"/>
                  <a:pt x="724940" y="246618"/>
                </a:cubicBezTo>
                <a:cubicBezTo>
                  <a:pt x="731443" y="242997"/>
                  <a:pt x="739337" y="231457"/>
                  <a:pt x="748623" y="211997"/>
                </a:cubicBezTo>
                <a:cubicBezTo>
                  <a:pt x="757908" y="192538"/>
                  <a:pt x="767279" y="174351"/>
                  <a:pt x="776737" y="157436"/>
                </a:cubicBezTo>
                <a:cubicBezTo>
                  <a:pt x="785012" y="142636"/>
                  <a:pt x="788256" y="142469"/>
                  <a:pt x="786468" y="156934"/>
                </a:cubicBezTo>
                <a:lnTo>
                  <a:pt x="785785" y="161448"/>
                </a:lnTo>
                <a:lnTo>
                  <a:pt x="796440" y="149983"/>
                </a:lnTo>
                <a:cubicBezTo>
                  <a:pt x="806528" y="139902"/>
                  <a:pt x="817581" y="126178"/>
                  <a:pt x="829598" y="108812"/>
                </a:cubicBezTo>
                <a:cubicBezTo>
                  <a:pt x="841615" y="91446"/>
                  <a:pt x="851646" y="72574"/>
                  <a:pt x="859691" y="52197"/>
                </a:cubicBezTo>
                <a:cubicBezTo>
                  <a:pt x="867736" y="31820"/>
                  <a:pt x="870859" y="18372"/>
                  <a:pt x="869059" y="11854"/>
                </a:cubicBezTo>
                <a:cubicBezTo>
                  <a:pt x="867259" y="5337"/>
                  <a:pt x="868331" y="1469"/>
                  <a:pt x="872275" y="250"/>
                </a:cubicBezTo>
                <a:close/>
                <a:moveTo>
                  <a:pt x="157900" y="250"/>
                </a:moveTo>
                <a:cubicBezTo>
                  <a:pt x="161843" y="-969"/>
                  <a:pt x="169519" y="2286"/>
                  <a:pt x="180926" y="10015"/>
                </a:cubicBezTo>
                <a:cubicBezTo>
                  <a:pt x="192334" y="17745"/>
                  <a:pt x="196335" y="23352"/>
                  <a:pt x="192929" y="26836"/>
                </a:cubicBezTo>
                <a:cubicBezTo>
                  <a:pt x="189523" y="30321"/>
                  <a:pt x="185375" y="37039"/>
                  <a:pt x="180485" y="46992"/>
                </a:cubicBezTo>
                <a:cubicBezTo>
                  <a:pt x="206785" y="74726"/>
                  <a:pt x="228816" y="95250"/>
                  <a:pt x="246576" y="108565"/>
                </a:cubicBezTo>
                <a:cubicBezTo>
                  <a:pt x="264336" y="121880"/>
                  <a:pt x="282283" y="131832"/>
                  <a:pt x="300416" y="138421"/>
                </a:cubicBezTo>
                <a:cubicBezTo>
                  <a:pt x="318549" y="145010"/>
                  <a:pt x="322737" y="149675"/>
                  <a:pt x="312978" y="152414"/>
                </a:cubicBezTo>
                <a:cubicBezTo>
                  <a:pt x="303220" y="155153"/>
                  <a:pt x="291421" y="156522"/>
                  <a:pt x="277583" y="156522"/>
                </a:cubicBezTo>
                <a:cubicBezTo>
                  <a:pt x="263185" y="156522"/>
                  <a:pt x="253033" y="154554"/>
                  <a:pt x="247124" y="150618"/>
                </a:cubicBezTo>
                <a:cubicBezTo>
                  <a:pt x="241216" y="146681"/>
                  <a:pt x="234996" y="140515"/>
                  <a:pt x="228464" y="132119"/>
                </a:cubicBezTo>
                <a:cubicBezTo>
                  <a:pt x="221932" y="123722"/>
                  <a:pt x="202655" y="99011"/>
                  <a:pt x="170634" y="57983"/>
                </a:cubicBezTo>
                <a:cubicBezTo>
                  <a:pt x="160610" y="82778"/>
                  <a:pt x="147578" y="105026"/>
                  <a:pt x="131539" y="124730"/>
                </a:cubicBezTo>
                <a:cubicBezTo>
                  <a:pt x="115499" y="144433"/>
                  <a:pt x="100722" y="157580"/>
                  <a:pt x="87206" y="164169"/>
                </a:cubicBezTo>
                <a:cubicBezTo>
                  <a:pt x="80448" y="167464"/>
                  <a:pt x="75380" y="169479"/>
                  <a:pt x="72001" y="170216"/>
                </a:cubicBezTo>
                <a:lnTo>
                  <a:pt x="69470" y="170313"/>
                </a:lnTo>
                <a:lnTo>
                  <a:pt x="56876" y="221386"/>
                </a:lnTo>
                <a:cubicBezTo>
                  <a:pt x="51090" y="241413"/>
                  <a:pt x="48197" y="257556"/>
                  <a:pt x="48197" y="269817"/>
                </a:cubicBezTo>
                <a:cubicBezTo>
                  <a:pt x="48197" y="285161"/>
                  <a:pt x="40299" y="286036"/>
                  <a:pt x="24503" y="272441"/>
                </a:cubicBezTo>
                <a:cubicBezTo>
                  <a:pt x="8708" y="258847"/>
                  <a:pt x="4061" y="250239"/>
                  <a:pt x="10565" y="246618"/>
                </a:cubicBezTo>
                <a:cubicBezTo>
                  <a:pt x="17068" y="242997"/>
                  <a:pt x="24962" y="231457"/>
                  <a:pt x="34248" y="211997"/>
                </a:cubicBezTo>
                <a:cubicBezTo>
                  <a:pt x="43533" y="192538"/>
                  <a:pt x="52904" y="174351"/>
                  <a:pt x="62362" y="157436"/>
                </a:cubicBezTo>
                <a:cubicBezTo>
                  <a:pt x="70637" y="142636"/>
                  <a:pt x="73881" y="142469"/>
                  <a:pt x="72093" y="156934"/>
                </a:cubicBezTo>
                <a:lnTo>
                  <a:pt x="71410" y="161448"/>
                </a:lnTo>
                <a:lnTo>
                  <a:pt x="82065" y="149983"/>
                </a:lnTo>
                <a:cubicBezTo>
                  <a:pt x="92153" y="139902"/>
                  <a:pt x="103206" y="126178"/>
                  <a:pt x="115223" y="108812"/>
                </a:cubicBezTo>
                <a:cubicBezTo>
                  <a:pt x="127240" y="91446"/>
                  <a:pt x="137271" y="72574"/>
                  <a:pt x="145316" y="52197"/>
                </a:cubicBezTo>
                <a:cubicBezTo>
                  <a:pt x="153361" y="31820"/>
                  <a:pt x="156484" y="18372"/>
                  <a:pt x="154684" y="11854"/>
                </a:cubicBezTo>
                <a:cubicBezTo>
                  <a:pt x="152884" y="5337"/>
                  <a:pt x="153956" y="1469"/>
                  <a:pt x="157900" y="2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81807" y="2548759"/>
            <a:ext cx="794865" cy="1066831"/>
            <a:chOff x="1064799" y="1250577"/>
            <a:chExt cx="1130825" cy="1645209"/>
          </a:xfrm>
        </p:grpSpPr>
        <p:sp>
          <p:nvSpPr>
            <p:cNvPr id="8" name="立方体 7"/>
            <p:cNvSpPr/>
            <p:nvPr/>
          </p:nvSpPr>
          <p:spPr>
            <a:xfrm>
              <a:off x="1064800" y="2247714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立方体 8"/>
            <p:cNvSpPr/>
            <p:nvPr/>
          </p:nvSpPr>
          <p:spPr>
            <a:xfrm>
              <a:off x="1547664" y="2247714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立方体 9"/>
            <p:cNvSpPr/>
            <p:nvPr/>
          </p:nvSpPr>
          <p:spPr>
            <a:xfrm>
              <a:off x="1064799" y="1749171"/>
              <a:ext cx="647960" cy="64807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立方体 10"/>
            <p:cNvSpPr/>
            <p:nvPr/>
          </p:nvSpPr>
          <p:spPr>
            <a:xfrm>
              <a:off x="1547664" y="1751685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立方体 11"/>
            <p:cNvSpPr/>
            <p:nvPr/>
          </p:nvSpPr>
          <p:spPr>
            <a:xfrm>
              <a:off x="1064800" y="1250628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立方体 12"/>
            <p:cNvSpPr/>
            <p:nvPr/>
          </p:nvSpPr>
          <p:spPr>
            <a:xfrm>
              <a:off x="1547663" y="1250577"/>
              <a:ext cx="64796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954519" y="1859047"/>
            <a:ext cx="4748870" cy="322956"/>
          </a:xfrm>
          <a:custGeom>
            <a:avLst/>
            <a:gdLst/>
            <a:ahLst/>
            <a:cxnLst/>
            <a:rect l="l" t="t" r="r" b="b"/>
            <a:pathLst>
              <a:path w="4748870" h="322956">
                <a:moveTo>
                  <a:pt x="4160792" y="239039"/>
                </a:moveTo>
                <a:cubicBezTo>
                  <a:pt x="4164388" y="239627"/>
                  <a:pt x="4169203" y="241213"/>
                  <a:pt x="4175236" y="243798"/>
                </a:cubicBezTo>
                <a:cubicBezTo>
                  <a:pt x="4187304" y="248968"/>
                  <a:pt x="4197647" y="255159"/>
                  <a:pt x="4206265" y="262372"/>
                </a:cubicBezTo>
                <a:cubicBezTo>
                  <a:pt x="4214883" y="269585"/>
                  <a:pt x="4218321" y="278724"/>
                  <a:pt x="4216579" y="289787"/>
                </a:cubicBezTo>
                <a:cubicBezTo>
                  <a:pt x="4214837" y="300851"/>
                  <a:pt x="4208194" y="301851"/>
                  <a:pt x="4196650" y="292788"/>
                </a:cubicBezTo>
                <a:cubicBezTo>
                  <a:pt x="4185106" y="283725"/>
                  <a:pt x="4174559" y="273988"/>
                  <a:pt x="4165008" y="263577"/>
                </a:cubicBezTo>
                <a:cubicBezTo>
                  <a:pt x="4155128" y="250857"/>
                  <a:pt x="4151346" y="243088"/>
                  <a:pt x="4153661" y="240270"/>
                </a:cubicBezTo>
                <a:cubicBezTo>
                  <a:pt x="4154820" y="238861"/>
                  <a:pt x="4157196" y="238451"/>
                  <a:pt x="4160792" y="239039"/>
                </a:cubicBezTo>
                <a:close/>
                <a:moveTo>
                  <a:pt x="4043701" y="232247"/>
                </a:moveTo>
                <a:cubicBezTo>
                  <a:pt x="4050634" y="234219"/>
                  <a:pt x="4056001" y="236631"/>
                  <a:pt x="4059801" y="239485"/>
                </a:cubicBezTo>
                <a:cubicBezTo>
                  <a:pt x="4064376" y="242568"/>
                  <a:pt x="4064458" y="246376"/>
                  <a:pt x="4060048" y="250907"/>
                </a:cubicBezTo>
                <a:cubicBezTo>
                  <a:pt x="4055639" y="255439"/>
                  <a:pt x="4050226" y="260698"/>
                  <a:pt x="4043808" y="266685"/>
                </a:cubicBezTo>
                <a:cubicBezTo>
                  <a:pt x="4037391" y="272672"/>
                  <a:pt x="4028403" y="280057"/>
                  <a:pt x="4016845" y="288841"/>
                </a:cubicBezTo>
                <a:cubicBezTo>
                  <a:pt x="4005287" y="297624"/>
                  <a:pt x="3992901" y="303643"/>
                  <a:pt x="3979686" y="306898"/>
                </a:cubicBezTo>
                <a:cubicBezTo>
                  <a:pt x="3966471" y="310154"/>
                  <a:pt x="3962481" y="309247"/>
                  <a:pt x="3967715" y="304177"/>
                </a:cubicBezTo>
                <a:cubicBezTo>
                  <a:pt x="3972950" y="299108"/>
                  <a:pt x="3979173" y="293867"/>
                  <a:pt x="3986386" y="288453"/>
                </a:cubicBezTo>
                <a:cubicBezTo>
                  <a:pt x="3993600" y="283040"/>
                  <a:pt x="4002695" y="275289"/>
                  <a:pt x="4013672" y="265201"/>
                </a:cubicBezTo>
                <a:cubicBezTo>
                  <a:pt x="4024650" y="255112"/>
                  <a:pt x="4030665" y="246605"/>
                  <a:pt x="4031719" y="239679"/>
                </a:cubicBezTo>
                <a:cubicBezTo>
                  <a:pt x="4032773" y="232752"/>
                  <a:pt x="4036767" y="230275"/>
                  <a:pt x="4043701" y="232247"/>
                </a:cubicBezTo>
                <a:close/>
                <a:moveTo>
                  <a:pt x="4703254" y="230021"/>
                </a:moveTo>
                <a:cubicBezTo>
                  <a:pt x="4699882" y="230211"/>
                  <a:pt x="4696603" y="231491"/>
                  <a:pt x="4693416" y="233860"/>
                </a:cubicBezTo>
                <a:cubicBezTo>
                  <a:pt x="4687041" y="238600"/>
                  <a:pt x="4683854" y="244917"/>
                  <a:pt x="4683854" y="252811"/>
                </a:cubicBezTo>
                <a:cubicBezTo>
                  <a:pt x="4683854" y="260705"/>
                  <a:pt x="4687404" y="266631"/>
                  <a:pt x="4694502" y="270589"/>
                </a:cubicBezTo>
                <a:cubicBezTo>
                  <a:pt x="4701600" y="274547"/>
                  <a:pt x="4708548" y="274346"/>
                  <a:pt x="4715345" y="269987"/>
                </a:cubicBezTo>
                <a:cubicBezTo>
                  <a:pt x="4722143" y="265613"/>
                  <a:pt x="4725337" y="259303"/>
                  <a:pt x="4724928" y="251058"/>
                </a:cubicBezTo>
                <a:cubicBezTo>
                  <a:pt x="4724520" y="242812"/>
                  <a:pt x="4720759" y="236700"/>
                  <a:pt x="4713646" y="232720"/>
                </a:cubicBezTo>
                <a:cubicBezTo>
                  <a:pt x="4710090" y="230730"/>
                  <a:pt x="4706626" y="229831"/>
                  <a:pt x="4703254" y="230021"/>
                </a:cubicBezTo>
                <a:close/>
                <a:moveTo>
                  <a:pt x="210759" y="227418"/>
                </a:moveTo>
                <a:cubicBezTo>
                  <a:pt x="209719" y="226973"/>
                  <a:pt x="203255" y="227647"/>
                  <a:pt x="191367" y="229440"/>
                </a:cubicBezTo>
                <a:lnTo>
                  <a:pt x="147680" y="235656"/>
                </a:lnTo>
                <a:cubicBezTo>
                  <a:pt x="148540" y="246641"/>
                  <a:pt x="149365" y="258013"/>
                  <a:pt x="150154" y="269772"/>
                </a:cubicBezTo>
                <a:lnTo>
                  <a:pt x="209737" y="264803"/>
                </a:lnTo>
                <a:cubicBezTo>
                  <a:pt x="210555" y="250979"/>
                  <a:pt x="211189" y="241403"/>
                  <a:pt x="211641" y="236076"/>
                </a:cubicBezTo>
                <a:cubicBezTo>
                  <a:pt x="212093" y="230748"/>
                  <a:pt x="211799" y="227862"/>
                  <a:pt x="210759" y="227418"/>
                </a:cubicBezTo>
                <a:close/>
                <a:moveTo>
                  <a:pt x="3418486" y="222911"/>
                </a:moveTo>
                <a:cubicBezTo>
                  <a:pt x="3422006" y="222327"/>
                  <a:pt x="3428298" y="223216"/>
                  <a:pt x="3437361" y="225579"/>
                </a:cubicBezTo>
                <a:cubicBezTo>
                  <a:pt x="3455487" y="230304"/>
                  <a:pt x="3467436" y="236997"/>
                  <a:pt x="3473208" y="245659"/>
                </a:cubicBezTo>
                <a:cubicBezTo>
                  <a:pt x="3478980" y="254320"/>
                  <a:pt x="3481278" y="263907"/>
                  <a:pt x="3480102" y="274418"/>
                </a:cubicBezTo>
                <a:cubicBezTo>
                  <a:pt x="3478926" y="284929"/>
                  <a:pt x="3472792" y="286385"/>
                  <a:pt x="3461700" y="278785"/>
                </a:cubicBezTo>
                <a:cubicBezTo>
                  <a:pt x="3450608" y="271184"/>
                  <a:pt x="3441505" y="263383"/>
                  <a:pt x="3434392" y="255381"/>
                </a:cubicBezTo>
                <a:cubicBezTo>
                  <a:pt x="3426334" y="244913"/>
                  <a:pt x="3420282" y="236147"/>
                  <a:pt x="3416238" y="229085"/>
                </a:cubicBezTo>
                <a:cubicBezTo>
                  <a:pt x="3414216" y="225554"/>
                  <a:pt x="3414965" y="223496"/>
                  <a:pt x="3418486" y="222911"/>
                </a:cubicBezTo>
                <a:close/>
                <a:moveTo>
                  <a:pt x="3319146" y="219013"/>
                </a:moveTo>
                <a:cubicBezTo>
                  <a:pt x="3321057" y="220160"/>
                  <a:pt x="3322826" y="224184"/>
                  <a:pt x="3324453" y="231085"/>
                </a:cubicBezTo>
                <a:cubicBezTo>
                  <a:pt x="3327709" y="244888"/>
                  <a:pt x="3324371" y="259988"/>
                  <a:pt x="3314440" y="276386"/>
                </a:cubicBezTo>
                <a:cubicBezTo>
                  <a:pt x="3304510" y="292784"/>
                  <a:pt x="3296834" y="296753"/>
                  <a:pt x="3291413" y="288292"/>
                </a:cubicBezTo>
                <a:cubicBezTo>
                  <a:pt x="3285993" y="279831"/>
                  <a:pt x="3284731" y="273063"/>
                  <a:pt x="3287628" y="267986"/>
                </a:cubicBezTo>
                <a:cubicBezTo>
                  <a:pt x="3290524" y="262910"/>
                  <a:pt x="3294131" y="256901"/>
                  <a:pt x="3298447" y="249961"/>
                </a:cubicBezTo>
                <a:cubicBezTo>
                  <a:pt x="3303753" y="242002"/>
                  <a:pt x="3308600" y="233416"/>
                  <a:pt x="3312988" y="224202"/>
                </a:cubicBezTo>
                <a:cubicBezTo>
                  <a:pt x="3315182" y="219595"/>
                  <a:pt x="3317235" y="217866"/>
                  <a:pt x="3319146" y="219013"/>
                </a:cubicBezTo>
                <a:close/>
                <a:moveTo>
                  <a:pt x="2625797" y="207764"/>
                </a:moveTo>
                <a:cubicBezTo>
                  <a:pt x="2628120" y="207634"/>
                  <a:pt x="2631191" y="208155"/>
                  <a:pt x="2635009" y="209328"/>
                </a:cubicBezTo>
                <a:cubicBezTo>
                  <a:pt x="2650281" y="214017"/>
                  <a:pt x="2661331" y="219559"/>
                  <a:pt x="2668156" y="225955"/>
                </a:cubicBezTo>
                <a:cubicBezTo>
                  <a:pt x="2674982" y="232351"/>
                  <a:pt x="2677244" y="240607"/>
                  <a:pt x="2674943" y="250724"/>
                </a:cubicBezTo>
                <a:cubicBezTo>
                  <a:pt x="2672641" y="260841"/>
                  <a:pt x="2666041" y="262085"/>
                  <a:pt x="2655143" y="254456"/>
                </a:cubicBezTo>
                <a:cubicBezTo>
                  <a:pt x="2644244" y="246827"/>
                  <a:pt x="2634220" y="237513"/>
                  <a:pt x="2625071" y="226514"/>
                </a:cubicBezTo>
                <a:cubicBezTo>
                  <a:pt x="2618586" y="214404"/>
                  <a:pt x="2618828" y="208154"/>
                  <a:pt x="2625797" y="207764"/>
                </a:cubicBezTo>
                <a:close/>
                <a:moveTo>
                  <a:pt x="4705736" y="207101"/>
                </a:moveTo>
                <a:cubicBezTo>
                  <a:pt x="4711257" y="207223"/>
                  <a:pt x="4716901" y="208496"/>
                  <a:pt x="4722670" y="210919"/>
                </a:cubicBezTo>
                <a:cubicBezTo>
                  <a:pt x="4734207" y="215766"/>
                  <a:pt x="4741868" y="223446"/>
                  <a:pt x="4745654" y="233957"/>
                </a:cubicBezTo>
                <a:cubicBezTo>
                  <a:pt x="4749439" y="244468"/>
                  <a:pt x="4749884" y="254865"/>
                  <a:pt x="4746987" y="265147"/>
                </a:cubicBezTo>
                <a:cubicBezTo>
                  <a:pt x="4744091" y="275429"/>
                  <a:pt x="4738670" y="283298"/>
                  <a:pt x="4730725" y="288755"/>
                </a:cubicBezTo>
                <a:cubicBezTo>
                  <a:pt x="4722781" y="294211"/>
                  <a:pt x="4713342" y="296939"/>
                  <a:pt x="4702407" y="296939"/>
                </a:cubicBezTo>
                <a:cubicBezTo>
                  <a:pt x="4691473" y="296939"/>
                  <a:pt x="4681571" y="292501"/>
                  <a:pt x="4672701" y="283624"/>
                </a:cubicBezTo>
                <a:cubicBezTo>
                  <a:pt x="4663832" y="274748"/>
                  <a:pt x="4659397" y="265204"/>
                  <a:pt x="4659397" y="254994"/>
                </a:cubicBezTo>
                <a:cubicBezTo>
                  <a:pt x="4659397" y="244784"/>
                  <a:pt x="4661785" y="235854"/>
                  <a:pt x="4666560" y="228203"/>
                </a:cubicBezTo>
                <a:cubicBezTo>
                  <a:pt x="4671335" y="220552"/>
                  <a:pt x="4678997" y="214548"/>
                  <a:pt x="4689544" y="210188"/>
                </a:cubicBezTo>
                <a:cubicBezTo>
                  <a:pt x="4694817" y="208008"/>
                  <a:pt x="4700215" y="206979"/>
                  <a:pt x="4705736" y="207101"/>
                </a:cubicBezTo>
                <a:close/>
                <a:moveTo>
                  <a:pt x="102788" y="206591"/>
                </a:moveTo>
                <a:cubicBezTo>
                  <a:pt x="105197" y="207003"/>
                  <a:pt x="103892" y="209751"/>
                  <a:pt x="98873" y="214834"/>
                </a:cubicBezTo>
                <a:cubicBezTo>
                  <a:pt x="88835" y="225002"/>
                  <a:pt x="78037" y="233642"/>
                  <a:pt x="66479" y="240754"/>
                </a:cubicBezTo>
                <a:cubicBezTo>
                  <a:pt x="54920" y="247867"/>
                  <a:pt x="46316" y="254958"/>
                  <a:pt x="40666" y="262028"/>
                </a:cubicBezTo>
                <a:cubicBezTo>
                  <a:pt x="35016" y="269098"/>
                  <a:pt x="25093" y="266086"/>
                  <a:pt x="10896" y="252994"/>
                </a:cubicBezTo>
                <a:cubicBezTo>
                  <a:pt x="-3301" y="239901"/>
                  <a:pt x="-3624" y="233355"/>
                  <a:pt x="9928" y="233355"/>
                </a:cubicBezTo>
                <a:cubicBezTo>
                  <a:pt x="21128" y="233355"/>
                  <a:pt x="32811" y="231401"/>
                  <a:pt x="44979" y="227493"/>
                </a:cubicBezTo>
                <a:cubicBezTo>
                  <a:pt x="57147" y="223585"/>
                  <a:pt x="70293" y="218541"/>
                  <a:pt x="84418" y="212361"/>
                </a:cubicBezTo>
                <a:cubicBezTo>
                  <a:pt x="94256" y="208102"/>
                  <a:pt x="100379" y="206178"/>
                  <a:pt x="102788" y="206591"/>
                </a:cubicBezTo>
                <a:close/>
                <a:moveTo>
                  <a:pt x="219976" y="202426"/>
                </a:moveTo>
                <a:cubicBezTo>
                  <a:pt x="223174" y="202689"/>
                  <a:pt x="226702" y="203900"/>
                  <a:pt x="230559" y="206058"/>
                </a:cubicBezTo>
                <a:cubicBezTo>
                  <a:pt x="238274" y="210375"/>
                  <a:pt x="245061" y="215046"/>
                  <a:pt x="250919" y="220072"/>
                </a:cubicBezTo>
                <a:cubicBezTo>
                  <a:pt x="256777" y="225098"/>
                  <a:pt x="256433" y="229723"/>
                  <a:pt x="249886" y="233946"/>
                </a:cubicBezTo>
                <a:cubicBezTo>
                  <a:pt x="243340" y="238169"/>
                  <a:pt x="237170" y="248168"/>
                  <a:pt x="231377" y="263942"/>
                </a:cubicBezTo>
                <a:cubicBezTo>
                  <a:pt x="241271" y="274640"/>
                  <a:pt x="240185" y="280563"/>
                  <a:pt x="228118" y="281710"/>
                </a:cubicBezTo>
                <a:cubicBezTo>
                  <a:pt x="216051" y="282857"/>
                  <a:pt x="190134" y="285159"/>
                  <a:pt x="150369" y="288615"/>
                </a:cubicBezTo>
                <a:cubicBezTo>
                  <a:pt x="141148" y="303156"/>
                  <a:pt x="134810" y="302826"/>
                  <a:pt x="131354" y="287625"/>
                </a:cubicBezTo>
                <a:cubicBezTo>
                  <a:pt x="127898" y="272425"/>
                  <a:pt x="124811" y="259393"/>
                  <a:pt x="122094" y="248530"/>
                </a:cubicBezTo>
                <a:cubicBezTo>
                  <a:pt x="119376" y="237668"/>
                  <a:pt x="116411" y="229049"/>
                  <a:pt x="113199" y="222675"/>
                </a:cubicBezTo>
                <a:cubicBezTo>
                  <a:pt x="109987" y="216301"/>
                  <a:pt x="112009" y="213114"/>
                  <a:pt x="119265" y="213114"/>
                </a:cubicBezTo>
                <a:cubicBezTo>
                  <a:pt x="124427" y="213114"/>
                  <a:pt x="130088" y="214236"/>
                  <a:pt x="136247" y="216480"/>
                </a:cubicBezTo>
                <a:cubicBezTo>
                  <a:pt x="142406" y="218724"/>
                  <a:pt x="150401" y="219190"/>
                  <a:pt x="160231" y="217878"/>
                </a:cubicBezTo>
                <a:cubicBezTo>
                  <a:pt x="170062" y="216566"/>
                  <a:pt x="179773" y="214820"/>
                  <a:pt x="189367" y="212640"/>
                </a:cubicBezTo>
                <a:cubicBezTo>
                  <a:pt x="198961" y="210461"/>
                  <a:pt x="206296" y="207740"/>
                  <a:pt x="211372" y="204477"/>
                </a:cubicBezTo>
                <a:cubicBezTo>
                  <a:pt x="213910" y="202846"/>
                  <a:pt x="216778" y="202162"/>
                  <a:pt x="219976" y="202426"/>
                </a:cubicBezTo>
                <a:close/>
                <a:moveTo>
                  <a:pt x="4036366" y="191657"/>
                </a:moveTo>
                <a:cubicBezTo>
                  <a:pt x="4040789" y="192668"/>
                  <a:pt x="4045411" y="195088"/>
                  <a:pt x="4050229" y="198917"/>
                </a:cubicBezTo>
                <a:cubicBezTo>
                  <a:pt x="4055779" y="204753"/>
                  <a:pt x="4056470" y="208937"/>
                  <a:pt x="4052305" y="211468"/>
                </a:cubicBezTo>
                <a:cubicBezTo>
                  <a:pt x="4048139" y="213999"/>
                  <a:pt x="4044511" y="216810"/>
                  <a:pt x="4041421" y="219900"/>
                </a:cubicBezTo>
                <a:cubicBezTo>
                  <a:pt x="4038330" y="222990"/>
                  <a:pt x="4031407" y="227576"/>
                  <a:pt x="4020652" y="233656"/>
                </a:cubicBezTo>
                <a:cubicBezTo>
                  <a:pt x="4009897" y="239736"/>
                  <a:pt x="3999102" y="243931"/>
                  <a:pt x="3988269" y="246239"/>
                </a:cubicBezTo>
                <a:cubicBezTo>
                  <a:pt x="3977435" y="248548"/>
                  <a:pt x="3975811" y="246455"/>
                  <a:pt x="3983396" y="239958"/>
                </a:cubicBezTo>
                <a:cubicBezTo>
                  <a:pt x="3990982" y="233462"/>
                  <a:pt x="3999802" y="226066"/>
                  <a:pt x="4009854" y="217771"/>
                </a:cubicBezTo>
                <a:cubicBezTo>
                  <a:pt x="4019907" y="209475"/>
                  <a:pt x="4025732" y="202796"/>
                  <a:pt x="4027331" y="197734"/>
                </a:cubicBezTo>
                <a:cubicBezTo>
                  <a:pt x="4028930" y="192672"/>
                  <a:pt x="4031942" y="190646"/>
                  <a:pt x="4036366" y="191657"/>
                </a:cubicBezTo>
                <a:close/>
                <a:moveTo>
                  <a:pt x="1606822" y="178186"/>
                </a:moveTo>
                <a:cubicBezTo>
                  <a:pt x="1602772" y="178143"/>
                  <a:pt x="1598199" y="178561"/>
                  <a:pt x="1593101" y="179439"/>
                </a:cubicBezTo>
                <a:cubicBezTo>
                  <a:pt x="1582905" y="181196"/>
                  <a:pt x="1569253" y="183293"/>
                  <a:pt x="1552145" y="185731"/>
                </a:cubicBezTo>
                <a:lnTo>
                  <a:pt x="1552145" y="202294"/>
                </a:lnTo>
                <a:cubicBezTo>
                  <a:pt x="1561337" y="202366"/>
                  <a:pt x="1572268" y="200810"/>
                  <a:pt x="1584937" y="197626"/>
                </a:cubicBezTo>
                <a:cubicBezTo>
                  <a:pt x="1597607" y="194443"/>
                  <a:pt x="1605881" y="196034"/>
                  <a:pt x="1609760" y="202401"/>
                </a:cubicBezTo>
                <a:cubicBezTo>
                  <a:pt x="1613639" y="208768"/>
                  <a:pt x="1607218" y="213744"/>
                  <a:pt x="1590498" y="217330"/>
                </a:cubicBezTo>
                <a:cubicBezTo>
                  <a:pt x="1573777" y="220915"/>
                  <a:pt x="1560993" y="221352"/>
                  <a:pt x="1552145" y="218642"/>
                </a:cubicBezTo>
                <a:lnTo>
                  <a:pt x="1552145" y="238754"/>
                </a:lnTo>
                <a:cubicBezTo>
                  <a:pt x="1562484" y="238754"/>
                  <a:pt x="1574154" y="236951"/>
                  <a:pt x="1587153" y="233344"/>
                </a:cubicBezTo>
                <a:cubicBezTo>
                  <a:pt x="1600152" y="229737"/>
                  <a:pt x="1608814" y="231673"/>
                  <a:pt x="1613137" y="239152"/>
                </a:cubicBezTo>
                <a:cubicBezTo>
                  <a:pt x="1617461" y="246630"/>
                  <a:pt x="1610148" y="251380"/>
                  <a:pt x="1591197" y="253402"/>
                </a:cubicBezTo>
                <a:cubicBezTo>
                  <a:pt x="1572246" y="255424"/>
                  <a:pt x="1559136" y="255539"/>
                  <a:pt x="1551865" y="253747"/>
                </a:cubicBezTo>
                <a:lnTo>
                  <a:pt x="1550790" y="273837"/>
                </a:lnTo>
                <a:cubicBezTo>
                  <a:pt x="1560928" y="273909"/>
                  <a:pt x="1573806" y="272575"/>
                  <a:pt x="1589422" y="269836"/>
                </a:cubicBezTo>
                <a:cubicBezTo>
                  <a:pt x="1605039" y="267097"/>
                  <a:pt x="1615117" y="267979"/>
                  <a:pt x="1619655" y="272482"/>
                </a:cubicBezTo>
                <a:cubicBezTo>
                  <a:pt x="1624194" y="276985"/>
                  <a:pt x="1626872" y="277408"/>
                  <a:pt x="1627689" y="273751"/>
                </a:cubicBezTo>
                <a:cubicBezTo>
                  <a:pt x="1628507" y="270094"/>
                  <a:pt x="1629141" y="264054"/>
                  <a:pt x="1629593" y="255629"/>
                </a:cubicBezTo>
                <a:cubicBezTo>
                  <a:pt x="1630045" y="247204"/>
                  <a:pt x="1629625" y="232925"/>
                  <a:pt x="1628335" y="212791"/>
                </a:cubicBezTo>
                <a:cubicBezTo>
                  <a:pt x="1627044" y="192657"/>
                  <a:pt x="1623398" y="181626"/>
                  <a:pt x="1617396" y="179697"/>
                </a:cubicBezTo>
                <a:cubicBezTo>
                  <a:pt x="1614396" y="178733"/>
                  <a:pt x="1610871" y="178229"/>
                  <a:pt x="1606822" y="178186"/>
                </a:cubicBezTo>
                <a:close/>
                <a:moveTo>
                  <a:pt x="3103063" y="172599"/>
                </a:moveTo>
                <a:cubicBezTo>
                  <a:pt x="3107228" y="173022"/>
                  <a:pt x="3113477" y="176596"/>
                  <a:pt x="3121809" y="183322"/>
                </a:cubicBezTo>
                <a:cubicBezTo>
                  <a:pt x="3134041" y="196457"/>
                  <a:pt x="3137228" y="204165"/>
                  <a:pt x="3131371" y="206445"/>
                </a:cubicBezTo>
                <a:cubicBezTo>
                  <a:pt x="3125512" y="208725"/>
                  <a:pt x="3118156" y="217620"/>
                  <a:pt x="3109301" y="233129"/>
                </a:cubicBezTo>
                <a:cubicBezTo>
                  <a:pt x="3100446" y="248638"/>
                  <a:pt x="3088027" y="263695"/>
                  <a:pt x="3072045" y="278301"/>
                </a:cubicBezTo>
                <a:cubicBezTo>
                  <a:pt x="3056063" y="292906"/>
                  <a:pt x="3042730" y="302998"/>
                  <a:pt x="3032046" y="308576"/>
                </a:cubicBezTo>
                <a:cubicBezTo>
                  <a:pt x="3021363" y="314155"/>
                  <a:pt x="3009464" y="318557"/>
                  <a:pt x="2996350" y="321784"/>
                </a:cubicBezTo>
                <a:cubicBezTo>
                  <a:pt x="2983236" y="325010"/>
                  <a:pt x="2983838" y="321579"/>
                  <a:pt x="2998157" y="311491"/>
                </a:cubicBezTo>
                <a:cubicBezTo>
                  <a:pt x="3012475" y="301403"/>
                  <a:pt x="3028282" y="287493"/>
                  <a:pt x="3045576" y="269761"/>
                </a:cubicBezTo>
                <a:cubicBezTo>
                  <a:pt x="3062871" y="252029"/>
                  <a:pt x="3075734" y="234950"/>
                  <a:pt x="3084166" y="218523"/>
                </a:cubicBezTo>
                <a:cubicBezTo>
                  <a:pt x="3092598" y="202097"/>
                  <a:pt x="3096814" y="189517"/>
                  <a:pt x="3096814" y="180784"/>
                </a:cubicBezTo>
                <a:cubicBezTo>
                  <a:pt x="3096814" y="174904"/>
                  <a:pt x="3098897" y="172176"/>
                  <a:pt x="3103063" y="172599"/>
                </a:cubicBezTo>
                <a:close/>
                <a:moveTo>
                  <a:pt x="2633334" y="172411"/>
                </a:moveTo>
                <a:cubicBezTo>
                  <a:pt x="2636534" y="171597"/>
                  <a:pt x="2642308" y="172524"/>
                  <a:pt x="2650658" y="175191"/>
                </a:cubicBezTo>
                <a:cubicBezTo>
                  <a:pt x="2667357" y="180525"/>
                  <a:pt x="2675706" y="189137"/>
                  <a:pt x="2675706" y="201025"/>
                </a:cubicBezTo>
                <a:cubicBezTo>
                  <a:pt x="2675706" y="213673"/>
                  <a:pt x="2668027" y="215645"/>
                  <a:pt x="2652669" y="206940"/>
                </a:cubicBezTo>
                <a:cubicBezTo>
                  <a:pt x="2642430" y="197619"/>
                  <a:pt x="2635360" y="188663"/>
                  <a:pt x="2631460" y="180074"/>
                </a:cubicBezTo>
                <a:cubicBezTo>
                  <a:pt x="2629510" y="175779"/>
                  <a:pt x="2630134" y="173224"/>
                  <a:pt x="2633334" y="172411"/>
                </a:cubicBezTo>
                <a:close/>
                <a:moveTo>
                  <a:pt x="2297921" y="158906"/>
                </a:moveTo>
                <a:cubicBezTo>
                  <a:pt x="2300240" y="159217"/>
                  <a:pt x="2303045" y="159852"/>
                  <a:pt x="2306336" y="160811"/>
                </a:cubicBezTo>
                <a:cubicBezTo>
                  <a:pt x="2319500" y="164647"/>
                  <a:pt x="2328975" y="170459"/>
                  <a:pt x="2334761" y="178245"/>
                </a:cubicBezTo>
                <a:cubicBezTo>
                  <a:pt x="2340548" y="186032"/>
                  <a:pt x="2341974" y="195611"/>
                  <a:pt x="2339042" y="206983"/>
                </a:cubicBezTo>
                <a:cubicBezTo>
                  <a:pt x="2336109" y="218355"/>
                  <a:pt x="2326864" y="215673"/>
                  <a:pt x="2311304" y="198938"/>
                </a:cubicBezTo>
                <a:cubicBezTo>
                  <a:pt x="2299617" y="182748"/>
                  <a:pt x="2292576" y="171387"/>
                  <a:pt x="2290181" y="164855"/>
                </a:cubicBezTo>
                <a:cubicBezTo>
                  <a:pt x="2288385" y="159956"/>
                  <a:pt x="2290965" y="157973"/>
                  <a:pt x="2297921" y="158906"/>
                </a:cubicBezTo>
                <a:close/>
                <a:moveTo>
                  <a:pt x="191099" y="157757"/>
                </a:moveTo>
                <a:cubicBezTo>
                  <a:pt x="199681" y="155957"/>
                  <a:pt x="207862" y="158370"/>
                  <a:pt x="215642" y="164995"/>
                </a:cubicBezTo>
                <a:cubicBezTo>
                  <a:pt x="223421" y="171620"/>
                  <a:pt x="219521" y="176818"/>
                  <a:pt x="203940" y="180590"/>
                </a:cubicBezTo>
                <a:cubicBezTo>
                  <a:pt x="188360" y="184361"/>
                  <a:pt x="174532" y="186247"/>
                  <a:pt x="162458" y="186247"/>
                </a:cubicBezTo>
                <a:cubicBezTo>
                  <a:pt x="149638" y="186247"/>
                  <a:pt x="141019" y="183763"/>
                  <a:pt x="136602" y="178794"/>
                </a:cubicBezTo>
                <a:cubicBezTo>
                  <a:pt x="132185" y="173825"/>
                  <a:pt x="138294" y="169541"/>
                  <a:pt x="154929" y="165941"/>
                </a:cubicBezTo>
                <a:cubicBezTo>
                  <a:pt x="170459" y="162285"/>
                  <a:pt x="182516" y="159556"/>
                  <a:pt x="191099" y="157757"/>
                </a:cubicBezTo>
                <a:close/>
                <a:moveTo>
                  <a:pt x="4028315" y="150854"/>
                </a:moveTo>
                <a:lnTo>
                  <a:pt x="4014253" y="153616"/>
                </a:lnTo>
                <a:cubicBezTo>
                  <a:pt x="3999934" y="156484"/>
                  <a:pt x="3991656" y="157918"/>
                  <a:pt x="3989419" y="157918"/>
                </a:cubicBezTo>
                <a:cubicBezTo>
                  <a:pt x="3988645" y="170968"/>
                  <a:pt x="3986429" y="185957"/>
                  <a:pt x="3982773" y="202885"/>
                </a:cubicBezTo>
                <a:lnTo>
                  <a:pt x="3980667" y="208055"/>
                </a:lnTo>
                <a:lnTo>
                  <a:pt x="3990226" y="196895"/>
                </a:lnTo>
                <a:cubicBezTo>
                  <a:pt x="3995725" y="192306"/>
                  <a:pt x="4001756" y="186294"/>
                  <a:pt x="4008316" y="178858"/>
                </a:cubicBezTo>
                <a:cubicBezTo>
                  <a:pt x="4014877" y="171423"/>
                  <a:pt x="4018799" y="166214"/>
                  <a:pt x="4020082" y="163231"/>
                </a:cubicBezTo>
                <a:cubicBezTo>
                  <a:pt x="4021366" y="160248"/>
                  <a:pt x="4022692" y="156789"/>
                  <a:pt x="4024062" y="152852"/>
                </a:cubicBezTo>
                <a:close/>
                <a:moveTo>
                  <a:pt x="1163604" y="149809"/>
                </a:moveTo>
                <a:cubicBezTo>
                  <a:pt x="1156864" y="150669"/>
                  <a:pt x="1145055" y="152282"/>
                  <a:pt x="1128177" y="154649"/>
                </a:cubicBezTo>
                <a:cubicBezTo>
                  <a:pt x="1130815" y="177951"/>
                  <a:pt x="1132590" y="197329"/>
                  <a:pt x="1133500" y="212780"/>
                </a:cubicBezTo>
                <a:cubicBezTo>
                  <a:pt x="1134411" y="228232"/>
                  <a:pt x="1135253" y="241392"/>
                  <a:pt x="1136028" y="252262"/>
                </a:cubicBezTo>
                <a:cubicBezTo>
                  <a:pt x="1142510" y="252262"/>
                  <a:pt x="1154685" y="251481"/>
                  <a:pt x="1172552" y="249918"/>
                </a:cubicBezTo>
                <a:cubicBezTo>
                  <a:pt x="1172552" y="207901"/>
                  <a:pt x="1171670" y="181823"/>
                  <a:pt x="1169907" y="171685"/>
                </a:cubicBezTo>
                <a:cubicBezTo>
                  <a:pt x="1168143" y="161546"/>
                  <a:pt x="1166042" y="154254"/>
                  <a:pt x="1163604" y="149809"/>
                </a:cubicBezTo>
                <a:close/>
                <a:moveTo>
                  <a:pt x="1230329" y="143054"/>
                </a:moveTo>
                <a:cubicBezTo>
                  <a:pt x="1213250" y="144818"/>
                  <a:pt x="1198996" y="146331"/>
                  <a:pt x="1187567" y="147593"/>
                </a:cubicBezTo>
                <a:cubicBezTo>
                  <a:pt x="1190162" y="148554"/>
                  <a:pt x="1191711" y="150020"/>
                  <a:pt x="1192213" y="151992"/>
                </a:cubicBezTo>
                <a:cubicBezTo>
                  <a:pt x="1192715" y="153964"/>
                  <a:pt x="1192966" y="158133"/>
                  <a:pt x="1192966" y="164500"/>
                </a:cubicBezTo>
                <a:cubicBezTo>
                  <a:pt x="1198429" y="164586"/>
                  <a:pt x="1205004" y="163256"/>
                  <a:pt x="1212691" y="160510"/>
                </a:cubicBezTo>
                <a:cubicBezTo>
                  <a:pt x="1220377" y="157764"/>
                  <a:pt x="1226436" y="159807"/>
                  <a:pt x="1230867" y="166640"/>
                </a:cubicBezTo>
                <a:cubicBezTo>
                  <a:pt x="1235298" y="173474"/>
                  <a:pt x="1232398" y="178002"/>
                  <a:pt x="1222166" y="180224"/>
                </a:cubicBezTo>
                <a:cubicBezTo>
                  <a:pt x="1211934" y="182447"/>
                  <a:pt x="1202201" y="183558"/>
                  <a:pt x="1192966" y="183558"/>
                </a:cubicBezTo>
                <a:lnTo>
                  <a:pt x="1192966" y="202294"/>
                </a:lnTo>
                <a:cubicBezTo>
                  <a:pt x="1198386" y="202394"/>
                  <a:pt x="1204485" y="201294"/>
                  <a:pt x="1211260" y="198992"/>
                </a:cubicBezTo>
                <a:cubicBezTo>
                  <a:pt x="1218036" y="196690"/>
                  <a:pt x="1223654" y="198648"/>
                  <a:pt x="1228114" y="204864"/>
                </a:cubicBezTo>
                <a:cubicBezTo>
                  <a:pt x="1232573" y="211081"/>
                  <a:pt x="1230411" y="215609"/>
                  <a:pt x="1221628" y="218448"/>
                </a:cubicBezTo>
                <a:cubicBezTo>
                  <a:pt x="1212845" y="221287"/>
                  <a:pt x="1203291" y="222707"/>
                  <a:pt x="1192966" y="222707"/>
                </a:cubicBezTo>
                <a:lnTo>
                  <a:pt x="1192966" y="246842"/>
                </a:lnTo>
                <a:lnTo>
                  <a:pt x="1229447" y="243271"/>
                </a:lnTo>
                <a:cubicBezTo>
                  <a:pt x="1231111" y="225676"/>
                  <a:pt x="1232168" y="206262"/>
                  <a:pt x="1232620" y="185032"/>
                </a:cubicBezTo>
                <a:cubicBezTo>
                  <a:pt x="1233072" y="163801"/>
                  <a:pt x="1232308" y="149809"/>
                  <a:pt x="1230329" y="143054"/>
                </a:cubicBezTo>
                <a:close/>
                <a:moveTo>
                  <a:pt x="4138701" y="142968"/>
                </a:moveTo>
                <a:cubicBezTo>
                  <a:pt x="4145699" y="143972"/>
                  <a:pt x="4151640" y="145883"/>
                  <a:pt x="4156522" y="148701"/>
                </a:cubicBezTo>
                <a:cubicBezTo>
                  <a:pt x="4161405" y="151519"/>
                  <a:pt x="4163155" y="155025"/>
                  <a:pt x="4161771" y="159219"/>
                </a:cubicBezTo>
                <a:cubicBezTo>
                  <a:pt x="4160387" y="163414"/>
                  <a:pt x="4158326" y="177575"/>
                  <a:pt x="4155587" y="201702"/>
                </a:cubicBezTo>
                <a:cubicBezTo>
                  <a:pt x="4152848" y="225830"/>
                  <a:pt x="4145383" y="244694"/>
                  <a:pt x="4133194" y="258296"/>
                </a:cubicBezTo>
                <a:cubicBezTo>
                  <a:pt x="4121005" y="271898"/>
                  <a:pt x="4109056" y="281276"/>
                  <a:pt x="4097347" y="286431"/>
                </a:cubicBezTo>
                <a:cubicBezTo>
                  <a:pt x="4085639" y="291587"/>
                  <a:pt x="4073747" y="295075"/>
                  <a:pt x="4061672" y="296896"/>
                </a:cubicBezTo>
                <a:cubicBezTo>
                  <a:pt x="4049598" y="298717"/>
                  <a:pt x="4052491" y="294587"/>
                  <a:pt x="4070352" y="284506"/>
                </a:cubicBezTo>
                <a:cubicBezTo>
                  <a:pt x="4088213" y="274425"/>
                  <a:pt x="4101721" y="263064"/>
                  <a:pt x="4110877" y="250423"/>
                </a:cubicBezTo>
                <a:cubicBezTo>
                  <a:pt x="4120034" y="237782"/>
                  <a:pt x="4125953" y="225647"/>
                  <a:pt x="4128634" y="214017"/>
                </a:cubicBezTo>
                <a:cubicBezTo>
                  <a:pt x="4131316" y="202387"/>
                  <a:pt x="4132879" y="190553"/>
                  <a:pt x="4133323" y="178514"/>
                </a:cubicBezTo>
                <a:cubicBezTo>
                  <a:pt x="4133768" y="166476"/>
                  <a:pt x="4132417" y="157079"/>
                  <a:pt x="4129269" y="150325"/>
                </a:cubicBezTo>
                <a:cubicBezTo>
                  <a:pt x="4126121" y="143571"/>
                  <a:pt x="4129265" y="141119"/>
                  <a:pt x="4138701" y="142968"/>
                </a:cubicBezTo>
                <a:close/>
                <a:moveTo>
                  <a:pt x="4384527" y="140027"/>
                </a:moveTo>
                <a:cubicBezTo>
                  <a:pt x="4384297" y="139726"/>
                  <a:pt x="4384044" y="139788"/>
                  <a:pt x="4383768" y="140215"/>
                </a:cubicBezTo>
                <a:cubicBezTo>
                  <a:pt x="4369600" y="143011"/>
                  <a:pt x="4357074" y="145155"/>
                  <a:pt x="4346190" y="146647"/>
                </a:cubicBezTo>
                <a:lnTo>
                  <a:pt x="4346190" y="192851"/>
                </a:lnTo>
                <a:cubicBezTo>
                  <a:pt x="4355396" y="192019"/>
                  <a:pt x="4368840" y="189588"/>
                  <a:pt x="4386521" y="185559"/>
                </a:cubicBezTo>
                <a:cubicBezTo>
                  <a:pt x="4386521" y="173499"/>
                  <a:pt x="4386339" y="162500"/>
                  <a:pt x="4385973" y="152562"/>
                </a:cubicBezTo>
                <a:cubicBezTo>
                  <a:pt x="4385698" y="145109"/>
                  <a:pt x="4385217" y="140930"/>
                  <a:pt x="4384527" y="140027"/>
                </a:cubicBezTo>
                <a:close/>
                <a:moveTo>
                  <a:pt x="1301356" y="135214"/>
                </a:moveTo>
                <a:cubicBezTo>
                  <a:pt x="1297241" y="134146"/>
                  <a:pt x="1281803" y="135497"/>
                  <a:pt x="1255045" y="139269"/>
                </a:cubicBezTo>
                <a:cubicBezTo>
                  <a:pt x="1264050" y="146209"/>
                  <a:pt x="1267173" y="152160"/>
                  <a:pt x="1264412" y="157122"/>
                </a:cubicBezTo>
                <a:cubicBezTo>
                  <a:pt x="1261652" y="162084"/>
                  <a:pt x="1259383" y="171018"/>
                  <a:pt x="1257604" y="183924"/>
                </a:cubicBezTo>
                <a:cubicBezTo>
                  <a:pt x="1255826" y="196830"/>
                  <a:pt x="1254077" y="215551"/>
                  <a:pt x="1252356" y="240087"/>
                </a:cubicBezTo>
                <a:cubicBezTo>
                  <a:pt x="1266036" y="238281"/>
                  <a:pt x="1275806" y="238399"/>
                  <a:pt x="1281663" y="240442"/>
                </a:cubicBezTo>
                <a:cubicBezTo>
                  <a:pt x="1287521" y="242486"/>
                  <a:pt x="1291013" y="245411"/>
                  <a:pt x="1292139" y="249219"/>
                </a:cubicBezTo>
                <a:cubicBezTo>
                  <a:pt x="1293265" y="253026"/>
                  <a:pt x="1295437" y="247731"/>
                  <a:pt x="1298657" y="233333"/>
                </a:cubicBezTo>
                <a:cubicBezTo>
                  <a:pt x="1301876" y="218936"/>
                  <a:pt x="1304160" y="204061"/>
                  <a:pt x="1305508" y="188710"/>
                </a:cubicBezTo>
                <a:cubicBezTo>
                  <a:pt x="1306856" y="173359"/>
                  <a:pt x="1307530" y="160363"/>
                  <a:pt x="1307530" y="149723"/>
                </a:cubicBezTo>
                <a:cubicBezTo>
                  <a:pt x="1307530" y="141119"/>
                  <a:pt x="1305472" y="136282"/>
                  <a:pt x="1301356" y="135214"/>
                </a:cubicBezTo>
                <a:close/>
                <a:moveTo>
                  <a:pt x="2221789" y="131579"/>
                </a:moveTo>
                <a:cubicBezTo>
                  <a:pt x="2216863" y="132016"/>
                  <a:pt x="2204327" y="134242"/>
                  <a:pt x="2184179" y="138258"/>
                </a:cubicBezTo>
                <a:lnTo>
                  <a:pt x="2185361" y="176654"/>
                </a:lnTo>
                <a:cubicBezTo>
                  <a:pt x="2193292" y="175908"/>
                  <a:pt x="2199892" y="174144"/>
                  <a:pt x="2205162" y="171362"/>
                </a:cubicBezTo>
                <a:cubicBezTo>
                  <a:pt x="2210432" y="168580"/>
                  <a:pt x="2216125" y="170197"/>
                  <a:pt x="2222241" y="176213"/>
                </a:cubicBezTo>
                <a:cubicBezTo>
                  <a:pt x="2228357" y="182228"/>
                  <a:pt x="2226600" y="187204"/>
                  <a:pt x="2216971" y="191141"/>
                </a:cubicBezTo>
                <a:cubicBezTo>
                  <a:pt x="2207341" y="195077"/>
                  <a:pt x="2196862" y="197045"/>
                  <a:pt x="2185534" y="197045"/>
                </a:cubicBezTo>
                <a:lnTo>
                  <a:pt x="2186695" y="231978"/>
                </a:lnTo>
                <a:cubicBezTo>
                  <a:pt x="2191227" y="232107"/>
                  <a:pt x="2197981" y="230340"/>
                  <a:pt x="2206958" y="226676"/>
                </a:cubicBezTo>
                <a:cubicBezTo>
                  <a:pt x="2215935" y="223012"/>
                  <a:pt x="2221954" y="223205"/>
                  <a:pt x="2225016" y="227257"/>
                </a:cubicBezTo>
                <a:cubicBezTo>
                  <a:pt x="2228077" y="231308"/>
                  <a:pt x="2230332" y="231050"/>
                  <a:pt x="2231781" y="226482"/>
                </a:cubicBezTo>
                <a:cubicBezTo>
                  <a:pt x="2233229" y="221915"/>
                  <a:pt x="2234179" y="206399"/>
                  <a:pt x="2234631" y="179934"/>
                </a:cubicBezTo>
                <a:cubicBezTo>
                  <a:pt x="2235083" y="153469"/>
                  <a:pt x="2234287" y="138684"/>
                  <a:pt x="2232243" y="135580"/>
                </a:cubicBezTo>
                <a:cubicBezTo>
                  <a:pt x="2230200" y="132475"/>
                  <a:pt x="2226715" y="131141"/>
                  <a:pt x="2221789" y="131579"/>
                </a:cubicBezTo>
                <a:close/>
                <a:moveTo>
                  <a:pt x="3404579" y="126478"/>
                </a:moveTo>
                <a:cubicBezTo>
                  <a:pt x="3407989" y="127182"/>
                  <a:pt x="3411563" y="128714"/>
                  <a:pt x="3415302" y="131073"/>
                </a:cubicBezTo>
                <a:cubicBezTo>
                  <a:pt x="3422781" y="135791"/>
                  <a:pt x="3422698" y="140513"/>
                  <a:pt x="3415055" y="145238"/>
                </a:cubicBezTo>
                <a:cubicBezTo>
                  <a:pt x="3407412" y="149963"/>
                  <a:pt x="3398184" y="153107"/>
                  <a:pt x="3387371" y="154670"/>
                </a:cubicBezTo>
                <a:cubicBezTo>
                  <a:pt x="3394570" y="157151"/>
                  <a:pt x="3397495" y="160869"/>
                  <a:pt x="3396147" y="165823"/>
                </a:cubicBezTo>
                <a:cubicBezTo>
                  <a:pt x="3394800" y="170778"/>
                  <a:pt x="3394125" y="174832"/>
                  <a:pt x="3394125" y="177987"/>
                </a:cubicBezTo>
                <a:cubicBezTo>
                  <a:pt x="3401826" y="175521"/>
                  <a:pt x="3410208" y="172882"/>
                  <a:pt x="3419271" y="170071"/>
                </a:cubicBezTo>
                <a:cubicBezTo>
                  <a:pt x="3428334" y="167261"/>
                  <a:pt x="3436307" y="169125"/>
                  <a:pt x="3443190" y="175664"/>
                </a:cubicBezTo>
                <a:cubicBezTo>
                  <a:pt x="3450073" y="182203"/>
                  <a:pt x="3446302" y="187825"/>
                  <a:pt x="3431876" y="192528"/>
                </a:cubicBezTo>
                <a:cubicBezTo>
                  <a:pt x="3417450" y="197232"/>
                  <a:pt x="3404866" y="200731"/>
                  <a:pt x="3394125" y="203025"/>
                </a:cubicBezTo>
                <a:cubicBezTo>
                  <a:pt x="3394125" y="227246"/>
                  <a:pt x="3394800" y="247319"/>
                  <a:pt x="3396147" y="263243"/>
                </a:cubicBezTo>
                <a:cubicBezTo>
                  <a:pt x="3397495" y="279168"/>
                  <a:pt x="3393778" y="293713"/>
                  <a:pt x="3384994" y="306877"/>
                </a:cubicBezTo>
                <a:cubicBezTo>
                  <a:pt x="3376211" y="320041"/>
                  <a:pt x="3369349" y="321690"/>
                  <a:pt x="3364409" y="311824"/>
                </a:cubicBezTo>
                <a:cubicBezTo>
                  <a:pt x="3359469" y="301958"/>
                  <a:pt x="3352137" y="292935"/>
                  <a:pt x="3342414" y="284754"/>
                </a:cubicBezTo>
                <a:cubicBezTo>
                  <a:pt x="3332692" y="276573"/>
                  <a:pt x="3331989" y="273167"/>
                  <a:pt x="3340306" y="274536"/>
                </a:cubicBezTo>
                <a:cubicBezTo>
                  <a:pt x="3348624" y="275906"/>
                  <a:pt x="3355005" y="276806"/>
                  <a:pt x="3359451" y="277236"/>
                </a:cubicBezTo>
                <a:cubicBezTo>
                  <a:pt x="3363896" y="277666"/>
                  <a:pt x="3366484" y="275805"/>
                  <a:pt x="3367216" y="271654"/>
                </a:cubicBezTo>
                <a:cubicBezTo>
                  <a:pt x="3367947" y="267502"/>
                  <a:pt x="3368313" y="259253"/>
                  <a:pt x="3368313" y="246906"/>
                </a:cubicBezTo>
                <a:lnTo>
                  <a:pt x="3368313" y="206510"/>
                </a:lnTo>
                <a:cubicBezTo>
                  <a:pt x="3355307" y="209206"/>
                  <a:pt x="3345885" y="210554"/>
                  <a:pt x="3340048" y="210554"/>
                </a:cubicBezTo>
                <a:cubicBezTo>
                  <a:pt x="3333954" y="210554"/>
                  <a:pt x="3327468" y="208360"/>
                  <a:pt x="3320592" y="203972"/>
                </a:cubicBezTo>
                <a:cubicBezTo>
                  <a:pt x="3313716" y="199584"/>
                  <a:pt x="3315029" y="196436"/>
                  <a:pt x="3324529" y="194529"/>
                </a:cubicBezTo>
                <a:cubicBezTo>
                  <a:pt x="3334029" y="192621"/>
                  <a:pt x="3348624" y="189208"/>
                  <a:pt x="3368313" y="184290"/>
                </a:cubicBezTo>
                <a:cubicBezTo>
                  <a:pt x="3368313" y="172660"/>
                  <a:pt x="3367424" y="164766"/>
                  <a:pt x="3365645" y="160607"/>
                </a:cubicBezTo>
                <a:cubicBezTo>
                  <a:pt x="3358390" y="160607"/>
                  <a:pt x="3351621" y="157692"/>
                  <a:pt x="3345340" y="151863"/>
                </a:cubicBezTo>
                <a:cubicBezTo>
                  <a:pt x="3339059" y="146034"/>
                  <a:pt x="3339934" y="142226"/>
                  <a:pt x="3347964" y="140441"/>
                </a:cubicBezTo>
                <a:cubicBezTo>
                  <a:pt x="3355995" y="138656"/>
                  <a:pt x="3364276" y="136418"/>
                  <a:pt x="3372808" y="133730"/>
                </a:cubicBezTo>
                <a:cubicBezTo>
                  <a:pt x="3381341" y="131041"/>
                  <a:pt x="3388687" y="128746"/>
                  <a:pt x="3394846" y="126846"/>
                </a:cubicBezTo>
                <a:cubicBezTo>
                  <a:pt x="3397925" y="125896"/>
                  <a:pt x="3401170" y="125774"/>
                  <a:pt x="3404579" y="126478"/>
                </a:cubicBezTo>
                <a:close/>
                <a:moveTo>
                  <a:pt x="4446213" y="124695"/>
                </a:moveTo>
                <a:cubicBezTo>
                  <a:pt x="4439214" y="126854"/>
                  <a:pt x="4425670" y="129610"/>
                  <a:pt x="4405580" y="132966"/>
                </a:cubicBezTo>
                <a:cubicBezTo>
                  <a:pt x="4413682" y="135605"/>
                  <a:pt x="4416385" y="139688"/>
                  <a:pt x="4413689" y="145216"/>
                </a:cubicBezTo>
                <a:cubicBezTo>
                  <a:pt x="4410993" y="150744"/>
                  <a:pt x="4409645" y="162571"/>
                  <a:pt x="4409645" y="180697"/>
                </a:cubicBezTo>
                <a:lnTo>
                  <a:pt x="4446277" y="173319"/>
                </a:lnTo>
                <a:cubicBezTo>
                  <a:pt x="4447883" y="165375"/>
                  <a:pt x="4449575" y="158291"/>
                  <a:pt x="4451353" y="152067"/>
                </a:cubicBezTo>
                <a:cubicBezTo>
                  <a:pt x="4453132" y="145844"/>
                  <a:pt x="4454469" y="139186"/>
                  <a:pt x="4455365" y="132095"/>
                </a:cubicBezTo>
                <a:cubicBezTo>
                  <a:pt x="4456261" y="125004"/>
                  <a:pt x="4453211" y="122537"/>
                  <a:pt x="4446213" y="124695"/>
                </a:cubicBezTo>
                <a:close/>
                <a:moveTo>
                  <a:pt x="3214202" y="112633"/>
                </a:moveTo>
                <a:cubicBezTo>
                  <a:pt x="3218214" y="111838"/>
                  <a:pt x="3224846" y="112653"/>
                  <a:pt x="3234099" y="115080"/>
                </a:cubicBezTo>
                <a:cubicBezTo>
                  <a:pt x="3252606" y="119934"/>
                  <a:pt x="3260496" y="129410"/>
                  <a:pt x="3257771" y="143506"/>
                </a:cubicBezTo>
                <a:cubicBezTo>
                  <a:pt x="3255047" y="157603"/>
                  <a:pt x="3245898" y="159273"/>
                  <a:pt x="3230324" y="148518"/>
                </a:cubicBezTo>
                <a:cubicBezTo>
                  <a:pt x="3219254" y="137447"/>
                  <a:pt x="3212489" y="127893"/>
                  <a:pt x="3210029" y="119856"/>
                </a:cubicBezTo>
                <a:cubicBezTo>
                  <a:pt x="3208800" y="115837"/>
                  <a:pt x="3210190" y="113429"/>
                  <a:pt x="3214202" y="112633"/>
                </a:cubicBezTo>
                <a:close/>
                <a:moveTo>
                  <a:pt x="3096384" y="101991"/>
                </a:moveTo>
                <a:cubicBezTo>
                  <a:pt x="3102077" y="103511"/>
                  <a:pt x="3108673" y="108495"/>
                  <a:pt x="3116173" y="116941"/>
                </a:cubicBezTo>
                <a:cubicBezTo>
                  <a:pt x="3124060" y="126147"/>
                  <a:pt x="3125047" y="132665"/>
                  <a:pt x="3119131" y="136494"/>
                </a:cubicBezTo>
                <a:cubicBezTo>
                  <a:pt x="3113216" y="140323"/>
                  <a:pt x="3106705" y="146679"/>
                  <a:pt x="3099600" y="155563"/>
                </a:cubicBezTo>
                <a:cubicBezTo>
                  <a:pt x="3092494" y="164446"/>
                  <a:pt x="3084535" y="172832"/>
                  <a:pt x="3075723" y="180719"/>
                </a:cubicBezTo>
                <a:cubicBezTo>
                  <a:pt x="3066911" y="188606"/>
                  <a:pt x="3056747" y="194199"/>
                  <a:pt x="3045232" y="197497"/>
                </a:cubicBezTo>
                <a:cubicBezTo>
                  <a:pt x="3033717" y="200795"/>
                  <a:pt x="3032337" y="197712"/>
                  <a:pt x="3041092" y="188248"/>
                </a:cubicBezTo>
                <a:cubicBezTo>
                  <a:pt x="3049846" y="178783"/>
                  <a:pt x="3058415" y="168311"/>
                  <a:pt x="3066797" y="156832"/>
                </a:cubicBezTo>
                <a:cubicBezTo>
                  <a:pt x="3075178" y="145352"/>
                  <a:pt x="3080251" y="136734"/>
                  <a:pt x="3082015" y="130976"/>
                </a:cubicBezTo>
                <a:cubicBezTo>
                  <a:pt x="3083779" y="125219"/>
                  <a:pt x="3085191" y="118569"/>
                  <a:pt x="3086252" y="111026"/>
                </a:cubicBezTo>
                <a:cubicBezTo>
                  <a:pt x="3087314" y="103483"/>
                  <a:pt x="3090691" y="100471"/>
                  <a:pt x="3096384" y="101991"/>
                </a:cubicBezTo>
                <a:close/>
                <a:moveTo>
                  <a:pt x="2625458" y="101217"/>
                </a:moveTo>
                <a:lnTo>
                  <a:pt x="2617672" y="111391"/>
                </a:lnTo>
                <a:cubicBezTo>
                  <a:pt x="2622562" y="111879"/>
                  <a:pt x="2626968" y="113592"/>
                  <a:pt x="2630890" y="116532"/>
                </a:cubicBezTo>
                <a:cubicBezTo>
                  <a:pt x="2634812" y="119472"/>
                  <a:pt x="2639003" y="122412"/>
                  <a:pt x="2643463" y="125351"/>
                </a:cubicBezTo>
                <a:cubicBezTo>
                  <a:pt x="2648726" y="118626"/>
                  <a:pt x="2652239" y="113148"/>
                  <a:pt x="2654003" y="108918"/>
                </a:cubicBezTo>
                <a:cubicBezTo>
                  <a:pt x="2655766" y="104687"/>
                  <a:pt x="2655322" y="102572"/>
                  <a:pt x="2652669" y="102572"/>
                </a:cubicBezTo>
                <a:cubicBezTo>
                  <a:pt x="2648668" y="102572"/>
                  <a:pt x="2644172" y="103246"/>
                  <a:pt x="2639182" y="104594"/>
                </a:cubicBezTo>
                <a:cubicBezTo>
                  <a:pt x="2634192" y="105942"/>
                  <a:pt x="2629617" y="104816"/>
                  <a:pt x="2625458" y="101217"/>
                </a:cubicBezTo>
                <a:close/>
                <a:moveTo>
                  <a:pt x="3987285" y="99547"/>
                </a:moveTo>
                <a:cubicBezTo>
                  <a:pt x="3989952" y="99054"/>
                  <a:pt x="3994560" y="100306"/>
                  <a:pt x="4001110" y="103303"/>
                </a:cubicBezTo>
                <a:cubicBezTo>
                  <a:pt x="4014210" y="109298"/>
                  <a:pt x="4018971" y="116521"/>
                  <a:pt x="4015393" y="124975"/>
                </a:cubicBezTo>
                <a:cubicBezTo>
                  <a:pt x="4011815" y="133429"/>
                  <a:pt x="4005904" y="134637"/>
                  <a:pt x="3997658" y="128599"/>
                </a:cubicBezTo>
                <a:cubicBezTo>
                  <a:pt x="3991721" y="121673"/>
                  <a:pt x="3987537" y="114227"/>
                  <a:pt x="3985107" y="106261"/>
                </a:cubicBezTo>
                <a:cubicBezTo>
                  <a:pt x="3983891" y="102278"/>
                  <a:pt x="3984617" y="100040"/>
                  <a:pt x="3987285" y="99547"/>
                </a:cubicBezTo>
                <a:close/>
                <a:moveTo>
                  <a:pt x="1966032" y="78669"/>
                </a:moveTo>
                <a:cubicBezTo>
                  <a:pt x="1969724" y="77962"/>
                  <a:pt x="1976389" y="79692"/>
                  <a:pt x="1986025" y="83858"/>
                </a:cubicBezTo>
                <a:cubicBezTo>
                  <a:pt x="1999261" y="88189"/>
                  <a:pt x="2004080" y="94126"/>
                  <a:pt x="2000480" y="101669"/>
                </a:cubicBezTo>
                <a:cubicBezTo>
                  <a:pt x="1996881" y="109212"/>
                  <a:pt x="1995755" y="126255"/>
                  <a:pt x="1997103" y="152799"/>
                </a:cubicBezTo>
                <a:cubicBezTo>
                  <a:pt x="1998451" y="179342"/>
                  <a:pt x="1996031" y="197178"/>
                  <a:pt x="1989844" y="206306"/>
                </a:cubicBezTo>
                <a:cubicBezTo>
                  <a:pt x="1983656" y="215433"/>
                  <a:pt x="1978228" y="214203"/>
                  <a:pt x="1973560" y="202616"/>
                </a:cubicBezTo>
                <a:cubicBezTo>
                  <a:pt x="1968892" y="191030"/>
                  <a:pt x="1967236" y="182196"/>
                  <a:pt x="1968591" y="176116"/>
                </a:cubicBezTo>
                <a:cubicBezTo>
                  <a:pt x="1969946" y="170036"/>
                  <a:pt x="1970624" y="156742"/>
                  <a:pt x="1970624" y="136236"/>
                </a:cubicBezTo>
                <a:cubicBezTo>
                  <a:pt x="1970624" y="115299"/>
                  <a:pt x="1968373" y="99252"/>
                  <a:pt x="1963870" y="88096"/>
                </a:cubicBezTo>
                <a:cubicBezTo>
                  <a:pt x="1961618" y="82517"/>
                  <a:pt x="1962339" y="79375"/>
                  <a:pt x="1966032" y="78669"/>
                </a:cubicBezTo>
                <a:close/>
                <a:moveTo>
                  <a:pt x="2954308" y="72866"/>
                </a:moveTo>
                <a:cubicBezTo>
                  <a:pt x="2937000" y="76466"/>
                  <a:pt x="2925613" y="78316"/>
                  <a:pt x="2920150" y="78416"/>
                </a:cubicBezTo>
                <a:cubicBezTo>
                  <a:pt x="2932741" y="82990"/>
                  <a:pt x="2938574" y="87809"/>
                  <a:pt x="2937649" y="92871"/>
                </a:cubicBezTo>
                <a:cubicBezTo>
                  <a:pt x="2936724" y="97933"/>
                  <a:pt x="2935386" y="111922"/>
                  <a:pt x="2933637" y="134837"/>
                </a:cubicBezTo>
                <a:cubicBezTo>
                  <a:pt x="2935903" y="134837"/>
                  <a:pt x="2945747" y="132851"/>
                  <a:pt x="2963170" y="128879"/>
                </a:cubicBezTo>
                <a:cubicBezTo>
                  <a:pt x="2963170" y="110724"/>
                  <a:pt x="2962525" y="98431"/>
                  <a:pt x="2961234" y="92000"/>
                </a:cubicBezTo>
                <a:cubicBezTo>
                  <a:pt x="2959944" y="85568"/>
                  <a:pt x="2957635" y="79190"/>
                  <a:pt x="2954308" y="72866"/>
                </a:cubicBezTo>
                <a:close/>
                <a:moveTo>
                  <a:pt x="4064807" y="62297"/>
                </a:moveTo>
                <a:cubicBezTo>
                  <a:pt x="4068249" y="62707"/>
                  <a:pt x="4071252" y="64147"/>
                  <a:pt x="4073815" y="66618"/>
                </a:cubicBezTo>
                <a:cubicBezTo>
                  <a:pt x="4078942" y="71558"/>
                  <a:pt x="4078816" y="75594"/>
                  <a:pt x="4073439" y="78728"/>
                </a:cubicBezTo>
                <a:cubicBezTo>
                  <a:pt x="4068061" y="81861"/>
                  <a:pt x="4061751" y="84080"/>
                  <a:pt x="4054510" y="85385"/>
                </a:cubicBezTo>
                <a:cubicBezTo>
                  <a:pt x="4064404" y="90519"/>
                  <a:pt x="4067183" y="95542"/>
                  <a:pt x="4062845" y="100453"/>
                </a:cubicBezTo>
                <a:cubicBezTo>
                  <a:pt x="4058507" y="105365"/>
                  <a:pt x="4052129" y="114116"/>
                  <a:pt x="4043711" y="126707"/>
                </a:cubicBezTo>
                <a:cubicBezTo>
                  <a:pt x="4046795" y="126033"/>
                  <a:pt x="4052043" y="124738"/>
                  <a:pt x="4059457" y="122824"/>
                </a:cubicBezTo>
                <a:cubicBezTo>
                  <a:pt x="4066871" y="120910"/>
                  <a:pt x="4073299" y="122820"/>
                  <a:pt x="4078741" y="128556"/>
                </a:cubicBezTo>
                <a:cubicBezTo>
                  <a:pt x="4084183" y="134293"/>
                  <a:pt x="4082914" y="138322"/>
                  <a:pt x="4074934" y="140645"/>
                </a:cubicBezTo>
                <a:cubicBezTo>
                  <a:pt x="4066953" y="142968"/>
                  <a:pt x="4058424" y="144994"/>
                  <a:pt x="4049347" y="146722"/>
                </a:cubicBezTo>
                <a:lnTo>
                  <a:pt x="4030210" y="150481"/>
                </a:lnTo>
                <a:lnTo>
                  <a:pt x="4041948" y="154326"/>
                </a:lnTo>
                <a:cubicBezTo>
                  <a:pt x="4051226" y="159144"/>
                  <a:pt x="4053312" y="164206"/>
                  <a:pt x="4048207" y="169512"/>
                </a:cubicBezTo>
                <a:cubicBezTo>
                  <a:pt x="4043102" y="174818"/>
                  <a:pt x="4035562" y="181547"/>
                  <a:pt x="4025589" y="189700"/>
                </a:cubicBezTo>
                <a:cubicBezTo>
                  <a:pt x="4015615" y="197852"/>
                  <a:pt x="4005093" y="204040"/>
                  <a:pt x="3994023" y="208263"/>
                </a:cubicBezTo>
                <a:cubicBezTo>
                  <a:pt x="3988487" y="210375"/>
                  <a:pt x="3984526" y="211507"/>
                  <a:pt x="3982138" y="211662"/>
                </a:cubicBezTo>
                <a:lnTo>
                  <a:pt x="3980057" y="209553"/>
                </a:lnTo>
                <a:lnTo>
                  <a:pt x="3963349" y="250574"/>
                </a:lnTo>
                <a:cubicBezTo>
                  <a:pt x="3954056" y="265437"/>
                  <a:pt x="3942828" y="276429"/>
                  <a:pt x="3929664" y="283549"/>
                </a:cubicBezTo>
                <a:cubicBezTo>
                  <a:pt x="3916499" y="290669"/>
                  <a:pt x="3912258" y="290852"/>
                  <a:pt x="3916940" y="284098"/>
                </a:cubicBezTo>
                <a:cubicBezTo>
                  <a:pt x="3921622" y="277343"/>
                  <a:pt x="3926835" y="269549"/>
                  <a:pt x="3932578" y="260716"/>
                </a:cubicBezTo>
                <a:cubicBezTo>
                  <a:pt x="3938322" y="251882"/>
                  <a:pt x="3943631" y="242382"/>
                  <a:pt x="3948507" y="232215"/>
                </a:cubicBezTo>
                <a:cubicBezTo>
                  <a:pt x="3953382" y="222047"/>
                  <a:pt x="3957172" y="211533"/>
                  <a:pt x="3959875" y="200670"/>
                </a:cubicBezTo>
                <a:cubicBezTo>
                  <a:pt x="3962578" y="189807"/>
                  <a:pt x="3964152" y="180110"/>
                  <a:pt x="3964596" y="171577"/>
                </a:cubicBezTo>
                <a:cubicBezTo>
                  <a:pt x="3965041" y="163045"/>
                  <a:pt x="3963915" y="155236"/>
                  <a:pt x="3961219" y="148152"/>
                </a:cubicBezTo>
                <a:cubicBezTo>
                  <a:pt x="3958523" y="141068"/>
                  <a:pt x="3959448" y="137526"/>
                  <a:pt x="3963994" y="137526"/>
                </a:cubicBezTo>
                <a:cubicBezTo>
                  <a:pt x="3966159" y="137526"/>
                  <a:pt x="3970092" y="137971"/>
                  <a:pt x="3975793" y="138860"/>
                </a:cubicBezTo>
                <a:cubicBezTo>
                  <a:pt x="3981493" y="139749"/>
                  <a:pt x="3988588" y="139555"/>
                  <a:pt x="3997077" y="138279"/>
                </a:cubicBezTo>
                <a:cubicBezTo>
                  <a:pt x="4005566" y="137003"/>
                  <a:pt x="4015425" y="134766"/>
                  <a:pt x="4026654" y="131568"/>
                </a:cubicBezTo>
                <a:cubicBezTo>
                  <a:pt x="4029851" y="123580"/>
                  <a:pt x="4032343" y="115450"/>
                  <a:pt x="4034129" y="107175"/>
                </a:cubicBezTo>
                <a:cubicBezTo>
                  <a:pt x="4035914" y="98901"/>
                  <a:pt x="4036376" y="93315"/>
                  <a:pt x="4035516" y="90419"/>
                </a:cubicBezTo>
                <a:cubicBezTo>
                  <a:pt x="4021678" y="94893"/>
                  <a:pt x="4009575" y="97811"/>
                  <a:pt x="3999207" y="99173"/>
                </a:cubicBezTo>
                <a:cubicBezTo>
                  <a:pt x="3988839" y="100536"/>
                  <a:pt x="3979464" y="98765"/>
                  <a:pt x="3971082" y="93860"/>
                </a:cubicBezTo>
                <a:cubicBezTo>
                  <a:pt x="3962700" y="88956"/>
                  <a:pt x="3964453" y="85575"/>
                  <a:pt x="3976341" y="83718"/>
                </a:cubicBezTo>
                <a:cubicBezTo>
                  <a:pt x="3988229" y="81861"/>
                  <a:pt x="4001845" y="78961"/>
                  <a:pt x="4017189" y="75017"/>
                </a:cubicBezTo>
                <a:cubicBezTo>
                  <a:pt x="4032533" y="71074"/>
                  <a:pt x="4044525" y="67453"/>
                  <a:pt x="4053165" y="64155"/>
                </a:cubicBezTo>
                <a:cubicBezTo>
                  <a:pt x="4057485" y="62505"/>
                  <a:pt x="4061366" y="61886"/>
                  <a:pt x="4064807" y="62297"/>
                </a:cubicBezTo>
                <a:close/>
                <a:moveTo>
                  <a:pt x="2611440" y="55730"/>
                </a:moveTo>
                <a:lnTo>
                  <a:pt x="2567725" y="60347"/>
                </a:lnTo>
                <a:cubicBezTo>
                  <a:pt x="2567725" y="93021"/>
                  <a:pt x="2567162" y="126699"/>
                  <a:pt x="2566036" y="161381"/>
                </a:cubicBezTo>
                <a:lnTo>
                  <a:pt x="2564070" y="202930"/>
                </a:lnTo>
                <a:lnTo>
                  <a:pt x="2568166" y="199433"/>
                </a:lnTo>
                <a:cubicBezTo>
                  <a:pt x="2579373" y="191116"/>
                  <a:pt x="2590934" y="181443"/>
                  <a:pt x="2602851" y="170416"/>
                </a:cubicBezTo>
                <a:cubicBezTo>
                  <a:pt x="2614768" y="159388"/>
                  <a:pt x="2625050" y="149228"/>
                  <a:pt x="2633697" y="139935"/>
                </a:cubicBezTo>
                <a:cubicBezTo>
                  <a:pt x="2622210" y="131618"/>
                  <a:pt x="2614330" y="125911"/>
                  <a:pt x="2610057" y="122813"/>
                </a:cubicBezTo>
                <a:cubicBezTo>
                  <a:pt x="2600478" y="132235"/>
                  <a:pt x="2591225" y="138641"/>
                  <a:pt x="2582298" y="142033"/>
                </a:cubicBezTo>
                <a:cubicBezTo>
                  <a:pt x="2573371" y="145424"/>
                  <a:pt x="2573009" y="142201"/>
                  <a:pt x="2581212" y="132364"/>
                </a:cubicBezTo>
                <a:cubicBezTo>
                  <a:pt x="2589414" y="122526"/>
                  <a:pt x="2596839" y="110341"/>
                  <a:pt x="2603486" y="95807"/>
                </a:cubicBezTo>
                <a:cubicBezTo>
                  <a:pt x="2610132" y="81273"/>
                  <a:pt x="2612782" y="69292"/>
                  <a:pt x="2611434" y="59863"/>
                </a:cubicBezTo>
                <a:close/>
                <a:moveTo>
                  <a:pt x="2699077" y="46559"/>
                </a:moveTo>
                <a:cubicBezTo>
                  <a:pt x="2692291" y="47233"/>
                  <a:pt x="2677952" y="48719"/>
                  <a:pt x="2656059" y="51017"/>
                </a:cubicBezTo>
                <a:lnTo>
                  <a:pt x="2628703" y="53907"/>
                </a:lnTo>
                <a:lnTo>
                  <a:pt x="2644033" y="63348"/>
                </a:lnTo>
                <a:cubicBezTo>
                  <a:pt x="2648055" y="68288"/>
                  <a:pt x="2648317" y="72683"/>
                  <a:pt x="2644818" y="76534"/>
                </a:cubicBezTo>
                <a:cubicBezTo>
                  <a:pt x="2641319" y="80384"/>
                  <a:pt x="2637217" y="84338"/>
                  <a:pt x="2632514" y="88397"/>
                </a:cubicBezTo>
                <a:cubicBezTo>
                  <a:pt x="2636701" y="87837"/>
                  <a:pt x="2641831" y="86966"/>
                  <a:pt x="2647904" y="85783"/>
                </a:cubicBezTo>
                <a:cubicBezTo>
                  <a:pt x="2653978" y="84600"/>
                  <a:pt x="2658835" y="82575"/>
                  <a:pt x="2662478" y="79707"/>
                </a:cubicBezTo>
                <a:cubicBezTo>
                  <a:pt x="2666120" y="76839"/>
                  <a:pt x="2671193" y="76623"/>
                  <a:pt x="2677696" y="79061"/>
                </a:cubicBezTo>
                <a:cubicBezTo>
                  <a:pt x="2684200" y="81499"/>
                  <a:pt x="2689993" y="85034"/>
                  <a:pt x="2695077" y="89666"/>
                </a:cubicBezTo>
                <a:cubicBezTo>
                  <a:pt x="2700160" y="94298"/>
                  <a:pt x="2700038" y="98542"/>
                  <a:pt x="2694711" y="102400"/>
                </a:cubicBezTo>
                <a:cubicBezTo>
                  <a:pt x="2689384" y="106257"/>
                  <a:pt x="2684562" y="111635"/>
                  <a:pt x="2680245" y="118533"/>
                </a:cubicBezTo>
                <a:cubicBezTo>
                  <a:pt x="2675929" y="125430"/>
                  <a:pt x="2670365" y="132672"/>
                  <a:pt x="2663553" y="140258"/>
                </a:cubicBezTo>
                <a:cubicBezTo>
                  <a:pt x="2677779" y="150569"/>
                  <a:pt x="2689785" y="157943"/>
                  <a:pt x="2699572" y="162381"/>
                </a:cubicBezTo>
                <a:cubicBezTo>
                  <a:pt x="2709359" y="166820"/>
                  <a:pt x="2720201" y="171452"/>
                  <a:pt x="2732096" y="176277"/>
                </a:cubicBezTo>
                <a:cubicBezTo>
                  <a:pt x="2743991" y="181103"/>
                  <a:pt x="2743963" y="185093"/>
                  <a:pt x="2732010" y="188248"/>
                </a:cubicBezTo>
                <a:cubicBezTo>
                  <a:pt x="2720057" y="191402"/>
                  <a:pt x="2708678" y="193209"/>
                  <a:pt x="2697873" y="193668"/>
                </a:cubicBezTo>
                <a:cubicBezTo>
                  <a:pt x="2687068" y="194127"/>
                  <a:pt x="2679019" y="190772"/>
                  <a:pt x="2673728" y="183601"/>
                </a:cubicBezTo>
                <a:cubicBezTo>
                  <a:pt x="2668436" y="176431"/>
                  <a:pt x="2660176" y="167418"/>
                  <a:pt x="2648948" y="156563"/>
                </a:cubicBezTo>
                <a:cubicBezTo>
                  <a:pt x="2641534" y="165841"/>
                  <a:pt x="2630721" y="175524"/>
                  <a:pt x="2616510" y="185613"/>
                </a:cubicBezTo>
                <a:cubicBezTo>
                  <a:pt x="2602299" y="195701"/>
                  <a:pt x="2587887" y="202606"/>
                  <a:pt x="2573274" y="206327"/>
                </a:cubicBezTo>
                <a:cubicBezTo>
                  <a:pt x="2569621" y="207257"/>
                  <a:pt x="2566775" y="207811"/>
                  <a:pt x="2564735" y="207989"/>
                </a:cubicBezTo>
                <a:lnTo>
                  <a:pt x="2563837" y="207845"/>
                </a:lnTo>
                <a:lnTo>
                  <a:pt x="2560970" y="268438"/>
                </a:lnTo>
                <a:cubicBezTo>
                  <a:pt x="2613714" y="265785"/>
                  <a:pt x="2648819" y="263562"/>
                  <a:pt x="2666285" y="261770"/>
                </a:cubicBezTo>
                <a:cubicBezTo>
                  <a:pt x="2683751" y="259977"/>
                  <a:pt x="2697138" y="258615"/>
                  <a:pt x="2706445" y="257683"/>
                </a:cubicBezTo>
                <a:cubicBezTo>
                  <a:pt x="2715752" y="256751"/>
                  <a:pt x="2722635" y="258533"/>
                  <a:pt x="2727095" y="263028"/>
                </a:cubicBezTo>
                <a:cubicBezTo>
                  <a:pt x="2731555" y="267524"/>
                  <a:pt x="2734652" y="266158"/>
                  <a:pt x="2736387" y="258930"/>
                </a:cubicBezTo>
                <a:cubicBezTo>
                  <a:pt x="2738122" y="251703"/>
                  <a:pt x="2738764" y="233068"/>
                  <a:pt x="2738312" y="203025"/>
                </a:cubicBezTo>
                <a:cubicBezTo>
                  <a:pt x="2737861" y="172982"/>
                  <a:pt x="2737190" y="142875"/>
                  <a:pt x="2736301" y="112703"/>
                </a:cubicBezTo>
                <a:cubicBezTo>
                  <a:pt x="2735412" y="82532"/>
                  <a:pt x="2732379" y="63628"/>
                  <a:pt x="2727202" y="55991"/>
                </a:cubicBezTo>
                <a:cubicBezTo>
                  <a:pt x="2722025" y="48355"/>
                  <a:pt x="2712650" y="45211"/>
                  <a:pt x="2699077" y="46559"/>
                </a:cubicBezTo>
                <a:close/>
                <a:moveTo>
                  <a:pt x="437028" y="42209"/>
                </a:moveTo>
                <a:cubicBezTo>
                  <a:pt x="438700" y="42203"/>
                  <a:pt x="440763" y="42560"/>
                  <a:pt x="443217" y="43279"/>
                </a:cubicBezTo>
                <a:cubicBezTo>
                  <a:pt x="453033" y="46154"/>
                  <a:pt x="461382" y="50438"/>
                  <a:pt x="468266" y="56131"/>
                </a:cubicBezTo>
                <a:cubicBezTo>
                  <a:pt x="475149" y="61824"/>
                  <a:pt x="476242" y="67958"/>
                  <a:pt x="471546" y="74533"/>
                </a:cubicBezTo>
                <a:cubicBezTo>
                  <a:pt x="466850" y="81108"/>
                  <a:pt x="461644" y="91878"/>
                  <a:pt x="455929" y="106842"/>
                </a:cubicBezTo>
                <a:cubicBezTo>
                  <a:pt x="450215" y="121806"/>
                  <a:pt x="444719" y="137863"/>
                  <a:pt x="439442" y="155014"/>
                </a:cubicBezTo>
                <a:cubicBezTo>
                  <a:pt x="461368" y="161912"/>
                  <a:pt x="475400" y="171351"/>
                  <a:pt x="481538" y="183332"/>
                </a:cubicBezTo>
                <a:cubicBezTo>
                  <a:pt x="487675" y="195314"/>
                  <a:pt x="488134" y="206445"/>
                  <a:pt x="482914" y="216727"/>
                </a:cubicBezTo>
                <a:cubicBezTo>
                  <a:pt x="477694" y="227009"/>
                  <a:pt x="469123" y="223575"/>
                  <a:pt x="457199" y="206424"/>
                </a:cubicBezTo>
                <a:cubicBezTo>
                  <a:pt x="445275" y="189273"/>
                  <a:pt x="437312" y="175800"/>
                  <a:pt x="433311" y="166006"/>
                </a:cubicBezTo>
                <a:cubicBezTo>
                  <a:pt x="426299" y="186125"/>
                  <a:pt x="416340" y="204943"/>
                  <a:pt x="403434" y="222460"/>
                </a:cubicBezTo>
                <a:cubicBezTo>
                  <a:pt x="390527" y="239976"/>
                  <a:pt x="376628" y="252718"/>
                  <a:pt x="361736" y="260684"/>
                </a:cubicBezTo>
                <a:cubicBezTo>
                  <a:pt x="346844" y="268650"/>
                  <a:pt x="345083" y="265247"/>
                  <a:pt x="356455" y="250477"/>
                </a:cubicBezTo>
                <a:cubicBezTo>
                  <a:pt x="367827" y="235707"/>
                  <a:pt x="378854" y="218746"/>
                  <a:pt x="389538" y="199594"/>
                </a:cubicBezTo>
                <a:cubicBezTo>
                  <a:pt x="400221" y="180443"/>
                  <a:pt x="408944" y="161629"/>
                  <a:pt x="415705" y="143151"/>
                </a:cubicBezTo>
                <a:cubicBezTo>
                  <a:pt x="422467" y="124674"/>
                  <a:pt x="427636" y="107046"/>
                  <a:pt x="431214" y="90268"/>
                </a:cubicBezTo>
                <a:cubicBezTo>
                  <a:pt x="434792" y="73490"/>
                  <a:pt x="435233" y="60745"/>
                  <a:pt x="432537" y="52034"/>
                </a:cubicBezTo>
                <a:cubicBezTo>
                  <a:pt x="430515" y="45500"/>
                  <a:pt x="432012" y="42225"/>
                  <a:pt x="437028" y="42209"/>
                </a:cubicBezTo>
                <a:close/>
                <a:moveTo>
                  <a:pt x="1931976" y="42203"/>
                </a:moveTo>
                <a:cubicBezTo>
                  <a:pt x="1935708" y="42971"/>
                  <a:pt x="1939312" y="44817"/>
                  <a:pt x="1942790" y="47742"/>
                </a:cubicBezTo>
                <a:cubicBezTo>
                  <a:pt x="1949745" y="53593"/>
                  <a:pt x="1948680" y="58781"/>
                  <a:pt x="1939596" y="63305"/>
                </a:cubicBezTo>
                <a:cubicBezTo>
                  <a:pt x="1930511" y="67829"/>
                  <a:pt x="1914812" y="71511"/>
                  <a:pt x="1892499" y="74350"/>
                </a:cubicBezTo>
                <a:cubicBezTo>
                  <a:pt x="1901490" y="80115"/>
                  <a:pt x="1902831" y="85418"/>
                  <a:pt x="1896521" y="90257"/>
                </a:cubicBezTo>
                <a:cubicBezTo>
                  <a:pt x="1890211" y="95097"/>
                  <a:pt x="1883525" y="101712"/>
                  <a:pt x="1876463" y="110101"/>
                </a:cubicBezTo>
                <a:cubicBezTo>
                  <a:pt x="1869400" y="118490"/>
                  <a:pt x="1864008" y="124029"/>
                  <a:pt x="1860287" y="126717"/>
                </a:cubicBezTo>
                <a:cubicBezTo>
                  <a:pt x="1856566" y="129406"/>
                  <a:pt x="1857577" y="130335"/>
                  <a:pt x="1863320" y="129503"/>
                </a:cubicBezTo>
                <a:cubicBezTo>
                  <a:pt x="1869063" y="128671"/>
                  <a:pt x="1884583" y="126606"/>
                  <a:pt x="1909879" y="123308"/>
                </a:cubicBezTo>
                <a:cubicBezTo>
                  <a:pt x="1908158" y="118332"/>
                  <a:pt x="1905928" y="111130"/>
                  <a:pt x="1903189" y="101701"/>
                </a:cubicBezTo>
                <a:cubicBezTo>
                  <a:pt x="1900450" y="92272"/>
                  <a:pt x="1903874" y="89738"/>
                  <a:pt x="1913460" y="94097"/>
                </a:cubicBezTo>
                <a:cubicBezTo>
                  <a:pt x="1923047" y="98456"/>
                  <a:pt x="1930705" y="103985"/>
                  <a:pt x="1936434" y="110681"/>
                </a:cubicBezTo>
                <a:cubicBezTo>
                  <a:pt x="1942162" y="117378"/>
                  <a:pt x="1945270" y="124462"/>
                  <a:pt x="1945758" y="131934"/>
                </a:cubicBezTo>
                <a:cubicBezTo>
                  <a:pt x="1946246" y="139405"/>
                  <a:pt x="1943604" y="145826"/>
                  <a:pt x="1937832" y="151196"/>
                </a:cubicBezTo>
                <a:cubicBezTo>
                  <a:pt x="1932060" y="156567"/>
                  <a:pt x="1925144" y="152053"/>
                  <a:pt x="1917085" y="137655"/>
                </a:cubicBezTo>
                <a:cubicBezTo>
                  <a:pt x="1901841" y="141068"/>
                  <a:pt x="1891394" y="143083"/>
                  <a:pt x="1885744" y="143700"/>
                </a:cubicBezTo>
                <a:cubicBezTo>
                  <a:pt x="1895639" y="148160"/>
                  <a:pt x="1899687" y="152881"/>
                  <a:pt x="1897887" y="157864"/>
                </a:cubicBezTo>
                <a:cubicBezTo>
                  <a:pt x="1896087" y="162847"/>
                  <a:pt x="1895187" y="170459"/>
                  <a:pt x="1895187" y="180697"/>
                </a:cubicBezTo>
                <a:cubicBezTo>
                  <a:pt x="1896206" y="180798"/>
                  <a:pt x="1901375" y="179471"/>
                  <a:pt x="1910696" y="176718"/>
                </a:cubicBezTo>
                <a:cubicBezTo>
                  <a:pt x="1920017" y="173965"/>
                  <a:pt x="1927862" y="175915"/>
                  <a:pt x="1934229" y="182569"/>
                </a:cubicBezTo>
                <a:cubicBezTo>
                  <a:pt x="1940596" y="189223"/>
                  <a:pt x="1937846" y="194188"/>
                  <a:pt x="1925979" y="197465"/>
                </a:cubicBezTo>
                <a:cubicBezTo>
                  <a:pt x="1914113" y="200742"/>
                  <a:pt x="1903311" y="203506"/>
                  <a:pt x="1893574" y="205757"/>
                </a:cubicBezTo>
                <a:cubicBezTo>
                  <a:pt x="1892857" y="217444"/>
                  <a:pt x="1892499" y="225740"/>
                  <a:pt x="1892499" y="230644"/>
                </a:cubicBezTo>
                <a:cubicBezTo>
                  <a:pt x="1896500" y="229970"/>
                  <a:pt x="1907846" y="227551"/>
                  <a:pt x="1926539" y="223385"/>
                </a:cubicBezTo>
                <a:cubicBezTo>
                  <a:pt x="1945231" y="219219"/>
                  <a:pt x="1956603" y="219552"/>
                  <a:pt x="1960654" y="224385"/>
                </a:cubicBezTo>
                <a:cubicBezTo>
                  <a:pt x="1964705" y="229218"/>
                  <a:pt x="1952566" y="235502"/>
                  <a:pt x="1924237" y="243239"/>
                </a:cubicBezTo>
                <a:cubicBezTo>
                  <a:pt x="1895908" y="250975"/>
                  <a:pt x="1873699" y="257970"/>
                  <a:pt x="1857609" y="264222"/>
                </a:cubicBezTo>
                <a:cubicBezTo>
                  <a:pt x="1841519" y="270474"/>
                  <a:pt x="1830631" y="275017"/>
                  <a:pt x="1824945" y="277849"/>
                </a:cubicBezTo>
                <a:cubicBezTo>
                  <a:pt x="1819260" y="280681"/>
                  <a:pt x="1813692" y="280057"/>
                  <a:pt x="1808243" y="275977"/>
                </a:cubicBezTo>
                <a:cubicBezTo>
                  <a:pt x="1802794" y="271898"/>
                  <a:pt x="1798122" y="265570"/>
                  <a:pt x="1794229" y="256995"/>
                </a:cubicBezTo>
                <a:cubicBezTo>
                  <a:pt x="1790335" y="248419"/>
                  <a:pt x="1794376" y="244590"/>
                  <a:pt x="1806350" y="245508"/>
                </a:cubicBezTo>
                <a:cubicBezTo>
                  <a:pt x="1818324" y="246426"/>
                  <a:pt x="1838888" y="243135"/>
                  <a:pt x="1868041" y="235635"/>
                </a:cubicBezTo>
                <a:lnTo>
                  <a:pt x="1868041" y="210554"/>
                </a:lnTo>
                <a:cubicBezTo>
                  <a:pt x="1860441" y="212332"/>
                  <a:pt x="1853862" y="213676"/>
                  <a:pt x="1848306" y="214587"/>
                </a:cubicBezTo>
                <a:cubicBezTo>
                  <a:pt x="1842749" y="215498"/>
                  <a:pt x="1836550" y="212658"/>
                  <a:pt x="1829710" y="206069"/>
                </a:cubicBezTo>
                <a:cubicBezTo>
                  <a:pt x="1822870" y="199480"/>
                  <a:pt x="1823565" y="195873"/>
                  <a:pt x="1831796" y="195249"/>
                </a:cubicBezTo>
                <a:cubicBezTo>
                  <a:pt x="1840028" y="194625"/>
                  <a:pt x="1852109" y="192320"/>
                  <a:pt x="1868041" y="188334"/>
                </a:cubicBezTo>
                <a:cubicBezTo>
                  <a:pt x="1868041" y="171355"/>
                  <a:pt x="1866378" y="158513"/>
                  <a:pt x="1863051" y="149809"/>
                </a:cubicBezTo>
                <a:cubicBezTo>
                  <a:pt x="1850403" y="155014"/>
                  <a:pt x="1840580" y="159467"/>
                  <a:pt x="1833582" y="163167"/>
                </a:cubicBezTo>
                <a:cubicBezTo>
                  <a:pt x="1826584" y="166866"/>
                  <a:pt x="1821167" y="167268"/>
                  <a:pt x="1817331" y="164371"/>
                </a:cubicBezTo>
                <a:cubicBezTo>
                  <a:pt x="1813495" y="161474"/>
                  <a:pt x="1811089" y="156502"/>
                  <a:pt x="1810114" y="149454"/>
                </a:cubicBezTo>
                <a:cubicBezTo>
                  <a:pt x="1809139" y="142406"/>
                  <a:pt x="1813534" y="136996"/>
                  <a:pt x="1823300" y="133224"/>
                </a:cubicBezTo>
                <a:cubicBezTo>
                  <a:pt x="1833066" y="129453"/>
                  <a:pt x="1842519" y="121476"/>
                  <a:pt x="1851661" y="109294"/>
                </a:cubicBezTo>
                <a:cubicBezTo>
                  <a:pt x="1860803" y="97112"/>
                  <a:pt x="1865812" y="87221"/>
                  <a:pt x="1866686" y="79621"/>
                </a:cubicBezTo>
                <a:cubicBezTo>
                  <a:pt x="1859674" y="81427"/>
                  <a:pt x="1852532" y="82094"/>
                  <a:pt x="1845262" y="81621"/>
                </a:cubicBezTo>
                <a:cubicBezTo>
                  <a:pt x="1837992" y="81148"/>
                  <a:pt x="1831420" y="78398"/>
                  <a:pt x="1825548" y="73372"/>
                </a:cubicBezTo>
                <a:cubicBezTo>
                  <a:pt x="1819676" y="68346"/>
                  <a:pt x="1821092" y="65198"/>
                  <a:pt x="1829796" y="63929"/>
                </a:cubicBezTo>
                <a:cubicBezTo>
                  <a:pt x="1838501" y="62660"/>
                  <a:pt x="1853784" y="59573"/>
                  <a:pt x="1875645" y="54669"/>
                </a:cubicBezTo>
                <a:cubicBezTo>
                  <a:pt x="1897507" y="49764"/>
                  <a:pt x="1912424" y="45921"/>
                  <a:pt x="1920398" y="43139"/>
                </a:cubicBezTo>
                <a:cubicBezTo>
                  <a:pt x="1924384" y="41748"/>
                  <a:pt x="1928243" y="41436"/>
                  <a:pt x="1931976" y="42203"/>
                </a:cubicBezTo>
                <a:close/>
                <a:moveTo>
                  <a:pt x="4198798" y="41986"/>
                </a:moveTo>
                <a:cubicBezTo>
                  <a:pt x="4205025" y="41765"/>
                  <a:pt x="4211067" y="44344"/>
                  <a:pt x="4216923" y="49721"/>
                </a:cubicBezTo>
                <a:cubicBezTo>
                  <a:pt x="4224732" y="56891"/>
                  <a:pt x="4219411" y="62319"/>
                  <a:pt x="4200963" y="66004"/>
                </a:cubicBezTo>
                <a:cubicBezTo>
                  <a:pt x="4182514" y="69690"/>
                  <a:pt x="4164291" y="72967"/>
                  <a:pt x="4146294" y="75835"/>
                </a:cubicBezTo>
                <a:cubicBezTo>
                  <a:pt x="4151701" y="80338"/>
                  <a:pt x="4152930" y="84729"/>
                  <a:pt x="4149983" y="89010"/>
                </a:cubicBezTo>
                <a:cubicBezTo>
                  <a:pt x="4147036" y="93290"/>
                  <a:pt x="4141311" y="100909"/>
                  <a:pt x="4132807" y="111864"/>
                </a:cubicBezTo>
                <a:cubicBezTo>
                  <a:pt x="4150360" y="108480"/>
                  <a:pt x="4162291" y="104935"/>
                  <a:pt x="4168600" y="101228"/>
                </a:cubicBezTo>
                <a:cubicBezTo>
                  <a:pt x="4174910" y="97521"/>
                  <a:pt x="4181241" y="96883"/>
                  <a:pt x="4187594" y="99313"/>
                </a:cubicBezTo>
                <a:cubicBezTo>
                  <a:pt x="4193947" y="101744"/>
                  <a:pt x="4199676" y="104899"/>
                  <a:pt x="4204781" y="108778"/>
                </a:cubicBezTo>
                <a:cubicBezTo>
                  <a:pt x="4209886" y="112657"/>
                  <a:pt x="4211087" y="116428"/>
                  <a:pt x="4208384" y="120092"/>
                </a:cubicBezTo>
                <a:cubicBezTo>
                  <a:pt x="4205681" y="123756"/>
                  <a:pt x="4204329" y="131389"/>
                  <a:pt x="4204329" y="142990"/>
                </a:cubicBezTo>
                <a:lnTo>
                  <a:pt x="4204329" y="195626"/>
                </a:lnTo>
                <a:cubicBezTo>
                  <a:pt x="4204329" y="209765"/>
                  <a:pt x="4202088" y="220735"/>
                  <a:pt x="4197607" y="228536"/>
                </a:cubicBezTo>
                <a:cubicBezTo>
                  <a:pt x="4193126" y="236338"/>
                  <a:pt x="4187927" y="235129"/>
                  <a:pt x="4182012" y="224912"/>
                </a:cubicBezTo>
                <a:cubicBezTo>
                  <a:pt x="4176097" y="214695"/>
                  <a:pt x="4174039" y="206976"/>
                  <a:pt x="4175839" y="201756"/>
                </a:cubicBezTo>
                <a:cubicBezTo>
                  <a:pt x="4177638" y="196536"/>
                  <a:pt x="4178538" y="182791"/>
                  <a:pt x="4178538" y="160521"/>
                </a:cubicBezTo>
                <a:cubicBezTo>
                  <a:pt x="4178538" y="138035"/>
                  <a:pt x="4177961" y="125904"/>
                  <a:pt x="4176807" y="124125"/>
                </a:cubicBezTo>
                <a:cubicBezTo>
                  <a:pt x="4175652" y="122347"/>
                  <a:pt x="4171454" y="121684"/>
                  <a:pt x="4164212" y="122136"/>
                </a:cubicBezTo>
                <a:cubicBezTo>
                  <a:pt x="4156971" y="122587"/>
                  <a:pt x="4140200" y="125280"/>
                  <a:pt x="4113900" y="130213"/>
                </a:cubicBezTo>
                <a:lnTo>
                  <a:pt x="4113900" y="174029"/>
                </a:lnTo>
                <a:cubicBezTo>
                  <a:pt x="4113900" y="190449"/>
                  <a:pt x="4112584" y="205814"/>
                  <a:pt x="4109953" y="220126"/>
                </a:cubicBezTo>
                <a:cubicBezTo>
                  <a:pt x="4107321" y="234437"/>
                  <a:pt x="4102861" y="239980"/>
                  <a:pt x="4096573" y="236753"/>
                </a:cubicBezTo>
                <a:cubicBezTo>
                  <a:pt x="4090285" y="233527"/>
                  <a:pt x="4086625" y="229020"/>
                  <a:pt x="4085592" y="223234"/>
                </a:cubicBezTo>
                <a:cubicBezTo>
                  <a:pt x="4084560" y="217448"/>
                  <a:pt x="4084947" y="210217"/>
                  <a:pt x="4086754" y="201541"/>
                </a:cubicBezTo>
                <a:cubicBezTo>
                  <a:pt x="4088561" y="192865"/>
                  <a:pt x="4089912" y="178654"/>
                  <a:pt x="4090808" y="158908"/>
                </a:cubicBezTo>
                <a:cubicBezTo>
                  <a:pt x="4091704" y="139161"/>
                  <a:pt x="4090575" y="125932"/>
                  <a:pt x="4087420" y="119221"/>
                </a:cubicBezTo>
                <a:cubicBezTo>
                  <a:pt x="4084266" y="112510"/>
                  <a:pt x="4087159" y="110054"/>
                  <a:pt x="4096100" y="111854"/>
                </a:cubicBezTo>
                <a:cubicBezTo>
                  <a:pt x="4105041" y="113653"/>
                  <a:pt x="4111232" y="114381"/>
                  <a:pt x="4114674" y="114037"/>
                </a:cubicBezTo>
                <a:cubicBezTo>
                  <a:pt x="4116796" y="110495"/>
                  <a:pt x="4118747" y="104336"/>
                  <a:pt x="4120525" y="95560"/>
                </a:cubicBezTo>
                <a:cubicBezTo>
                  <a:pt x="4122303" y="86783"/>
                  <a:pt x="4123049" y="81470"/>
                  <a:pt x="4122762" y="79621"/>
                </a:cubicBezTo>
                <a:cubicBezTo>
                  <a:pt x="4114559" y="82316"/>
                  <a:pt x="4107977" y="83664"/>
                  <a:pt x="4103015" y="83664"/>
                </a:cubicBezTo>
                <a:cubicBezTo>
                  <a:pt x="4098513" y="83664"/>
                  <a:pt x="4092425" y="80345"/>
                  <a:pt x="4084753" y="73705"/>
                </a:cubicBezTo>
                <a:cubicBezTo>
                  <a:pt x="4077081" y="67066"/>
                  <a:pt x="4079655" y="63456"/>
                  <a:pt x="4092475" y="62875"/>
                </a:cubicBezTo>
                <a:cubicBezTo>
                  <a:pt x="4105296" y="62294"/>
                  <a:pt x="4123056" y="59555"/>
                  <a:pt x="4145756" y="54658"/>
                </a:cubicBezTo>
                <a:cubicBezTo>
                  <a:pt x="4168457" y="49761"/>
                  <a:pt x="4184041" y="45921"/>
                  <a:pt x="4192509" y="43139"/>
                </a:cubicBezTo>
                <a:cubicBezTo>
                  <a:pt x="4194626" y="42444"/>
                  <a:pt x="4196723" y="42059"/>
                  <a:pt x="4198798" y="41986"/>
                </a:cubicBezTo>
                <a:close/>
                <a:moveTo>
                  <a:pt x="3262684" y="38945"/>
                </a:moveTo>
                <a:cubicBezTo>
                  <a:pt x="3265998" y="39167"/>
                  <a:pt x="3269968" y="39762"/>
                  <a:pt x="3274592" y="40730"/>
                </a:cubicBezTo>
                <a:cubicBezTo>
                  <a:pt x="3293091" y="44602"/>
                  <a:pt x="3301527" y="54077"/>
                  <a:pt x="3299899" y="69156"/>
                </a:cubicBezTo>
                <a:cubicBezTo>
                  <a:pt x="3298272" y="84234"/>
                  <a:pt x="3289112" y="86482"/>
                  <a:pt x="3272420" y="75899"/>
                </a:cubicBezTo>
                <a:cubicBezTo>
                  <a:pt x="3260317" y="64714"/>
                  <a:pt x="3253028" y="55088"/>
                  <a:pt x="3250555" y="47022"/>
                </a:cubicBezTo>
                <a:cubicBezTo>
                  <a:pt x="3248699" y="40972"/>
                  <a:pt x="3252742" y="38280"/>
                  <a:pt x="3262684" y="38945"/>
                </a:cubicBezTo>
                <a:close/>
                <a:moveTo>
                  <a:pt x="2997970" y="36990"/>
                </a:moveTo>
                <a:cubicBezTo>
                  <a:pt x="3004426" y="36594"/>
                  <a:pt x="3010579" y="39224"/>
                  <a:pt x="3016430" y="44881"/>
                </a:cubicBezTo>
                <a:cubicBezTo>
                  <a:pt x="3024231" y="52424"/>
                  <a:pt x="3022220" y="57841"/>
                  <a:pt x="3010397" y="61132"/>
                </a:cubicBezTo>
                <a:cubicBezTo>
                  <a:pt x="2998573" y="64423"/>
                  <a:pt x="2985140" y="66786"/>
                  <a:pt x="2970097" y="68220"/>
                </a:cubicBezTo>
                <a:cubicBezTo>
                  <a:pt x="2985383" y="72264"/>
                  <a:pt x="2991905" y="77760"/>
                  <a:pt x="2989661" y="84708"/>
                </a:cubicBezTo>
                <a:cubicBezTo>
                  <a:pt x="2987416" y="91656"/>
                  <a:pt x="2986294" y="104307"/>
                  <a:pt x="2986294" y="122663"/>
                </a:cubicBezTo>
                <a:cubicBezTo>
                  <a:pt x="2991256" y="121974"/>
                  <a:pt x="2996931" y="120677"/>
                  <a:pt x="3003320" y="118769"/>
                </a:cubicBezTo>
                <a:cubicBezTo>
                  <a:pt x="3009708" y="116862"/>
                  <a:pt x="3016566" y="119293"/>
                  <a:pt x="3023894" y="126061"/>
                </a:cubicBezTo>
                <a:cubicBezTo>
                  <a:pt x="3031222" y="132830"/>
                  <a:pt x="3028325" y="137598"/>
                  <a:pt x="3015204" y="140366"/>
                </a:cubicBezTo>
                <a:lnTo>
                  <a:pt x="2986294" y="145184"/>
                </a:lnTo>
                <a:cubicBezTo>
                  <a:pt x="2986294" y="175700"/>
                  <a:pt x="2986738" y="197196"/>
                  <a:pt x="2987628" y="209672"/>
                </a:cubicBezTo>
                <a:cubicBezTo>
                  <a:pt x="2988517" y="222148"/>
                  <a:pt x="2988047" y="234344"/>
                  <a:pt x="2986219" y="246261"/>
                </a:cubicBezTo>
                <a:cubicBezTo>
                  <a:pt x="2984391" y="258178"/>
                  <a:pt x="2981444" y="268029"/>
                  <a:pt x="2977378" y="275816"/>
                </a:cubicBezTo>
                <a:cubicBezTo>
                  <a:pt x="2973313" y="283603"/>
                  <a:pt x="2968354" y="281007"/>
                  <a:pt x="2962504" y="268029"/>
                </a:cubicBezTo>
                <a:cubicBezTo>
                  <a:pt x="2956653" y="255051"/>
                  <a:pt x="2954857" y="244626"/>
                  <a:pt x="2957115" y="236753"/>
                </a:cubicBezTo>
                <a:cubicBezTo>
                  <a:pt x="2959374" y="228881"/>
                  <a:pt x="2960948" y="218204"/>
                  <a:pt x="2961837" y="204725"/>
                </a:cubicBezTo>
                <a:cubicBezTo>
                  <a:pt x="2962726" y="191245"/>
                  <a:pt x="2963170" y="172488"/>
                  <a:pt x="2963170" y="148454"/>
                </a:cubicBezTo>
                <a:cubicBezTo>
                  <a:pt x="2946062" y="152842"/>
                  <a:pt x="2936118" y="155595"/>
                  <a:pt x="2933336" y="156713"/>
                </a:cubicBezTo>
                <a:cubicBezTo>
                  <a:pt x="2929822" y="193582"/>
                  <a:pt x="2922473" y="219943"/>
                  <a:pt x="2911287" y="235796"/>
                </a:cubicBezTo>
                <a:cubicBezTo>
                  <a:pt x="2900102" y="251649"/>
                  <a:pt x="2887734" y="262652"/>
                  <a:pt x="2874182" y="268804"/>
                </a:cubicBezTo>
                <a:cubicBezTo>
                  <a:pt x="2860631" y="274956"/>
                  <a:pt x="2855289" y="275329"/>
                  <a:pt x="2858157" y="269922"/>
                </a:cubicBezTo>
                <a:cubicBezTo>
                  <a:pt x="2861025" y="264516"/>
                  <a:pt x="2867127" y="256482"/>
                  <a:pt x="2876462" y="245820"/>
                </a:cubicBezTo>
                <a:cubicBezTo>
                  <a:pt x="2885798" y="235158"/>
                  <a:pt x="2892910" y="221829"/>
                  <a:pt x="2897801" y="205832"/>
                </a:cubicBezTo>
                <a:cubicBezTo>
                  <a:pt x="2902691" y="189836"/>
                  <a:pt x="2906483" y="175212"/>
                  <a:pt x="2909179" y="161962"/>
                </a:cubicBezTo>
                <a:cubicBezTo>
                  <a:pt x="2891842" y="166422"/>
                  <a:pt x="2881123" y="169111"/>
                  <a:pt x="2877022" y="170028"/>
                </a:cubicBezTo>
                <a:cubicBezTo>
                  <a:pt x="2872920" y="170946"/>
                  <a:pt x="2865783" y="167694"/>
                  <a:pt x="2855608" y="160273"/>
                </a:cubicBezTo>
                <a:cubicBezTo>
                  <a:pt x="2845434" y="152852"/>
                  <a:pt x="2847183" y="148572"/>
                  <a:pt x="2860857" y="147432"/>
                </a:cubicBezTo>
                <a:cubicBezTo>
                  <a:pt x="2874530" y="146292"/>
                  <a:pt x="2891140" y="143685"/>
                  <a:pt x="2910685" y="139613"/>
                </a:cubicBezTo>
                <a:cubicBezTo>
                  <a:pt x="2911488" y="129273"/>
                  <a:pt x="2911667" y="119067"/>
                  <a:pt x="2911223" y="108993"/>
                </a:cubicBezTo>
                <a:cubicBezTo>
                  <a:pt x="2910778" y="98919"/>
                  <a:pt x="2909022" y="89286"/>
                  <a:pt x="2905953" y="80094"/>
                </a:cubicBezTo>
                <a:cubicBezTo>
                  <a:pt x="2885618" y="70256"/>
                  <a:pt x="2883579" y="63893"/>
                  <a:pt x="2899834" y="61003"/>
                </a:cubicBezTo>
                <a:cubicBezTo>
                  <a:pt x="2916088" y="58114"/>
                  <a:pt x="2933196" y="54428"/>
                  <a:pt x="2951157" y="49947"/>
                </a:cubicBezTo>
                <a:cubicBezTo>
                  <a:pt x="2969118" y="45466"/>
                  <a:pt x="2982537" y="41615"/>
                  <a:pt x="2991413" y="38396"/>
                </a:cubicBezTo>
                <a:cubicBezTo>
                  <a:pt x="2993632" y="37591"/>
                  <a:pt x="2995818" y="37123"/>
                  <a:pt x="2997970" y="36990"/>
                </a:cubicBezTo>
                <a:close/>
                <a:moveTo>
                  <a:pt x="1280642" y="34320"/>
                </a:moveTo>
                <a:cubicBezTo>
                  <a:pt x="1287798" y="32914"/>
                  <a:pt x="1295219" y="35700"/>
                  <a:pt x="1302905" y="42677"/>
                </a:cubicBezTo>
                <a:cubicBezTo>
                  <a:pt x="1310591" y="49653"/>
                  <a:pt x="1309390" y="54848"/>
                  <a:pt x="1299302" y="58261"/>
                </a:cubicBezTo>
                <a:cubicBezTo>
                  <a:pt x="1289214" y="61674"/>
                  <a:pt x="1263219" y="66198"/>
                  <a:pt x="1221316" y="71834"/>
                </a:cubicBezTo>
                <a:cubicBezTo>
                  <a:pt x="1230308" y="79534"/>
                  <a:pt x="1230971" y="85970"/>
                  <a:pt x="1223306" y="91139"/>
                </a:cubicBezTo>
                <a:cubicBezTo>
                  <a:pt x="1215641" y="96309"/>
                  <a:pt x="1202380" y="109513"/>
                  <a:pt x="1183523" y="130751"/>
                </a:cubicBezTo>
                <a:cubicBezTo>
                  <a:pt x="1211830" y="127194"/>
                  <a:pt x="1236456" y="123856"/>
                  <a:pt x="1257400" y="120737"/>
                </a:cubicBezTo>
                <a:cubicBezTo>
                  <a:pt x="1278344" y="117618"/>
                  <a:pt x="1292408" y="114682"/>
                  <a:pt x="1299592" y="111929"/>
                </a:cubicBezTo>
                <a:cubicBezTo>
                  <a:pt x="1306777" y="109176"/>
                  <a:pt x="1313725" y="109269"/>
                  <a:pt x="1320436" y="112209"/>
                </a:cubicBezTo>
                <a:cubicBezTo>
                  <a:pt x="1327147" y="115148"/>
                  <a:pt x="1335249" y="120849"/>
                  <a:pt x="1344742" y="129309"/>
                </a:cubicBezTo>
                <a:cubicBezTo>
                  <a:pt x="1354236" y="137770"/>
                  <a:pt x="1356441" y="144772"/>
                  <a:pt x="1351357" y="150314"/>
                </a:cubicBezTo>
                <a:cubicBezTo>
                  <a:pt x="1346273" y="155857"/>
                  <a:pt x="1342434" y="164902"/>
                  <a:pt x="1339838" y="177449"/>
                </a:cubicBezTo>
                <a:cubicBezTo>
                  <a:pt x="1337243" y="189997"/>
                  <a:pt x="1335034" y="205811"/>
                  <a:pt x="1333213" y="224890"/>
                </a:cubicBezTo>
                <a:cubicBezTo>
                  <a:pt x="1331392" y="243970"/>
                  <a:pt x="1327660" y="259626"/>
                  <a:pt x="1322017" y="271858"/>
                </a:cubicBezTo>
                <a:cubicBezTo>
                  <a:pt x="1316374" y="284090"/>
                  <a:pt x="1309390" y="292677"/>
                  <a:pt x="1301066" y="297617"/>
                </a:cubicBezTo>
                <a:cubicBezTo>
                  <a:pt x="1292741" y="302557"/>
                  <a:pt x="1287260" y="298678"/>
                  <a:pt x="1284621" y="285980"/>
                </a:cubicBezTo>
                <a:cubicBezTo>
                  <a:pt x="1281983" y="273281"/>
                  <a:pt x="1279667" y="264272"/>
                  <a:pt x="1277673" y="258952"/>
                </a:cubicBezTo>
                <a:cubicBezTo>
                  <a:pt x="1267062" y="258178"/>
                  <a:pt x="1246049" y="259142"/>
                  <a:pt x="1214637" y="261845"/>
                </a:cubicBezTo>
                <a:cubicBezTo>
                  <a:pt x="1183225" y="264548"/>
                  <a:pt x="1156771" y="266724"/>
                  <a:pt x="1135275" y="268374"/>
                </a:cubicBezTo>
                <a:cubicBezTo>
                  <a:pt x="1128091" y="286514"/>
                  <a:pt x="1121939" y="290321"/>
                  <a:pt x="1116819" y="279796"/>
                </a:cubicBezTo>
                <a:cubicBezTo>
                  <a:pt x="1111700" y="269270"/>
                  <a:pt x="1108685" y="254489"/>
                  <a:pt x="1107774" y="235452"/>
                </a:cubicBezTo>
                <a:cubicBezTo>
                  <a:pt x="1106864" y="216415"/>
                  <a:pt x="1105096" y="199874"/>
                  <a:pt x="1102472" y="185828"/>
                </a:cubicBezTo>
                <a:cubicBezTo>
                  <a:pt x="1099848" y="171781"/>
                  <a:pt x="1096026" y="158865"/>
                  <a:pt x="1091007" y="147077"/>
                </a:cubicBezTo>
                <a:cubicBezTo>
                  <a:pt x="1085988" y="135289"/>
                  <a:pt x="1087752" y="130098"/>
                  <a:pt x="1096298" y="131503"/>
                </a:cubicBezTo>
                <a:cubicBezTo>
                  <a:pt x="1104845" y="132909"/>
                  <a:pt x="1111488" y="134260"/>
                  <a:pt x="1116228" y="135558"/>
                </a:cubicBezTo>
                <a:cubicBezTo>
                  <a:pt x="1120967" y="136856"/>
                  <a:pt x="1137017" y="136271"/>
                  <a:pt x="1164378" y="133805"/>
                </a:cubicBezTo>
                <a:cubicBezTo>
                  <a:pt x="1177084" y="114331"/>
                  <a:pt x="1184548" y="100808"/>
                  <a:pt x="1186771" y="93237"/>
                </a:cubicBezTo>
                <a:cubicBezTo>
                  <a:pt x="1188994" y="85665"/>
                  <a:pt x="1190105" y="79778"/>
                  <a:pt x="1190105" y="75577"/>
                </a:cubicBezTo>
                <a:cubicBezTo>
                  <a:pt x="1185487" y="76423"/>
                  <a:pt x="1180092" y="77308"/>
                  <a:pt x="1173918" y="78233"/>
                </a:cubicBezTo>
                <a:cubicBezTo>
                  <a:pt x="1167745" y="79158"/>
                  <a:pt x="1162356" y="79377"/>
                  <a:pt x="1157753" y="78889"/>
                </a:cubicBezTo>
                <a:cubicBezTo>
                  <a:pt x="1153150" y="78402"/>
                  <a:pt x="1147041" y="74555"/>
                  <a:pt x="1139426" y="67349"/>
                </a:cubicBezTo>
                <a:cubicBezTo>
                  <a:pt x="1131812" y="60143"/>
                  <a:pt x="1136580" y="56540"/>
                  <a:pt x="1153731" y="56540"/>
                </a:cubicBezTo>
                <a:cubicBezTo>
                  <a:pt x="1167827" y="56540"/>
                  <a:pt x="1186409" y="54543"/>
                  <a:pt x="1209475" y="50549"/>
                </a:cubicBezTo>
                <a:cubicBezTo>
                  <a:pt x="1232541" y="46556"/>
                  <a:pt x="1248380" y="43204"/>
                  <a:pt x="1256991" y="40493"/>
                </a:cubicBezTo>
                <a:cubicBezTo>
                  <a:pt x="1265603" y="37783"/>
                  <a:pt x="1273486" y="35725"/>
                  <a:pt x="1280642" y="34320"/>
                </a:cubicBezTo>
                <a:close/>
                <a:moveTo>
                  <a:pt x="531538" y="28921"/>
                </a:moveTo>
                <a:cubicBezTo>
                  <a:pt x="533180" y="28772"/>
                  <a:pt x="535227" y="29055"/>
                  <a:pt x="537679" y="29770"/>
                </a:cubicBezTo>
                <a:cubicBezTo>
                  <a:pt x="547488" y="32631"/>
                  <a:pt x="555838" y="36883"/>
                  <a:pt x="562728" y="42526"/>
                </a:cubicBezTo>
                <a:cubicBezTo>
                  <a:pt x="569619" y="48169"/>
                  <a:pt x="571447" y="53762"/>
                  <a:pt x="568213" y="59304"/>
                </a:cubicBezTo>
                <a:cubicBezTo>
                  <a:pt x="564980" y="64847"/>
                  <a:pt x="561563" y="76168"/>
                  <a:pt x="557964" y="93269"/>
                </a:cubicBezTo>
                <a:cubicBezTo>
                  <a:pt x="554364" y="110369"/>
                  <a:pt x="549955" y="129130"/>
                  <a:pt x="544735" y="149551"/>
                </a:cubicBezTo>
                <a:cubicBezTo>
                  <a:pt x="566819" y="182978"/>
                  <a:pt x="585160" y="206320"/>
                  <a:pt x="599758" y="219577"/>
                </a:cubicBezTo>
                <a:cubicBezTo>
                  <a:pt x="614357" y="232835"/>
                  <a:pt x="631106" y="243916"/>
                  <a:pt x="650006" y="252822"/>
                </a:cubicBezTo>
                <a:cubicBezTo>
                  <a:pt x="668907" y="261727"/>
                  <a:pt x="670922" y="266807"/>
                  <a:pt x="656051" y="268062"/>
                </a:cubicBezTo>
                <a:cubicBezTo>
                  <a:pt x="641180" y="269316"/>
                  <a:pt x="626126" y="269707"/>
                  <a:pt x="610890" y="269234"/>
                </a:cubicBezTo>
                <a:cubicBezTo>
                  <a:pt x="595653" y="268761"/>
                  <a:pt x="583106" y="260067"/>
                  <a:pt x="573247" y="243153"/>
                </a:cubicBezTo>
                <a:cubicBezTo>
                  <a:pt x="563388" y="226238"/>
                  <a:pt x="551704" y="200523"/>
                  <a:pt x="538196" y="166006"/>
                </a:cubicBezTo>
                <a:cubicBezTo>
                  <a:pt x="526867" y="200681"/>
                  <a:pt x="513860" y="227429"/>
                  <a:pt x="499176" y="246250"/>
                </a:cubicBezTo>
                <a:cubicBezTo>
                  <a:pt x="484492" y="265072"/>
                  <a:pt x="467688" y="279125"/>
                  <a:pt x="448767" y="288410"/>
                </a:cubicBezTo>
                <a:cubicBezTo>
                  <a:pt x="429845" y="297696"/>
                  <a:pt x="428751" y="293386"/>
                  <a:pt x="445486" y="275483"/>
                </a:cubicBezTo>
                <a:cubicBezTo>
                  <a:pt x="462221" y="257579"/>
                  <a:pt x="476870" y="236291"/>
                  <a:pt x="489432" y="211619"/>
                </a:cubicBezTo>
                <a:cubicBezTo>
                  <a:pt x="501994" y="186946"/>
                  <a:pt x="511175" y="163489"/>
                  <a:pt x="516976" y="141248"/>
                </a:cubicBezTo>
                <a:cubicBezTo>
                  <a:pt x="522776" y="119006"/>
                  <a:pt x="526799" y="99632"/>
                  <a:pt x="529043" y="83127"/>
                </a:cubicBezTo>
                <a:cubicBezTo>
                  <a:pt x="531287" y="66621"/>
                  <a:pt x="530836" y="52887"/>
                  <a:pt x="527688" y="41924"/>
                </a:cubicBezTo>
                <a:cubicBezTo>
                  <a:pt x="525327" y="33701"/>
                  <a:pt x="526610" y="29367"/>
                  <a:pt x="531538" y="28921"/>
                </a:cubicBezTo>
                <a:close/>
                <a:moveTo>
                  <a:pt x="166439" y="24619"/>
                </a:moveTo>
                <a:cubicBezTo>
                  <a:pt x="167942" y="24601"/>
                  <a:pt x="169845" y="24945"/>
                  <a:pt x="172148" y="25651"/>
                </a:cubicBezTo>
                <a:cubicBezTo>
                  <a:pt x="181362" y="28476"/>
                  <a:pt x="189711" y="32362"/>
                  <a:pt x="197197" y="37310"/>
                </a:cubicBezTo>
                <a:cubicBezTo>
                  <a:pt x="204682" y="42257"/>
                  <a:pt x="206292" y="46681"/>
                  <a:pt x="202026" y="50582"/>
                </a:cubicBezTo>
                <a:cubicBezTo>
                  <a:pt x="197760" y="54482"/>
                  <a:pt x="192694" y="64513"/>
                  <a:pt x="186829" y="80675"/>
                </a:cubicBezTo>
                <a:cubicBezTo>
                  <a:pt x="200624" y="95961"/>
                  <a:pt x="216861" y="110940"/>
                  <a:pt x="235539" y="125610"/>
                </a:cubicBezTo>
                <a:cubicBezTo>
                  <a:pt x="254217" y="140280"/>
                  <a:pt x="272813" y="151677"/>
                  <a:pt x="291326" y="159800"/>
                </a:cubicBezTo>
                <a:cubicBezTo>
                  <a:pt x="309839" y="167924"/>
                  <a:pt x="315851" y="172782"/>
                  <a:pt x="309362" y="174373"/>
                </a:cubicBezTo>
                <a:cubicBezTo>
                  <a:pt x="302873" y="175965"/>
                  <a:pt x="291315" y="177668"/>
                  <a:pt x="274688" y="179482"/>
                </a:cubicBezTo>
                <a:cubicBezTo>
                  <a:pt x="258060" y="181296"/>
                  <a:pt x="246136" y="177704"/>
                  <a:pt x="238916" y="168705"/>
                </a:cubicBezTo>
                <a:cubicBezTo>
                  <a:pt x="231696" y="159707"/>
                  <a:pt x="211931" y="134515"/>
                  <a:pt x="179623" y="93129"/>
                </a:cubicBezTo>
                <a:cubicBezTo>
                  <a:pt x="169685" y="116919"/>
                  <a:pt x="158969" y="137089"/>
                  <a:pt x="147476" y="153638"/>
                </a:cubicBezTo>
                <a:cubicBezTo>
                  <a:pt x="135982" y="170186"/>
                  <a:pt x="120520" y="184257"/>
                  <a:pt x="101089" y="195851"/>
                </a:cubicBezTo>
                <a:cubicBezTo>
                  <a:pt x="81658" y="207446"/>
                  <a:pt x="81005" y="202466"/>
                  <a:pt x="99131" y="180913"/>
                </a:cubicBezTo>
                <a:cubicBezTo>
                  <a:pt x="117257" y="159359"/>
                  <a:pt x="130776" y="139903"/>
                  <a:pt x="139689" y="122544"/>
                </a:cubicBezTo>
                <a:cubicBezTo>
                  <a:pt x="148601" y="105186"/>
                  <a:pt x="155736" y="88372"/>
                  <a:pt x="161092" y="72103"/>
                </a:cubicBezTo>
                <a:cubicBezTo>
                  <a:pt x="166448" y="55834"/>
                  <a:pt x="167326" y="43318"/>
                  <a:pt x="163727" y="34556"/>
                </a:cubicBezTo>
                <a:cubicBezTo>
                  <a:pt x="161027" y="27985"/>
                  <a:pt x="161931" y="24672"/>
                  <a:pt x="166439" y="24619"/>
                </a:cubicBezTo>
                <a:close/>
                <a:moveTo>
                  <a:pt x="2020058" y="22256"/>
                </a:moveTo>
                <a:cubicBezTo>
                  <a:pt x="2021861" y="22031"/>
                  <a:pt x="2024208" y="22274"/>
                  <a:pt x="2027099" y="22984"/>
                </a:cubicBezTo>
                <a:cubicBezTo>
                  <a:pt x="2038665" y="25823"/>
                  <a:pt x="2047875" y="29688"/>
                  <a:pt x="2054729" y="34578"/>
                </a:cubicBezTo>
                <a:cubicBezTo>
                  <a:pt x="2061756" y="39038"/>
                  <a:pt x="2063452" y="44283"/>
                  <a:pt x="2059816" y="50313"/>
                </a:cubicBezTo>
                <a:cubicBezTo>
                  <a:pt x="2056181" y="56343"/>
                  <a:pt x="2053919" y="71938"/>
                  <a:pt x="2053030" y="97098"/>
                </a:cubicBezTo>
                <a:cubicBezTo>
                  <a:pt x="2052141" y="122258"/>
                  <a:pt x="2051922" y="148095"/>
                  <a:pt x="2052374" y="174610"/>
                </a:cubicBezTo>
                <a:cubicBezTo>
                  <a:pt x="2052826" y="201125"/>
                  <a:pt x="2053503" y="223485"/>
                  <a:pt x="2054407" y="241690"/>
                </a:cubicBezTo>
                <a:cubicBezTo>
                  <a:pt x="2055310" y="259895"/>
                  <a:pt x="2054593" y="274626"/>
                  <a:pt x="2052256" y="285883"/>
                </a:cubicBezTo>
                <a:cubicBezTo>
                  <a:pt x="2049918" y="297140"/>
                  <a:pt x="2045200" y="306296"/>
                  <a:pt x="2038102" y="313352"/>
                </a:cubicBezTo>
                <a:cubicBezTo>
                  <a:pt x="2031003" y="320407"/>
                  <a:pt x="2024834" y="318263"/>
                  <a:pt x="2019592" y="306920"/>
                </a:cubicBezTo>
                <a:cubicBezTo>
                  <a:pt x="2014351" y="295577"/>
                  <a:pt x="2006001" y="283628"/>
                  <a:pt x="1994543" y="271073"/>
                </a:cubicBezTo>
                <a:cubicBezTo>
                  <a:pt x="1983086" y="258518"/>
                  <a:pt x="1983964" y="254040"/>
                  <a:pt x="1997178" y="257640"/>
                </a:cubicBezTo>
                <a:cubicBezTo>
                  <a:pt x="2010393" y="261239"/>
                  <a:pt x="2017889" y="263125"/>
                  <a:pt x="2019668" y="263297"/>
                </a:cubicBezTo>
                <a:cubicBezTo>
                  <a:pt x="2021446" y="263469"/>
                  <a:pt x="2022937" y="260737"/>
                  <a:pt x="2024142" y="255102"/>
                </a:cubicBezTo>
                <a:cubicBezTo>
                  <a:pt x="2025346" y="249466"/>
                  <a:pt x="2026174" y="233193"/>
                  <a:pt x="2026626" y="206284"/>
                </a:cubicBezTo>
                <a:cubicBezTo>
                  <a:pt x="2027078" y="179375"/>
                  <a:pt x="2027304" y="147478"/>
                  <a:pt x="2027304" y="110595"/>
                </a:cubicBezTo>
                <a:cubicBezTo>
                  <a:pt x="2027304" y="73569"/>
                  <a:pt x="2024378" y="49001"/>
                  <a:pt x="2018527" y="36890"/>
                </a:cubicBezTo>
                <a:cubicBezTo>
                  <a:pt x="2014139" y="27808"/>
                  <a:pt x="2014649" y="22929"/>
                  <a:pt x="2020058" y="22256"/>
                </a:cubicBezTo>
                <a:close/>
                <a:moveTo>
                  <a:pt x="59998" y="21932"/>
                </a:moveTo>
                <a:cubicBezTo>
                  <a:pt x="61508" y="22165"/>
                  <a:pt x="63288" y="22828"/>
                  <a:pt x="65339" y="23920"/>
                </a:cubicBezTo>
                <a:cubicBezTo>
                  <a:pt x="73541" y="28286"/>
                  <a:pt x="80091" y="32674"/>
                  <a:pt x="84988" y="37084"/>
                </a:cubicBezTo>
                <a:cubicBezTo>
                  <a:pt x="89885" y="41493"/>
                  <a:pt x="89032" y="46530"/>
                  <a:pt x="82428" y="52195"/>
                </a:cubicBezTo>
                <a:cubicBezTo>
                  <a:pt x="75825" y="57859"/>
                  <a:pt x="62485" y="77857"/>
                  <a:pt x="42409" y="112187"/>
                </a:cubicBezTo>
                <a:lnTo>
                  <a:pt x="68199" y="111864"/>
                </a:lnTo>
                <a:cubicBezTo>
                  <a:pt x="82382" y="93724"/>
                  <a:pt x="88799" y="81090"/>
                  <a:pt x="87451" y="73963"/>
                </a:cubicBezTo>
                <a:cubicBezTo>
                  <a:pt x="86103" y="66836"/>
                  <a:pt x="89720" y="64972"/>
                  <a:pt x="98303" y="68371"/>
                </a:cubicBezTo>
                <a:cubicBezTo>
                  <a:pt x="106886" y="71769"/>
                  <a:pt x="113661" y="75985"/>
                  <a:pt x="118630" y="81019"/>
                </a:cubicBezTo>
                <a:cubicBezTo>
                  <a:pt x="123599" y="86052"/>
                  <a:pt x="122280" y="91390"/>
                  <a:pt x="114672" y="97033"/>
                </a:cubicBezTo>
                <a:cubicBezTo>
                  <a:pt x="107065" y="102676"/>
                  <a:pt x="98568" y="111083"/>
                  <a:pt x="89183" y="122254"/>
                </a:cubicBezTo>
                <a:cubicBezTo>
                  <a:pt x="79797" y="133425"/>
                  <a:pt x="66005" y="147507"/>
                  <a:pt x="47808" y="164500"/>
                </a:cubicBezTo>
                <a:cubicBezTo>
                  <a:pt x="72831" y="163625"/>
                  <a:pt x="90108" y="163608"/>
                  <a:pt x="99637" y="164446"/>
                </a:cubicBezTo>
                <a:cubicBezTo>
                  <a:pt x="109166" y="165285"/>
                  <a:pt x="102290" y="169752"/>
                  <a:pt x="79008" y="177847"/>
                </a:cubicBezTo>
                <a:cubicBezTo>
                  <a:pt x="55727" y="185942"/>
                  <a:pt x="39257" y="192966"/>
                  <a:pt x="29599" y="198917"/>
                </a:cubicBezTo>
                <a:cubicBezTo>
                  <a:pt x="19941" y="204868"/>
                  <a:pt x="14008" y="201921"/>
                  <a:pt x="11799" y="190076"/>
                </a:cubicBezTo>
                <a:cubicBezTo>
                  <a:pt x="9591" y="178231"/>
                  <a:pt x="12057" y="171340"/>
                  <a:pt x="19199" y="169405"/>
                </a:cubicBezTo>
                <a:cubicBezTo>
                  <a:pt x="26340" y="167469"/>
                  <a:pt x="40767" y="153286"/>
                  <a:pt x="62478" y="126857"/>
                </a:cubicBezTo>
                <a:cubicBezTo>
                  <a:pt x="41914" y="129481"/>
                  <a:pt x="28007" y="132837"/>
                  <a:pt x="20758" y="136924"/>
                </a:cubicBezTo>
                <a:cubicBezTo>
                  <a:pt x="13509" y="141011"/>
                  <a:pt x="8752" y="138025"/>
                  <a:pt x="6486" y="127965"/>
                </a:cubicBezTo>
                <a:cubicBezTo>
                  <a:pt x="4221" y="117905"/>
                  <a:pt x="5977" y="112133"/>
                  <a:pt x="11756" y="110649"/>
                </a:cubicBezTo>
                <a:cubicBezTo>
                  <a:pt x="17535" y="109165"/>
                  <a:pt x="23185" y="104382"/>
                  <a:pt x="28706" y="96302"/>
                </a:cubicBezTo>
                <a:cubicBezTo>
                  <a:pt x="34227" y="88221"/>
                  <a:pt x="39888" y="77728"/>
                  <a:pt x="45689" y="64821"/>
                </a:cubicBezTo>
                <a:cubicBezTo>
                  <a:pt x="51489" y="51915"/>
                  <a:pt x="54164" y="40780"/>
                  <a:pt x="53712" y="31416"/>
                </a:cubicBezTo>
                <a:cubicBezTo>
                  <a:pt x="53373" y="24393"/>
                  <a:pt x="55469" y="21231"/>
                  <a:pt x="59998" y="21932"/>
                </a:cubicBezTo>
                <a:close/>
                <a:moveTo>
                  <a:pt x="4021771" y="21691"/>
                </a:moveTo>
                <a:cubicBezTo>
                  <a:pt x="4026833" y="21836"/>
                  <a:pt x="4032741" y="22518"/>
                  <a:pt x="4039495" y="23737"/>
                </a:cubicBezTo>
                <a:cubicBezTo>
                  <a:pt x="4053004" y="26175"/>
                  <a:pt x="4060009" y="33850"/>
                  <a:pt x="4060511" y="46763"/>
                </a:cubicBezTo>
                <a:cubicBezTo>
                  <a:pt x="4061013" y="59677"/>
                  <a:pt x="4050136" y="60068"/>
                  <a:pt x="4027880" y="47936"/>
                </a:cubicBezTo>
                <a:cubicBezTo>
                  <a:pt x="4008635" y="33079"/>
                  <a:pt x="4002383" y="24723"/>
                  <a:pt x="4009123" y="22866"/>
                </a:cubicBezTo>
                <a:cubicBezTo>
                  <a:pt x="4012493" y="21937"/>
                  <a:pt x="4016709" y="21545"/>
                  <a:pt x="4021771" y="21691"/>
                </a:cubicBezTo>
                <a:close/>
                <a:moveTo>
                  <a:pt x="3691078" y="20432"/>
                </a:moveTo>
                <a:cubicBezTo>
                  <a:pt x="3694242" y="19326"/>
                  <a:pt x="3700561" y="20589"/>
                  <a:pt x="3710036" y="24221"/>
                </a:cubicBezTo>
                <a:cubicBezTo>
                  <a:pt x="3728987" y="31484"/>
                  <a:pt x="3737319" y="38407"/>
                  <a:pt x="3735031" y="44989"/>
                </a:cubicBezTo>
                <a:cubicBezTo>
                  <a:pt x="3732744" y="51571"/>
                  <a:pt x="3730944" y="62531"/>
                  <a:pt x="3729632" y="77867"/>
                </a:cubicBezTo>
                <a:cubicBezTo>
                  <a:pt x="3728320" y="93204"/>
                  <a:pt x="3727664" y="109936"/>
                  <a:pt x="3727664" y="128062"/>
                </a:cubicBezTo>
                <a:cubicBezTo>
                  <a:pt x="3737674" y="126355"/>
                  <a:pt x="3746741" y="124437"/>
                  <a:pt x="3754864" y="122308"/>
                </a:cubicBezTo>
                <a:cubicBezTo>
                  <a:pt x="3762988" y="120178"/>
                  <a:pt x="3771975" y="117454"/>
                  <a:pt x="3781827" y="114134"/>
                </a:cubicBezTo>
                <a:cubicBezTo>
                  <a:pt x="3791679" y="110814"/>
                  <a:pt x="3801760" y="111743"/>
                  <a:pt x="3812071" y="116919"/>
                </a:cubicBezTo>
                <a:cubicBezTo>
                  <a:pt x="3822382" y="122096"/>
                  <a:pt x="3821643" y="127510"/>
                  <a:pt x="3809855" y="133160"/>
                </a:cubicBezTo>
                <a:cubicBezTo>
                  <a:pt x="3798067" y="138810"/>
                  <a:pt x="3783724" y="142549"/>
                  <a:pt x="3766824" y="144377"/>
                </a:cubicBezTo>
                <a:cubicBezTo>
                  <a:pt x="3749924" y="146206"/>
                  <a:pt x="3736784" y="147120"/>
                  <a:pt x="3727406" y="147120"/>
                </a:cubicBezTo>
                <a:cubicBezTo>
                  <a:pt x="3726632" y="163339"/>
                  <a:pt x="3725807" y="196579"/>
                  <a:pt x="3724932" y="246842"/>
                </a:cubicBezTo>
                <a:cubicBezTo>
                  <a:pt x="3748938" y="245078"/>
                  <a:pt x="3768494" y="243529"/>
                  <a:pt x="3783602" y="242195"/>
                </a:cubicBezTo>
                <a:cubicBezTo>
                  <a:pt x="3798709" y="240862"/>
                  <a:pt x="3810734" y="239277"/>
                  <a:pt x="3819674" y="237442"/>
                </a:cubicBezTo>
                <a:cubicBezTo>
                  <a:pt x="3828616" y="235606"/>
                  <a:pt x="3838009" y="236133"/>
                  <a:pt x="3847853" y="239023"/>
                </a:cubicBezTo>
                <a:cubicBezTo>
                  <a:pt x="3857698" y="241912"/>
                  <a:pt x="3865771" y="248236"/>
                  <a:pt x="3872074" y="257995"/>
                </a:cubicBezTo>
                <a:cubicBezTo>
                  <a:pt x="3878376" y="267753"/>
                  <a:pt x="3868890" y="271733"/>
                  <a:pt x="3843615" y="269933"/>
                </a:cubicBezTo>
                <a:cubicBezTo>
                  <a:pt x="3818341" y="268133"/>
                  <a:pt x="3795662" y="267459"/>
                  <a:pt x="3775578" y="267911"/>
                </a:cubicBezTo>
                <a:cubicBezTo>
                  <a:pt x="3755495" y="268363"/>
                  <a:pt x="3732981" y="269704"/>
                  <a:pt x="3708036" y="271933"/>
                </a:cubicBezTo>
                <a:cubicBezTo>
                  <a:pt x="3683092" y="274163"/>
                  <a:pt x="3659964" y="276633"/>
                  <a:pt x="3638654" y="279344"/>
                </a:cubicBezTo>
                <a:cubicBezTo>
                  <a:pt x="3617345" y="282054"/>
                  <a:pt x="3603281" y="284090"/>
                  <a:pt x="3596462" y="285453"/>
                </a:cubicBezTo>
                <a:cubicBezTo>
                  <a:pt x="3589643" y="286815"/>
                  <a:pt x="3580982" y="282750"/>
                  <a:pt x="3570477" y="273256"/>
                </a:cubicBezTo>
                <a:cubicBezTo>
                  <a:pt x="3559973" y="263763"/>
                  <a:pt x="3561045" y="259017"/>
                  <a:pt x="3573693" y="259017"/>
                </a:cubicBezTo>
                <a:cubicBezTo>
                  <a:pt x="3583760" y="259017"/>
                  <a:pt x="3600388" y="258124"/>
                  <a:pt x="3623576" y="256339"/>
                </a:cubicBezTo>
                <a:cubicBezTo>
                  <a:pt x="3646764" y="254553"/>
                  <a:pt x="3672404" y="252413"/>
                  <a:pt x="3700497" y="249918"/>
                </a:cubicBezTo>
                <a:lnTo>
                  <a:pt x="3700497" y="106530"/>
                </a:lnTo>
                <a:cubicBezTo>
                  <a:pt x="3700497" y="67768"/>
                  <a:pt x="3697349" y="42544"/>
                  <a:pt x="3691054" y="30857"/>
                </a:cubicBezTo>
                <a:cubicBezTo>
                  <a:pt x="3687906" y="25013"/>
                  <a:pt x="3687914" y="21538"/>
                  <a:pt x="3691078" y="20432"/>
                </a:cubicBezTo>
                <a:close/>
                <a:moveTo>
                  <a:pt x="2722389" y="19182"/>
                </a:moveTo>
                <a:cubicBezTo>
                  <a:pt x="2726799" y="19458"/>
                  <a:pt x="2731490" y="20790"/>
                  <a:pt x="2736462" y="23177"/>
                </a:cubicBezTo>
                <a:cubicBezTo>
                  <a:pt x="2746407" y="27953"/>
                  <a:pt x="2754513" y="33811"/>
                  <a:pt x="2760780" y="40751"/>
                </a:cubicBezTo>
                <a:cubicBezTo>
                  <a:pt x="2767047" y="47692"/>
                  <a:pt x="2768599" y="54486"/>
                  <a:pt x="2765437" y="61132"/>
                </a:cubicBezTo>
                <a:cubicBezTo>
                  <a:pt x="2762275" y="67779"/>
                  <a:pt x="2761364" y="92939"/>
                  <a:pt x="2762705" y="136612"/>
                </a:cubicBezTo>
                <a:cubicBezTo>
                  <a:pt x="2764046" y="180285"/>
                  <a:pt x="2765853" y="213235"/>
                  <a:pt x="2768126" y="235463"/>
                </a:cubicBezTo>
                <a:cubicBezTo>
                  <a:pt x="2770399" y="257690"/>
                  <a:pt x="2770359" y="275845"/>
                  <a:pt x="2768007" y="289927"/>
                </a:cubicBezTo>
                <a:cubicBezTo>
                  <a:pt x="2765656" y="304009"/>
                  <a:pt x="2761440" y="313423"/>
                  <a:pt x="2755359" y="318170"/>
                </a:cubicBezTo>
                <a:cubicBezTo>
                  <a:pt x="2749279" y="322917"/>
                  <a:pt x="2745060" y="321246"/>
                  <a:pt x="2742700" y="313158"/>
                </a:cubicBezTo>
                <a:cubicBezTo>
                  <a:pt x="2740342" y="305070"/>
                  <a:pt x="2736021" y="295132"/>
                  <a:pt x="2729740" y="283345"/>
                </a:cubicBezTo>
                <a:cubicBezTo>
                  <a:pt x="2704416" y="282513"/>
                  <a:pt x="2647621" y="284277"/>
                  <a:pt x="2559357" y="288636"/>
                </a:cubicBezTo>
                <a:cubicBezTo>
                  <a:pt x="2558124" y="305873"/>
                  <a:pt x="2552660" y="307863"/>
                  <a:pt x="2542966" y="294605"/>
                </a:cubicBezTo>
                <a:cubicBezTo>
                  <a:pt x="2533272" y="281348"/>
                  <a:pt x="2530225" y="267796"/>
                  <a:pt x="2533824" y="253951"/>
                </a:cubicBezTo>
                <a:cubicBezTo>
                  <a:pt x="2537424" y="240105"/>
                  <a:pt x="2539898" y="220173"/>
                  <a:pt x="2541246" y="194152"/>
                </a:cubicBezTo>
                <a:cubicBezTo>
                  <a:pt x="2542593" y="168132"/>
                  <a:pt x="2543267" y="139828"/>
                  <a:pt x="2543267" y="109240"/>
                </a:cubicBezTo>
                <a:cubicBezTo>
                  <a:pt x="2543267" y="79556"/>
                  <a:pt x="2540568" y="60204"/>
                  <a:pt x="2535169" y="51184"/>
                </a:cubicBezTo>
                <a:cubicBezTo>
                  <a:pt x="2529770" y="42164"/>
                  <a:pt x="2530246" y="37654"/>
                  <a:pt x="2536599" y="37654"/>
                </a:cubicBezTo>
                <a:cubicBezTo>
                  <a:pt x="2541604" y="37654"/>
                  <a:pt x="2547018" y="38324"/>
                  <a:pt x="2552840" y="39665"/>
                </a:cubicBezTo>
                <a:cubicBezTo>
                  <a:pt x="2558662" y="41006"/>
                  <a:pt x="2568958" y="41468"/>
                  <a:pt x="2583728" y="41053"/>
                </a:cubicBezTo>
                <a:cubicBezTo>
                  <a:pt x="2598499" y="40637"/>
                  <a:pt x="2621314" y="38195"/>
                  <a:pt x="2652174" y="33728"/>
                </a:cubicBezTo>
                <a:cubicBezTo>
                  <a:pt x="2683035" y="29261"/>
                  <a:pt x="2702311" y="25192"/>
                  <a:pt x="2710005" y="21521"/>
                </a:cubicBezTo>
                <a:cubicBezTo>
                  <a:pt x="2713852" y="19686"/>
                  <a:pt x="2717980" y="18906"/>
                  <a:pt x="2722389" y="19182"/>
                </a:cubicBezTo>
                <a:close/>
                <a:moveTo>
                  <a:pt x="2330017" y="18486"/>
                </a:moveTo>
                <a:cubicBezTo>
                  <a:pt x="2331905" y="18428"/>
                  <a:pt x="2334240" y="18813"/>
                  <a:pt x="2337020" y="19639"/>
                </a:cubicBezTo>
                <a:cubicBezTo>
                  <a:pt x="2348141" y="22944"/>
                  <a:pt x="2356491" y="26791"/>
                  <a:pt x="2362069" y="31179"/>
                </a:cubicBezTo>
                <a:cubicBezTo>
                  <a:pt x="2367647" y="35567"/>
                  <a:pt x="2368303" y="40386"/>
                  <a:pt x="2364037" y="45634"/>
                </a:cubicBezTo>
                <a:cubicBezTo>
                  <a:pt x="2359771" y="50883"/>
                  <a:pt x="2354730" y="59315"/>
                  <a:pt x="2348915" y="70930"/>
                </a:cubicBezTo>
                <a:cubicBezTo>
                  <a:pt x="2343100" y="82546"/>
                  <a:pt x="2334528" y="94391"/>
                  <a:pt x="2323200" y="106465"/>
                </a:cubicBezTo>
                <a:cubicBezTo>
                  <a:pt x="2351550" y="105677"/>
                  <a:pt x="2369078" y="102780"/>
                  <a:pt x="2375781" y="97775"/>
                </a:cubicBezTo>
                <a:cubicBezTo>
                  <a:pt x="2382485" y="92770"/>
                  <a:pt x="2390254" y="92197"/>
                  <a:pt x="2399088" y="96054"/>
                </a:cubicBezTo>
                <a:cubicBezTo>
                  <a:pt x="2407922" y="99912"/>
                  <a:pt x="2415031" y="104734"/>
                  <a:pt x="2420415" y="110520"/>
                </a:cubicBezTo>
                <a:cubicBezTo>
                  <a:pt x="2425800" y="116306"/>
                  <a:pt x="2426205" y="121691"/>
                  <a:pt x="2421631" y="126674"/>
                </a:cubicBezTo>
                <a:cubicBezTo>
                  <a:pt x="2417056" y="131658"/>
                  <a:pt x="2413884" y="143474"/>
                  <a:pt x="2412112" y="162123"/>
                </a:cubicBezTo>
                <a:cubicBezTo>
                  <a:pt x="2410342" y="180773"/>
                  <a:pt x="2408782" y="199530"/>
                  <a:pt x="2407434" y="218394"/>
                </a:cubicBezTo>
                <a:cubicBezTo>
                  <a:pt x="2406086" y="237259"/>
                  <a:pt x="2402106" y="253531"/>
                  <a:pt x="2395496" y="267212"/>
                </a:cubicBezTo>
                <a:cubicBezTo>
                  <a:pt x="2388885" y="280893"/>
                  <a:pt x="2378628" y="291293"/>
                  <a:pt x="2364725" y="298413"/>
                </a:cubicBezTo>
                <a:cubicBezTo>
                  <a:pt x="2350822" y="305533"/>
                  <a:pt x="2343344" y="303744"/>
                  <a:pt x="2342290" y="293046"/>
                </a:cubicBezTo>
                <a:cubicBezTo>
                  <a:pt x="2341236" y="282348"/>
                  <a:pt x="2335514" y="270173"/>
                  <a:pt x="2325125" y="256521"/>
                </a:cubicBezTo>
                <a:cubicBezTo>
                  <a:pt x="2314735" y="242869"/>
                  <a:pt x="2316141" y="239241"/>
                  <a:pt x="2329341" y="245637"/>
                </a:cubicBezTo>
                <a:cubicBezTo>
                  <a:pt x="2342541" y="252033"/>
                  <a:pt x="2351758" y="255632"/>
                  <a:pt x="2356992" y="256435"/>
                </a:cubicBezTo>
                <a:cubicBezTo>
                  <a:pt x="2362227" y="257238"/>
                  <a:pt x="2367098" y="252431"/>
                  <a:pt x="2371608" y="242013"/>
                </a:cubicBezTo>
                <a:cubicBezTo>
                  <a:pt x="2376118" y="231594"/>
                  <a:pt x="2379273" y="215817"/>
                  <a:pt x="2381073" y="194679"/>
                </a:cubicBezTo>
                <a:cubicBezTo>
                  <a:pt x="2382873" y="173542"/>
                  <a:pt x="2383773" y="155860"/>
                  <a:pt x="2383773" y="141635"/>
                </a:cubicBezTo>
                <a:cubicBezTo>
                  <a:pt x="2383773" y="128800"/>
                  <a:pt x="2382536" y="121555"/>
                  <a:pt x="2380062" y="119899"/>
                </a:cubicBezTo>
                <a:cubicBezTo>
                  <a:pt x="2377588" y="118242"/>
                  <a:pt x="2371440" y="118647"/>
                  <a:pt x="2361617" y="121114"/>
                </a:cubicBezTo>
                <a:lnTo>
                  <a:pt x="2333481" y="128169"/>
                </a:lnTo>
                <a:cubicBezTo>
                  <a:pt x="2326656" y="129101"/>
                  <a:pt x="2320590" y="126864"/>
                  <a:pt x="2315284" y="121458"/>
                </a:cubicBezTo>
                <a:cubicBezTo>
                  <a:pt x="2301560" y="137046"/>
                  <a:pt x="2287274" y="149041"/>
                  <a:pt x="2272425" y="157445"/>
                </a:cubicBezTo>
                <a:cubicBezTo>
                  <a:pt x="2268712" y="159546"/>
                  <a:pt x="2265917" y="160824"/>
                  <a:pt x="2264039" y="161280"/>
                </a:cubicBezTo>
                <a:lnTo>
                  <a:pt x="2262377" y="160647"/>
                </a:lnTo>
                <a:lnTo>
                  <a:pt x="2262059" y="166210"/>
                </a:lnTo>
                <a:cubicBezTo>
                  <a:pt x="2261853" y="173542"/>
                  <a:pt x="2261974" y="182605"/>
                  <a:pt x="2262422" y="193399"/>
                </a:cubicBezTo>
                <a:cubicBezTo>
                  <a:pt x="2263318" y="214989"/>
                  <a:pt x="2262609" y="231336"/>
                  <a:pt x="2260293" y="242443"/>
                </a:cubicBezTo>
                <a:cubicBezTo>
                  <a:pt x="2257977" y="253549"/>
                  <a:pt x="2254865" y="262483"/>
                  <a:pt x="2250957" y="269245"/>
                </a:cubicBezTo>
                <a:cubicBezTo>
                  <a:pt x="2247049" y="276006"/>
                  <a:pt x="2242866" y="276106"/>
                  <a:pt x="2238406" y="269546"/>
                </a:cubicBezTo>
                <a:cubicBezTo>
                  <a:pt x="2233946" y="262985"/>
                  <a:pt x="2230533" y="257536"/>
                  <a:pt x="2228167" y="253198"/>
                </a:cubicBezTo>
                <a:cubicBezTo>
                  <a:pt x="2225801" y="248860"/>
                  <a:pt x="2223488" y="246515"/>
                  <a:pt x="2221230" y="246164"/>
                </a:cubicBezTo>
                <a:cubicBezTo>
                  <a:pt x="2218971" y="245813"/>
                  <a:pt x="2207747" y="247286"/>
                  <a:pt x="2187556" y="250584"/>
                </a:cubicBezTo>
                <a:cubicBezTo>
                  <a:pt x="2182852" y="270689"/>
                  <a:pt x="2177485" y="276189"/>
                  <a:pt x="2171455" y="267083"/>
                </a:cubicBezTo>
                <a:cubicBezTo>
                  <a:pt x="2165425" y="257977"/>
                  <a:pt x="2162410" y="245852"/>
                  <a:pt x="2162410" y="230709"/>
                </a:cubicBezTo>
                <a:cubicBezTo>
                  <a:pt x="2162410" y="216440"/>
                  <a:pt x="2161969" y="198712"/>
                  <a:pt x="2161087" y="177525"/>
                </a:cubicBezTo>
                <a:cubicBezTo>
                  <a:pt x="2160205" y="156337"/>
                  <a:pt x="2157058" y="141000"/>
                  <a:pt x="2151644" y="131514"/>
                </a:cubicBezTo>
                <a:cubicBezTo>
                  <a:pt x="2146231" y="122028"/>
                  <a:pt x="2147152" y="117285"/>
                  <a:pt x="2154408" y="117285"/>
                </a:cubicBezTo>
                <a:cubicBezTo>
                  <a:pt x="2159198" y="117285"/>
                  <a:pt x="2164798" y="117722"/>
                  <a:pt x="2171208" y="118597"/>
                </a:cubicBezTo>
                <a:cubicBezTo>
                  <a:pt x="2178091" y="109950"/>
                  <a:pt x="2185770" y="96578"/>
                  <a:pt x="2194245" y="78480"/>
                </a:cubicBezTo>
                <a:cubicBezTo>
                  <a:pt x="2202720" y="60383"/>
                  <a:pt x="2205384" y="46125"/>
                  <a:pt x="2202236" y="35707"/>
                </a:cubicBezTo>
                <a:cubicBezTo>
                  <a:pt x="2199089" y="25289"/>
                  <a:pt x="2207015" y="24203"/>
                  <a:pt x="2226016" y="32448"/>
                </a:cubicBezTo>
                <a:cubicBezTo>
                  <a:pt x="2242220" y="40278"/>
                  <a:pt x="2247229" y="47172"/>
                  <a:pt x="2241041" y="53131"/>
                </a:cubicBezTo>
                <a:cubicBezTo>
                  <a:pt x="2234853" y="59089"/>
                  <a:pt x="2228188" y="67424"/>
                  <a:pt x="2221047" y="78136"/>
                </a:cubicBezTo>
                <a:cubicBezTo>
                  <a:pt x="2213906" y="88848"/>
                  <a:pt x="2202964" y="102335"/>
                  <a:pt x="2188222" y="118597"/>
                </a:cubicBezTo>
                <a:cubicBezTo>
                  <a:pt x="2205574" y="116102"/>
                  <a:pt x="2217634" y="111879"/>
                  <a:pt x="2224403" y="105928"/>
                </a:cubicBezTo>
                <a:cubicBezTo>
                  <a:pt x="2231171" y="99976"/>
                  <a:pt x="2238499" y="98922"/>
                  <a:pt x="2246386" y="102766"/>
                </a:cubicBezTo>
                <a:cubicBezTo>
                  <a:pt x="2254273" y="106609"/>
                  <a:pt x="2261175" y="110610"/>
                  <a:pt x="2267090" y="114768"/>
                </a:cubicBezTo>
                <a:cubicBezTo>
                  <a:pt x="2273005" y="118927"/>
                  <a:pt x="2274343" y="123806"/>
                  <a:pt x="2271102" y="129406"/>
                </a:cubicBezTo>
                <a:cubicBezTo>
                  <a:pt x="2267861" y="135006"/>
                  <a:pt x="2265380" y="141674"/>
                  <a:pt x="2263659" y="149411"/>
                </a:cubicBezTo>
                <a:cubicBezTo>
                  <a:pt x="2263229" y="151345"/>
                  <a:pt x="2262880" y="153712"/>
                  <a:pt x="2262614" y="156512"/>
                </a:cubicBezTo>
                <a:lnTo>
                  <a:pt x="2262593" y="156884"/>
                </a:lnTo>
                <a:lnTo>
                  <a:pt x="2263781" y="154150"/>
                </a:lnTo>
                <a:cubicBezTo>
                  <a:pt x="2265573" y="151317"/>
                  <a:pt x="2268282" y="147661"/>
                  <a:pt x="2271908" y="143183"/>
                </a:cubicBezTo>
                <a:cubicBezTo>
                  <a:pt x="2286413" y="125273"/>
                  <a:pt x="2299685" y="104798"/>
                  <a:pt x="2311724" y="81761"/>
                </a:cubicBezTo>
                <a:cubicBezTo>
                  <a:pt x="2323762" y="58723"/>
                  <a:pt x="2328208" y="41784"/>
                  <a:pt x="2325060" y="30943"/>
                </a:cubicBezTo>
                <a:cubicBezTo>
                  <a:pt x="2322700" y="22812"/>
                  <a:pt x="2324352" y="18660"/>
                  <a:pt x="2330017" y="18486"/>
                </a:cubicBezTo>
                <a:close/>
                <a:moveTo>
                  <a:pt x="3100535" y="18144"/>
                </a:moveTo>
                <a:cubicBezTo>
                  <a:pt x="3104765" y="19392"/>
                  <a:pt x="3110953" y="23149"/>
                  <a:pt x="3119099" y="29415"/>
                </a:cubicBezTo>
                <a:cubicBezTo>
                  <a:pt x="3132234" y="41232"/>
                  <a:pt x="3135145" y="49062"/>
                  <a:pt x="3127832" y="52905"/>
                </a:cubicBezTo>
                <a:cubicBezTo>
                  <a:pt x="3120518" y="56748"/>
                  <a:pt x="3109455" y="66524"/>
                  <a:pt x="3094641" y="82234"/>
                </a:cubicBezTo>
                <a:cubicBezTo>
                  <a:pt x="3079828" y="97944"/>
                  <a:pt x="3066137" y="109086"/>
                  <a:pt x="3053568" y="115661"/>
                </a:cubicBezTo>
                <a:cubicBezTo>
                  <a:pt x="3040998" y="122236"/>
                  <a:pt x="3035208" y="123312"/>
                  <a:pt x="3036198" y="118888"/>
                </a:cubicBezTo>
                <a:cubicBezTo>
                  <a:pt x="3037187" y="114464"/>
                  <a:pt x="3041554" y="108376"/>
                  <a:pt x="3049298" y="100625"/>
                </a:cubicBezTo>
                <a:cubicBezTo>
                  <a:pt x="3057041" y="92874"/>
                  <a:pt x="3065552" y="82374"/>
                  <a:pt x="3074830" y="69123"/>
                </a:cubicBezTo>
                <a:cubicBezTo>
                  <a:pt x="3084109" y="55873"/>
                  <a:pt x="3089418" y="46581"/>
                  <a:pt x="3090759" y="41246"/>
                </a:cubicBezTo>
                <a:cubicBezTo>
                  <a:pt x="3092100" y="35912"/>
                  <a:pt x="3093085" y="29473"/>
                  <a:pt x="3093716" y="21930"/>
                </a:cubicBezTo>
                <a:cubicBezTo>
                  <a:pt x="3094032" y="18158"/>
                  <a:pt x="3096305" y="16896"/>
                  <a:pt x="3100535" y="18144"/>
                </a:cubicBezTo>
                <a:close/>
                <a:moveTo>
                  <a:pt x="1611315" y="9010"/>
                </a:moveTo>
                <a:cubicBezTo>
                  <a:pt x="1614000" y="8657"/>
                  <a:pt x="1617486" y="9569"/>
                  <a:pt x="1621774" y="11745"/>
                </a:cubicBezTo>
                <a:cubicBezTo>
                  <a:pt x="1630349" y="16097"/>
                  <a:pt x="1637534" y="21593"/>
                  <a:pt x="1643327" y="28232"/>
                </a:cubicBezTo>
                <a:cubicBezTo>
                  <a:pt x="1649121" y="34872"/>
                  <a:pt x="1647619" y="38794"/>
                  <a:pt x="1638821" y="39999"/>
                </a:cubicBezTo>
                <a:cubicBezTo>
                  <a:pt x="1630023" y="41203"/>
                  <a:pt x="1620720" y="43365"/>
                  <a:pt x="1610911" y="46484"/>
                </a:cubicBezTo>
                <a:cubicBezTo>
                  <a:pt x="1601103" y="49603"/>
                  <a:pt x="1588261" y="52367"/>
                  <a:pt x="1572386" y="54776"/>
                </a:cubicBezTo>
                <a:cubicBezTo>
                  <a:pt x="1583184" y="59279"/>
                  <a:pt x="1587146" y="63968"/>
                  <a:pt x="1584271" y="68844"/>
                </a:cubicBezTo>
                <a:cubicBezTo>
                  <a:pt x="1581395" y="73720"/>
                  <a:pt x="1578330" y="78610"/>
                  <a:pt x="1575075" y="83514"/>
                </a:cubicBezTo>
                <a:cubicBezTo>
                  <a:pt x="1592255" y="80918"/>
                  <a:pt x="1606616" y="77796"/>
                  <a:pt x="1618160" y="74146"/>
                </a:cubicBezTo>
                <a:cubicBezTo>
                  <a:pt x="1629704" y="70497"/>
                  <a:pt x="1639133" y="72271"/>
                  <a:pt x="1646446" y="79470"/>
                </a:cubicBezTo>
                <a:cubicBezTo>
                  <a:pt x="1653760" y="86669"/>
                  <a:pt x="1651437" y="91419"/>
                  <a:pt x="1639477" y="93721"/>
                </a:cubicBezTo>
                <a:cubicBezTo>
                  <a:pt x="1627517" y="96022"/>
                  <a:pt x="1617992" y="97836"/>
                  <a:pt x="1610900" y="99163"/>
                </a:cubicBezTo>
                <a:cubicBezTo>
                  <a:pt x="1603809" y="100489"/>
                  <a:pt x="1590161" y="102414"/>
                  <a:pt x="1569956" y="104938"/>
                </a:cubicBezTo>
                <a:cubicBezTo>
                  <a:pt x="1566801" y="114403"/>
                  <a:pt x="1562663" y="122111"/>
                  <a:pt x="1557544" y="128062"/>
                </a:cubicBezTo>
                <a:lnTo>
                  <a:pt x="1600005" y="122727"/>
                </a:lnTo>
                <a:cubicBezTo>
                  <a:pt x="1612094" y="120992"/>
                  <a:pt x="1628413" y="118300"/>
                  <a:pt x="1648963" y="114650"/>
                </a:cubicBezTo>
                <a:cubicBezTo>
                  <a:pt x="1669512" y="111000"/>
                  <a:pt x="1683551" y="109176"/>
                  <a:pt x="1691080" y="109176"/>
                </a:cubicBezTo>
                <a:cubicBezTo>
                  <a:pt x="1700573" y="109176"/>
                  <a:pt x="1708360" y="112929"/>
                  <a:pt x="1714440" y="120436"/>
                </a:cubicBezTo>
                <a:cubicBezTo>
                  <a:pt x="1720521" y="127943"/>
                  <a:pt x="1716412" y="132242"/>
                  <a:pt x="1702115" y="133332"/>
                </a:cubicBezTo>
                <a:cubicBezTo>
                  <a:pt x="1687818" y="134422"/>
                  <a:pt x="1668982" y="136092"/>
                  <a:pt x="1645607" y="138344"/>
                </a:cubicBezTo>
                <a:cubicBezTo>
                  <a:pt x="1622233" y="140595"/>
                  <a:pt x="1591107" y="143879"/>
                  <a:pt x="1552231" y="148195"/>
                </a:cubicBezTo>
                <a:cubicBezTo>
                  <a:pt x="1549177" y="155810"/>
                  <a:pt x="1545549" y="162564"/>
                  <a:pt x="1541347" y="168458"/>
                </a:cubicBezTo>
                <a:cubicBezTo>
                  <a:pt x="1543053" y="168645"/>
                  <a:pt x="1545107" y="168931"/>
                  <a:pt x="1547510" y="169319"/>
                </a:cubicBezTo>
                <a:cubicBezTo>
                  <a:pt x="1549911" y="169706"/>
                  <a:pt x="1560781" y="168605"/>
                  <a:pt x="1580119" y="166017"/>
                </a:cubicBezTo>
                <a:cubicBezTo>
                  <a:pt x="1599457" y="163428"/>
                  <a:pt x="1611144" y="160277"/>
                  <a:pt x="1615181" y="156563"/>
                </a:cubicBezTo>
                <a:cubicBezTo>
                  <a:pt x="1619218" y="152849"/>
                  <a:pt x="1628392" y="154258"/>
                  <a:pt x="1642703" y="160790"/>
                </a:cubicBezTo>
                <a:cubicBezTo>
                  <a:pt x="1657015" y="167322"/>
                  <a:pt x="1662145" y="173621"/>
                  <a:pt x="1658094" y="179686"/>
                </a:cubicBezTo>
                <a:cubicBezTo>
                  <a:pt x="1654043" y="185752"/>
                  <a:pt x="1653143" y="198988"/>
                  <a:pt x="1655394" y="219395"/>
                </a:cubicBezTo>
                <a:cubicBezTo>
                  <a:pt x="1657646" y="239801"/>
                  <a:pt x="1658772" y="255274"/>
                  <a:pt x="1658772" y="265814"/>
                </a:cubicBezTo>
                <a:cubicBezTo>
                  <a:pt x="1658772" y="276024"/>
                  <a:pt x="1657578" y="285431"/>
                  <a:pt x="1655190" y="294035"/>
                </a:cubicBezTo>
                <a:cubicBezTo>
                  <a:pt x="1652802" y="302639"/>
                  <a:pt x="1648572" y="310000"/>
                  <a:pt x="1642499" y="316116"/>
                </a:cubicBezTo>
                <a:cubicBezTo>
                  <a:pt x="1636426" y="322232"/>
                  <a:pt x="1631414" y="321647"/>
                  <a:pt x="1627463" y="314363"/>
                </a:cubicBezTo>
                <a:cubicBezTo>
                  <a:pt x="1623513" y="307078"/>
                  <a:pt x="1619099" y="298567"/>
                  <a:pt x="1614224" y="288830"/>
                </a:cubicBezTo>
                <a:cubicBezTo>
                  <a:pt x="1596514" y="288830"/>
                  <a:pt x="1575096" y="290500"/>
                  <a:pt x="1549973" y="293842"/>
                </a:cubicBezTo>
                <a:cubicBezTo>
                  <a:pt x="1544107" y="312097"/>
                  <a:pt x="1537801" y="315696"/>
                  <a:pt x="1531054" y="304640"/>
                </a:cubicBezTo>
                <a:cubicBezTo>
                  <a:pt x="1524307" y="293584"/>
                  <a:pt x="1522282" y="282961"/>
                  <a:pt x="1524977" y="272772"/>
                </a:cubicBezTo>
                <a:cubicBezTo>
                  <a:pt x="1527673" y="262584"/>
                  <a:pt x="1529247" y="246404"/>
                  <a:pt x="1529699" y="224234"/>
                </a:cubicBezTo>
                <a:cubicBezTo>
                  <a:pt x="1530151" y="202064"/>
                  <a:pt x="1530463" y="189402"/>
                  <a:pt x="1530635" y="186247"/>
                </a:cubicBezTo>
                <a:cubicBezTo>
                  <a:pt x="1515506" y="214139"/>
                  <a:pt x="1499692" y="235646"/>
                  <a:pt x="1483194" y="250767"/>
                </a:cubicBezTo>
                <a:cubicBezTo>
                  <a:pt x="1466695" y="265889"/>
                  <a:pt x="1449064" y="276913"/>
                  <a:pt x="1430300" y="283839"/>
                </a:cubicBezTo>
                <a:cubicBezTo>
                  <a:pt x="1411536" y="290766"/>
                  <a:pt x="1409947" y="287869"/>
                  <a:pt x="1425535" y="275149"/>
                </a:cubicBezTo>
                <a:cubicBezTo>
                  <a:pt x="1441123" y="262430"/>
                  <a:pt x="1457152" y="246949"/>
                  <a:pt x="1473622" y="228709"/>
                </a:cubicBezTo>
                <a:cubicBezTo>
                  <a:pt x="1490091" y="210468"/>
                  <a:pt x="1507662" y="184620"/>
                  <a:pt x="1526333" y="151164"/>
                </a:cubicBezTo>
                <a:cubicBezTo>
                  <a:pt x="1491758" y="158348"/>
                  <a:pt x="1470352" y="162618"/>
                  <a:pt x="1462113" y="163973"/>
                </a:cubicBezTo>
                <a:cubicBezTo>
                  <a:pt x="1453875" y="165328"/>
                  <a:pt x="1444748" y="161256"/>
                  <a:pt x="1434731" y="151755"/>
                </a:cubicBezTo>
                <a:cubicBezTo>
                  <a:pt x="1424714" y="142255"/>
                  <a:pt x="1424890" y="138182"/>
                  <a:pt x="1435258" y="139538"/>
                </a:cubicBezTo>
                <a:cubicBezTo>
                  <a:pt x="1445626" y="140893"/>
                  <a:pt x="1457700" y="140903"/>
                  <a:pt x="1471481" y="139570"/>
                </a:cubicBezTo>
                <a:cubicBezTo>
                  <a:pt x="1485262" y="138236"/>
                  <a:pt x="1505618" y="135884"/>
                  <a:pt x="1532549" y="132514"/>
                </a:cubicBezTo>
                <a:cubicBezTo>
                  <a:pt x="1536536" y="122949"/>
                  <a:pt x="1539863" y="114317"/>
                  <a:pt x="1542530" y="106616"/>
                </a:cubicBezTo>
                <a:cubicBezTo>
                  <a:pt x="1535632" y="108423"/>
                  <a:pt x="1528907" y="109326"/>
                  <a:pt x="1522353" y="109326"/>
                </a:cubicBezTo>
                <a:cubicBezTo>
                  <a:pt x="1515126" y="109326"/>
                  <a:pt x="1508583" y="106487"/>
                  <a:pt x="1502725" y="100808"/>
                </a:cubicBezTo>
                <a:cubicBezTo>
                  <a:pt x="1496867" y="95129"/>
                  <a:pt x="1498075" y="91971"/>
                  <a:pt x="1506350" y="91333"/>
                </a:cubicBezTo>
                <a:cubicBezTo>
                  <a:pt x="1514624" y="90695"/>
                  <a:pt x="1528261" y="89135"/>
                  <a:pt x="1547262" y="86654"/>
                </a:cubicBezTo>
                <a:cubicBezTo>
                  <a:pt x="1551306" y="74537"/>
                  <a:pt x="1553328" y="65445"/>
                  <a:pt x="1553328" y="59379"/>
                </a:cubicBezTo>
                <a:cubicBezTo>
                  <a:pt x="1549514" y="60240"/>
                  <a:pt x="1542476" y="61129"/>
                  <a:pt x="1532216" y="62047"/>
                </a:cubicBezTo>
                <a:cubicBezTo>
                  <a:pt x="1521955" y="62964"/>
                  <a:pt x="1511885" y="62581"/>
                  <a:pt x="1502005" y="60896"/>
                </a:cubicBezTo>
                <a:cubicBezTo>
                  <a:pt x="1492124" y="59211"/>
                  <a:pt x="1498846" y="55407"/>
                  <a:pt x="1522170" y="49485"/>
                </a:cubicBezTo>
                <a:cubicBezTo>
                  <a:pt x="1545495" y="43562"/>
                  <a:pt x="1564700" y="37586"/>
                  <a:pt x="1579786" y="31556"/>
                </a:cubicBezTo>
                <a:cubicBezTo>
                  <a:pt x="1594872" y="25526"/>
                  <a:pt x="1603497" y="19628"/>
                  <a:pt x="1605663" y="13863"/>
                </a:cubicBezTo>
                <a:cubicBezTo>
                  <a:pt x="1606745" y="10981"/>
                  <a:pt x="1608629" y="9363"/>
                  <a:pt x="1611315" y="9010"/>
                </a:cubicBezTo>
                <a:close/>
                <a:moveTo>
                  <a:pt x="855182" y="8013"/>
                </a:moveTo>
                <a:cubicBezTo>
                  <a:pt x="861499" y="8973"/>
                  <a:pt x="869397" y="11297"/>
                  <a:pt x="878876" y="14982"/>
                </a:cubicBezTo>
                <a:cubicBezTo>
                  <a:pt x="888355" y="18667"/>
                  <a:pt x="890334" y="24801"/>
                  <a:pt x="884813" y="33384"/>
                </a:cubicBezTo>
                <a:cubicBezTo>
                  <a:pt x="879292" y="41967"/>
                  <a:pt x="871706" y="60928"/>
                  <a:pt x="862055" y="90268"/>
                </a:cubicBezTo>
                <a:cubicBezTo>
                  <a:pt x="875535" y="87558"/>
                  <a:pt x="887875" y="85342"/>
                  <a:pt x="899074" y="83621"/>
                </a:cubicBezTo>
                <a:cubicBezTo>
                  <a:pt x="910274" y="81901"/>
                  <a:pt x="919997" y="79653"/>
                  <a:pt x="928242" y="76878"/>
                </a:cubicBezTo>
                <a:cubicBezTo>
                  <a:pt x="936488" y="74103"/>
                  <a:pt x="945289" y="75128"/>
                  <a:pt x="954646" y="79954"/>
                </a:cubicBezTo>
                <a:cubicBezTo>
                  <a:pt x="964003" y="84779"/>
                  <a:pt x="967219" y="89024"/>
                  <a:pt x="964294" y="92688"/>
                </a:cubicBezTo>
                <a:cubicBezTo>
                  <a:pt x="961368" y="96352"/>
                  <a:pt x="955603" y="99141"/>
                  <a:pt x="946999" y="101056"/>
                </a:cubicBezTo>
                <a:cubicBezTo>
                  <a:pt x="938395" y="102970"/>
                  <a:pt x="926242" y="105049"/>
                  <a:pt x="910539" y="107294"/>
                </a:cubicBezTo>
                <a:cubicBezTo>
                  <a:pt x="894837" y="109538"/>
                  <a:pt x="875592" y="112754"/>
                  <a:pt x="852806" y="116941"/>
                </a:cubicBezTo>
                <a:lnTo>
                  <a:pt x="817220" y="182642"/>
                </a:lnTo>
                <a:lnTo>
                  <a:pt x="825821" y="178805"/>
                </a:lnTo>
                <a:cubicBezTo>
                  <a:pt x="837759" y="176510"/>
                  <a:pt x="853541" y="173803"/>
                  <a:pt x="873165" y="170684"/>
                </a:cubicBezTo>
                <a:cubicBezTo>
                  <a:pt x="892790" y="167565"/>
                  <a:pt x="906972" y="164403"/>
                  <a:pt x="915713" y="161198"/>
                </a:cubicBezTo>
                <a:cubicBezTo>
                  <a:pt x="924453" y="157993"/>
                  <a:pt x="933666" y="160159"/>
                  <a:pt x="943353" y="167694"/>
                </a:cubicBezTo>
                <a:cubicBezTo>
                  <a:pt x="953040" y="175230"/>
                  <a:pt x="949588" y="180884"/>
                  <a:pt x="932996" y="184655"/>
                </a:cubicBezTo>
                <a:cubicBezTo>
                  <a:pt x="916404" y="188427"/>
                  <a:pt x="899956" y="191223"/>
                  <a:pt x="883651" y="193044"/>
                </a:cubicBezTo>
                <a:cubicBezTo>
                  <a:pt x="894450" y="197820"/>
                  <a:pt x="898723" y="204671"/>
                  <a:pt x="896472" y="213598"/>
                </a:cubicBezTo>
                <a:cubicBezTo>
                  <a:pt x="894220" y="222524"/>
                  <a:pt x="893094" y="236302"/>
                  <a:pt x="893094" y="254930"/>
                </a:cubicBezTo>
                <a:cubicBezTo>
                  <a:pt x="914031" y="254112"/>
                  <a:pt x="933286" y="252334"/>
                  <a:pt x="950860" y="249595"/>
                </a:cubicBezTo>
                <a:cubicBezTo>
                  <a:pt x="968434" y="246856"/>
                  <a:pt x="982097" y="251588"/>
                  <a:pt x="991848" y="263792"/>
                </a:cubicBezTo>
                <a:cubicBezTo>
                  <a:pt x="1001600" y="275995"/>
                  <a:pt x="1000603" y="282097"/>
                  <a:pt x="988858" y="282097"/>
                </a:cubicBezTo>
                <a:cubicBezTo>
                  <a:pt x="979466" y="282097"/>
                  <a:pt x="968298" y="281197"/>
                  <a:pt x="955356" y="279398"/>
                </a:cubicBezTo>
                <a:cubicBezTo>
                  <a:pt x="942414" y="277598"/>
                  <a:pt x="929049" y="277146"/>
                  <a:pt x="915261" y="278042"/>
                </a:cubicBezTo>
                <a:cubicBezTo>
                  <a:pt x="901473" y="278939"/>
                  <a:pt x="887272" y="279831"/>
                  <a:pt x="872660" y="280720"/>
                </a:cubicBezTo>
                <a:cubicBezTo>
                  <a:pt x="858047" y="281610"/>
                  <a:pt x="841660" y="283635"/>
                  <a:pt x="823498" y="286797"/>
                </a:cubicBezTo>
                <a:cubicBezTo>
                  <a:pt x="805336" y="289959"/>
                  <a:pt x="792337" y="291304"/>
                  <a:pt x="784500" y="290830"/>
                </a:cubicBezTo>
                <a:cubicBezTo>
                  <a:pt x="776663" y="290357"/>
                  <a:pt x="769381" y="287148"/>
                  <a:pt x="762656" y="281204"/>
                </a:cubicBezTo>
                <a:cubicBezTo>
                  <a:pt x="755930" y="275260"/>
                  <a:pt x="754213" y="271424"/>
                  <a:pt x="757504" y="269696"/>
                </a:cubicBezTo>
                <a:cubicBezTo>
                  <a:pt x="760795" y="267968"/>
                  <a:pt x="766822" y="267104"/>
                  <a:pt x="775584" y="267104"/>
                </a:cubicBezTo>
                <a:cubicBezTo>
                  <a:pt x="784661" y="267104"/>
                  <a:pt x="796667" y="266445"/>
                  <a:pt x="811603" y="265125"/>
                </a:cubicBezTo>
                <a:cubicBezTo>
                  <a:pt x="826538" y="263806"/>
                  <a:pt x="844653" y="261512"/>
                  <a:pt x="865948" y="258242"/>
                </a:cubicBezTo>
                <a:cubicBezTo>
                  <a:pt x="865948" y="227812"/>
                  <a:pt x="865314" y="210052"/>
                  <a:pt x="864045" y="204961"/>
                </a:cubicBezTo>
                <a:cubicBezTo>
                  <a:pt x="862776" y="199870"/>
                  <a:pt x="861869" y="196787"/>
                  <a:pt x="861324" y="195712"/>
                </a:cubicBezTo>
                <a:cubicBezTo>
                  <a:pt x="853078" y="197490"/>
                  <a:pt x="845768" y="198608"/>
                  <a:pt x="839394" y="199067"/>
                </a:cubicBezTo>
                <a:cubicBezTo>
                  <a:pt x="833020" y="199526"/>
                  <a:pt x="826179" y="196837"/>
                  <a:pt x="818873" y="191001"/>
                </a:cubicBezTo>
                <a:lnTo>
                  <a:pt x="815894" y="185090"/>
                </a:lnTo>
                <a:lnTo>
                  <a:pt x="814044" y="188506"/>
                </a:lnTo>
                <a:cubicBezTo>
                  <a:pt x="798485" y="211378"/>
                  <a:pt x="783636" y="229888"/>
                  <a:pt x="769496" y="244035"/>
                </a:cubicBezTo>
                <a:cubicBezTo>
                  <a:pt x="755357" y="258181"/>
                  <a:pt x="738650" y="269184"/>
                  <a:pt x="719377" y="277042"/>
                </a:cubicBezTo>
                <a:cubicBezTo>
                  <a:pt x="700104" y="284901"/>
                  <a:pt x="698028" y="282033"/>
                  <a:pt x="713150" y="268438"/>
                </a:cubicBezTo>
                <a:cubicBezTo>
                  <a:pt x="728272" y="254844"/>
                  <a:pt x="740196" y="243192"/>
                  <a:pt x="748922" y="233484"/>
                </a:cubicBezTo>
                <a:cubicBezTo>
                  <a:pt x="757648" y="223775"/>
                  <a:pt x="767005" y="211959"/>
                  <a:pt x="776992" y="198035"/>
                </a:cubicBezTo>
                <a:cubicBezTo>
                  <a:pt x="786980" y="184110"/>
                  <a:pt x="795993" y="169777"/>
                  <a:pt x="804031" y="155036"/>
                </a:cubicBezTo>
                <a:cubicBezTo>
                  <a:pt x="812069" y="140294"/>
                  <a:pt x="818762" y="128657"/>
                  <a:pt x="824111" y="120124"/>
                </a:cubicBezTo>
                <a:cubicBezTo>
                  <a:pt x="816525" y="122820"/>
                  <a:pt x="809348" y="124168"/>
                  <a:pt x="802579" y="124168"/>
                </a:cubicBezTo>
                <a:cubicBezTo>
                  <a:pt x="796040" y="124168"/>
                  <a:pt x="789443" y="120404"/>
                  <a:pt x="782790" y="112875"/>
                </a:cubicBezTo>
                <a:cubicBezTo>
                  <a:pt x="776136" y="105347"/>
                  <a:pt x="777627" y="101289"/>
                  <a:pt x="787264" y="100701"/>
                </a:cubicBezTo>
                <a:cubicBezTo>
                  <a:pt x="796900" y="100113"/>
                  <a:pt x="811276" y="98578"/>
                  <a:pt x="830392" y="96097"/>
                </a:cubicBezTo>
                <a:cubicBezTo>
                  <a:pt x="839727" y="74874"/>
                  <a:pt x="845736" y="57917"/>
                  <a:pt x="848417" y="45226"/>
                </a:cubicBezTo>
                <a:cubicBezTo>
                  <a:pt x="851099" y="32534"/>
                  <a:pt x="851318" y="22919"/>
                  <a:pt x="849074" y="16380"/>
                </a:cubicBezTo>
                <a:cubicBezTo>
                  <a:pt x="846829" y="9841"/>
                  <a:pt x="848866" y="7052"/>
                  <a:pt x="855182" y="8013"/>
                </a:cubicBezTo>
                <a:close/>
                <a:moveTo>
                  <a:pt x="3367495" y="7045"/>
                </a:moveTo>
                <a:cubicBezTo>
                  <a:pt x="3371439" y="5826"/>
                  <a:pt x="3379115" y="9081"/>
                  <a:pt x="3390522" y="16810"/>
                </a:cubicBezTo>
                <a:cubicBezTo>
                  <a:pt x="3401930" y="24540"/>
                  <a:pt x="3405931" y="30147"/>
                  <a:pt x="3402525" y="33631"/>
                </a:cubicBezTo>
                <a:cubicBezTo>
                  <a:pt x="3399119" y="37116"/>
                  <a:pt x="3394972" y="43834"/>
                  <a:pt x="3390081" y="53787"/>
                </a:cubicBezTo>
                <a:cubicBezTo>
                  <a:pt x="3416381" y="81521"/>
                  <a:pt x="3438412" y="102045"/>
                  <a:pt x="3456172" y="115360"/>
                </a:cubicBezTo>
                <a:cubicBezTo>
                  <a:pt x="3473932" y="128675"/>
                  <a:pt x="3491879" y="138627"/>
                  <a:pt x="3510012" y="145216"/>
                </a:cubicBezTo>
                <a:cubicBezTo>
                  <a:pt x="3528145" y="151806"/>
                  <a:pt x="3532333" y="156470"/>
                  <a:pt x="3522574" y="159209"/>
                </a:cubicBezTo>
                <a:cubicBezTo>
                  <a:pt x="3512816" y="161948"/>
                  <a:pt x="3501017" y="163317"/>
                  <a:pt x="3487179" y="163317"/>
                </a:cubicBezTo>
                <a:cubicBezTo>
                  <a:pt x="3472781" y="163317"/>
                  <a:pt x="3462629" y="161349"/>
                  <a:pt x="3456720" y="157413"/>
                </a:cubicBezTo>
                <a:cubicBezTo>
                  <a:pt x="3450812" y="153476"/>
                  <a:pt x="3444592" y="147310"/>
                  <a:pt x="3438060" y="138914"/>
                </a:cubicBezTo>
                <a:cubicBezTo>
                  <a:pt x="3431528" y="130517"/>
                  <a:pt x="3412251" y="105806"/>
                  <a:pt x="3380229" y="64778"/>
                </a:cubicBezTo>
                <a:cubicBezTo>
                  <a:pt x="3370206" y="89573"/>
                  <a:pt x="3357174" y="111821"/>
                  <a:pt x="3341134" y="131525"/>
                </a:cubicBezTo>
                <a:cubicBezTo>
                  <a:pt x="3325095" y="151228"/>
                  <a:pt x="3310318" y="164375"/>
                  <a:pt x="3296802" y="170964"/>
                </a:cubicBezTo>
                <a:cubicBezTo>
                  <a:pt x="3290044" y="174259"/>
                  <a:pt x="3284976" y="176274"/>
                  <a:pt x="3281597" y="177011"/>
                </a:cubicBezTo>
                <a:lnTo>
                  <a:pt x="3279066" y="177108"/>
                </a:lnTo>
                <a:lnTo>
                  <a:pt x="3266472" y="228182"/>
                </a:lnTo>
                <a:cubicBezTo>
                  <a:pt x="3260686" y="248208"/>
                  <a:pt x="3257793" y="264351"/>
                  <a:pt x="3257793" y="276612"/>
                </a:cubicBezTo>
                <a:cubicBezTo>
                  <a:pt x="3257793" y="291956"/>
                  <a:pt x="3249895" y="292831"/>
                  <a:pt x="3234099" y="279236"/>
                </a:cubicBezTo>
                <a:cubicBezTo>
                  <a:pt x="3218304" y="265642"/>
                  <a:pt x="3213657" y="257034"/>
                  <a:pt x="3220160" y="253413"/>
                </a:cubicBezTo>
                <a:cubicBezTo>
                  <a:pt x="3226664" y="249792"/>
                  <a:pt x="3234558" y="238252"/>
                  <a:pt x="3243843" y="218792"/>
                </a:cubicBezTo>
                <a:cubicBezTo>
                  <a:pt x="3253129" y="199333"/>
                  <a:pt x="3262500" y="181146"/>
                  <a:pt x="3271957" y="164231"/>
                </a:cubicBezTo>
                <a:cubicBezTo>
                  <a:pt x="3280233" y="149431"/>
                  <a:pt x="3283477" y="149264"/>
                  <a:pt x="3281689" y="163729"/>
                </a:cubicBezTo>
                <a:lnTo>
                  <a:pt x="3281006" y="168243"/>
                </a:lnTo>
                <a:lnTo>
                  <a:pt x="3291661" y="156778"/>
                </a:lnTo>
                <a:cubicBezTo>
                  <a:pt x="3301749" y="146697"/>
                  <a:pt x="3312802" y="132973"/>
                  <a:pt x="3324819" y="115607"/>
                </a:cubicBezTo>
                <a:cubicBezTo>
                  <a:pt x="3336836" y="98241"/>
                  <a:pt x="3346867" y="79370"/>
                  <a:pt x="3354912" y="58992"/>
                </a:cubicBezTo>
                <a:cubicBezTo>
                  <a:pt x="3362957" y="38615"/>
                  <a:pt x="3366079" y="25167"/>
                  <a:pt x="3364280" y="18650"/>
                </a:cubicBezTo>
                <a:cubicBezTo>
                  <a:pt x="3362480" y="12132"/>
                  <a:pt x="3363552" y="8264"/>
                  <a:pt x="3367495" y="7045"/>
                </a:cubicBezTo>
                <a:close/>
                <a:moveTo>
                  <a:pt x="4390625" y="124"/>
                </a:moveTo>
                <a:cubicBezTo>
                  <a:pt x="4392908" y="-364"/>
                  <a:pt x="4396559" y="599"/>
                  <a:pt x="4401579" y="3012"/>
                </a:cubicBezTo>
                <a:cubicBezTo>
                  <a:pt x="4411617" y="7837"/>
                  <a:pt x="4418618" y="12501"/>
                  <a:pt x="4422583" y="17004"/>
                </a:cubicBezTo>
                <a:cubicBezTo>
                  <a:pt x="4426549" y="21507"/>
                  <a:pt x="4425856" y="25902"/>
                  <a:pt x="4420508" y="30190"/>
                </a:cubicBezTo>
                <a:cubicBezTo>
                  <a:pt x="4415159" y="34478"/>
                  <a:pt x="4407938" y="41461"/>
                  <a:pt x="4398847" y="51141"/>
                </a:cubicBezTo>
                <a:cubicBezTo>
                  <a:pt x="4401242" y="51141"/>
                  <a:pt x="4406720" y="50503"/>
                  <a:pt x="4415281" y="49226"/>
                </a:cubicBezTo>
                <a:cubicBezTo>
                  <a:pt x="4423842" y="47950"/>
                  <a:pt x="4431535" y="45473"/>
                  <a:pt x="4438361" y="41795"/>
                </a:cubicBezTo>
                <a:cubicBezTo>
                  <a:pt x="4445187" y="38116"/>
                  <a:pt x="4451952" y="37955"/>
                  <a:pt x="4458656" y="41311"/>
                </a:cubicBezTo>
                <a:cubicBezTo>
                  <a:pt x="4465360" y="44666"/>
                  <a:pt x="4471688" y="48778"/>
                  <a:pt x="4477639" y="53647"/>
                </a:cubicBezTo>
                <a:cubicBezTo>
                  <a:pt x="4483590" y="58515"/>
                  <a:pt x="4484192" y="61964"/>
                  <a:pt x="4479446" y="63993"/>
                </a:cubicBezTo>
                <a:cubicBezTo>
                  <a:pt x="4474699" y="66022"/>
                  <a:pt x="4467074" y="71414"/>
                  <a:pt x="4456570" y="80169"/>
                </a:cubicBezTo>
                <a:cubicBezTo>
                  <a:pt x="4446065" y="88924"/>
                  <a:pt x="4433572" y="100385"/>
                  <a:pt x="4419088" y="114553"/>
                </a:cubicBezTo>
                <a:cubicBezTo>
                  <a:pt x="4434877" y="111169"/>
                  <a:pt x="4445718" y="107849"/>
                  <a:pt x="4451612" y="104594"/>
                </a:cubicBezTo>
                <a:cubicBezTo>
                  <a:pt x="4457505" y="101339"/>
                  <a:pt x="4463915" y="101102"/>
                  <a:pt x="4470842" y="103884"/>
                </a:cubicBezTo>
                <a:cubicBezTo>
                  <a:pt x="4477768" y="106666"/>
                  <a:pt x="4486171" y="110233"/>
                  <a:pt x="4496052" y="114586"/>
                </a:cubicBezTo>
                <a:cubicBezTo>
                  <a:pt x="4505932" y="118938"/>
                  <a:pt x="4506029" y="125187"/>
                  <a:pt x="4496342" y="133332"/>
                </a:cubicBezTo>
                <a:cubicBezTo>
                  <a:pt x="4486655" y="141477"/>
                  <a:pt x="4477997" y="154433"/>
                  <a:pt x="4470369" y="172201"/>
                </a:cubicBezTo>
                <a:cubicBezTo>
                  <a:pt x="4478471" y="180231"/>
                  <a:pt x="4478499" y="185480"/>
                  <a:pt x="4470455" y="187946"/>
                </a:cubicBezTo>
                <a:cubicBezTo>
                  <a:pt x="4462410" y="190413"/>
                  <a:pt x="4420823" y="198228"/>
                  <a:pt x="4345695" y="211393"/>
                </a:cubicBezTo>
                <a:cubicBezTo>
                  <a:pt x="4341536" y="239858"/>
                  <a:pt x="4345100" y="257833"/>
                  <a:pt x="4356385" y="265319"/>
                </a:cubicBezTo>
                <a:cubicBezTo>
                  <a:pt x="4367671" y="272805"/>
                  <a:pt x="4387195" y="276547"/>
                  <a:pt x="4414958" y="276547"/>
                </a:cubicBezTo>
                <a:cubicBezTo>
                  <a:pt x="4443552" y="276547"/>
                  <a:pt x="4467497" y="274791"/>
                  <a:pt x="4486792" y="271277"/>
                </a:cubicBezTo>
                <a:cubicBezTo>
                  <a:pt x="4506086" y="267764"/>
                  <a:pt x="4519462" y="264147"/>
                  <a:pt x="4526919" y="260425"/>
                </a:cubicBezTo>
                <a:cubicBezTo>
                  <a:pt x="4534376" y="256704"/>
                  <a:pt x="4539194" y="251803"/>
                  <a:pt x="4541374" y="245723"/>
                </a:cubicBezTo>
                <a:cubicBezTo>
                  <a:pt x="4543554" y="239643"/>
                  <a:pt x="4548014" y="228185"/>
                  <a:pt x="4554754" y="211350"/>
                </a:cubicBezTo>
                <a:cubicBezTo>
                  <a:pt x="4561494" y="194514"/>
                  <a:pt x="4564863" y="192872"/>
                  <a:pt x="4564863" y="206424"/>
                </a:cubicBezTo>
                <a:cubicBezTo>
                  <a:pt x="4564863" y="216562"/>
                  <a:pt x="4565297" y="225765"/>
                  <a:pt x="4566165" y="234032"/>
                </a:cubicBezTo>
                <a:cubicBezTo>
                  <a:pt x="4567032" y="242299"/>
                  <a:pt x="4569058" y="250613"/>
                  <a:pt x="4572241" y="258974"/>
                </a:cubicBezTo>
                <a:cubicBezTo>
                  <a:pt x="4575425" y="267334"/>
                  <a:pt x="4572299" y="274830"/>
                  <a:pt x="4562863" y="281463"/>
                </a:cubicBezTo>
                <a:cubicBezTo>
                  <a:pt x="4553427" y="288095"/>
                  <a:pt x="4535104" y="293673"/>
                  <a:pt x="4507893" y="298198"/>
                </a:cubicBezTo>
                <a:cubicBezTo>
                  <a:pt x="4480683" y="302722"/>
                  <a:pt x="4456975" y="305443"/>
                  <a:pt x="4436769" y="306361"/>
                </a:cubicBezTo>
                <a:cubicBezTo>
                  <a:pt x="4416564" y="307279"/>
                  <a:pt x="4395703" y="305637"/>
                  <a:pt x="4374185" y="301435"/>
                </a:cubicBezTo>
                <a:cubicBezTo>
                  <a:pt x="4352668" y="297233"/>
                  <a:pt x="4338324" y="287460"/>
                  <a:pt x="4331154" y="272116"/>
                </a:cubicBezTo>
                <a:cubicBezTo>
                  <a:pt x="4323984" y="256772"/>
                  <a:pt x="4321073" y="239062"/>
                  <a:pt x="4322421" y="218986"/>
                </a:cubicBezTo>
                <a:cubicBezTo>
                  <a:pt x="4323769" y="198910"/>
                  <a:pt x="4324224" y="183196"/>
                  <a:pt x="4323787" y="171846"/>
                </a:cubicBezTo>
                <a:cubicBezTo>
                  <a:pt x="4323349" y="160496"/>
                  <a:pt x="4321549" y="150361"/>
                  <a:pt x="4318387" y="141441"/>
                </a:cubicBezTo>
                <a:cubicBezTo>
                  <a:pt x="4315225" y="132522"/>
                  <a:pt x="4316767" y="128513"/>
                  <a:pt x="4323012" y="129417"/>
                </a:cubicBezTo>
                <a:cubicBezTo>
                  <a:pt x="4329257" y="130320"/>
                  <a:pt x="4334259" y="130772"/>
                  <a:pt x="4338016" y="130772"/>
                </a:cubicBezTo>
                <a:cubicBezTo>
                  <a:pt x="4341357" y="130772"/>
                  <a:pt x="4360644" y="127338"/>
                  <a:pt x="4395878" y="120469"/>
                </a:cubicBezTo>
                <a:cubicBezTo>
                  <a:pt x="4411438" y="99704"/>
                  <a:pt x="4421644" y="85005"/>
                  <a:pt x="4426498" y="76372"/>
                </a:cubicBezTo>
                <a:cubicBezTo>
                  <a:pt x="4431352" y="67740"/>
                  <a:pt x="4431170" y="63875"/>
                  <a:pt x="4425950" y="64778"/>
                </a:cubicBezTo>
                <a:cubicBezTo>
                  <a:pt x="4420730" y="65682"/>
                  <a:pt x="4414295" y="66582"/>
                  <a:pt x="4406644" y="67478"/>
                </a:cubicBezTo>
                <a:cubicBezTo>
                  <a:pt x="4398994" y="68374"/>
                  <a:pt x="4393369" y="67474"/>
                  <a:pt x="4389769" y="64778"/>
                </a:cubicBezTo>
                <a:cubicBezTo>
                  <a:pt x="4367471" y="85127"/>
                  <a:pt x="4351234" y="97187"/>
                  <a:pt x="4341059" y="100959"/>
                </a:cubicBezTo>
                <a:cubicBezTo>
                  <a:pt x="4330885" y="104730"/>
                  <a:pt x="4331286" y="100084"/>
                  <a:pt x="4342264" y="87020"/>
                </a:cubicBezTo>
                <a:cubicBezTo>
                  <a:pt x="4353241" y="73956"/>
                  <a:pt x="4362720" y="61663"/>
                  <a:pt x="4370701" y="50141"/>
                </a:cubicBezTo>
                <a:cubicBezTo>
                  <a:pt x="4378681" y="38618"/>
                  <a:pt x="4383765" y="30064"/>
                  <a:pt x="4385951" y="24479"/>
                </a:cubicBezTo>
                <a:cubicBezTo>
                  <a:pt x="4388138" y="18893"/>
                  <a:pt x="4388780" y="12713"/>
                  <a:pt x="4387877" y="5937"/>
                </a:cubicBezTo>
                <a:cubicBezTo>
                  <a:pt x="4387425" y="2549"/>
                  <a:pt x="4388341" y="611"/>
                  <a:pt x="4390625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76826" y="2946420"/>
            <a:ext cx="643124" cy="612091"/>
            <a:chOff x="1363507" y="2838407"/>
            <a:chExt cx="737844" cy="805600"/>
          </a:xfrm>
        </p:grpSpPr>
        <p:sp>
          <p:nvSpPr>
            <p:cNvPr id="16" name="矩形 15"/>
            <p:cNvSpPr/>
            <p:nvPr/>
          </p:nvSpPr>
          <p:spPr>
            <a:xfrm>
              <a:off x="1363507" y="2838407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32429" y="2838407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63507" y="3241207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732429" y="3241207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86467" y="2619480"/>
            <a:ext cx="321562" cy="960279"/>
            <a:chOff x="3987054" y="2709005"/>
            <a:chExt cx="368922" cy="1190248"/>
          </a:xfrm>
        </p:grpSpPr>
        <p:sp>
          <p:nvSpPr>
            <p:cNvPr id="21" name="矩形 20"/>
            <p:cNvSpPr/>
            <p:nvPr/>
          </p:nvSpPr>
          <p:spPr>
            <a:xfrm>
              <a:off x="3987054" y="3507854"/>
              <a:ext cx="368922" cy="39139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987054" y="3105054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987054" y="2709005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74548" y="3191572"/>
            <a:ext cx="639823" cy="366938"/>
            <a:chOff x="5508104" y="3032550"/>
            <a:chExt cx="733403" cy="403443"/>
          </a:xfrm>
        </p:grpSpPr>
        <p:sp>
          <p:nvSpPr>
            <p:cNvPr id="25" name="矩形 24"/>
            <p:cNvSpPr/>
            <p:nvPr/>
          </p:nvSpPr>
          <p:spPr>
            <a:xfrm>
              <a:off x="5508104" y="3032550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872585" y="3033193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296600" y="5332236"/>
            <a:ext cx="368922" cy="4028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65522" y="5332236"/>
            <a:ext cx="368922" cy="4028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13"/>
          <p:cNvSpPr txBox="1"/>
          <p:nvPr/>
        </p:nvSpPr>
        <p:spPr>
          <a:xfrm>
            <a:off x="825330" y="3981425"/>
            <a:ext cx="494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给从上面看到的图形涂上颜色。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034444" y="5332236"/>
            <a:ext cx="368922" cy="4028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94502" y="4714964"/>
            <a:ext cx="1325875" cy="1232919"/>
            <a:chOff x="1232986" y="2859782"/>
            <a:chExt cx="1325875" cy="1232919"/>
          </a:xfrm>
        </p:grpSpPr>
        <p:sp>
          <p:nvSpPr>
            <p:cNvPr id="32" name="立方体 31"/>
            <p:cNvSpPr/>
            <p:nvPr/>
          </p:nvSpPr>
          <p:spPr>
            <a:xfrm>
              <a:off x="1232986" y="3274028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立方体 32"/>
            <p:cNvSpPr/>
            <p:nvPr/>
          </p:nvSpPr>
          <p:spPr>
            <a:xfrm>
              <a:off x="1607894" y="3274027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立方体 33"/>
            <p:cNvSpPr/>
            <p:nvPr/>
          </p:nvSpPr>
          <p:spPr>
            <a:xfrm>
              <a:off x="2013173" y="3274028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立方体 34"/>
            <p:cNvSpPr/>
            <p:nvPr/>
          </p:nvSpPr>
          <p:spPr>
            <a:xfrm>
              <a:off x="1880738" y="3405565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立方体 35"/>
            <p:cNvSpPr/>
            <p:nvPr/>
          </p:nvSpPr>
          <p:spPr>
            <a:xfrm>
              <a:off x="1740329" y="3546918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立方体 36"/>
            <p:cNvSpPr/>
            <p:nvPr/>
          </p:nvSpPr>
          <p:spPr>
            <a:xfrm>
              <a:off x="2013173" y="2859782"/>
              <a:ext cx="545688" cy="54578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88010" y="4743875"/>
            <a:ext cx="1106766" cy="1033740"/>
            <a:chOff x="6561578" y="3372621"/>
            <a:chExt cx="1106766" cy="1208400"/>
          </a:xfrm>
        </p:grpSpPr>
        <p:sp>
          <p:nvSpPr>
            <p:cNvPr id="39" name="矩形 38"/>
            <p:cNvSpPr/>
            <p:nvPr/>
          </p:nvSpPr>
          <p:spPr>
            <a:xfrm>
              <a:off x="7299422" y="37754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561578" y="33726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930500" y="33726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299422" y="33726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299422" y="4178221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12322" y="4971311"/>
            <a:ext cx="1106766" cy="756322"/>
            <a:chOff x="5049410" y="3558363"/>
            <a:chExt cx="1106766" cy="810896"/>
          </a:xfrm>
        </p:grpSpPr>
        <p:sp>
          <p:nvSpPr>
            <p:cNvPr id="45" name="矩形 44"/>
            <p:cNvSpPr/>
            <p:nvPr/>
          </p:nvSpPr>
          <p:spPr>
            <a:xfrm>
              <a:off x="5049410" y="3558363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049410" y="3966459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418332" y="3961163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787254" y="3961163"/>
              <a:ext cx="368922" cy="4028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1753879" y="3768321"/>
            <a:ext cx="6804000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7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8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9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4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17021" y="1930806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39" y="2716721"/>
            <a:ext cx="3240619" cy="18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031318" y="4634639"/>
            <a:ext cx="4889133" cy="1076352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不同位置观察一个立体图形，所看到的形状是不同的。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061496" y="3627308"/>
            <a:ext cx="1569777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从前面看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46581" y="3627308"/>
            <a:ext cx="1577133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从上面看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99639" y="3624459"/>
            <a:ext cx="1638394" cy="5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从左面看</a:t>
            </a:r>
          </a:p>
        </p:txBody>
      </p:sp>
      <p:pic>
        <p:nvPicPr>
          <p:cNvPr id="17" name="Picture 3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6"/>
          <a:stretch>
            <a:fillRect/>
          </a:stretch>
        </p:blipFill>
        <p:spPr bwMode="auto">
          <a:xfrm>
            <a:off x="4941512" y="2664967"/>
            <a:ext cx="1018275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5"/>
          <a:stretch>
            <a:fillRect/>
          </a:stretch>
        </p:blipFill>
        <p:spPr bwMode="auto">
          <a:xfrm>
            <a:off x="6138035" y="2716723"/>
            <a:ext cx="1489005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35357"/>
          <a:stretch>
            <a:fillRect/>
          </a:stretch>
        </p:blipFill>
        <p:spPr bwMode="auto">
          <a:xfrm>
            <a:off x="8061494" y="2716722"/>
            <a:ext cx="1645962" cy="7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951023" y="981499"/>
            <a:ext cx="11047494" cy="5876501"/>
            <a:chOff x="1516344" y="1196751"/>
            <a:chExt cx="11047494" cy="5876501"/>
          </a:xfrm>
        </p:grpSpPr>
        <p:grpSp>
          <p:nvGrpSpPr>
            <p:cNvPr id="12" name="组合 11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2" name="矩形: 圆角 21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0"/>
          <p:cNvGrpSpPr/>
          <p:nvPr/>
        </p:nvGrpSpPr>
        <p:grpSpPr bwMode="auto">
          <a:xfrm>
            <a:off x="6050584" y="4489526"/>
            <a:ext cx="5068887" cy="399494"/>
            <a:chOff x="7206155" y="5040852"/>
            <a:chExt cx="5067096" cy="398488"/>
          </a:xfrm>
        </p:grpSpPr>
        <p:sp>
          <p:nvSpPr>
            <p:cNvPr id="60" name="文本框 59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086100"/>
            <a:ext cx="7089913" cy="60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592744" y="1764781"/>
            <a:ext cx="2247834" cy="3021336"/>
          </a:xfrm>
          <a:custGeom>
            <a:avLst/>
            <a:gdLst/>
            <a:ahLst/>
            <a:cxnLst/>
            <a:rect l="l" t="t" r="r" b="b"/>
            <a:pathLst>
              <a:path w="2247834" h="3021336">
                <a:moveTo>
                  <a:pt x="2208383" y="2935687"/>
                </a:moveTo>
                <a:cubicBezTo>
                  <a:pt x="2205466" y="2935851"/>
                  <a:pt x="2202630" y="2936958"/>
                  <a:pt x="2199874" y="2939008"/>
                </a:cubicBezTo>
                <a:cubicBezTo>
                  <a:pt x="2194361" y="2943107"/>
                  <a:pt x="2191604" y="2948570"/>
                  <a:pt x="2191604" y="2955397"/>
                </a:cubicBezTo>
                <a:cubicBezTo>
                  <a:pt x="2191604" y="2962225"/>
                  <a:pt x="2194674" y="2967350"/>
                  <a:pt x="2200813" y="2970773"/>
                </a:cubicBezTo>
                <a:cubicBezTo>
                  <a:pt x="2206952" y="2974196"/>
                  <a:pt x="2212962" y="2974023"/>
                  <a:pt x="2218840" y="2970252"/>
                </a:cubicBezTo>
                <a:cubicBezTo>
                  <a:pt x="2224719" y="2966470"/>
                  <a:pt x="2227482" y="2961013"/>
                  <a:pt x="2227128" y="2953881"/>
                </a:cubicBezTo>
                <a:cubicBezTo>
                  <a:pt x="2226774" y="2946750"/>
                  <a:pt x="2223522" y="2941463"/>
                  <a:pt x="2217370" y="2938022"/>
                </a:cubicBezTo>
                <a:cubicBezTo>
                  <a:pt x="2214294" y="2936301"/>
                  <a:pt x="2211299" y="2935523"/>
                  <a:pt x="2208383" y="2935687"/>
                </a:cubicBezTo>
                <a:close/>
                <a:moveTo>
                  <a:pt x="2210529" y="2915865"/>
                </a:moveTo>
                <a:cubicBezTo>
                  <a:pt x="2215304" y="2915970"/>
                  <a:pt x="2220186" y="2917071"/>
                  <a:pt x="2225175" y="2919167"/>
                </a:cubicBezTo>
                <a:cubicBezTo>
                  <a:pt x="2235152" y="2923359"/>
                  <a:pt x="2241778" y="2930001"/>
                  <a:pt x="2245052" y="2939091"/>
                </a:cubicBezTo>
                <a:cubicBezTo>
                  <a:pt x="2248327" y="2948182"/>
                  <a:pt x="2248711" y="2957174"/>
                  <a:pt x="2246206" y="2966066"/>
                </a:cubicBezTo>
                <a:cubicBezTo>
                  <a:pt x="2243700" y="2974959"/>
                  <a:pt x="2239012" y="2981765"/>
                  <a:pt x="2232142" y="2986484"/>
                </a:cubicBezTo>
                <a:cubicBezTo>
                  <a:pt x="2225270" y="2991203"/>
                  <a:pt x="2217107" y="2993562"/>
                  <a:pt x="2207650" y="2993562"/>
                </a:cubicBezTo>
                <a:cubicBezTo>
                  <a:pt x="2198193" y="2993562"/>
                  <a:pt x="2189630" y="2989724"/>
                  <a:pt x="2181959" y="2982047"/>
                </a:cubicBezTo>
                <a:cubicBezTo>
                  <a:pt x="2174288" y="2974370"/>
                  <a:pt x="2170452" y="2966116"/>
                  <a:pt x="2170452" y="2957286"/>
                </a:cubicBezTo>
                <a:cubicBezTo>
                  <a:pt x="2170452" y="2948455"/>
                  <a:pt x="2172518" y="2940732"/>
                  <a:pt x="2176648" y="2934115"/>
                </a:cubicBezTo>
                <a:cubicBezTo>
                  <a:pt x="2180777" y="2927499"/>
                  <a:pt x="2187403" y="2922305"/>
                  <a:pt x="2196525" y="2918535"/>
                </a:cubicBezTo>
                <a:cubicBezTo>
                  <a:pt x="2201086" y="2916649"/>
                  <a:pt x="2205754" y="2915760"/>
                  <a:pt x="2210529" y="2915865"/>
                </a:cubicBezTo>
                <a:close/>
                <a:moveTo>
                  <a:pt x="407293" y="2910844"/>
                </a:moveTo>
                <a:cubicBezTo>
                  <a:pt x="408716" y="2911074"/>
                  <a:pt x="409653" y="2911650"/>
                  <a:pt x="410104" y="2912572"/>
                </a:cubicBezTo>
                <a:cubicBezTo>
                  <a:pt x="411909" y="2916262"/>
                  <a:pt x="409295" y="2919964"/>
                  <a:pt x="402263" y="2923678"/>
                </a:cubicBezTo>
                <a:cubicBezTo>
                  <a:pt x="395230" y="2927393"/>
                  <a:pt x="384273" y="2933445"/>
                  <a:pt x="369390" y="2941835"/>
                </a:cubicBezTo>
                <a:cubicBezTo>
                  <a:pt x="354508" y="2950226"/>
                  <a:pt x="344400" y="2956470"/>
                  <a:pt x="339066" y="2960569"/>
                </a:cubicBezTo>
                <a:cubicBezTo>
                  <a:pt x="333733" y="2964668"/>
                  <a:pt x="326574" y="2962805"/>
                  <a:pt x="317589" y="2954979"/>
                </a:cubicBezTo>
                <a:cubicBezTo>
                  <a:pt x="308603" y="2947153"/>
                  <a:pt x="306833" y="2942682"/>
                  <a:pt x="312278" y="2941566"/>
                </a:cubicBezTo>
                <a:cubicBezTo>
                  <a:pt x="317722" y="2940449"/>
                  <a:pt x="327219" y="2937764"/>
                  <a:pt x="340769" y="2933510"/>
                </a:cubicBezTo>
                <a:cubicBezTo>
                  <a:pt x="354318" y="2929257"/>
                  <a:pt x="367852" y="2924128"/>
                  <a:pt x="381371" y="2918125"/>
                </a:cubicBezTo>
                <a:cubicBezTo>
                  <a:pt x="394384" y="2912581"/>
                  <a:pt x="403025" y="2910154"/>
                  <a:pt x="407293" y="2910844"/>
                </a:cubicBezTo>
                <a:close/>
                <a:moveTo>
                  <a:pt x="182406" y="2904340"/>
                </a:moveTo>
                <a:cubicBezTo>
                  <a:pt x="185631" y="2904991"/>
                  <a:pt x="189835" y="2906424"/>
                  <a:pt x="195020" y="2908637"/>
                </a:cubicBezTo>
                <a:cubicBezTo>
                  <a:pt x="213400" y="2915843"/>
                  <a:pt x="227232" y="2925539"/>
                  <a:pt x="236515" y="2937724"/>
                </a:cubicBezTo>
                <a:cubicBezTo>
                  <a:pt x="245798" y="2949909"/>
                  <a:pt x="248105" y="2963041"/>
                  <a:pt x="243435" y="2977117"/>
                </a:cubicBezTo>
                <a:cubicBezTo>
                  <a:pt x="238766" y="2991194"/>
                  <a:pt x="229653" y="2989160"/>
                  <a:pt x="216097" y="2971015"/>
                </a:cubicBezTo>
                <a:cubicBezTo>
                  <a:pt x="202542" y="2952870"/>
                  <a:pt x="190455" y="2935724"/>
                  <a:pt x="179839" y="2919576"/>
                </a:cubicBezTo>
                <a:cubicBezTo>
                  <a:pt x="171877" y="2907465"/>
                  <a:pt x="172732" y="2902387"/>
                  <a:pt x="182406" y="2904340"/>
                </a:cubicBezTo>
                <a:close/>
                <a:moveTo>
                  <a:pt x="88112" y="2892265"/>
                </a:moveTo>
                <a:cubicBezTo>
                  <a:pt x="89591" y="2892489"/>
                  <a:pt x="91365" y="2893073"/>
                  <a:pt x="93435" y="2894015"/>
                </a:cubicBezTo>
                <a:cubicBezTo>
                  <a:pt x="101714" y="2897785"/>
                  <a:pt x="108234" y="2902046"/>
                  <a:pt x="112997" y="2906796"/>
                </a:cubicBezTo>
                <a:cubicBezTo>
                  <a:pt x="119012" y="2911819"/>
                  <a:pt x="119948" y="2916420"/>
                  <a:pt x="115806" y="2920600"/>
                </a:cubicBezTo>
                <a:cubicBezTo>
                  <a:pt x="111663" y="2924779"/>
                  <a:pt x="105856" y="2930801"/>
                  <a:pt x="98384" y="2938664"/>
                </a:cubicBezTo>
                <a:cubicBezTo>
                  <a:pt x="90911" y="2946527"/>
                  <a:pt x="80214" y="2956228"/>
                  <a:pt x="66292" y="2967769"/>
                </a:cubicBezTo>
                <a:cubicBezTo>
                  <a:pt x="52371" y="2979309"/>
                  <a:pt x="38114" y="2987076"/>
                  <a:pt x="23523" y="2991070"/>
                </a:cubicBezTo>
                <a:cubicBezTo>
                  <a:pt x="8932" y="2995063"/>
                  <a:pt x="5093" y="2994077"/>
                  <a:pt x="12007" y="2988112"/>
                </a:cubicBezTo>
                <a:cubicBezTo>
                  <a:pt x="18922" y="2982146"/>
                  <a:pt x="28155" y="2974156"/>
                  <a:pt x="39708" y="2964141"/>
                </a:cubicBezTo>
                <a:cubicBezTo>
                  <a:pt x="51261" y="2954126"/>
                  <a:pt x="61620" y="2942856"/>
                  <a:pt x="70785" y="2930329"/>
                </a:cubicBezTo>
                <a:cubicBezTo>
                  <a:pt x="79950" y="2917803"/>
                  <a:pt x="83947" y="2907676"/>
                  <a:pt x="82775" y="2899950"/>
                </a:cubicBezTo>
                <a:cubicBezTo>
                  <a:pt x="81896" y="2894155"/>
                  <a:pt x="83675" y="2891593"/>
                  <a:pt x="88112" y="2892265"/>
                </a:cubicBezTo>
                <a:close/>
                <a:moveTo>
                  <a:pt x="1966037" y="2828959"/>
                </a:moveTo>
                <a:cubicBezTo>
                  <a:pt x="1940314" y="2832022"/>
                  <a:pt x="1922852" y="2834205"/>
                  <a:pt x="1913650" y="2835507"/>
                </a:cubicBezTo>
                <a:cubicBezTo>
                  <a:pt x="1915175" y="2851940"/>
                  <a:pt x="1916998" y="2868392"/>
                  <a:pt x="1919119" y="2884862"/>
                </a:cubicBezTo>
                <a:cubicBezTo>
                  <a:pt x="1931100" y="2884155"/>
                  <a:pt x="1946739" y="2882376"/>
                  <a:pt x="1966037" y="2879523"/>
                </a:cubicBezTo>
                <a:close/>
                <a:moveTo>
                  <a:pt x="2035686" y="2820927"/>
                </a:moveTo>
                <a:cubicBezTo>
                  <a:pt x="2033297" y="2820638"/>
                  <a:pt x="2030138" y="2820786"/>
                  <a:pt x="2026210" y="2821368"/>
                </a:cubicBezTo>
                <a:cubicBezTo>
                  <a:pt x="2018353" y="2822534"/>
                  <a:pt x="2006462" y="2824159"/>
                  <a:pt x="1990538" y="2826242"/>
                </a:cubicBezTo>
                <a:cubicBezTo>
                  <a:pt x="1989868" y="2844871"/>
                  <a:pt x="1989533" y="2861298"/>
                  <a:pt x="1989533" y="2875523"/>
                </a:cubicBezTo>
                <a:cubicBezTo>
                  <a:pt x="2003696" y="2874804"/>
                  <a:pt x="2020080" y="2873018"/>
                  <a:pt x="2038684" y="2870165"/>
                </a:cubicBezTo>
                <a:cubicBezTo>
                  <a:pt x="2040854" y="2857081"/>
                  <a:pt x="2042132" y="2846545"/>
                  <a:pt x="2042516" y="2838558"/>
                </a:cubicBezTo>
                <a:cubicBezTo>
                  <a:pt x="2042900" y="2830571"/>
                  <a:pt x="2042243" y="2825418"/>
                  <a:pt x="2040544" y="2823098"/>
                </a:cubicBezTo>
                <a:cubicBezTo>
                  <a:pt x="2039694" y="2821939"/>
                  <a:pt x="2038075" y="2821215"/>
                  <a:pt x="2035686" y="2820927"/>
                </a:cubicBezTo>
                <a:close/>
                <a:moveTo>
                  <a:pt x="177942" y="2797856"/>
                </a:moveTo>
                <a:cubicBezTo>
                  <a:pt x="172481" y="2797774"/>
                  <a:pt x="162082" y="2799193"/>
                  <a:pt x="146743" y="2802114"/>
                </a:cubicBezTo>
                <a:lnTo>
                  <a:pt x="102169" y="2809723"/>
                </a:lnTo>
                <a:cubicBezTo>
                  <a:pt x="105220" y="2829058"/>
                  <a:pt x="107446" y="2845541"/>
                  <a:pt x="108848" y="2859171"/>
                </a:cubicBezTo>
                <a:cubicBezTo>
                  <a:pt x="131619" y="2854508"/>
                  <a:pt x="154377" y="2850774"/>
                  <a:pt x="177123" y="2847971"/>
                </a:cubicBezTo>
                <a:cubicBezTo>
                  <a:pt x="179206" y="2839079"/>
                  <a:pt x="181222" y="2828962"/>
                  <a:pt x="183169" y="2817620"/>
                </a:cubicBezTo>
                <a:cubicBezTo>
                  <a:pt x="185116" y="2806278"/>
                  <a:pt x="184645" y="2799884"/>
                  <a:pt x="181755" y="2798440"/>
                </a:cubicBezTo>
                <a:cubicBezTo>
                  <a:pt x="181033" y="2798078"/>
                  <a:pt x="179761" y="2797884"/>
                  <a:pt x="177942" y="2797856"/>
                </a:cubicBezTo>
                <a:close/>
                <a:moveTo>
                  <a:pt x="785597" y="2797370"/>
                </a:moveTo>
                <a:cubicBezTo>
                  <a:pt x="784314" y="2796638"/>
                  <a:pt x="777052" y="2798210"/>
                  <a:pt x="763813" y="2802086"/>
                </a:cubicBezTo>
                <a:cubicBezTo>
                  <a:pt x="750573" y="2805962"/>
                  <a:pt x="739451" y="2808861"/>
                  <a:pt x="730447" y="2810783"/>
                </a:cubicBezTo>
                <a:lnTo>
                  <a:pt x="730447" y="2825312"/>
                </a:lnTo>
                <a:cubicBezTo>
                  <a:pt x="734342" y="2825424"/>
                  <a:pt x="741721" y="2823508"/>
                  <a:pt x="752586" y="2819564"/>
                </a:cubicBezTo>
                <a:cubicBezTo>
                  <a:pt x="763450" y="2815620"/>
                  <a:pt x="770845" y="2816032"/>
                  <a:pt x="774770" y="2820801"/>
                </a:cubicBezTo>
                <a:cubicBezTo>
                  <a:pt x="778696" y="2825570"/>
                  <a:pt x="777703" y="2829470"/>
                  <a:pt x="771794" y="2832503"/>
                </a:cubicBezTo>
                <a:cubicBezTo>
                  <a:pt x="765884" y="2835535"/>
                  <a:pt x="759125" y="2837451"/>
                  <a:pt x="751516" y="2838251"/>
                </a:cubicBezTo>
                <a:cubicBezTo>
                  <a:pt x="743907" y="2839051"/>
                  <a:pt x="736884" y="2840034"/>
                  <a:pt x="730447" y="2841200"/>
                </a:cubicBezTo>
                <a:lnTo>
                  <a:pt x="730447" y="2854501"/>
                </a:lnTo>
                <a:cubicBezTo>
                  <a:pt x="737628" y="2853794"/>
                  <a:pt x="745609" y="2852257"/>
                  <a:pt x="754390" y="2849888"/>
                </a:cubicBezTo>
                <a:cubicBezTo>
                  <a:pt x="763171" y="2847519"/>
                  <a:pt x="769549" y="2848288"/>
                  <a:pt x="773524" y="2852194"/>
                </a:cubicBezTo>
                <a:cubicBezTo>
                  <a:pt x="777499" y="2856101"/>
                  <a:pt x="777285" y="2859227"/>
                  <a:pt x="772882" y="2861571"/>
                </a:cubicBezTo>
                <a:cubicBezTo>
                  <a:pt x="768479" y="2863915"/>
                  <a:pt x="762132" y="2865682"/>
                  <a:pt x="753841" y="2866873"/>
                </a:cubicBezTo>
                <a:cubicBezTo>
                  <a:pt x="745550" y="2868063"/>
                  <a:pt x="737752" y="2868658"/>
                  <a:pt x="730447" y="2868658"/>
                </a:cubicBezTo>
                <a:lnTo>
                  <a:pt x="730447" y="2884862"/>
                </a:lnTo>
                <a:cubicBezTo>
                  <a:pt x="746260" y="2883362"/>
                  <a:pt x="765285" y="2880466"/>
                  <a:pt x="787523" y="2876174"/>
                </a:cubicBezTo>
                <a:lnTo>
                  <a:pt x="787523" y="2803211"/>
                </a:lnTo>
                <a:cubicBezTo>
                  <a:pt x="787523" y="2800049"/>
                  <a:pt x="786881" y="2798102"/>
                  <a:pt x="785597" y="2797370"/>
                </a:cubicBezTo>
                <a:close/>
                <a:moveTo>
                  <a:pt x="499057" y="2789724"/>
                </a:moveTo>
                <a:cubicBezTo>
                  <a:pt x="497916" y="2789426"/>
                  <a:pt x="494282" y="2789860"/>
                  <a:pt x="488155" y="2791026"/>
                </a:cubicBezTo>
                <a:cubicBezTo>
                  <a:pt x="482028" y="2792192"/>
                  <a:pt x="477117" y="2791993"/>
                  <a:pt x="473421" y="2790431"/>
                </a:cubicBezTo>
                <a:cubicBezTo>
                  <a:pt x="463512" y="2802151"/>
                  <a:pt x="458132" y="2807782"/>
                  <a:pt x="457283" y="2807323"/>
                </a:cubicBezTo>
                <a:cubicBezTo>
                  <a:pt x="456433" y="2806864"/>
                  <a:pt x="457295" y="2806445"/>
                  <a:pt x="459868" y="2806067"/>
                </a:cubicBezTo>
                <a:cubicBezTo>
                  <a:pt x="462442" y="2805689"/>
                  <a:pt x="466581" y="2805500"/>
                  <a:pt x="472286" y="2805500"/>
                </a:cubicBezTo>
                <a:cubicBezTo>
                  <a:pt x="477954" y="2805500"/>
                  <a:pt x="482456" y="2805493"/>
                  <a:pt x="485792" y="2805481"/>
                </a:cubicBezTo>
                <a:cubicBezTo>
                  <a:pt x="490952" y="2800235"/>
                  <a:pt x="495373" y="2794982"/>
                  <a:pt x="499057" y="2789724"/>
                </a:cubicBezTo>
                <a:close/>
                <a:moveTo>
                  <a:pt x="1304142" y="2788105"/>
                </a:moveTo>
                <a:cubicBezTo>
                  <a:pt x="1312080" y="2789755"/>
                  <a:pt x="1319496" y="2792356"/>
                  <a:pt x="1326392" y="2795909"/>
                </a:cubicBezTo>
                <a:cubicBezTo>
                  <a:pt x="1333288" y="2799463"/>
                  <a:pt x="1335368" y="2804613"/>
                  <a:pt x="1332634" y="2811360"/>
                </a:cubicBezTo>
                <a:cubicBezTo>
                  <a:pt x="1329899" y="2818107"/>
                  <a:pt x="1328891" y="2834044"/>
                  <a:pt x="1329611" y="2859171"/>
                </a:cubicBezTo>
                <a:cubicBezTo>
                  <a:pt x="1334224" y="2858538"/>
                  <a:pt x="1340531" y="2856436"/>
                  <a:pt x="1348530" y="2852864"/>
                </a:cubicBezTo>
                <a:cubicBezTo>
                  <a:pt x="1356530" y="2849292"/>
                  <a:pt x="1363568" y="2850058"/>
                  <a:pt x="1369646" y="2855162"/>
                </a:cubicBezTo>
                <a:cubicBezTo>
                  <a:pt x="1375723" y="2860265"/>
                  <a:pt x="1372780" y="2865347"/>
                  <a:pt x="1360818" y="2870407"/>
                </a:cubicBezTo>
                <a:cubicBezTo>
                  <a:pt x="1348856" y="2875467"/>
                  <a:pt x="1338435" y="2877216"/>
                  <a:pt x="1329555" y="2875653"/>
                </a:cubicBezTo>
                <a:cubicBezTo>
                  <a:pt x="1328898" y="2894778"/>
                  <a:pt x="1328569" y="2914578"/>
                  <a:pt x="1328569" y="2935054"/>
                </a:cubicBezTo>
                <a:cubicBezTo>
                  <a:pt x="1338218" y="2929870"/>
                  <a:pt x="1347287" y="2925657"/>
                  <a:pt x="1355776" y="2922413"/>
                </a:cubicBezTo>
                <a:cubicBezTo>
                  <a:pt x="1364266" y="2919170"/>
                  <a:pt x="1368858" y="2919207"/>
                  <a:pt x="1369552" y="2922525"/>
                </a:cubicBezTo>
                <a:cubicBezTo>
                  <a:pt x="1370247" y="2925843"/>
                  <a:pt x="1366216" y="2930255"/>
                  <a:pt x="1357460" y="2935761"/>
                </a:cubicBezTo>
                <a:cubicBezTo>
                  <a:pt x="1348704" y="2941268"/>
                  <a:pt x="1340243" y="2946164"/>
                  <a:pt x="1332076" y="2950449"/>
                </a:cubicBezTo>
                <a:cubicBezTo>
                  <a:pt x="1323909" y="2954734"/>
                  <a:pt x="1312505" y="2961307"/>
                  <a:pt x="1297864" y="2970169"/>
                </a:cubicBezTo>
                <a:cubicBezTo>
                  <a:pt x="1283223" y="2979030"/>
                  <a:pt x="1273791" y="2985340"/>
                  <a:pt x="1269568" y="2989098"/>
                </a:cubicBezTo>
                <a:cubicBezTo>
                  <a:pt x="1265345" y="2992856"/>
                  <a:pt x="1258533" y="2990044"/>
                  <a:pt x="1249132" y="2980661"/>
                </a:cubicBezTo>
                <a:cubicBezTo>
                  <a:pt x="1239731" y="2971279"/>
                  <a:pt x="1239725" y="2966587"/>
                  <a:pt x="1249113" y="2966587"/>
                </a:cubicBezTo>
                <a:cubicBezTo>
                  <a:pt x="1255488" y="2966587"/>
                  <a:pt x="1262471" y="2965012"/>
                  <a:pt x="1270061" y="2961862"/>
                </a:cubicBezTo>
                <a:cubicBezTo>
                  <a:pt x="1270061" y="2944263"/>
                  <a:pt x="1269481" y="2929287"/>
                  <a:pt x="1268322" y="2916935"/>
                </a:cubicBezTo>
                <a:cubicBezTo>
                  <a:pt x="1267162" y="2904582"/>
                  <a:pt x="1265850" y="2895659"/>
                  <a:pt x="1264387" y="2890164"/>
                </a:cubicBezTo>
                <a:cubicBezTo>
                  <a:pt x="1262923" y="2884670"/>
                  <a:pt x="1260195" y="2878522"/>
                  <a:pt x="1256201" y="2871719"/>
                </a:cubicBezTo>
                <a:cubicBezTo>
                  <a:pt x="1252208" y="2864916"/>
                  <a:pt x="1254958" y="2862535"/>
                  <a:pt x="1264452" y="2864575"/>
                </a:cubicBezTo>
                <a:cubicBezTo>
                  <a:pt x="1273946" y="2866615"/>
                  <a:pt x="1281362" y="2869021"/>
                  <a:pt x="1286702" y="2871793"/>
                </a:cubicBezTo>
                <a:cubicBezTo>
                  <a:pt x="1292041" y="2874565"/>
                  <a:pt x="1293538" y="2878937"/>
                  <a:pt x="1291194" y="2884909"/>
                </a:cubicBezTo>
                <a:cubicBezTo>
                  <a:pt x="1288850" y="2890880"/>
                  <a:pt x="1288032" y="2913822"/>
                  <a:pt x="1288739" y="2953732"/>
                </a:cubicBezTo>
                <a:cubicBezTo>
                  <a:pt x="1295337" y="2950099"/>
                  <a:pt x="1301954" y="2946297"/>
                  <a:pt x="1308589" y="2942328"/>
                </a:cubicBezTo>
                <a:cubicBezTo>
                  <a:pt x="1308589" y="2884906"/>
                  <a:pt x="1307631" y="2848334"/>
                  <a:pt x="1305714" y="2832614"/>
                </a:cubicBezTo>
                <a:cubicBezTo>
                  <a:pt x="1303798" y="2816894"/>
                  <a:pt x="1301073" y="2805134"/>
                  <a:pt x="1297538" y="2797333"/>
                </a:cubicBezTo>
                <a:cubicBezTo>
                  <a:pt x="1294004" y="2789532"/>
                  <a:pt x="1296205" y="2786456"/>
                  <a:pt x="1304142" y="2788105"/>
                </a:cubicBezTo>
                <a:close/>
                <a:moveTo>
                  <a:pt x="1657493" y="2771922"/>
                </a:moveTo>
                <a:cubicBezTo>
                  <a:pt x="1659319" y="2771828"/>
                  <a:pt x="1661677" y="2772187"/>
                  <a:pt x="1664567" y="2772999"/>
                </a:cubicBezTo>
                <a:cubicBezTo>
                  <a:pt x="1676126" y="2776249"/>
                  <a:pt x="1684712" y="2779889"/>
                  <a:pt x="1690324" y="2783919"/>
                </a:cubicBezTo>
                <a:cubicBezTo>
                  <a:pt x="1695936" y="2787950"/>
                  <a:pt x="1697365" y="2792927"/>
                  <a:pt x="1694612" y="2798849"/>
                </a:cubicBezTo>
                <a:cubicBezTo>
                  <a:pt x="1691858" y="2804771"/>
                  <a:pt x="1689902" y="2818088"/>
                  <a:pt x="1688742" y="2838800"/>
                </a:cubicBezTo>
                <a:cubicBezTo>
                  <a:pt x="1687582" y="2859512"/>
                  <a:pt x="1686637" y="2885762"/>
                  <a:pt x="1685905" y="2917549"/>
                </a:cubicBezTo>
                <a:cubicBezTo>
                  <a:pt x="1691002" y="2917586"/>
                  <a:pt x="1702205" y="2916426"/>
                  <a:pt x="1719512" y="2914070"/>
                </a:cubicBezTo>
                <a:cubicBezTo>
                  <a:pt x="1736820" y="2911713"/>
                  <a:pt x="1748642" y="2911316"/>
                  <a:pt x="1754980" y="2912879"/>
                </a:cubicBezTo>
                <a:cubicBezTo>
                  <a:pt x="1755526" y="2908836"/>
                  <a:pt x="1755799" y="2899906"/>
                  <a:pt x="1755799" y="2886090"/>
                </a:cubicBezTo>
                <a:cubicBezTo>
                  <a:pt x="1755799" y="2871939"/>
                  <a:pt x="1754047" y="2860606"/>
                  <a:pt x="1750543" y="2852092"/>
                </a:cubicBezTo>
                <a:cubicBezTo>
                  <a:pt x="1747039" y="2843578"/>
                  <a:pt x="1753873" y="2842927"/>
                  <a:pt x="1771044" y="2850139"/>
                </a:cubicBezTo>
                <a:cubicBezTo>
                  <a:pt x="1788215" y="2857351"/>
                  <a:pt x="1794444" y="2864206"/>
                  <a:pt x="1789732" y="2870705"/>
                </a:cubicBezTo>
                <a:cubicBezTo>
                  <a:pt x="1785018" y="2877204"/>
                  <a:pt x="1781896" y="2891380"/>
                  <a:pt x="1780364" y="2913233"/>
                </a:cubicBezTo>
                <a:cubicBezTo>
                  <a:pt x="1778833" y="2935086"/>
                  <a:pt x="1777661" y="2949866"/>
                  <a:pt x="1776848" y="2957574"/>
                </a:cubicBezTo>
                <a:cubicBezTo>
                  <a:pt x="1776036" y="2965282"/>
                  <a:pt x="1772979" y="2972429"/>
                  <a:pt x="1767677" y="2979015"/>
                </a:cubicBezTo>
                <a:cubicBezTo>
                  <a:pt x="1762375" y="2985600"/>
                  <a:pt x="1757318" y="2983461"/>
                  <a:pt x="1752506" y="2972596"/>
                </a:cubicBezTo>
                <a:cubicBezTo>
                  <a:pt x="1747694" y="2961732"/>
                  <a:pt x="1746456" y="2953680"/>
                  <a:pt x="1748794" y="2948440"/>
                </a:cubicBezTo>
                <a:cubicBezTo>
                  <a:pt x="1751132" y="2943200"/>
                  <a:pt x="1753076" y="2937225"/>
                  <a:pt x="1754627" y="2930515"/>
                </a:cubicBezTo>
                <a:cubicBezTo>
                  <a:pt x="1731806" y="2932053"/>
                  <a:pt x="1710248" y="2934189"/>
                  <a:pt x="1689952" y="2936924"/>
                </a:cubicBezTo>
                <a:cubicBezTo>
                  <a:pt x="1669655" y="2939659"/>
                  <a:pt x="1652592" y="2942561"/>
                  <a:pt x="1638764" y="2945631"/>
                </a:cubicBezTo>
                <a:cubicBezTo>
                  <a:pt x="1624935" y="2948700"/>
                  <a:pt x="1613714" y="2951919"/>
                  <a:pt x="1605101" y="2955286"/>
                </a:cubicBezTo>
                <a:cubicBezTo>
                  <a:pt x="1596488" y="2958653"/>
                  <a:pt x="1589520" y="2962761"/>
                  <a:pt x="1584200" y="2967611"/>
                </a:cubicBezTo>
                <a:cubicBezTo>
                  <a:pt x="1578879" y="2972460"/>
                  <a:pt x="1573853" y="2969939"/>
                  <a:pt x="1569122" y="2960048"/>
                </a:cubicBezTo>
                <a:cubicBezTo>
                  <a:pt x="1564390" y="2950158"/>
                  <a:pt x="1564942" y="2943020"/>
                  <a:pt x="1570778" y="2938636"/>
                </a:cubicBezTo>
                <a:cubicBezTo>
                  <a:pt x="1576612" y="2934252"/>
                  <a:pt x="1578777" y="2926606"/>
                  <a:pt x="1577270" y="2915697"/>
                </a:cubicBezTo>
                <a:cubicBezTo>
                  <a:pt x="1575763" y="2904790"/>
                  <a:pt x="1571676" y="2894781"/>
                  <a:pt x="1565010" y="2885671"/>
                </a:cubicBezTo>
                <a:cubicBezTo>
                  <a:pt x="1558344" y="2876562"/>
                  <a:pt x="1562818" y="2873895"/>
                  <a:pt x="1578433" y="2877672"/>
                </a:cubicBezTo>
                <a:cubicBezTo>
                  <a:pt x="1594047" y="2881448"/>
                  <a:pt x="1601464" y="2886348"/>
                  <a:pt x="1600682" y="2892369"/>
                </a:cubicBezTo>
                <a:cubicBezTo>
                  <a:pt x="1599901" y="2898390"/>
                  <a:pt x="1599510" y="2907416"/>
                  <a:pt x="1599510" y="2919446"/>
                </a:cubicBezTo>
                <a:lnTo>
                  <a:pt x="1598338" y="2932710"/>
                </a:lnTo>
                <a:cubicBezTo>
                  <a:pt x="1616210" y="2928829"/>
                  <a:pt x="1638348" y="2925120"/>
                  <a:pt x="1664753" y="2921585"/>
                </a:cubicBezTo>
                <a:cubicBezTo>
                  <a:pt x="1664753" y="2874655"/>
                  <a:pt x="1664561" y="2842973"/>
                  <a:pt x="1664176" y="2826540"/>
                </a:cubicBezTo>
                <a:cubicBezTo>
                  <a:pt x="1663792" y="2810107"/>
                  <a:pt x="1660871" y="2796263"/>
                  <a:pt x="1655414" y="2785008"/>
                </a:cubicBezTo>
                <a:cubicBezTo>
                  <a:pt x="1651321" y="2776566"/>
                  <a:pt x="1652014" y="2772204"/>
                  <a:pt x="1657493" y="2771922"/>
                </a:cubicBezTo>
                <a:close/>
                <a:moveTo>
                  <a:pt x="193554" y="2769279"/>
                </a:moveTo>
                <a:cubicBezTo>
                  <a:pt x="196937" y="2769427"/>
                  <a:pt x="200514" y="2770742"/>
                  <a:pt x="204284" y="2773222"/>
                </a:cubicBezTo>
                <a:cubicBezTo>
                  <a:pt x="211825" y="2778183"/>
                  <a:pt x="218872" y="2784012"/>
                  <a:pt x="225427" y="2790710"/>
                </a:cubicBezTo>
                <a:cubicBezTo>
                  <a:pt x="231982" y="2797407"/>
                  <a:pt x="231811" y="2802954"/>
                  <a:pt x="224915" y="2807351"/>
                </a:cubicBezTo>
                <a:cubicBezTo>
                  <a:pt x="218020" y="2811747"/>
                  <a:pt x="209406" y="2825808"/>
                  <a:pt x="199075" y="2849534"/>
                </a:cubicBezTo>
                <a:cubicBezTo>
                  <a:pt x="210746" y="2861254"/>
                  <a:pt x="207540" y="2867561"/>
                  <a:pt x="189457" y="2868454"/>
                </a:cubicBezTo>
                <a:cubicBezTo>
                  <a:pt x="171374" y="2869347"/>
                  <a:pt x="144275" y="2872429"/>
                  <a:pt x="108160" y="2877700"/>
                </a:cubicBezTo>
                <a:cubicBezTo>
                  <a:pt x="101400" y="2890350"/>
                  <a:pt x="95587" y="2889001"/>
                  <a:pt x="90719" y="2873654"/>
                </a:cubicBezTo>
                <a:cubicBezTo>
                  <a:pt x="85851" y="2858306"/>
                  <a:pt x="82084" y="2843966"/>
                  <a:pt x="79417" y="2830633"/>
                </a:cubicBezTo>
                <a:cubicBezTo>
                  <a:pt x="76751" y="2817301"/>
                  <a:pt x="72655" y="2806470"/>
                  <a:pt x="67130" y="2798142"/>
                </a:cubicBezTo>
                <a:cubicBezTo>
                  <a:pt x="61604" y="2789814"/>
                  <a:pt x="63145" y="2785650"/>
                  <a:pt x="71753" y="2785650"/>
                </a:cubicBezTo>
                <a:cubicBezTo>
                  <a:pt x="78425" y="2785650"/>
                  <a:pt x="84620" y="2786425"/>
                  <a:pt x="90338" y="2787975"/>
                </a:cubicBezTo>
                <a:cubicBezTo>
                  <a:pt x="96055" y="2789526"/>
                  <a:pt x="111595" y="2788397"/>
                  <a:pt x="136958" y="2784589"/>
                </a:cubicBezTo>
                <a:cubicBezTo>
                  <a:pt x="162321" y="2780782"/>
                  <a:pt x="177997" y="2776695"/>
                  <a:pt x="183988" y="2772329"/>
                </a:cubicBezTo>
                <a:cubicBezTo>
                  <a:pt x="186983" y="2770147"/>
                  <a:pt x="190172" y="2769130"/>
                  <a:pt x="193554" y="2769279"/>
                </a:cubicBezTo>
                <a:close/>
                <a:moveTo>
                  <a:pt x="371227" y="2759554"/>
                </a:moveTo>
                <a:cubicBezTo>
                  <a:pt x="373196" y="2759749"/>
                  <a:pt x="375635" y="2760591"/>
                  <a:pt x="378543" y="2762079"/>
                </a:cubicBezTo>
                <a:cubicBezTo>
                  <a:pt x="384360" y="2765056"/>
                  <a:pt x="389191" y="2768643"/>
                  <a:pt x="393035" y="2772841"/>
                </a:cubicBezTo>
                <a:cubicBezTo>
                  <a:pt x="396880" y="2777039"/>
                  <a:pt x="395959" y="2782161"/>
                  <a:pt x="390273" y="2788208"/>
                </a:cubicBezTo>
                <a:cubicBezTo>
                  <a:pt x="384586" y="2794254"/>
                  <a:pt x="379638" y="2801103"/>
                  <a:pt x="375427" y="2808755"/>
                </a:cubicBezTo>
                <a:cubicBezTo>
                  <a:pt x="371216" y="2816408"/>
                  <a:pt x="364225" y="2827384"/>
                  <a:pt x="354452" y="2841683"/>
                </a:cubicBezTo>
                <a:cubicBezTo>
                  <a:pt x="360033" y="2841683"/>
                  <a:pt x="367716" y="2841355"/>
                  <a:pt x="377501" y="2840697"/>
                </a:cubicBezTo>
                <a:cubicBezTo>
                  <a:pt x="387721" y="2822615"/>
                  <a:pt x="392248" y="2810082"/>
                  <a:pt x="391082" y="2803100"/>
                </a:cubicBezTo>
                <a:cubicBezTo>
                  <a:pt x="389916" y="2796117"/>
                  <a:pt x="393525" y="2794945"/>
                  <a:pt x="401909" y="2799584"/>
                </a:cubicBezTo>
                <a:cubicBezTo>
                  <a:pt x="410293" y="2804222"/>
                  <a:pt x="415763" y="2808461"/>
                  <a:pt x="418318" y="2812299"/>
                </a:cubicBezTo>
                <a:cubicBezTo>
                  <a:pt x="420872" y="2816138"/>
                  <a:pt x="419477" y="2820454"/>
                  <a:pt x="414132" y="2825247"/>
                </a:cubicBezTo>
                <a:cubicBezTo>
                  <a:pt x="408786" y="2830041"/>
                  <a:pt x="402114" y="2838533"/>
                  <a:pt x="394114" y="2850725"/>
                </a:cubicBezTo>
                <a:cubicBezTo>
                  <a:pt x="386115" y="2862916"/>
                  <a:pt x="380475" y="2871266"/>
                  <a:pt x="377194" y="2875774"/>
                </a:cubicBezTo>
                <a:cubicBezTo>
                  <a:pt x="373914" y="2880283"/>
                  <a:pt x="370665" y="2883507"/>
                  <a:pt x="367446" y="2885448"/>
                </a:cubicBezTo>
                <a:cubicBezTo>
                  <a:pt x="364228" y="2887389"/>
                  <a:pt x="366860" y="2887033"/>
                  <a:pt x="375343" y="2884378"/>
                </a:cubicBezTo>
                <a:cubicBezTo>
                  <a:pt x="383827" y="2881725"/>
                  <a:pt x="393944" y="2878999"/>
                  <a:pt x="405695" y="2876202"/>
                </a:cubicBezTo>
                <a:cubicBezTo>
                  <a:pt x="417446" y="2873406"/>
                  <a:pt x="413273" y="2878001"/>
                  <a:pt x="393175" y="2889987"/>
                </a:cubicBezTo>
                <a:cubicBezTo>
                  <a:pt x="373077" y="2901974"/>
                  <a:pt x="360309" y="2909586"/>
                  <a:pt x="354870" y="2912823"/>
                </a:cubicBezTo>
                <a:cubicBezTo>
                  <a:pt x="349432" y="2916060"/>
                  <a:pt x="345060" y="2913031"/>
                  <a:pt x="341755" y="2903735"/>
                </a:cubicBezTo>
                <a:cubicBezTo>
                  <a:pt x="338449" y="2894440"/>
                  <a:pt x="340018" y="2888338"/>
                  <a:pt x="346461" y="2885430"/>
                </a:cubicBezTo>
                <a:cubicBezTo>
                  <a:pt x="352904" y="2882521"/>
                  <a:pt x="362135" y="2871871"/>
                  <a:pt x="374153" y="2853478"/>
                </a:cubicBezTo>
                <a:cubicBezTo>
                  <a:pt x="357174" y="2854235"/>
                  <a:pt x="345968" y="2856368"/>
                  <a:pt x="340536" y="2859878"/>
                </a:cubicBezTo>
                <a:cubicBezTo>
                  <a:pt x="335104" y="2863388"/>
                  <a:pt x="331371" y="2861289"/>
                  <a:pt x="329337" y="2853580"/>
                </a:cubicBezTo>
                <a:cubicBezTo>
                  <a:pt x="327303" y="2845872"/>
                  <a:pt x="328534" y="2840760"/>
                  <a:pt x="333030" y="2838242"/>
                </a:cubicBezTo>
                <a:cubicBezTo>
                  <a:pt x="337526" y="2835724"/>
                  <a:pt x="341652" y="2831836"/>
                  <a:pt x="345410" y="2826577"/>
                </a:cubicBezTo>
                <a:cubicBezTo>
                  <a:pt x="349168" y="2821319"/>
                  <a:pt x="353729" y="2812597"/>
                  <a:pt x="359093" y="2800411"/>
                </a:cubicBezTo>
                <a:cubicBezTo>
                  <a:pt x="364457" y="2788226"/>
                  <a:pt x="366556" y="2779145"/>
                  <a:pt x="365390" y="2773167"/>
                </a:cubicBezTo>
                <a:cubicBezTo>
                  <a:pt x="364225" y="2767189"/>
                  <a:pt x="364671" y="2763102"/>
                  <a:pt x="366730" y="2760907"/>
                </a:cubicBezTo>
                <a:cubicBezTo>
                  <a:pt x="367759" y="2759809"/>
                  <a:pt x="369258" y="2759358"/>
                  <a:pt x="371227" y="2759554"/>
                </a:cubicBezTo>
                <a:close/>
                <a:moveTo>
                  <a:pt x="1372045" y="2759431"/>
                </a:moveTo>
                <a:cubicBezTo>
                  <a:pt x="1373534" y="2759285"/>
                  <a:pt x="1375481" y="2759520"/>
                  <a:pt x="1377887" y="2760135"/>
                </a:cubicBezTo>
                <a:cubicBezTo>
                  <a:pt x="1387511" y="2762597"/>
                  <a:pt x="1395315" y="2766069"/>
                  <a:pt x="1401299" y="2770553"/>
                </a:cubicBezTo>
                <a:cubicBezTo>
                  <a:pt x="1407284" y="2775036"/>
                  <a:pt x="1409082" y="2779294"/>
                  <a:pt x="1406694" y="2783324"/>
                </a:cubicBezTo>
                <a:cubicBezTo>
                  <a:pt x="1404307" y="2787355"/>
                  <a:pt x="1402350" y="2795652"/>
                  <a:pt x="1400825" y="2808216"/>
                </a:cubicBezTo>
                <a:cubicBezTo>
                  <a:pt x="1399300" y="2820779"/>
                  <a:pt x="1398171" y="2841659"/>
                  <a:pt x="1397439" y="2870854"/>
                </a:cubicBezTo>
                <a:cubicBezTo>
                  <a:pt x="1406394" y="2863735"/>
                  <a:pt x="1414837" y="2855456"/>
                  <a:pt x="1422768" y="2846018"/>
                </a:cubicBezTo>
                <a:cubicBezTo>
                  <a:pt x="1430699" y="2836580"/>
                  <a:pt x="1434665" y="2830093"/>
                  <a:pt x="1434665" y="2826559"/>
                </a:cubicBezTo>
                <a:cubicBezTo>
                  <a:pt x="1434665" y="2819502"/>
                  <a:pt x="1438627" y="2817868"/>
                  <a:pt x="1446552" y="2821657"/>
                </a:cubicBezTo>
                <a:cubicBezTo>
                  <a:pt x="1454478" y="2825446"/>
                  <a:pt x="1460530" y="2830556"/>
                  <a:pt x="1464710" y="2836986"/>
                </a:cubicBezTo>
                <a:cubicBezTo>
                  <a:pt x="1468889" y="2843417"/>
                  <a:pt x="1468455" y="2847162"/>
                  <a:pt x="1463407" y="2848223"/>
                </a:cubicBezTo>
                <a:cubicBezTo>
                  <a:pt x="1458360" y="2849283"/>
                  <a:pt x="1450874" y="2852675"/>
                  <a:pt x="1440953" y="2858399"/>
                </a:cubicBezTo>
                <a:cubicBezTo>
                  <a:pt x="1431031" y="2864122"/>
                  <a:pt x="1416470" y="2872894"/>
                  <a:pt x="1397272" y="2884713"/>
                </a:cubicBezTo>
                <a:cubicBezTo>
                  <a:pt x="1395821" y="2910399"/>
                  <a:pt x="1396038" y="2928726"/>
                  <a:pt x="1397923" y="2939696"/>
                </a:cubicBezTo>
                <a:cubicBezTo>
                  <a:pt x="1399808" y="2950666"/>
                  <a:pt x="1404257" y="2957887"/>
                  <a:pt x="1411271" y="2961360"/>
                </a:cubicBezTo>
                <a:cubicBezTo>
                  <a:pt x="1418284" y="2964833"/>
                  <a:pt x="1428842" y="2966401"/>
                  <a:pt x="1442943" y="2966066"/>
                </a:cubicBezTo>
                <a:cubicBezTo>
                  <a:pt x="1457045" y="2965732"/>
                  <a:pt x="1466588" y="2962535"/>
                  <a:pt x="1471574" y="2956476"/>
                </a:cubicBezTo>
                <a:cubicBezTo>
                  <a:pt x="1476560" y="2950418"/>
                  <a:pt x="1481245" y="2939885"/>
                  <a:pt x="1485629" y="2924878"/>
                </a:cubicBezTo>
                <a:cubicBezTo>
                  <a:pt x="1490014" y="2909872"/>
                  <a:pt x="1492546" y="2910668"/>
                  <a:pt x="1493229" y="2927269"/>
                </a:cubicBezTo>
                <a:cubicBezTo>
                  <a:pt x="1493911" y="2943870"/>
                  <a:pt x="1496407" y="2955611"/>
                  <a:pt x="1500716" y="2962495"/>
                </a:cubicBezTo>
                <a:cubicBezTo>
                  <a:pt x="1505026" y="2969378"/>
                  <a:pt x="1501864" y="2975694"/>
                  <a:pt x="1491229" y="2981442"/>
                </a:cubicBezTo>
                <a:cubicBezTo>
                  <a:pt x="1480594" y="2987191"/>
                  <a:pt x="1462930" y="2990065"/>
                  <a:pt x="1438237" y="2990065"/>
                </a:cubicBezTo>
                <a:cubicBezTo>
                  <a:pt x="1413730" y="2990065"/>
                  <a:pt x="1397482" y="2985231"/>
                  <a:pt x="1389496" y="2975564"/>
                </a:cubicBezTo>
                <a:cubicBezTo>
                  <a:pt x="1381508" y="2965896"/>
                  <a:pt x="1377115" y="2953422"/>
                  <a:pt x="1376315" y="2938143"/>
                </a:cubicBezTo>
                <a:cubicBezTo>
                  <a:pt x="1375515" y="2922863"/>
                  <a:pt x="1375701" y="2908582"/>
                  <a:pt x="1376873" y="2895299"/>
                </a:cubicBezTo>
                <a:cubicBezTo>
                  <a:pt x="1378045" y="2882016"/>
                  <a:pt x="1378631" y="2860268"/>
                  <a:pt x="1378631" y="2830056"/>
                </a:cubicBezTo>
                <a:cubicBezTo>
                  <a:pt x="1378631" y="2800427"/>
                  <a:pt x="1376101" y="2780751"/>
                  <a:pt x="1371041" y="2771027"/>
                </a:cubicBezTo>
                <a:cubicBezTo>
                  <a:pt x="1367246" y="2763735"/>
                  <a:pt x="1367580" y="2759869"/>
                  <a:pt x="1372045" y="2759431"/>
                </a:cubicBezTo>
                <a:close/>
                <a:moveTo>
                  <a:pt x="1959312" y="2745782"/>
                </a:moveTo>
                <a:cubicBezTo>
                  <a:pt x="1960766" y="2745550"/>
                  <a:pt x="1962673" y="2745637"/>
                  <a:pt x="1965032" y="2746043"/>
                </a:cubicBezTo>
                <a:cubicBezTo>
                  <a:pt x="1974470" y="2747668"/>
                  <a:pt x="1983053" y="2750529"/>
                  <a:pt x="1990780" y="2754628"/>
                </a:cubicBezTo>
                <a:cubicBezTo>
                  <a:pt x="1998506" y="2758727"/>
                  <a:pt x="2000602" y="2763214"/>
                  <a:pt x="1997068" y="2768088"/>
                </a:cubicBezTo>
                <a:cubicBezTo>
                  <a:pt x="1993533" y="2772962"/>
                  <a:pt x="1991412" y="2787368"/>
                  <a:pt x="1990705" y="2811304"/>
                </a:cubicBezTo>
                <a:cubicBezTo>
                  <a:pt x="2016167" y="2807546"/>
                  <a:pt x="2032452" y="2803689"/>
                  <a:pt x="2039558" y="2799732"/>
                </a:cubicBezTo>
                <a:cubicBezTo>
                  <a:pt x="2046665" y="2795776"/>
                  <a:pt x="2053350" y="2795683"/>
                  <a:pt x="2059613" y="2799453"/>
                </a:cubicBezTo>
                <a:cubicBezTo>
                  <a:pt x="2065876" y="2803224"/>
                  <a:pt x="2072300" y="2807596"/>
                  <a:pt x="2078886" y="2812569"/>
                </a:cubicBezTo>
                <a:cubicBezTo>
                  <a:pt x="2085472" y="2817542"/>
                  <a:pt x="2085937" y="2822283"/>
                  <a:pt x="2080281" y="2826791"/>
                </a:cubicBezTo>
                <a:cubicBezTo>
                  <a:pt x="2074626" y="2831300"/>
                  <a:pt x="2067724" y="2845485"/>
                  <a:pt x="2059576" y="2869347"/>
                </a:cubicBezTo>
                <a:cubicBezTo>
                  <a:pt x="2071246" y="2881836"/>
                  <a:pt x="2069150" y="2888540"/>
                  <a:pt x="2053288" y="2889457"/>
                </a:cubicBezTo>
                <a:cubicBezTo>
                  <a:pt x="2037425" y="2890375"/>
                  <a:pt x="2016174" y="2892273"/>
                  <a:pt x="1989533" y="2895150"/>
                </a:cubicBezTo>
                <a:cubicBezTo>
                  <a:pt x="1989533" y="2952201"/>
                  <a:pt x="1988693" y="2987231"/>
                  <a:pt x="1987012" y="3000241"/>
                </a:cubicBezTo>
                <a:cubicBezTo>
                  <a:pt x="1985332" y="3013251"/>
                  <a:pt x="1981841" y="3020256"/>
                  <a:pt x="1976539" y="3021254"/>
                </a:cubicBezTo>
                <a:cubicBezTo>
                  <a:pt x="1971237" y="3022252"/>
                  <a:pt x="1968161" y="3014240"/>
                  <a:pt x="1967311" y="2997218"/>
                </a:cubicBezTo>
                <a:cubicBezTo>
                  <a:pt x="1966462" y="2980196"/>
                  <a:pt x="1966037" y="2946682"/>
                  <a:pt x="1966037" y="2896675"/>
                </a:cubicBezTo>
                <a:cubicBezTo>
                  <a:pt x="1954094" y="2897420"/>
                  <a:pt x="1938466" y="2899224"/>
                  <a:pt x="1919156" y="2902089"/>
                </a:cubicBezTo>
                <a:cubicBezTo>
                  <a:pt x="1918511" y="2908501"/>
                  <a:pt x="1917234" y="2913285"/>
                  <a:pt x="1915324" y="2916442"/>
                </a:cubicBezTo>
                <a:cubicBezTo>
                  <a:pt x="1913414" y="2919598"/>
                  <a:pt x="1910738" y="2920132"/>
                  <a:pt x="1907296" y="2918042"/>
                </a:cubicBezTo>
                <a:cubicBezTo>
                  <a:pt x="1903855" y="2915952"/>
                  <a:pt x="1901343" y="2910755"/>
                  <a:pt x="1899762" y="2902452"/>
                </a:cubicBezTo>
                <a:cubicBezTo>
                  <a:pt x="1898181" y="2894149"/>
                  <a:pt x="1895635" y="2881796"/>
                  <a:pt x="1892125" y="2865394"/>
                </a:cubicBezTo>
                <a:cubicBezTo>
                  <a:pt x="1888615" y="2848992"/>
                  <a:pt x="1884687" y="2836853"/>
                  <a:pt x="1880340" y="2828977"/>
                </a:cubicBezTo>
                <a:cubicBezTo>
                  <a:pt x="1875993" y="2821102"/>
                  <a:pt x="1877348" y="2817164"/>
                  <a:pt x="1884405" y="2817164"/>
                </a:cubicBezTo>
                <a:cubicBezTo>
                  <a:pt x="1889490" y="2817164"/>
                  <a:pt x="1894528" y="2817744"/>
                  <a:pt x="1899520" y="2818903"/>
                </a:cubicBezTo>
                <a:cubicBezTo>
                  <a:pt x="1904512" y="2820063"/>
                  <a:pt x="1913581" y="2820082"/>
                  <a:pt x="1926728" y="2818959"/>
                </a:cubicBezTo>
                <a:cubicBezTo>
                  <a:pt x="1939874" y="2817837"/>
                  <a:pt x="1952977" y="2816246"/>
                  <a:pt x="1966037" y="2814187"/>
                </a:cubicBezTo>
                <a:cubicBezTo>
                  <a:pt x="1966037" y="2784310"/>
                  <a:pt x="1963510" y="2765077"/>
                  <a:pt x="1958456" y="2756489"/>
                </a:cubicBezTo>
                <a:cubicBezTo>
                  <a:pt x="1954666" y="2750047"/>
                  <a:pt x="1954951" y="2746478"/>
                  <a:pt x="1959312" y="2745782"/>
                </a:cubicBezTo>
                <a:close/>
                <a:moveTo>
                  <a:pt x="472521" y="2745557"/>
                </a:moveTo>
                <a:cubicBezTo>
                  <a:pt x="475062" y="2745332"/>
                  <a:pt x="479263" y="2746923"/>
                  <a:pt x="485123" y="2750331"/>
                </a:cubicBezTo>
                <a:cubicBezTo>
                  <a:pt x="496843" y="2757146"/>
                  <a:pt x="500173" y="2762287"/>
                  <a:pt x="495113" y="2765753"/>
                </a:cubicBezTo>
                <a:cubicBezTo>
                  <a:pt x="490053" y="2769220"/>
                  <a:pt x="484410" y="2773508"/>
                  <a:pt x="478184" y="2778617"/>
                </a:cubicBezTo>
                <a:cubicBezTo>
                  <a:pt x="491752" y="2777973"/>
                  <a:pt x="500533" y="2776063"/>
                  <a:pt x="504526" y="2772888"/>
                </a:cubicBezTo>
                <a:cubicBezTo>
                  <a:pt x="508520" y="2769713"/>
                  <a:pt x="515440" y="2771601"/>
                  <a:pt x="525288" y="2778552"/>
                </a:cubicBezTo>
                <a:cubicBezTo>
                  <a:pt x="535135" y="2785504"/>
                  <a:pt x="537237" y="2790512"/>
                  <a:pt x="531594" y="2793575"/>
                </a:cubicBezTo>
                <a:cubicBezTo>
                  <a:pt x="525951" y="2796638"/>
                  <a:pt x="520513" y="2800225"/>
                  <a:pt x="515279" y="2804337"/>
                </a:cubicBezTo>
                <a:cubicBezTo>
                  <a:pt x="510045" y="2808448"/>
                  <a:pt x="496905" y="2818944"/>
                  <a:pt x="475858" y="2835823"/>
                </a:cubicBezTo>
                <a:cubicBezTo>
                  <a:pt x="496148" y="2832797"/>
                  <a:pt x="510157" y="2830097"/>
                  <a:pt x="517884" y="2827721"/>
                </a:cubicBezTo>
                <a:cubicBezTo>
                  <a:pt x="525610" y="2825347"/>
                  <a:pt x="532599" y="2827839"/>
                  <a:pt x="538850" y="2835200"/>
                </a:cubicBezTo>
                <a:cubicBezTo>
                  <a:pt x="545100" y="2842561"/>
                  <a:pt x="540924" y="2846471"/>
                  <a:pt x="526320" y="2846930"/>
                </a:cubicBezTo>
                <a:cubicBezTo>
                  <a:pt x="511716" y="2847389"/>
                  <a:pt x="494114" y="2848759"/>
                  <a:pt x="473514" y="2851041"/>
                </a:cubicBezTo>
                <a:cubicBezTo>
                  <a:pt x="480521" y="2853559"/>
                  <a:pt x="480484" y="2857586"/>
                  <a:pt x="473402" y="2863124"/>
                </a:cubicBezTo>
                <a:cubicBezTo>
                  <a:pt x="466321" y="2868662"/>
                  <a:pt x="457800" y="2874606"/>
                  <a:pt x="447841" y="2880955"/>
                </a:cubicBezTo>
                <a:cubicBezTo>
                  <a:pt x="456138" y="2883089"/>
                  <a:pt x="463409" y="2886298"/>
                  <a:pt x="469654" y="2890583"/>
                </a:cubicBezTo>
                <a:cubicBezTo>
                  <a:pt x="475898" y="2894868"/>
                  <a:pt x="479697" y="2897631"/>
                  <a:pt x="481049" y="2898871"/>
                </a:cubicBezTo>
                <a:cubicBezTo>
                  <a:pt x="485700" y="2893401"/>
                  <a:pt x="491231" y="2887268"/>
                  <a:pt x="497643" y="2880472"/>
                </a:cubicBezTo>
                <a:cubicBezTo>
                  <a:pt x="504055" y="2873675"/>
                  <a:pt x="507509" y="2866674"/>
                  <a:pt x="508005" y="2859468"/>
                </a:cubicBezTo>
                <a:cubicBezTo>
                  <a:pt x="508501" y="2852263"/>
                  <a:pt x="514163" y="2852582"/>
                  <a:pt x="524990" y="2860426"/>
                </a:cubicBezTo>
                <a:cubicBezTo>
                  <a:pt x="535817" y="2868271"/>
                  <a:pt x="538016" y="2873672"/>
                  <a:pt x="531585" y="2876630"/>
                </a:cubicBezTo>
                <a:cubicBezTo>
                  <a:pt x="525154" y="2879588"/>
                  <a:pt x="511248" y="2889420"/>
                  <a:pt x="489867" y="2906126"/>
                </a:cubicBezTo>
                <a:cubicBezTo>
                  <a:pt x="507552" y="2916432"/>
                  <a:pt x="522506" y="2924261"/>
                  <a:pt x="534729" y="2929613"/>
                </a:cubicBezTo>
                <a:cubicBezTo>
                  <a:pt x="546952" y="2934965"/>
                  <a:pt x="560039" y="2939433"/>
                  <a:pt x="573992" y="2943017"/>
                </a:cubicBezTo>
                <a:cubicBezTo>
                  <a:pt x="587944" y="2946601"/>
                  <a:pt x="591110" y="2949695"/>
                  <a:pt x="583489" y="2952300"/>
                </a:cubicBezTo>
                <a:cubicBezTo>
                  <a:pt x="575868" y="2954904"/>
                  <a:pt x="565933" y="2957180"/>
                  <a:pt x="553686" y="2959127"/>
                </a:cubicBezTo>
                <a:cubicBezTo>
                  <a:pt x="541439" y="2961075"/>
                  <a:pt x="530208" y="2957394"/>
                  <a:pt x="519995" y="2948086"/>
                </a:cubicBezTo>
                <a:cubicBezTo>
                  <a:pt x="509782" y="2938778"/>
                  <a:pt x="498567" y="2927867"/>
                  <a:pt x="486351" y="2915353"/>
                </a:cubicBezTo>
                <a:cubicBezTo>
                  <a:pt x="495690" y="2932270"/>
                  <a:pt x="499553" y="2949820"/>
                  <a:pt x="497940" y="2968001"/>
                </a:cubicBezTo>
                <a:cubicBezTo>
                  <a:pt x="496328" y="2986183"/>
                  <a:pt x="490480" y="2999268"/>
                  <a:pt x="480398" y="3007255"/>
                </a:cubicBezTo>
                <a:cubicBezTo>
                  <a:pt x="470314" y="3015242"/>
                  <a:pt x="463834" y="3016721"/>
                  <a:pt x="460957" y="3011692"/>
                </a:cubicBezTo>
                <a:cubicBezTo>
                  <a:pt x="458079" y="3006663"/>
                  <a:pt x="451258" y="2999637"/>
                  <a:pt x="440493" y="2990614"/>
                </a:cubicBezTo>
                <a:cubicBezTo>
                  <a:pt x="429728" y="2981591"/>
                  <a:pt x="430332" y="2978636"/>
                  <a:pt x="442307" y="2981749"/>
                </a:cubicBezTo>
                <a:cubicBezTo>
                  <a:pt x="454281" y="2984862"/>
                  <a:pt x="463037" y="2985439"/>
                  <a:pt x="468575" y="2983479"/>
                </a:cubicBezTo>
                <a:cubicBezTo>
                  <a:pt x="474112" y="2981520"/>
                  <a:pt x="476689" y="2973902"/>
                  <a:pt x="476305" y="2960625"/>
                </a:cubicBezTo>
                <a:cubicBezTo>
                  <a:pt x="475920" y="2947348"/>
                  <a:pt x="474574" y="2936927"/>
                  <a:pt x="472268" y="2929362"/>
                </a:cubicBezTo>
                <a:cubicBezTo>
                  <a:pt x="467530" y="2936654"/>
                  <a:pt x="459062" y="2944629"/>
                  <a:pt x="446865" y="2953286"/>
                </a:cubicBezTo>
                <a:cubicBezTo>
                  <a:pt x="434667" y="2961943"/>
                  <a:pt x="425492" y="2967502"/>
                  <a:pt x="419341" y="2969964"/>
                </a:cubicBezTo>
                <a:cubicBezTo>
                  <a:pt x="413189" y="2972426"/>
                  <a:pt x="407233" y="2973861"/>
                  <a:pt x="401472" y="2974271"/>
                </a:cubicBezTo>
                <a:cubicBezTo>
                  <a:pt x="395711" y="2974680"/>
                  <a:pt x="394815" y="2972810"/>
                  <a:pt x="398784" y="2968662"/>
                </a:cubicBezTo>
                <a:cubicBezTo>
                  <a:pt x="402753" y="2964513"/>
                  <a:pt x="407934" y="2959992"/>
                  <a:pt x="414327" y="2955100"/>
                </a:cubicBezTo>
                <a:cubicBezTo>
                  <a:pt x="420720" y="2950207"/>
                  <a:pt x="429529" y="2942728"/>
                  <a:pt x="440753" y="2932664"/>
                </a:cubicBezTo>
                <a:cubicBezTo>
                  <a:pt x="451978" y="2922599"/>
                  <a:pt x="459741" y="2915248"/>
                  <a:pt x="464045" y="2910609"/>
                </a:cubicBezTo>
                <a:cubicBezTo>
                  <a:pt x="462420" y="2908017"/>
                  <a:pt x="461242" y="2906486"/>
                  <a:pt x="460510" y="2906014"/>
                </a:cubicBezTo>
                <a:cubicBezTo>
                  <a:pt x="458402" y="2908408"/>
                  <a:pt x="452322" y="2913425"/>
                  <a:pt x="442270" y="2921065"/>
                </a:cubicBezTo>
                <a:cubicBezTo>
                  <a:pt x="432217" y="2928705"/>
                  <a:pt x="422243" y="2933941"/>
                  <a:pt x="412346" y="2936775"/>
                </a:cubicBezTo>
                <a:cubicBezTo>
                  <a:pt x="402449" y="2939609"/>
                  <a:pt x="403649" y="2935535"/>
                  <a:pt x="415946" y="2924553"/>
                </a:cubicBezTo>
                <a:cubicBezTo>
                  <a:pt x="428242" y="2913571"/>
                  <a:pt x="438434" y="2903751"/>
                  <a:pt x="446520" y="2895094"/>
                </a:cubicBezTo>
                <a:cubicBezTo>
                  <a:pt x="443532" y="2893321"/>
                  <a:pt x="441218" y="2891510"/>
                  <a:pt x="439581" y="2889662"/>
                </a:cubicBezTo>
                <a:cubicBezTo>
                  <a:pt x="428171" y="2898840"/>
                  <a:pt x="417527" y="2904442"/>
                  <a:pt x="407648" y="2906470"/>
                </a:cubicBezTo>
                <a:cubicBezTo>
                  <a:pt x="397770" y="2908498"/>
                  <a:pt x="397776" y="2905028"/>
                  <a:pt x="407667" y="2896061"/>
                </a:cubicBezTo>
                <a:cubicBezTo>
                  <a:pt x="417558" y="2887095"/>
                  <a:pt x="426385" y="2878922"/>
                  <a:pt x="434149" y="2871542"/>
                </a:cubicBezTo>
                <a:cubicBezTo>
                  <a:pt x="441913" y="2864163"/>
                  <a:pt x="447984" y="2858532"/>
                  <a:pt x="452362" y="2854650"/>
                </a:cubicBezTo>
                <a:cubicBezTo>
                  <a:pt x="445020" y="2855407"/>
                  <a:pt x="438400" y="2856374"/>
                  <a:pt x="432503" y="2857552"/>
                </a:cubicBezTo>
                <a:cubicBezTo>
                  <a:pt x="426605" y="2858731"/>
                  <a:pt x="420271" y="2856380"/>
                  <a:pt x="413499" y="2850501"/>
                </a:cubicBezTo>
                <a:cubicBezTo>
                  <a:pt x="406728" y="2844623"/>
                  <a:pt x="409202" y="2841683"/>
                  <a:pt x="420922" y="2841683"/>
                </a:cubicBezTo>
                <a:cubicBezTo>
                  <a:pt x="430819" y="2841683"/>
                  <a:pt x="442973" y="2840604"/>
                  <a:pt x="457385" y="2838446"/>
                </a:cubicBezTo>
                <a:cubicBezTo>
                  <a:pt x="465273" y="2831290"/>
                  <a:pt x="472547" y="2824624"/>
                  <a:pt x="479207" y="2818448"/>
                </a:cubicBezTo>
                <a:cubicBezTo>
                  <a:pt x="465068" y="2819204"/>
                  <a:pt x="455227" y="2820562"/>
                  <a:pt x="449683" y="2822522"/>
                </a:cubicBezTo>
                <a:cubicBezTo>
                  <a:pt x="444139" y="2824482"/>
                  <a:pt x="439891" y="2822429"/>
                  <a:pt x="436940" y="2816364"/>
                </a:cubicBezTo>
                <a:cubicBezTo>
                  <a:pt x="433988" y="2810299"/>
                  <a:pt x="434379" y="2806154"/>
                  <a:pt x="438112" y="2803928"/>
                </a:cubicBezTo>
                <a:cubicBezTo>
                  <a:pt x="441845" y="2801702"/>
                  <a:pt x="448461" y="2794365"/>
                  <a:pt x="457962" y="2781920"/>
                </a:cubicBezTo>
                <a:cubicBezTo>
                  <a:pt x="467462" y="2769474"/>
                  <a:pt x="471434" y="2759394"/>
                  <a:pt x="469877" y="2751680"/>
                </a:cubicBezTo>
                <a:cubicBezTo>
                  <a:pt x="469099" y="2747823"/>
                  <a:pt x="469980" y="2745782"/>
                  <a:pt x="472521" y="2745557"/>
                </a:cubicBezTo>
                <a:close/>
                <a:moveTo>
                  <a:pt x="1053702" y="2744452"/>
                </a:moveTo>
                <a:cubicBezTo>
                  <a:pt x="1056437" y="2743829"/>
                  <a:pt x="1061026" y="2745045"/>
                  <a:pt x="1067468" y="2748098"/>
                </a:cubicBezTo>
                <a:cubicBezTo>
                  <a:pt x="1080354" y="2754207"/>
                  <a:pt x="1084773" y="2759977"/>
                  <a:pt x="1080724" y="2765409"/>
                </a:cubicBezTo>
                <a:cubicBezTo>
                  <a:pt x="1076674" y="2770841"/>
                  <a:pt x="1073549" y="2776298"/>
                  <a:pt x="1071348" y="2781780"/>
                </a:cubicBezTo>
                <a:cubicBezTo>
                  <a:pt x="1069146" y="2787262"/>
                  <a:pt x="1066129" y="2793990"/>
                  <a:pt x="1062297" y="2801965"/>
                </a:cubicBezTo>
                <a:cubicBezTo>
                  <a:pt x="1072578" y="2800477"/>
                  <a:pt x="1082556" y="2798573"/>
                  <a:pt x="1092230" y="2796254"/>
                </a:cubicBezTo>
                <a:cubicBezTo>
                  <a:pt x="1101904" y="2793935"/>
                  <a:pt x="1111140" y="2791389"/>
                  <a:pt x="1119940" y="2788617"/>
                </a:cubicBezTo>
                <a:cubicBezTo>
                  <a:pt x="1128739" y="2785845"/>
                  <a:pt x="1136897" y="2787935"/>
                  <a:pt x="1144413" y="2794886"/>
                </a:cubicBezTo>
                <a:cubicBezTo>
                  <a:pt x="1151928" y="2801838"/>
                  <a:pt x="1147916" y="2807115"/>
                  <a:pt x="1132376" y="2810718"/>
                </a:cubicBezTo>
                <a:cubicBezTo>
                  <a:pt x="1116836" y="2814321"/>
                  <a:pt x="1102424" y="2817273"/>
                  <a:pt x="1089142" y="2819573"/>
                </a:cubicBezTo>
                <a:cubicBezTo>
                  <a:pt x="1075859" y="2821874"/>
                  <a:pt x="1064163" y="2823743"/>
                  <a:pt x="1054056" y="2825182"/>
                </a:cubicBezTo>
                <a:cubicBezTo>
                  <a:pt x="1042893" y="2847506"/>
                  <a:pt x="1030460" y="2868565"/>
                  <a:pt x="1016756" y="2888360"/>
                </a:cubicBezTo>
                <a:cubicBezTo>
                  <a:pt x="1016756" y="2914870"/>
                  <a:pt x="1016642" y="2935617"/>
                  <a:pt x="1016415" y="2950602"/>
                </a:cubicBezTo>
                <a:lnTo>
                  <a:pt x="1016204" y="2961012"/>
                </a:lnTo>
                <a:lnTo>
                  <a:pt x="1016830" y="2960532"/>
                </a:lnTo>
                <a:cubicBezTo>
                  <a:pt x="1023192" y="2959955"/>
                  <a:pt x="1046081" y="2957069"/>
                  <a:pt x="1085496" y="2951872"/>
                </a:cubicBezTo>
                <a:lnTo>
                  <a:pt x="1085496" y="2910684"/>
                </a:lnTo>
                <a:cubicBezTo>
                  <a:pt x="1067239" y="2913797"/>
                  <a:pt x="1053919" y="2912646"/>
                  <a:pt x="1045535" y="2907233"/>
                </a:cubicBezTo>
                <a:cubicBezTo>
                  <a:pt x="1037151" y="2901819"/>
                  <a:pt x="1037387" y="2898297"/>
                  <a:pt x="1046242" y="2896666"/>
                </a:cubicBezTo>
                <a:cubicBezTo>
                  <a:pt x="1055097" y="2895035"/>
                  <a:pt x="1068182" y="2892496"/>
                  <a:pt x="1085496" y="2889048"/>
                </a:cubicBezTo>
                <a:cubicBezTo>
                  <a:pt x="1084739" y="2861440"/>
                  <a:pt x="1082993" y="2845104"/>
                  <a:pt x="1080258" y="2840037"/>
                </a:cubicBezTo>
                <a:cubicBezTo>
                  <a:pt x="1077524" y="2834971"/>
                  <a:pt x="1078141" y="2831641"/>
                  <a:pt x="1082110" y="2830047"/>
                </a:cubicBezTo>
                <a:cubicBezTo>
                  <a:pt x="1086078" y="2828453"/>
                  <a:pt x="1092912" y="2829632"/>
                  <a:pt x="1102611" y="2833582"/>
                </a:cubicBezTo>
                <a:cubicBezTo>
                  <a:pt x="1112309" y="2837532"/>
                  <a:pt x="1115974" y="2842372"/>
                  <a:pt x="1113605" y="2848102"/>
                </a:cubicBezTo>
                <a:cubicBezTo>
                  <a:pt x="1111236" y="2853831"/>
                  <a:pt x="1109698" y="2865694"/>
                  <a:pt x="1108992" y="2883690"/>
                </a:cubicBezTo>
                <a:cubicBezTo>
                  <a:pt x="1118132" y="2882289"/>
                  <a:pt x="1126774" y="2880187"/>
                  <a:pt x="1134916" y="2877384"/>
                </a:cubicBezTo>
                <a:cubicBezTo>
                  <a:pt x="1143058" y="2874581"/>
                  <a:pt x="1150304" y="2876171"/>
                  <a:pt x="1156654" y="2882155"/>
                </a:cubicBezTo>
                <a:cubicBezTo>
                  <a:pt x="1163004" y="2888140"/>
                  <a:pt x="1161258" y="2893017"/>
                  <a:pt x="1151417" y="2896787"/>
                </a:cubicBezTo>
                <a:cubicBezTo>
                  <a:pt x="1141576" y="2900557"/>
                  <a:pt x="1127372" y="2903869"/>
                  <a:pt x="1108806" y="2906721"/>
                </a:cubicBezTo>
                <a:cubicBezTo>
                  <a:pt x="1108148" y="2920947"/>
                  <a:pt x="1107820" y="2935061"/>
                  <a:pt x="1107820" y="2949063"/>
                </a:cubicBezTo>
                <a:cubicBezTo>
                  <a:pt x="1126436" y="2946830"/>
                  <a:pt x="1142832" y="2944716"/>
                  <a:pt x="1157007" y="2942719"/>
                </a:cubicBezTo>
                <a:cubicBezTo>
                  <a:pt x="1171183" y="2940722"/>
                  <a:pt x="1182094" y="2944611"/>
                  <a:pt x="1189740" y="2954383"/>
                </a:cubicBezTo>
                <a:cubicBezTo>
                  <a:pt x="1197386" y="2964157"/>
                  <a:pt x="1195516" y="2968848"/>
                  <a:pt x="1184131" y="2968457"/>
                </a:cubicBezTo>
                <a:cubicBezTo>
                  <a:pt x="1172746" y="2968066"/>
                  <a:pt x="1160716" y="2967484"/>
                  <a:pt x="1148040" y="2966708"/>
                </a:cubicBezTo>
                <a:cubicBezTo>
                  <a:pt x="1135365" y="2965933"/>
                  <a:pt x="1116604" y="2967298"/>
                  <a:pt x="1091756" y="2970801"/>
                </a:cubicBezTo>
                <a:cubicBezTo>
                  <a:pt x="1066907" y="2974305"/>
                  <a:pt x="1050589" y="2977027"/>
                  <a:pt x="1042800" y="2978968"/>
                </a:cubicBezTo>
                <a:cubicBezTo>
                  <a:pt x="1035012" y="2980909"/>
                  <a:pt x="1027146" y="2978466"/>
                  <a:pt x="1019202" y="2971638"/>
                </a:cubicBezTo>
                <a:lnTo>
                  <a:pt x="1015808" y="2967547"/>
                </a:lnTo>
                <a:lnTo>
                  <a:pt x="1014318" y="2984398"/>
                </a:lnTo>
                <a:cubicBezTo>
                  <a:pt x="1013298" y="2990790"/>
                  <a:pt x="1011869" y="2996663"/>
                  <a:pt x="1010030" y="3002018"/>
                </a:cubicBezTo>
                <a:cubicBezTo>
                  <a:pt x="1006353" y="3012727"/>
                  <a:pt x="1001668" y="3012479"/>
                  <a:pt x="995975" y="3001274"/>
                </a:cubicBezTo>
                <a:cubicBezTo>
                  <a:pt x="990282" y="2990068"/>
                  <a:pt x="988797" y="2980292"/>
                  <a:pt x="991520" y="2971945"/>
                </a:cubicBezTo>
                <a:cubicBezTo>
                  <a:pt x="994242" y="2963599"/>
                  <a:pt x="995281" y="2943178"/>
                  <a:pt x="994636" y="2910684"/>
                </a:cubicBezTo>
                <a:cubicBezTo>
                  <a:pt x="988311" y="2921003"/>
                  <a:pt x="979223" y="2931101"/>
                  <a:pt x="967372" y="2940980"/>
                </a:cubicBezTo>
                <a:cubicBezTo>
                  <a:pt x="955522" y="2950858"/>
                  <a:pt x="944425" y="2957618"/>
                  <a:pt x="934082" y="2961257"/>
                </a:cubicBezTo>
                <a:cubicBezTo>
                  <a:pt x="923738" y="2964898"/>
                  <a:pt x="922312" y="2962653"/>
                  <a:pt x="929802" y="2954523"/>
                </a:cubicBezTo>
                <a:cubicBezTo>
                  <a:pt x="937294" y="2946393"/>
                  <a:pt x="946502" y="2936865"/>
                  <a:pt x="957429" y="2925939"/>
                </a:cubicBezTo>
                <a:cubicBezTo>
                  <a:pt x="968355" y="2915012"/>
                  <a:pt x="980305" y="2900396"/>
                  <a:pt x="993278" y="2882090"/>
                </a:cubicBezTo>
                <a:cubicBezTo>
                  <a:pt x="993278" y="2878109"/>
                  <a:pt x="992500" y="2872516"/>
                  <a:pt x="990943" y="2865310"/>
                </a:cubicBezTo>
                <a:cubicBezTo>
                  <a:pt x="989386" y="2858104"/>
                  <a:pt x="994964" y="2858005"/>
                  <a:pt x="1007677" y="2865012"/>
                </a:cubicBezTo>
                <a:cubicBezTo>
                  <a:pt x="1010728" y="2861341"/>
                  <a:pt x="1018380" y="2848933"/>
                  <a:pt x="1030634" y="2827787"/>
                </a:cubicBezTo>
                <a:cubicBezTo>
                  <a:pt x="1023316" y="2830118"/>
                  <a:pt x="1016486" y="2831675"/>
                  <a:pt x="1010142" y="2832456"/>
                </a:cubicBezTo>
                <a:cubicBezTo>
                  <a:pt x="1003798" y="2833237"/>
                  <a:pt x="996676" y="2830366"/>
                  <a:pt x="988776" y="2823843"/>
                </a:cubicBezTo>
                <a:cubicBezTo>
                  <a:pt x="980875" y="2817319"/>
                  <a:pt x="982454" y="2813806"/>
                  <a:pt x="993510" y="2813304"/>
                </a:cubicBezTo>
                <a:cubicBezTo>
                  <a:pt x="1004567" y="2812801"/>
                  <a:pt x="1019112" y="2811112"/>
                  <a:pt x="1037145" y="2808234"/>
                </a:cubicBezTo>
                <a:cubicBezTo>
                  <a:pt x="1048369" y="2779238"/>
                  <a:pt x="1053008" y="2760439"/>
                  <a:pt x="1051060" y="2751838"/>
                </a:cubicBezTo>
                <a:cubicBezTo>
                  <a:pt x="1050087" y="2747537"/>
                  <a:pt x="1050967" y="2745075"/>
                  <a:pt x="1053702" y="2744452"/>
                </a:cubicBezTo>
                <a:close/>
                <a:moveTo>
                  <a:pt x="748558" y="2740806"/>
                </a:moveTo>
                <a:cubicBezTo>
                  <a:pt x="753711" y="2742052"/>
                  <a:pt x="760542" y="2744592"/>
                  <a:pt x="769050" y="2748424"/>
                </a:cubicBezTo>
                <a:cubicBezTo>
                  <a:pt x="777558" y="2752256"/>
                  <a:pt x="779951" y="2755667"/>
                  <a:pt x="776230" y="2758656"/>
                </a:cubicBezTo>
                <a:cubicBezTo>
                  <a:pt x="772510" y="2761645"/>
                  <a:pt x="767908" y="2765335"/>
                  <a:pt x="762427" y="2769725"/>
                </a:cubicBezTo>
                <a:cubicBezTo>
                  <a:pt x="756945" y="2774115"/>
                  <a:pt x="745901" y="2782531"/>
                  <a:pt x="729294" y="2794970"/>
                </a:cubicBezTo>
                <a:cubicBezTo>
                  <a:pt x="742329" y="2792787"/>
                  <a:pt x="753838" y="2790161"/>
                  <a:pt x="763822" y="2787091"/>
                </a:cubicBezTo>
                <a:cubicBezTo>
                  <a:pt x="773806" y="2784022"/>
                  <a:pt x="780925" y="2781064"/>
                  <a:pt x="785179" y="2778217"/>
                </a:cubicBezTo>
                <a:cubicBezTo>
                  <a:pt x="789433" y="2775371"/>
                  <a:pt x="794918" y="2774990"/>
                  <a:pt x="801634" y="2777073"/>
                </a:cubicBezTo>
                <a:cubicBezTo>
                  <a:pt x="808350" y="2779157"/>
                  <a:pt x="814120" y="2782047"/>
                  <a:pt x="818944" y="2785743"/>
                </a:cubicBezTo>
                <a:cubicBezTo>
                  <a:pt x="823769" y="2789439"/>
                  <a:pt x="824209" y="2794651"/>
                  <a:pt x="820265" y="2801379"/>
                </a:cubicBezTo>
                <a:cubicBezTo>
                  <a:pt x="816321" y="2808107"/>
                  <a:pt x="813596" y="2817487"/>
                  <a:pt x="812089" y="2829517"/>
                </a:cubicBezTo>
                <a:cubicBezTo>
                  <a:pt x="810582" y="2841547"/>
                  <a:pt x="809828" y="2852598"/>
                  <a:pt x="809828" y="2862668"/>
                </a:cubicBezTo>
                <a:cubicBezTo>
                  <a:pt x="809444" y="2860237"/>
                  <a:pt x="812827" y="2854880"/>
                  <a:pt x="819977" y="2846595"/>
                </a:cubicBezTo>
                <a:cubicBezTo>
                  <a:pt x="827126" y="2838310"/>
                  <a:pt x="830702" y="2831241"/>
                  <a:pt x="830702" y="2825387"/>
                </a:cubicBezTo>
                <a:cubicBezTo>
                  <a:pt x="830702" y="2816780"/>
                  <a:pt x="836757" y="2816879"/>
                  <a:pt x="848868" y="2825684"/>
                </a:cubicBezTo>
                <a:cubicBezTo>
                  <a:pt x="860979" y="2834490"/>
                  <a:pt x="863270" y="2841612"/>
                  <a:pt x="855742" y="2847051"/>
                </a:cubicBezTo>
                <a:cubicBezTo>
                  <a:pt x="848214" y="2852489"/>
                  <a:pt x="841210" y="2858070"/>
                  <a:pt x="834729" y="2863794"/>
                </a:cubicBezTo>
                <a:cubicBezTo>
                  <a:pt x="828249" y="2869517"/>
                  <a:pt x="819949" y="2877074"/>
                  <a:pt x="809828" y="2886462"/>
                </a:cubicBezTo>
                <a:cubicBezTo>
                  <a:pt x="809828" y="2928345"/>
                  <a:pt x="810018" y="2954009"/>
                  <a:pt x="810396" y="2963453"/>
                </a:cubicBezTo>
                <a:cubicBezTo>
                  <a:pt x="810774" y="2972897"/>
                  <a:pt x="810343" y="2981542"/>
                  <a:pt x="809103" y="2989386"/>
                </a:cubicBezTo>
                <a:cubicBezTo>
                  <a:pt x="807863" y="2997231"/>
                  <a:pt x="802740" y="3004945"/>
                  <a:pt x="793736" y="3012529"/>
                </a:cubicBezTo>
                <a:cubicBezTo>
                  <a:pt x="784732" y="3020113"/>
                  <a:pt x="778602" y="3019958"/>
                  <a:pt x="775347" y="3012064"/>
                </a:cubicBezTo>
                <a:cubicBezTo>
                  <a:pt x="772091" y="3004170"/>
                  <a:pt x="765912" y="2995392"/>
                  <a:pt x="756808" y="2985730"/>
                </a:cubicBezTo>
                <a:cubicBezTo>
                  <a:pt x="747705" y="2976069"/>
                  <a:pt x="749029" y="2973186"/>
                  <a:pt x="760780" y="2977080"/>
                </a:cubicBezTo>
                <a:cubicBezTo>
                  <a:pt x="772532" y="2980974"/>
                  <a:pt x="779545" y="2982019"/>
                  <a:pt x="781821" y="2980214"/>
                </a:cubicBezTo>
                <a:cubicBezTo>
                  <a:pt x="784097" y="2978410"/>
                  <a:pt x="785616" y="2972544"/>
                  <a:pt x="786379" y="2962616"/>
                </a:cubicBezTo>
                <a:cubicBezTo>
                  <a:pt x="787142" y="2952688"/>
                  <a:pt x="787523" y="2943525"/>
                  <a:pt x="787523" y="2935129"/>
                </a:cubicBezTo>
                <a:lnTo>
                  <a:pt x="787523" y="2904842"/>
                </a:lnTo>
                <a:cubicBezTo>
                  <a:pt x="779784" y="2915136"/>
                  <a:pt x="770426" y="2925185"/>
                  <a:pt x="759450" y="2934989"/>
                </a:cubicBezTo>
                <a:cubicBezTo>
                  <a:pt x="748474" y="2944793"/>
                  <a:pt x="737889" y="2953227"/>
                  <a:pt x="727694" y="2960290"/>
                </a:cubicBezTo>
                <a:cubicBezTo>
                  <a:pt x="717499" y="2967353"/>
                  <a:pt x="707435" y="2973269"/>
                  <a:pt x="697500" y="2978038"/>
                </a:cubicBezTo>
                <a:cubicBezTo>
                  <a:pt x="687566" y="2982807"/>
                  <a:pt x="673235" y="2987560"/>
                  <a:pt x="654508" y="2992297"/>
                </a:cubicBezTo>
                <a:cubicBezTo>
                  <a:pt x="635780" y="2997035"/>
                  <a:pt x="635185" y="2994428"/>
                  <a:pt x="652722" y="2984475"/>
                </a:cubicBezTo>
                <a:cubicBezTo>
                  <a:pt x="670259" y="2974522"/>
                  <a:pt x="685805" y="2965093"/>
                  <a:pt x="699361" y="2956188"/>
                </a:cubicBezTo>
                <a:cubicBezTo>
                  <a:pt x="712916" y="2947283"/>
                  <a:pt x="725058" y="2938422"/>
                  <a:pt x="735786" y="2929604"/>
                </a:cubicBezTo>
                <a:cubicBezTo>
                  <a:pt x="746514" y="2920786"/>
                  <a:pt x="759866" y="2909028"/>
                  <a:pt x="775840" y="2894331"/>
                </a:cubicBezTo>
                <a:cubicBezTo>
                  <a:pt x="751506" y="2899565"/>
                  <a:pt x="730807" y="2903968"/>
                  <a:pt x="713741" y="2907540"/>
                </a:cubicBezTo>
                <a:cubicBezTo>
                  <a:pt x="696676" y="2911112"/>
                  <a:pt x="684438" y="2913890"/>
                  <a:pt x="677027" y="2915874"/>
                </a:cubicBezTo>
                <a:cubicBezTo>
                  <a:pt x="669617" y="2917859"/>
                  <a:pt x="664237" y="2918172"/>
                  <a:pt x="660889" y="2916814"/>
                </a:cubicBezTo>
                <a:cubicBezTo>
                  <a:pt x="657540" y="2915456"/>
                  <a:pt x="652905" y="2910957"/>
                  <a:pt x="646983" y="2903317"/>
                </a:cubicBezTo>
                <a:cubicBezTo>
                  <a:pt x="641060" y="2895677"/>
                  <a:pt x="641826" y="2892446"/>
                  <a:pt x="649280" y="2893624"/>
                </a:cubicBezTo>
                <a:cubicBezTo>
                  <a:pt x="656734" y="2894803"/>
                  <a:pt x="664972" y="2895014"/>
                  <a:pt x="673995" y="2894257"/>
                </a:cubicBezTo>
                <a:cubicBezTo>
                  <a:pt x="683018" y="2893501"/>
                  <a:pt x="695956" y="2891715"/>
                  <a:pt x="712811" y="2888899"/>
                </a:cubicBezTo>
                <a:cubicBezTo>
                  <a:pt x="712811" y="2866166"/>
                  <a:pt x="712430" y="2848148"/>
                  <a:pt x="711667" y="2834847"/>
                </a:cubicBezTo>
                <a:cubicBezTo>
                  <a:pt x="710904" y="2821545"/>
                  <a:pt x="708374" y="2810994"/>
                  <a:pt x="704077" y="2803193"/>
                </a:cubicBezTo>
                <a:cubicBezTo>
                  <a:pt x="699779" y="2795392"/>
                  <a:pt x="700378" y="2791491"/>
                  <a:pt x="705872" y="2791491"/>
                </a:cubicBezTo>
                <a:cubicBezTo>
                  <a:pt x="710349" y="2791491"/>
                  <a:pt x="714541" y="2792260"/>
                  <a:pt x="718448" y="2793798"/>
                </a:cubicBezTo>
                <a:cubicBezTo>
                  <a:pt x="736481" y="2769651"/>
                  <a:pt x="744719" y="2754470"/>
                  <a:pt x="743163" y="2748257"/>
                </a:cubicBezTo>
                <a:cubicBezTo>
                  <a:pt x="741606" y="2742043"/>
                  <a:pt x="743405" y="2739559"/>
                  <a:pt x="748558" y="2740806"/>
                </a:cubicBezTo>
                <a:close/>
                <a:moveTo>
                  <a:pt x="2192693" y="2401568"/>
                </a:moveTo>
                <a:cubicBezTo>
                  <a:pt x="2196138" y="2401012"/>
                  <a:pt x="2199945" y="2401270"/>
                  <a:pt x="2204116" y="2402343"/>
                </a:cubicBezTo>
                <a:cubicBezTo>
                  <a:pt x="2212456" y="2404489"/>
                  <a:pt x="2217904" y="2409000"/>
                  <a:pt x="2220459" y="2415877"/>
                </a:cubicBezTo>
                <a:cubicBezTo>
                  <a:pt x="2223014" y="2422754"/>
                  <a:pt x="2222654" y="2431358"/>
                  <a:pt x="2219380" y="2441689"/>
                </a:cubicBezTo>
                <a:cubicBezTo>
                  <a:pt x="2216106" y="2452021"/>
                  <a:pt x="2210158" y="2461902"/>
                  <a:pt x="2201539" y="2471334"/>
                </a:cubicBezTo>
                <a:cubicBezTo>
                  <a:pt x="2192919" y="2480766"/>
                  <a:pt x="2184610" y="2485900"/>
                  <a:pt x="2176610" y="2486738"/>
                </a:cubicBezTo>
                <a:cubicBezTo>
                  <a:pt x="2168611" y="2487575"/>
                  <a:pt x="2167048" y="2485426"/>
                  <a:pt x="2171922" y="2480291"/>
                </a:cubicBezTo>
                <a:cubicBezTo>
                  <a:pt x="2176796" y="2475157"/>
                  <a:pt x="2181289" y="2469976"/>
                  <a:pt x="2185400" y="2464748"/>
                </a:cubicBezTo>
                <a:cubicBezTo>
                  <a:pt x="2189512" y="2459521"/>
                  <a:pt x="2193087" y="2453261"/>
                  <a:pt x="2196125" y="2445968"/>
                </a:cubicBezTo>
                <a:cubicBezTo>
                  <a:pt x="2190656" y="2445968"/>
                  <a:pt x="2186058" y="2444570"/>
                  <a:pt x="2182331" y="2441773"/>
                </a:cubicBezTo>
                <a:cubicBezTo>
                  <a:pt x="2178604" y="2438976"/>
                  <a:pt x="2176080" y="2435317"/>
                  <a:pt x="2174759" y="2430797"/>
                </a:cubicBezTo>
                <a:cubicBezTo>
                  <a:pt x="2173438" y="2426276"/>
                  <a:pt x="2173196" y="2422053"/>
                  <a:pt x="2174034" y="2418128"/>
                </a:cubicBezTo>
                <a:cubicBezTo>
                  <a:pt x="2174871" y="2414203"/>
                  <a:pt x="2178009" y="2410054"/>
                  <a:pt x="2183447" y="2405682"/>
                </a:cubicBezTo>
                <a:cubicBezTo>
                  <a:pt x="2186166" y="2403496"/>
                  <a:pt x="2189248" y="2402125"/>
                  <a:pt x="2192693" y="2401568"/>
                </a:cubicBezTo>
                <a:close/>
                <a:moveTo>
                  <a:pt x="1391009" y="2400501"/>
                </a:moveTo>
                <a:cubicBezTo>
                  <a:pt x="1394536" y="2400917"/>
                  <a:pt x="1400248" y="2402957"/>
                  <a:pt x="1408146" y="2406622"/>
                </a:cubicBezTo>
                <a:cubicBezTo>
                  <a:pt x="1423940" y="2413951"/>
                  <a:pt x="1434470" y="2422779"/>
                  <a:pt x="1439734" y="2433104"/>
                </a:cubicBezTo>
                <a:cubicBezTo>
                  <a:pt x="1444999" y="2443429"/>
                  <a:pt x="1445430" y="2452241"/>
                  <a:pt x="1441027" y="2459539"/>
                </a:cubicBezTo>
                <a:cubicBezTo>
                  <a:pt x="1436624" y="2466838"/>
                  <a:pt x="1431486" y="2468150"/>
                  <a:pt x="1425614" y="2463474"/>
                </a:cubicBezTo>
                <a:cubicBezTo>
                  <a:pt x="1419742" y="2458798"/>
                  <a:pt x="1412012" y="2449273"/>
                  <a:pt x="1402425" y="2434899"/>
                </a:cubicBezTo>
                <a:cubicBezTo>
                  <a:pt x="1393818" y="2420053"/>
                  <a:pt x="1388670" y="2409797"/>
                  <a:pt x="1386984" y="2404129"/>
                </a:cubicBezTo>
                <a:cubicBezTo>
                  <a:pt x="1386140" y="2401295"/>
                  <a:pt x="1387482" y="2400086"/>
                  <a:pt x="1391009" y="2400501"/>
                </a:cubicBezTo>
                <a:close/>
                <a:moveTo>
                  <a:pt x="508134" y="2360384"/>
                </a:moveTo>
                <a:cubicBezTo>
                  <a:pt x="510902" y="2360811"/>
                  <a:pt x="514533" y="2361980"/>
                  <a:pt x="519028" y="2363889"/>
                </a:cubicBezTo>
                <a:cubicBezTo>
                  <a:pt x="537005" y="2371529"/>
                  <a:pt x="550257" y="2379628"/>
                  <a:pt x="558783" y="2388185"/>
                </a:cubicBezTo>
                <a:cubicBezTo>
                  <a:pt x="567310" y="2396743"/>
                  <a:pt x="570392" y="2408513"/>
                  <a:pt x="568029" y="2423495"/>
                </a:cubicBezTo>
                <a:cubicBezTo>
                  <a:pt x="565667" y="2438477"/>
                  <a:pt x="557509" y="2437705"/>
                  <a:pt x="543556" y="2421179"/>
                </a:cubicBezTo>
                <a:cubicBezTo>
                  <a:pt x="529604" y="2404653"/>
                  <a:pt x="517257" y="2389779"/>
                  <a:pt x="506517" y="2376558"/>
                </a:cubicBezTo>
                <a:cubicBezTo>
                  <a:pt x="499289" y="2364494"/>
                  <a:pt x="499828" y="2359102"/>
                  <a:pt x="508134" y="2360384"/>
                </a:cubicBezTo>
                <a:close/>
                <a:moveTo>
                  <a:pt x="455015" y="2356313"/>
                </a:moveTo>
                <a:cubicBezTo>
                  <a:pt x="458368" y="2356236"/>
                  <a:pt x="463276" y="2358228"/>
                  <a:pt x="469738" y="2362289"/>
                </a:cubicBezTo>
                <a:cubicBezTo>
                  <a:pt x="480044" y="2370735"/>
                  <a:pt x="483272" y="2376890"/>
                  <a:pt x="479421" y="2380753"/>
                </a:cubicBezTo>
                <a:cubicBezTo>
                  <a:pt x="475570" y="2384617"/>
                  <a:pt x="467958" y="2393996"/>
                  <a:pt x="456585" y="2408891"/>
                </a:cubicBezTo>
                <a:cubicBezTo>
                  <a:pt x="445212" y="2423787"/>
                  <a:pt x="431743" y="2435051"/>
                  <a:pt x="416178" y="2442684"/>
                </a:cubicBezTo>
                <a:cubicBezTo>
                  <a:pt x="400613" y="2450318"/>
                  <a:pt x="398136" y="2448315"/>
                  <a:pt x="408746" y="2436676"/>
                </a:cubicBezTo>
                <a:cubicBezTo>
                  <a:pt x="419356" y="2425036"/>
                  <a:pt x="428698" y="2411914"/>
                  <a:pt x="436772" y="2397311"/>
                </a:cubicBezTo>
                <a:cubicBezTo>
                  <a:pt x="444846" y="2382707"/>
                  <a:pt x="449128" y="2371188"/>
                  <a:pt x="449618" y="2362754"/>
                </a:cubicBezTo>
                <a:cubicBezTo>
                  <a:pt x="449863" y="2358538"/>
                  <a:pt x="451662" y="2356391"/>
                  <a:pt x="455015" y="2356313"/>
                </a:cubicBezTo>
                <a:close/>
                <a:moveTo>
                  <a:pt x="173586" y="2328747"/>
                </a:moveTo>
                <a:cubicBezTo>
                  <a:pt x="176858" y="2327519"/>
                  <a:pt x="184527" y="2329293"/>
                  <a:pt x="196592" y="2334068"/>
                </a:cubicBezTo>
                <a:cubicBezTo>
                  <a:pt x="220720" y="2343618"/>
                  <a:pt x="238059" y="2352647"/>
                  <a:pt x="248607" y="2361155"/>
                </a:cubicBezTo>
                <a:cubicBezTo>
                  <a:pt x="259155" y="2369663"/>
                  <a:pt x="264184" y="2380478"/>
                  <a:pt x="263694" y="2393599"/>
                </a:cubicBezTo>
                <a:cubicBezTo>
                  <a:pt x="263204" y="2406721"/>
                  <a:pt x="257540" y="2408764"/>
                  <a:pt x="246700" y="2399729"/>
                </a:cubicBezTo>
                <a:cubicBezTo>
                  <a:pt x="235860" y="2390694"/>
                  <a:pt x="224571" y="2381550"/>
                  <a:pt x="212832" y="2372298"/>
                </a:cubicBezTo>
                <a:cubicBezTo>
                  <a:pt x="201094" y="2363046"/>
                  <a:pt x="189134" y="2352758"/>
                  <a:pt x="176956" y="2341435"/>
                </a:cubicBezTo>
                <a:cubicBezTo>
                  <a:pt x="171436" y="2334204"/>
                  <a:pt x="170313" y="2329975"/>
                  <a:pt x="173586" y="2328747"/>
                </a:cubicBezTo>
                <a:close/>
                <a:moveTo>
                  <a:pt x="1626653" y="2323389"/>
                </a:moveTo>
                <a:cubicBezTo>
                  <a:pt x="1620824" y="2324134"/>
                  <a:pt x="1610610" y="2325529"/>
                  <a:pt x="1596013" y="2327575"/>
                </a:cubicBezTo>
                <a:cubicBezTo>
                  <a:pt x="1598295" y="2347729"/>
                  <a:pt x="1599830" y="2364488"/>
                  <a:pt x="1600618" y="2377851"/>
                </a:cubicBezTo>
                <a:cubicBezTo>
                  <a:pt x="1601405" y="2391215"/>
                  <a:pt x="1602134" y="2402597"/>
                  <a:pt x="1602803" y="2411998"/>
                </a:cubicBezTo>
                <a:cubicBezTo>
                  <a:pt x="1608409" y="2411998"/>
                  <a:pt x="1618939" y="2411322"/>
                  <a:pt x="1634392" y="2409970"/>
                </a:cubicBezTo>
                <a:cubicBezTo>
                  <a:pt x="1634392" y="2373631"/>
                  <a:pt x="1633630" y="2351078"/>
                  <a:pt x="1632104" y="2342309"/>
                </a:cubicBezTo>
                <a:cubicBezTo>
                  <a:pt x="1630578" y="2333541"/>
                  <a:pt x="1628761" y="2327234"/>
                  <a:pt x="1626653" y="2323389"/>
                </a:cubicBezTo>
                <a:close/>
                <a:moveTo>
                  <a:pt x="1684361" y="2317548"/>
                </a:moveTo>
                <a:cubicBezTo>
                  <a:pt x="1669590" y="2319073"/>
                  <a:pt x="1657262" y="2320382"/>
                  <a:pt x="1647377" y="2321473"/>
                </a:cubicBezTo>
                <a:cubicBezTo>
                  <a:pt x="1649622" y="2322304"/>
                  <a:pt x="1650962" y="2323573"/>
                  <a:pt x="1651396" y="2325278"/>
                </a:cubicBezTo>
                <a:cubicBezTo>
                  <a:pt x="1651830" y="2326983"/>
                  <a:pt x="1652047" y="2330589"/>
                  <a:pt x="1652047" y="2336096"/>
                </a:cubicBezTo>
                <a:cubicBezTo>
                  <a:pt x="1656772" y="2336170"/>
                  <a:pt x="1662458" y="2335020"/>
                  <a:pt x="1669106" y="2332645"/>
                </a:cubicBezTo>
                <a:cubicBezTo>
                  <a:pt x="1675754" y="2330270"/>
                  <a:pt x="1680994" y="2332037"/>
                  <a:pt x="1684826" y="2337947"/>
                </a:cubicBezTo>
                <a:cubicBezTo>
                  <a:pt x="1688658" y="2343857"/>
                  <a:pt x="1686150" y="2347773"/>
                  <a:pt x="1677301" y="2349695"/>
                </a:cubicBezTo>
                <a:cubicBezTo>
                  <a:pt x="1668452" y="2351617"/>
                  <a:pt x="1660034" y="2352578"/>
                  <a:pt x="1652047" y="2352578"/>
                </a:cubicBezTo>
                <a:lnTo>
                  <a:pt x="1652047" y="2368782"/>
                </a:lnTo>
                <a:cubicBezTo>
                  <a:pt x="1656735" y="2368869"/>
                  <a:pt x="1662009" y="2367917"/>
                  <a:pt x="1667869" y="2365926"/>
                </a:cubicBezTo>
                <a:cubicBezTo>
                  <a:pt x="1673729" y="2363936"/>
                  <a:pt x="1678588" y="2365629"/>
                  <a:pt x="1682445" y="2371005"/>
                </a:cubicBezTo>
                <a:cubicBezTo>
                  <a:pt x="1686302" y="2376382"/>
                  <a:pt x="1684432" y="2380298"/>
                  <a:pt x="1676836" y="2382753"/>
                </a:cubicBezTo>
                <a:cubicBezTo>
                  <a:pt x="1669240" y="2385209"/>
                  <a:pt x="1660976" y="2386437"/>
                  <a:pt x="1652047" y="2386437"/>
                </a:cubicBezTo>
                <a:lnTo>
                  <a:pt x="1652047" y="2407310"/>
                </a:lnTo>
                <a:lnTo>
                  <a:pt x="1683598" y="2404222"/>
                </a:lnTo>
                <a:cubicBezTo>
                  <a:pt x="1685037" y="2389004"/>
                  <a:pt x="1685952" y="2372214"/>
                  <a:pt x="1686342" y="2353853"/>
                </a:cubicBezTo>
                <a:cubicBezTo>
                  <a:pt x="1686733" y="2335491"/>
                  <a:pt x="1686073" y="2323389"/>
                  <a:pt x="1684361" y="2317548"/>
                </a:cubicBezTo>
                <a:close/>
                <a:moveTo>
                  <a:pt x="812398" y="2315050"/>
                </a:moveTo>
                <a:cubicBezTo>
                  <a:pt x="809535" y="2314576"/>
                  <a:pt x="805240" y="2314826"/>
                  <a:pt x="799513" y="2315799"/>
                </a:cubicBezTo>
                <a:cubicBezTo>
                  <a:pt x="788059" y="2317746"/>
                  <a:pt x="771263" y="2320847"/>
                  <a:pt x="749125" y="2325101"/>
                </a:cubicBezTo>
                <a:cubicBezTo>
                  <a:pt x="749882" y="2336610"/>
                  <a:pt x="749497" y="2346501"/>
                  <a:pt x="747972" y="2354774"/>
                </a:cubicBezTo>
                <a:cubicBezTo>
                  <a:pt x="763710" y="2354054"/>
                  <a:pt x="785904" y="2350396"/>
                  <a:pt x="814554" y="2343798"/>
                </a:cubicBezTo>
                <a:cubicBezTo>
                  <a:pt x="815980" y="2333070"/>
                  <a:pt x="816693" y="2324686"/>
                  <a:pt x="816693" y="2318646"/>
                </a:cubicBezTo>
                <a:cubicBezTo>
                  <a:pt x="816693" y="2316723"/>
                  <a:pt x="815262" y="2315525"/>
                  <a:pt x="812398" y="2315050"/>
                </a:cubicBezTo>
                <a:close/>
                <a:moveTo>
                  <a:pt x="1745790" y="2310767"/>
                </a:moveTo>
                <a:cubicBezTo>
                  <a:pt x="1742230" y="2309843"/>
                  <a:pt x="1728880" y="2311012"/>
                  <a:pt x="1705736" y="2314274"/>
                </a:cubicBezTo>
                <a:cubicBezTo>
                  <a:pt x="1713525" y="2320277"/>
                  <a:pt x="1716226" y="2325424"/>
                  <a:pt x="1713838" y="2329715"/>
                </a:cubicBezTo>
                <a:cubicBezTo>
                  <a:pt x="1711451" y="2334006"/>
                  <a:pt x="1709488" y="2341733"/>
                  <a:pt x="1707950" y="2352895"/>
                </a:cubicBezTo>
                <a:cubicBezTo>
                  <a:pt x="1706412" y="2364057"/>
                  <a:pt x="1704900" y="2380248"/>
                  <a:pt x="1703411" y="2401468"/>
                </a:cubicBezTo>
                <a:cubicBezTo>
                  <a:pt x="1715243" y="2399906"/>
                  <a:pt x="1723692" y="2400008"/>
                  <a:pt x="1728758" y="2401775"/>
                </a:cubicBezTo>
                <a:cubicBezTo>
                  <a:pt x="1733825" y="2403543"/>
                  <a:pt x="1736844" y="2406073"/>
                  <a:pt x="1737818" y="2409366"/>
                </a:cubicBezTo>
                <a:cubicBezTo>
                  <a:pt x="1738792" y="2412658"/>
                  <a:pt x="1740671" y="2408079"/>
                  <a:pt x="1743455" y="2395627"/>
                </a:cubicBezTo>
                <a:cubicBezTo>
                  <a:pt x="1746239" y="2383175"/>
                  <a:pt x="1748214" y="2370311"/>
                  <a:pt x="1749380" y="2357034"/>
                </a:cubicBezTo>
                <a:cubicBezTo>
                  <a:pt x="1750546" y="2343757"/>
                  <a:pt x="1751129" y="2332518"/>
                  <a:pt x="1751129" y="2323315"/>
                </a:cubicBezTo>
                <a:cubicBezTo>
                  <a:pt x="1751129" y="2315874"/>
                  <a:pt x="1749349" y="2311691"/>
                  <a:pt x="1745790" y="2310767"/>
                </a:cubicBezTo>
                <a:close/>
                <a:moveTo>
                  <a:pt x="369781" y="2297107"/>
                </a:moveTo>
                <a:cubicBezTo>
                  <a:pt x="373483" y="2297086"/>
                  <a:pt x="378060" y="2298076"/>
                  <a:pt x="383510" y="2300079"/>
                </a:cubicBezTo>
                <a:cubicBezTo>
                  <a:pt x="394486" y="2304110"/>
                  <a:pt x="397773" y="2309273"/>
                  <a:pt x="393370" y="2315567"/>
                </a:cubicBezTo>
                <a:cubicBezTo>
                  <a:pt x="388967" y="2321861"/>
                  <a:pt x="386034" y="2327758"/>
                  <a:pt x="384571" y="2333259"/>
                </a:cubicBezTo>
                <a:cubicBezTo>
                  <a:pt x="383107" y="2338759"/>
                  <a:pt x="381799" y="2349196"/>
                  <a:pt x="380645" y="2364568"/>
                </a:cubicBezTo>
                <a:cubicBezTo>
                  <a:pt x="379492" y="2379941"/>
                  <a:pt x="379039" y="2389544"/>
                  <a:pt x="379287" y="2393376"/>
                </a:cubicBezTo>
                <a:cubicBezTo>
                  <a:pt x="379535" y="2397208"/>
                  <a:pt x="380704" y="2398064"/>
                  <a:pt x="382794" y="2395943"/>
                </a:cubicBezTo>
                <a:cubicBezTo>
                  <a:pt x="384884" y="2393822"/>
                  <a:pt x="393913" y="2388570"/>
                  <a:pt x="409881" y="2380186"/>
                </a:cubicBezTo>
                <a:cubicBezTo>
                  <a:pt x="425849" y="2371802"/>
                  <a:pt x="424568" y="2377129"/>
                  <a:pt x="406039" y="2396166"/>
                </a:cubicBezTo>
                <a:cubicBezTo>
                  <a:pt x="387510" y="2415204"/>
                  <a:pt x="374916" y="2429237"/>
                  <a:pt x="368256" y="2438266"/>
                </a:cubicBezTo>
                <a:cubicBezTo>
                  <a:pt x="361595" y="2447295"/>
                  <a:pt x="356048" y="2446753"/>
                  <a:pt x="351615" y="2436638"/>
                </a:cubicBezTo>
                <a:cubicBezTo>
                  <a:pt x="347181" y="2426524"/>
                  <a:pt x="346154" y="2419204"/>
                  <a:pt x="348536" y="2414677"/>
                </a:cubicBezTo>
                <a:cubicBezTo>
                  <a:pt x="350917" y="2410150"/>
                  <a:pt x="353252" y="2404454"/>
                  <a:pt x="355540" y="2397590"/>
                </a:cubicBezTo>
                <a:cubicBezTo>
                  <a:pt x="357828" y="2390725"/>
                  <a:pt x="359363" y="2380316"/>
                  <a:pt x="360144" y="2366364"/>
                </a:cubicBezTo>
                <a:cubicBezTo>
                  <a:pt x="360926" y="2352411"/>
                  <a:pt x="361509" y="2341178"/>
                  <a:pt x="361893" y="2332663"/>
                </a:cubicBezTo>
                <a:cubicBezTo>
                  <a:pt x="362278" y="2324149"/>
                  <a:pt x="359134" y="2321631"/>
                  <a:pt x="352461" y="2325110"/>
                </a:cubicBezTo>
                <a:cubicBezTo>
                  <a:pt x="345789" y="2328589"/>
                  <a:pt x="339501" y="2331312"/>
                  <a:pt x="333597" y="2333277"/>
                </a:cubicBezTo>
                <a:cubicBezTo>
                  <a:pt x="327694" y="2335243"/>
                  <a:pt x="321108" y="2333498"/>
                  <a:pt x="313840" y="2328040"/>
                </a:cubicBezTo>
                <a:cubicBezTo>
                  <a:pt x="306572" y="2322583"/>
                  <a:pt x="307245" y="2319083"/>
                  <a:pt x="315859" y="2317539"/>
                </a:cubicBezTo>
                <a:cubicBezTo>
                  <a:pt x="324472" y="2315995"/>
                  <a:pt x="333222" y="2313744"/>
                  <a:pt x="342108" y="2310786"/>
                </a:cubicBezTo>
                <a:cubicBezTo>
                  <a:pt x="350994" y="2307828"/>
                  <a:pt x="357391" y="2304302"/>
                  <a:pt x="361298" y="2300209"/>
                </a:cubicBezTo>
                <a:cubicBezTo>
                  <a:pt x="363251" y="2298163"/>
                  <a:pt x="366079" y="2297129"/>
                  <a:pt x="369781" y="2297107"/>
                </a:cubicBezTo>
                <a:close/>
                <a:moveTo>
                  <a:pt x="825234" y="2290687"/>
                </a:moveTo>
                <a:cubicBezTo>
                  <a:pt x="828206" y="2290704"/>
                  <a:pt x="831359" y="2291540"/>
                  <a:pt x="834692" y="2293196"/>
                </a:cubicBezTo>
                <a:cubicBezTo>
                  <a:pt x="841358" y="2296507"/>
                  <a:pt x="847442" y="2300523"/>
                  <a:pt x="852942" y="2305242"/>
                </a:cubicBezTo>
                <a:cubicBezTo>
                  <a:pt x="858443" y="2309961"/>
                  <a:pt x="858139" y="2314565"/>
                  <a:pt x="852030" y="2319055"/>
                </a:cubicBezTo>
                <a:cubicBezTo>
                  <a:pt x="845922" y="2323545"/>
                  <a:pt x="840028" y="2331519"/>
                  <a:pt x="834348" y="2342979"/>
                </a:cubicBezTo>
                <a:cubicBezTo>
                  <a:pt x="840574" y="2350520"/>
                  <a:pt x="841458" y="2355164"/>
                  <a:pt x="836999" y="2356913"/>
                </a:cubicBezTo>
                <a:cubicBezTo>
                  <a:pt x="832540" y="2358662"/>
                  <a:pt x="822572" y="2360699"/>
                  <a:pt x="807094" y="2363024"/>
                </a:cubicBezTo>
                <a:cubicBezTo>
                  <a:pt x="791616" y="2365350"/>
                  <a:pt x="771257" y="2368001"/>
                  <a:pt x="746018" y="2370977"/>
                </a:cubicBezTo>
                <a:cubicBezTo>
                  <a:pt x="740896" y="2390771"/>
                  <a:pt x="733936" y="2407868"/>
                  <a:pt x="725136" y="2422267"/>
                </a:cubicBezTo>
                <a:cubicBezTo>
                  <a:pt x="716336" y="2436666"/>
                  <a:pt x="701770" y="2449273"/>
                  <a:pt x="681436" y="2460088"/>
                </a:cubicBezTo>
                <a:cubicBezTo>
                  <a:pt x="661103" y="2470903"/>
                  <a:pt x="658384" y="2469129"/>
                  <a:pt x="673279" y="2454767"/>
                </a:cubicBezTo>
                <a:cubicBezTo>
                  <a:pt x="688174" y="2440406"/>
                  <a:pt x="699851" y="2425340"/>
                  <a:pt x="708309" y="2409570"/>
                </a:cubicBezTo>
                <a:cubicBezTo>
                  <a:pt x="716768" y="2393801"/>
                  <a:pt x="722159" y="2376757"/>
                  <a:pt x="724485" y="2358438"/>
                </a:cubicBezTo>
                <a:cubicBezTo>
                  <a:pt x="726810" y="2340120"/>
                  <a:pt x="726224" y="2326565"/>
                  <a:pt x="722727" y="2317771"/>
                </a:cubicBezTo>
                <a:cubicBezTo>
                  <a:pt x="719229" y="2308978"/>
                  <a:pt x="719955" y="2304984"/>
                  <a:pt x="724904" y="2305791"/>
                </a:cubicBezTo>
                <a:cubicBezTo>
                  <a:pt x="729852" y="2306597"/>
                  <a:pt x="734373" y="2307375"/>
                  <a:pt x="738465" y="2308125"/>
                </a:cubicBezTo>
                <a:cubicBezTo>
                  <a:pt x="742558" y="2308876"/>
                  <a:pt x="751246" y="2308488"/>
                  <a:pt x="764529" y="2306963"/>
                </a:cubicBezTo>
                <a:cubicBezTo>
                  <a:pt x="777812" y="2305437"/>
                  <a:pt x="788549" y="2303555"/>
                  <a:pt x="796741" y="2301316"/>
                </a:cubicBezTo>
                <a:cubicBezTo>
                  <a:pt x="804933" y="2299078"/>
                  <a:pt x="811639" y="2296337"/>
                  <a:pt x="816861" y="2293094"/>
                </a:cubicBezTo>
                <a:cubicBezTo>
                  <a:pt x="819471" y="2291472"/>
                  <a:pt x="822262" y="2290670"/>
                  <a:pt x="825234" y="2290687"/>
                </a:cubicBezTo>
                <a:close/>
                <a:moveTo>
                  <a:pt x="1383998" y="2286006"/>
                </a:moveTo>
                <a:cubicBezTo>
                  <a:pt x="1377170" y="2286768"/>
                  <a:pt x="1361026" y="2288967"/>
                  <a:pt x="1335564" y="2292601"/>
                </a:cubicBezTo>
                <a:lnTo>
                  <a:pt x="1335564" y="2304581"/>
                </a:lnTo>
                <a:cubicBezTo>
                  <a:pt x="1347780" y="2302411"/>
                  <a:pt x="1357519" y="2300116"/>
                  <a:pt x="1364781" y="2297698"/>
                </a:cubicBezTo>
                <a:cubicBezTo>
                  <a:pt x="1372042" y="2295280"/>
                  <a:pt x="1378718" y="2296241"/>
                  <a:pt x="1384807" y="2300582"/>
                </a:cubicBezTo>
                <a:cubicBezTo>
                  <a:pt x="1390897" y="2304923"/>
                  <a:pt x="1389778" y="2308640"/>
                  <a:pt x="1381450" y="2311734"/>
                </a:cubicBezTo>
                <a:cubicBezTo>
                  <a:pt x="1373121" y="2314829"/>
                  <a:pt x="1357826" y="2316729"/>
                  <a:pt x="1335564" y="2317436"/>
                </a:cubicBezTo>
                <a:lnTo>
                  <a:pt x="1335564" y="2330254"/>
                </a:lnTo>
                <a:cubicBezTo>
                  <a:pt x="1349442" y="2328059"/>
                  <a:pt x="1360313" y="2325566"/>
                  <a:pt x="1368176" y="2322776"/>
                </a:cubicBezTo>
                <a:cubicBezTo>
                  <a:pt x="1376039" y="2319985"/>
                  <a:pt x="1382104" y="2321588"/>
                  <a:pt x="1386370" y="2327585"/>
                </a:cubicBezTo>
                <a:cubicBezTo>
                  <a:pt x="1390636" y="2333581"/>
                  <a:pt x="1385043" y="2337689"/>
                  <a:pt x="1369590" y="2339909"/>
                </a:cubicBezTo>
                <a:cubicBezTo>
                  <a:pt x="1354136" y="2342130"/>
                  <a:pt x="1342794" y="2343239"/>
                  <a:pt x="1335564" y="2343239"/>
                </a:cubicBezTo>
                <a:lnTo>
                  <a:pt x="1335564" y="2354774"/>
                </a:lnTo>
                <a:cubicBezTo>
                  <a:pt x="1348078" y="2354067"/>
                  <a:pt x="1358784" y="2352138"/>
                  <a:pt x="1367683" y="2348988"/>
                </a:cubicBezTo>
                <a:cubicBezTo>
                  <a:pt x="1376582" y="2345838"/>
                  <a:pt x="1383378" y="2347190"/>
                  <a:pt x="1388072" y="2353043"/>
                </a:cubicBezTo>
                <a:cubicBezTo>
                  <a:pt x="1392766" y="2358897"/>
                  <a:pt x="1388922" y="2363201"/>
                  <a:pt x="1376538" y="2365954"/>
                </a:cubicBezTo>
                <a:cubicBezTo>
                  <a:pt x="1364154" y="2368708"/>
                  <a:pt x="1350496" y="2369694"/>
                  <a:pt x="1335564" y="2368912"/>
                </a:cubicBezTo>
                <a:lnTo>
                  <a:pt x="1335564" y="2382790"/>
                </a:lnTo>
                <a:cubicBezTo>
                  <a:pt x="1364486" y="2380521"/>
                  <a:pt x="1384677" y="2378375"/>
                  <a:pt x="1396137" y="2376354"/>
                </a:cubicBezTo>
                <a:lnTo>
                  <a:pt x="1396137" y="2319818"/>
                </a:lnTo>
                <a:cubicBezTo>
                  <a:pt x="1396137" y="2306150"/>
                  <a:pt x="1395821" y="2296907"/>
                  <a:pt x="1395188" y="2292089"/>
                </a:cubicBezTo>
                <a:cubicBezTo>
                  <a:pt x="1394556" y="2287271"/>
                  <a:pt x="1390826" y="2285243"/>
                  <a:pt x="1383998" y="2286006"/>
                </a:cubicBezTo>
                <a:close/>
                <a:moveTo>
                  <a:pt x="767622" y="2272261"/>
                </a:moveTo>
                <a:cubicBezTo>
                  <a:pt x="769513" y="2272017"/>
                  <a:pt x="771936" y="2272155"/>
                  <a:pt x="774891" y="2272676"/>
                </a:cubicBezTo>
                <a:cubicBezTo>
                  <a:pt x="786710" y="2274760"/>
                  <a:pt x="793740" y="2278167"/>
                  <a:pt x="795978" y="2282899"/>
                </a:cubicBezTo>
                <a:cubicBezTo>
                  <a:pt x="798217" y="2287631"/>
                  <a:pt x="797742" y="2292254"/>
                  <a:pt x="794555" y="2296768"/>
                </a:cubicBezTo>
                <a:cubicBezTo>
                  <a:pt x="791368" y="2301282"/>
                  <a:pt x="787046" y="2302027"/>
                  <a:pt x="781588" y="2299000"/>
                </a:cubicBezTo>
                <a:cubicBezTo>
                  <a:pt x="776131" y="2295974"/>
                  <a:pt x="770587" y="2291236"/>
                  <a:pt x="764957" y="2284787"/>
                </a:cubicBezTo>
                <a:cubicBezTo>
                  <a:pt x="761059" y="2277169"/>
                  <a:pt x="761948" y="2272994"/>
                  <a:pt x="767622" y="2272261"/>
                </a:cubicBezTo>
                <a:close/>
                <a:moveTo>
                  <a:pt x="506900" y="2269030"/>
                </a:moveTo>
                <a:cubicBezTo>
                  <a:pt x="504409" y="2268888"/>
                  <a:pt x="500942" y="2269303"/>
                  <a:pt x="496499" y="2270276"/>
                </a:cubicBezTo>
                <a:cubicBezTo>
                  <a:pt x="487612" y="2272224"/>
                  <a:pt x="474116" y="2274233"/>
                  <a:pt x="456008" y="2276304"/>
                </a:cubicBezTo>
                <a:lnTo>
                  <a:pt x="460399" y="2326757"/>
                </a:lnTo>
                <a:cubicBezTo>
                  <a:pt x="484224" y="2322900"/>
                  <a:pt x="499919" y="2320345"/>
                  <a:pt x="507484" y="2319092"/>
                </a:cubicBezTo>
                <a:cubicBezTo>
                  <a:pt x="508898" y="2310659"/>
                  <a:pt x="510182" y="2301186"/>
                  <a:pt x="511335" y="2290675"/>
                </a:cubicBezTo>
                <a:cubicBezTo>
                  <a:pt x="512488" y="2280164"/>
                  <a:pt x="512526" y="2273650"/>
                  <a:pt x="511447" y="2271132"/>
                </a:cubicBezTo>
                <a:cubicBezTo>
                  <a:pt x="510907" y="2269874"/>
                  <a:pt x="509392" y="2269173"/>
                  <a:pt x="506900" y="2269030"/>
                </a:cubicBezTo>
                <a:close/>
                <a:moveTo>
                  <a:pt x="2014885" y="2246762"/>
                </a:moveTo>
                <a:cubicBezTo>
                  <a:pt x="2013000" y="2246284"/>
                  <a:pt x="2010536" y="2246334"/>
                  <a:pt x="2007495" y="2246910"/>
                </a:cubicBezTo>
                <a:cubicBezTo>
                  <a:pt x="2001412" y="2248064"/>
                  <a:pt x="1978694" y="2250873"/>
                  <a:pt x="1939341" y="2255338"/>
                </a:cubicBezTo>
                <a:lnTo>
                  <a:pt x="1939341" y="2297568"/>
                </a:lnTo>
                <a:cubicBezTo>
                  <a:pt x="1952276" y="2295398"/>
                  <a:pt x="1965507" y="2292520"/>
                  <a:pt x="1979032" y="2288936"/>
                </a:cubicBezTo>
                <a:cubicBezTo>
                  <a:pt x="1992556" y="2285352"/>
                  <a:pt x="2001384" y="2286914"/>
                  <a:pt x="2005514" y="2293624"/>
                </a:cubicBezTo>
                <a:cubicBezTo>
                  <a:pt x="2009644" y="2300334"/>
                  <a:pt x="2002776" y="2305416"/>
                  <a:pt x="1984910" y="2308869"/>
                </a:cubicBezTo>
                <a:cubicBezTo>
                  <a:pt x="1967044" y="2312324"/>
                  <a:pt x="1951855" y="2313660"/>
                  <a:pt x="1939341" y="2312878"/>
                </a:cubicBezTo>
                <a:lnTo>
                  <a:pt x="1939341" y="2350104"/>
                </a:lnTo>
                <a:cubicBezTo>
                  <a:pt x="1959420" y="2345429"/>
                  <a:pt x="1974536" y="2342312"/>
                  <a:pt x="1984687" y="2340756"/>
                </a:cubicBezTo>
                <a:cubicBezTo>
                  <a:pt x="1994838" y="2339200"/>
                  <a:pt x="2001297" y="2341782"/>
                  <a:pt x="2004062" y="2348504"/>
                </a:cubicBezTo>
                <a:cubicBezTo>
                  <a:pt x="2006828" y="2355226"/>
                  <a:pt x="2000428" y="2360308"/>
                  <a:pt x="1984864" y="2363750"/>
                </a:cubicBezTo>
                <a:cubicBezTo>
                  <a:pt x="1969299" y="2367191"/>
                  <a:pt x="1954124" y="2367747"/>
                  <a:pt x="1939341" y="2365415"/>
                </a:cubicBezTo>
                <a:lnTo>
                  <a:pt x="1939341" y="2400296"/>
                </a:lnTo>
                <a:cubicBezTo>
                  <a:pt x="1951222" y="2400346"/>
                  <a:pt x="1963256" y="2399391"/>
                  <a:pt x="1975441" y="2397431"/>
                </a:cubicBezTo>
                <a:cubicBezTo>
                  <a:pt x="1987626" y="2395472"/>
                  <a:pt x="1997291" y="2394712"/>
                  <a:pt x="2004435" y="2395153"/>
                </a:cubicBezTo>
                <a:cubicBezTo>
                  <a:pt x="2011578" y="2395593"/>
                  <a:pt x="2016493" y="2398895"/>
                  <a:pt x="2019178" y="2405059"/>
                </a:cubicBezTo>
                <a:cubicBezTo>
                  <a:pt x="2021863" y="2411223"/>
                  <a:pt x="2023602" y="2409983"/>
                  <a:pt x="2024396" y="2401338"/>
                </a:cubicBezTo>
                <a:cubicBezTo>
                  <a:pt x="2025190" y="2392694"/>
                  <a:pt x="2025587" y="2373693"/>
                  <a:pt x="2025587" y="2344337"/>
                </a:cubicBezTo>
                <a:cubicBezTo>
                  <a:pt x="2025587" y="2314249"/>
                  <a:pt x="2024821" y="2291733"/>
                  <a:pt x="2023289" y="2276788"/>
                </a:cubicBezTo>
                <a:cubicBezTo>
                  <a:pt x="2021758" y="2261843"/>
                  <a:pt x="2020263" y="2252839"/>
                  <a:pt x="2018806" y="2249775"/>
                </a:cubicBezTo>
                <a:cubicBezTo>
                  <a:pt x="2018077" y="2248244"/>
                  <a:pt x="2016770" y="2247239"/>
                  <a:pt x="2014885" y="2246762"/>
                </a:cubicBezTo>
                <a:close/>
                <a:moveTo>
                  <a:pt x="519616" y="2241648"/>
                </a:moveTo>
                <a:cubicBezTo>
                  <a:pt x="522566" y="2241278"/>
                  <a:pt x="525530" y="2241720"/>
                  <a:pt x="528506" y="2242976"/>
                </a:cubicBezTo>
                <a:cubicBezTo>
                  <a:pt x="534459" y="2245487"/>
                  <a:pt x="540986" y="2249658"/>
                  <a:pt x="548086" y="2255487"/>
                </a:cubicBezTo>
                <a:cubicBezTo>
                  <a:pt x="555187" y="2261316"/>
                  <a:pt x="555546" y="2267033"/>
                  <a:pt x="549165" y="2272639"/>
                </a:cubicBezTo>
                <a:cubicBezTo>
                  <a:pt x="542784" y="2278245"/>
                  <a:pt x="536245" y="2293382"/>
                  <a:pt x="529548" y="2318050"/>
                </a:cubicBezTo>
                <a:cubicBezTo>
                  <a:pt x="539668" y="2327985"/>
                  <a:pt x="541076" y="2333498"/>
                  <a:pt x="533771" y="2334589"/>
                </a:cubicBezTo>
                <a:cubicBezTo>
                  <a:pt x="526466" y="2335680"/>
                  <a:pt x="515713" y="2336995"/>
                  <a:pt x="501512" y="2338533"/>
                </a:cubicBezTo>
                <a:cubicBezTo>
                  <a:pt x="487312" y="2340071"/>
                  <a:pt x="473440" y="2341912"/>
                  <a:pt x="459896" y="2344058"/>
                </a:cubicBezTo>
                <a:cubicBezTo>
                  <a:pt x="455494" y="2355964"/>
                  <a:pt x="451394" y="2358966"/>
                  <a:pt x="447600" y="2353062"/>
                </a:cubicBezTo>
                <a:cubicBezTo>
                  <a:pt x="443804" y="2347159"/>
                  <a:pt x="441513" y="2339832"/>
                  <a:pt x="440726" y="2331082"/>
                </a:cubicBezTo>
                <a:cubicBezTo>
                  <a:pt x="439938" y="2322332"/>
                  <a:pt x="438409" y="2311722"/>
                  <a:pt x="436140" y="2299251"/>
                </a:cubicBezTo>
                <a:cubicBezTo>
                  <a:pt x="433870" y="2286781"/>
                  <a:pt x="430363" y="2276574"/>
                  <a:pt x="425619" y="2268630"/>
                </a:cubicBezTo>
                <a:cubicBezTo>
                  <a:pt x="420876" y="2260686"/>
                  <a:pt x="424125" y="2257493"/>
                  <a:pt x="435368" y="2259049"/>
                </a:cubicBezTo>
                <a:cubicBezTo>
                  <a:pt x="446610" y="2260606"/>
                  <a:pt x="460532" y="2259685"/>
                  <a:pt x="477132" y="2256287"/>
                </a:cubicBezTo>
                <a:cubicBezTo>
                  <a:pt x="493733" y="2252889"/>
                  <a:pt x="504957" y="2249193"/>
                  <a:pt x="510805" y="2245199"/>
                </a:cubicBezTo>
                <a:cubicBezTo>
                  <a:pt x="513729" y="2243202"/>
                  <a:pt x="516666" y="2242019"/>
                  <a:pt x="519616" y="2241648"/>
                </a:cubicBezTo>
                <a:close/>
                <a:moveTo>
                  <a:pt x="830662" y="2234965"/>
                </a:moveTo>
                <a:cubicBezTo>
                  <a:pt x="833854" y="2235428"/>
                  <a:pt x="836754" y="2236424"/>
                  <a:pt x="839362" y="2237953"/>
                </a:cubicBezTo>
                <a:cubicBezTo>
                  <a:pt x="844577" y="2241010"/>
                  <a:pt x="845110" y="2244690"/>
                  <a:pt x="840962" y="2248994"/>
                </a:cubicBezTo>
                <a:cubicBezTo>
                  <a:pt x="836813" y="2253298"/>
                  <a:pt x="827942" y="2256656"/>
                  <a:pt x="814349" y="2259068"/>
                </a:cubicBezTo>
                <a:cubicBezTo>
                  <a:pt x="800756" y="2261480"/>
                  <a:pt x="785030" y="2264044"/>
                  <a:pt x="767171" y="2266760"/>
                </a:cubicBezTo>
                <a:cubicBezTo>
                  <a:pt x="749311" y="2269476"/>
                  <a:pt x="728810" y="2271560"/>
                  <a:pt x="705667" y="2273011"/>
                </a:cubicBezTo>
                <a:cubicBezTo>
                  <a:pt x="704229" y="2293078"/>
                  <a:pt x="702353" y="2310838"/>
                  <a:pt x="700040" y="2326292"/>
                </a:cubicBezTo>
                <a:cubicBezTo>
                  <a:pt x="697727" y="2341745"/>
                  <a:pt x="693997" y="2359164"/>
                  <a:pt x="688850" y="2378549"/>
                </a:cubicBezTo>
                <a:cubicBezTo>
                  <a:pt x="683703" y="2397934"/>
                  <a:pt x="676742" y="2415402"/>
                  <a:pt x="667967" y="2430955"/>
                </a:cubicBezTo>
                <a:cubicBezTo>
                  <a:pt x="659193" y="2446508"/>
                  <a:pt x="647352" y="2458733"/>
                  <a:pt x="632444" y="2467632"/>
                </a:cubicBezTo>
                <a:cubicBezTo>
                  <a:pt x="617536" y="2476531"/>
                  <a:pt x="614225" y="2475545"/>
                  <a:pt x="622510" y="2464674"/>
                </a:cubicBezTo>
                <a:cubicBezTo>
                  <a:pt x="630794" y="2453803"/>
                  <a:pt x="638583" y="2441466"/>
                  <a:pt x="645876" y="2427662"/>
                </a:cubicBezTo>
                <a:cubicBezTo>
                  <a:pt x="653168" y="2413858"/>
                  <a:pt x="660117" y="2396266"/>
                  <a:pt x="666721" y="2374884"/>
                </a:cubicBezTo>
                <a:cubicBezTo>
                  <a:pt x="673325" y="2353502"/>
                  <a:pt x="677989" y="2331144"/>
                  <a:pt x="680711" y="2307809"/>
                </a:cubicBezTo>
                <a:cubicBezTo>
                  <a:pt x="683433" y="2284474"/>
                  <a:pt x="682652" y="2268373"/>
                  <a:pt x="678367" y="2259505"/>
                </a:cubicBezTo>
                <a:cubicBezTo>
                  <a:pt x="674082" y="2250637"/>
                  <a:pt x="675328" y="2246827"/>
                  <a:pt x="682106" y="2248073"/>
                </a:cubicBezTo>
                <a:cubicBezTo>
                  <a:pt x="688884" y="2249320"/>
                  <a:pt x="696366" y="2252200"/>
                  <a:pt x="704551" y="2256714"/>
                </a:cubicBezTo>
                <a:cubicBezTo>
                  <a:pt x="729071" y="2254445"/>
                  <a:pt x="746880" y="2252160"/>
                  <a:pt x="757980" y="2249859"/>
                </a:cubicBezTo>
                <a:cubicBezTo>
                  <a:pt x="769080" y="2247559"/>
                  <a:pt x="780339" y="2244836"/>
                  <a:pt x="791755" y="2241692"/>
                </a:cubicBezTo>
                <a:cubicBezTo>
                  <a:pt x="803172" y="2238548"/>
                  <a:pt x="812656" y="2236375"/>
                  <a:pt x="820209" y="2235172"/>
                </a:cubicBezTo>
                <a:cubicBezTo>
                  <a:pt x="823986" y="2234570"/>
                  <a:pt x="827470" y="2234501"/>
                  <a:pt x="830662" y="2234965"/>
                </a:cubicBezTo>
                <a:close/>
                <a:moveTo>
                  <a:pt x="1047893" y="2228997"/>
                </a:moveTo>
                <a:cubicBezTo>
                  <a:pt x="1049719" y="2228903"/>
                  <a:pt x="1052077" y="2229262"/>
                  <a:pt x="1054967" y="2230074"/>
                </a:cubicBezTo>
                <a:cubicBezTo>
                  <a:pt x="1066526" y="2233324"/>
                  <a:pt x="1075112" y="2236964"/>
                  <a:pt x="1080724" y="2240994"/>
                </a:cubicBezTo>
                <a:cubicBezTo>
                  <a:pt x="1086336" y="2245025"/>
                  <a:pt x="1087765" y="2250002"/>
                  <a:pt x="1085012" y="2255924"/>
                </a:cubicBezTo>
                <a:cubicBezTo>
                  <a:pt x="1082258" y="2261846"/>
                  <a:pt x="1080302" y="2275163"/>
                  <a:pt x="1079142" y="2295875"/>
                </a:cubicBezTo>
                <a:cubicBezTo>
                  <a:pt x="1077982" y="2316587"/>
                  <a:pt x="1077037" y="2342837"/>
                  <a:pt x="1076305" y="2374624"/>
                </a:cubicBezTo>
                <a:cubicBezTo>
                  <a:pt x="1081402" y="2374661"/>
                  <a:pt x="1092605" y="2373501"/>
                  <a:pt x="1109912" y="2371145"/>
                </a:cubicBezTo>
                <a:cubicBezTo>
                  <a:pt x="1127220" y="2368788"/>
                  <a:pt x="1139042" y="2368391"/>
                  <a:pt x="1145380" y="2369954"/>
                </a:cubicBezTo>
                <a:cubicBezTo>
                  <a:pt x="1145926" y="2365911"/>
                  <a:pt x="1146199" y="2356981"/>
                  <a:pt x="1146199" y="2343165"/>
                </a:cubicBezTo>
                <a:cubicBezTo>
                  <a:pt x="1146199" y="2329014"/>
                  <a:pt x="1144447" y="2317681"/>
                  <a:pt x="1140943" y="2309167"/>
                </a:cubicBezTo>
                <a:cubicBezTo>
                  <a:pt x="1137440" y="2300653"/>
                  <a:pt x="1144273" y="2300002"/>
                  <a:pt x="1161444" y="2307214"/>
                </a:cubicBezTo>
                <a:cubicBezTo>
                  <a:pt x="1178615" y="2314426"/>
                  <a:pt x="1184844" y="2321281"/>
                  <a:pt x="1180132" y="2327780"/>
                </a:cubicBezTo>
                <a:cubicBezTo>
                  <a:pt x="1175419" y="2334279"/>
                  <a:pt x="1172296" y="2348455"/>
                  <a:pt x="1170764" y="2370308"/>
                </a:cubicBezTo>
                <a:cubicBezTo>
                  <a:pt x="1169233" y="2392161"/>
                  <a:pt x="1168061" y="2406941"/>
                  <a:pt x="1167248" y="2414649"/>
                </a:cubicBezTo>
                <a:cubicBezTo>
                  <a:pt x="1166436" y="2422357"/>
                  <a:pt x="1163379" y="2429504"/>
                  <a:pt x="1158077" y="2436090"/>
                </a:cubicBezTo>
                <a:cubicBezTo>
                  <a:pt x="1152775" y="2442675"/>
                  <a:pt x="1147718" y="2440536"/>
                  <a:pt x="1142906" y="2429671"/>
                </a:cubicBezTo>
                <a:cubicBezTo>
                  <a:pt x="1138094" y="2418807"/>
                  <a:pt x="1136856" y="2410755"/>
                  <a:pt x="1139194" y="2405515"/>
                </a:cubicBezTo>
                <a:cubicBezTo>
                  <a:pt x="1141532" y="2400275"/>
                  <a:pt x="1143476" y="2394300"/>
                  <a:pt x="1145027" y="2387590"/>
                </a:cubicBezTo>
                <a:cubicBezTo>
                  <a:pt x="1122206" y="2389128"/>
                  <a:pt x="1100648" y="2391264"/>
                  <a:pt x="1080352" y="2393999"/>
                </a:cubicBezTo>
                <a:cubicBezTo>
                  <a:pt x="1060055" y="2396734"/>
                  <a:pt x="1042992" y="2399636"/>
                  <a:pt x="1029164" y="2402706"/>
                </a:cubicBezTo>
                <a:cubicBezTo>
                  <a:pt x="1015335" y="2405775"/>
                  <a:pt x="1004114" y="2408994"/>
                  <a:pt x="995501" y="2412361"/>
                </a:cubicBezTo>
                <a:cubicBezTo>
                  <a:pt x="986888" y="2415728"/>
                  <a:pt x="979920" y="2419836"/>
                  <a:pt x="974600" y="2424686"/>
                </a:cubicBezTo>
                <a:cubicBezTo>
                  <a:pt x="969279" y="2429535"/>
                  <a:pt x="964253" y="2427014"/>
                  <a:pt x="959522" y="2417123"/>
                </a:cubicBezTo>
                <a:cubicBezTo>
                  <a:pt x="954790" y="2407233"/>
                  <a:pt x="955342" y="2400095"/>
                  <a:pt x="961178" y="2395711"/>
                </a:cubicBezTo>
                <a:cubicBezTo>
                  <a:pt x="967013" y="2391327"/>
                  <a:pt x="969177" y="2383681"/>
                  <a:pt x="967670" y="2372772"/>
                </a:cubicBezTo>
                <a:cubicBezTo>
                  <a:pt x="966163" y="2361865"/>
                  <a:pt x="962076" y="2351856"/>
                  <a:pt x="955410" y="2342746"/>
                </a:cubicBezTo>
                <a:cubicBezTo>
                  <a:pt x="948744" y="2333637"/>
                  <a:pt x="953218" y="2330970"/>
                  <a:pt x="968833" y="2334747"/>
                </a:cubicBezTo>
                <a:cubicBezTo>
                  <a:pt x="984447" y="2338523"/>
                  <a:pt x="991864" y="2343423"/>
                  <a:pt x="991082" y="2349444"/>
                </a:cubicBezTo>
                <a:cubicBezTo>
                  <a:pt x="990301" y="2355465"/>
                  <a:pt x="989910" y="2364491"/>
                  <a:pt x="989910" y="2376521"/>
                </a:cubicBezTo>
                <a:lnTo>
                  <a:pt x="988738" y="2389785"/>
                </a:lnTo>
                <a:cubicBezTo>
                  <a:pt x="1006610" y="2385904"/>
                  <a:pt x="1028748" y="2382195"/>
                  <a:pt x="1055153" y="2378660"/>
                </a:cubicBezTo>
                <a:cubicBezTo>
                  <a:pt x="1055153" y="2331730"/>
                  <a:pt x="1054961" y="2300048"/>
                  <a:pt x="1054576" y="2283615"/>
                </a:cubicBezTo>
                <a:cubicBezTo>
                  <a:pt x="1054192" y="2267182"/>
                  <a:pt x="1051271" y="2253338"/>
                  <a:pt x="1045814" y="2242083"/>
                </a:cubicBezTo>
                <a:cubicBezTo>
                  <a:pt x="1041721" y="2233641"/>
                  <a:pt x="1042414" y="2229279"/>
                  <a:pt x="1047893" y="2228997"/>
                </a:cubicBezTo>
                <a:close/>
                <a:moveTo>
                  <a:pt x="223783" y="2225289"/>
                </a:moveTo>
                <a:cubicBezTo>
                  <a:pt x="228438" y="2225338"/>
                  <a:pt x="232704" y="2226199"/>
                  <a:pt x="236580" y="2227870"/>
                </a:cubicBezTo>
                <a:cubicBezTo>
                  <a:pt x="244331" y="2231212"/>
                  <a:pt x="250328" y="2235906"/>
                  <a:pt x="254569" y="2241953"/>
                </a:cubicBezTo>
                <a:cubicBezTo>
                  <a:pt x="258811" y="2247999"/>
                  <a:pt x="253906" y="2251022"/>
                  <a:pt x="239854" y="2251022"/>
                </a:cubicBezTo>
                <a:cubicBezTo>
                  <a:pt x="229039" y="2251022"/>
                  <a:pt x="217880" y="2251211"/>
                  <a:pt x="206377" y="2251589"/>
                </a:cubicBezTo>
                <a:cubicBezTo>
                  <a:pt x="194874" y="2251968"/>
                  <a:pt x="181544" y="2253031"/>
                  <a:pt x="166389" y="2254780"/>
                </a:cubicBezTo>
                <a:cubicBezTo>
                  <a:pt x="176496" y="2262655"/>
                  <a:pt x="179448" y="2268670"/>
                  <a:pt x="175244" y="2272825"/>
                </a:cubicBezTo>
                <a:cubicBezTo>
                  <a:pt x="171040" y="2276980"/>
                  <a:pt x="162234" y="2288365"/>
                  <a:pt x="148827" y="2306981"/>
                </a:cubicBezTo>
                <a:cubicBezTo>
                  <a:pt x="149596" y="2341981"/>
                  <a:pt x="150179" y="2368683"/>
                  <a:pt x="150576" y="2387088"/>
                </a:cubicBezTo>
                <a:cubicBezTo>
                  <a:pt x="150972" y="2405493"/>
                  <a:pt x="149974" y="2423408"/>
                  <a:pt x="147580" y="2440833"/>
                </a:cubicBezTo>
                <a:cubicBezTo>
                  <a:pt x="145187" y="2458259"/>
                  <a:pt x="139916" y="2460832"/>
                  <a:pt x="131768" y="2448554"/>
                </a:cubicBezTo>
                <a:cubicBezTo>
                  <a:pt x="123619" y="2436276"/>
                  <a:pt x="120906" y="2425327"/>
                  <a:pt x="123628" y="2415709"/>
                </a:cubicBezTo>
                <a:cubicBezTo>
                  <a:pt x="126351" y="2406091"/>
                  <a:pt x="127712" y="2395143"/>
                  <a:pt x="127712" y="2382865"/>
                </a:cubicBezTo>
                <a:lnTo>
                  <a:pt x="127712" y="2329231"/>
                </a:lnTo>
                <a:cubicBezTo>
                  <a:pt x="111539" y="2354259"/>
                  <a:pt x="94573" y="2373675"/>
                  <a:pt x="76813" y="2387479"/>
                </a:cubicBezTo>
                <a:cubicBezTo>
                  <a:pt x="59053" y="2401282"/>
                  <a:pt x="42474" y="2410978"/>
                  <a:pt x="27076" y="2416565"/>
                </a:cubicBezTo>
                <a:cubicBezTo>
                  <a:pt x="11679" y="2422153"/>
                  <a:pt x="11530" y="2418835"/>
                  <a:pt x="26630" y="2406612"/>
                </a:cubicBezTo>
                <a:cubicBezTo>
                  <a:pt x="41730" y="2394390"/>
                  <a:pt x="57946" y="2379420"/>
                  <a:pt x="75278" y="2361703"/>
                </a:cubicBezTo>
                <a:cubicBezTo>
                  <a:pt x="92610" y="2343987"/>
                  <a:pt x="108147" y="2324481"/>
                  <a:pt x="121889" y="2303186"/>
                </a:cubicBezTo>
                <a:cubicBezTo>
                  <a:pt x="121157" y="2295608"/>
                  <a:pt x="119418" y="2288691"/>
                  <a:pt x="116671" y="2282434"/>
                </a:cubicBezTo>
                <a:cubicBezTo>
                  <a:pt x="113924" y="2276177"/>
                  <a:pt x="115992" y="2273889"/>
                  <a:pt x="122875" y="2275569"/>
                </a:cubicBezTo>
                <a:cubicBezTo>
                  <a:pt x="129758" y="2277250"/>
                  <a:pt x="134862" y="2279522"/>
                  <a:pt x="138186" y="2282387"/>
                </a:cubicBezTo>
                <a:cubicBezTo>
                  <a:pt x="146768" y="2267591"/>
                  <a:pt x="150607" y="2258693"/>
                  <a:pt x="149701" y="2255691"/>
                </a:cubicBezTo>
                <a:cubicBezTo>
                  <a:pt x="105115" y="2262686"/>
                  <a:pt x="77535" y="2267353"/>
                  <a:pt x="66962" y="2269690"/>
                </a:cubicBezTo>
                <a:cubicBezTo>
                  <a:pt x="56389" y="2272028"/>
                  <a:pt x="46557" y="2269157"/>
                  <a:pt x="37466" y="2261077"/>
                </a:cubicBezTo>
                <a:cubicBezTo>
                  <a:pt x="28376" y="2252997"/>
                  <a:pt x="29039" y="2248703"/>
                  <a:pt x="39457" y="2248194"/>
                </a:cubicBezTo>
                <a:cubicBezTo>
                  <a:pt x="49875" y="2247686"/>
                  <a:pt x="59434" y="2247056"/>
                  <a:pt x="68134" y="2246306"/>
                </a:cubicBezTo>
                <a:cubicBezTo>
                  <a:pt x="76834" y="2245556"/>
                  <a:pt x="99711" y="2243032"/>
                  <a:pt x="136763" y="2238734"/>
                </a:cubicBezTo>
                <a:cubicBezTo>
                  <a:pt x="173814" y="2234437"/>
                  <a:pt x="197776" y="2230716"/>
                  <a:pt x="208647" y="2227572"/>
                </a:cubicBezTo>
                <a:cubicBezTo>
                  <a:pt x="214082" y="2226000"/>
                  <a:pt x="219127" y="2225239"/>
                  <a:pt x="223783" y="2225289"/>
                </a:cubicBezTo>
                <a:close/>
                <a:moveTo>
                  <a:pt x="2020715" y="2225130"/>
                </a:moveTo>
                <a:cubicBezTo>
                  <a:pt x="2024106" y="2225062"/>
                  <a:pt x="2027435" y="2225752"/>
                  <a:pt x="2030703" y="2227200"/>
                </a:cubicBezTo>
                <a:cubicBezTo>
                  <a:pt x="2037239" y="2230096"/>
                  <a:pt x="2044268" y="2233950"/>
                  <a:pt x="2051790" y="2238762"/>
                </a:cubicBezTo>
                <a:cubicBezTo>
                  <a:pt x="2059312" y="2243574"/>
                  <a:pt x="2061113" y="2248969"/>
                  <a:pt x="2057194" y="2254947"/>
                </a:cubicBezTo>
                <a:cubicBezTo>
                  <a:pt x="2053275" y="2260925"/>
                  <a:pt x="2050931" y="2276313"/>
                  <a:pt x="2050162" y="2301112"/>
                </a:cubicBezTo>
                <a:cubicBezTo>
                  <a:pt x="2049393" y="2325910"/>
                  <a:pt x="2049988" y="2350464"/>
                  <a:pt x="2051948" y="2374772"/>
                </a:cubicBezTo>
                <a:cubicBezTo>
                  <a:pt x="2053908" y="2399081"/>
                  <a:pt x="2054062" y="2414330"/>
                  <a:pt x="2052413" y="2420518"/>
                </a:cubicBezTo>
                <a:cubicBezTo>
                  <a:pt x="2050764" y="2426707"/>
                  <a:pt x="2046981" y="2434248"/>
                  <a:pt x="2041065" y="2443140"/>
                </a:cubicBezTo>
                <a:cubicBezTo>
                  <a:pt x="2035149" y="2452033"/>
                  <a:pt x="2029800" y="2451714"/>
                  <a:pt x="2025020" y="2442182"/>
                </a:cubicBezTo>
                <a:cubicBezTo>
                  <a:pt x="2020238" y="2432651"/>
                  <a:pt x="2016493" y="2425839"/>
                  <a:pt x="2013783" y="2421746"/>
                </a:cubicBezTo>
                <a:cubicBezTo>
                  <a:pt x="2011073" y="2417653"/>
                  <a:pt x="2004794" y="2415802"/>
                  <a:pt x="1994947" y="2416193"/>
                </a:cubicBezTo>
                <a:cubicBezTo>
                  <a:pt x="1985099" y="2416584"/>
                  <a:pt x="1966285" y="2417145"/>
                  <a:pt x="1938504" y="2417877"/>
                </a:cubicBezTo>
                <a:cubicBezTo>
                  <a:pt x="1931720" y="2438936"/>
                  <a:pt x="1924691" y="2441934"/>
                  <a:pt x="1917417" y="2426871"/>
                </a:cubicBezTo>
                <a:cubicBezTo>
                  <a:pt x="1910143" y="2411809"/>
                  <a:pt x="1908453" y="2398142"/>
                  <a:pt x="1912347" y="2385869"/>
                </a:cubicBezTo>
                <a:cubicBezTo>
                  <a:pt x="1916242" y="2373597"/>
                  <a:pt x="1918576" y="2350566"/>
                  <a:pt x="1919352" y="2316776"/>
                </a:cubicBezTo>
                <a:cubicBezTo>
                  <a:pt x="1920126" y="2282986"/>
                  <a:pt x="1917792" y="2261024"/>
                  <a:pt x="1912347" y="2250892"/>
                </a:cubicBezTo>
                <a:cubicBezTo>
                  <a:pt x="1906902" y="2240759"/>
                  <a:pt x="1908906" y="2236666"/>
                  <a:pt x="1918356" y="2238613"/>
                </a:cubicBezTo>
                <a:cubicBezTo>
                  <a:pt x="1927807" y="2240560"/>
                  <a:pt x="1937183" y="2241165"/>
                  <a:pt x="1946485" y="2240427"/>
                </a:cubicBezTo>
                <a:cubicBezTo>
                  <a:pt x="1955786" y="2239689"/>
                  <a:pt x="1967001" y="2238161"/>
                  <a:pt x="1980129" y="2235841"/>
                </a:cubicBezTo>
                <a:cubicBezTo>
                  <a:pt x="1993257" y="2233522"/>
                  <a:pt x="2003334" y="2230778"/>
                  <a:pt x="2010360" y="2227609"/>
                </a:cubicBezTo>
                <a:cubicBezTo>
                  <a:pt x="2013873" y="2226025"/>
                  <a:pt x="2017324" y="2225199"/>
                  <a:pt x="2020715" y="2225130"/>
                </a:cubicBezTo>
                <a:close/>
                <a:moveTo>
                  <a:pt x="1727875" y="2223507"/>
                </a:moveTo>
                <a:cubicBezTo>
                  <a:pt x="1734063" y="2222292"/>
                  <a:pt x="1740482" y="2224701"/>
                  <a:pt x="1747130" y="2230735"/>
                </a:cubicBezTo>
                <a:cubicBezTo>
                  <a:pt x="1753777" y="2236769"/>
                  <a:pt x="1752738" y="2241261"/>
                  <a:pt x="1744013" y="2244213"/>
                </a:cubicBezTo>
                <a:cubicBezTo>
                  <a:pt x="1735288" y="2247165"/>
                  <a:pt x="1712806" y="2251078"/>
                  <a:pt x="1676566" y="2255952"/>
                </a:cubicBezTo>
                <a:cubicBezTo>
                  <a:pt x="1684342" y="2262612"/>
                  <a:pt x="1684916" y="2268177"/>
                  <a:pt x="1678287" y="2272648"/>
                </a:cubicBezTo>
                <a:cubicBezTo>
                  <a:pt x="1671658" y="2277120"/>
                  <a:pt x="1660189" y="2288539"/>
                  <a:pt x="1643880" y="2306907"/>
                </a:cubicBezTo>
                <a:cubicBezTo>
                  <a:pt x="1668362" y="2303831"/>
                  <a:pt x="1689660" y="2300944"/>
                  <a:pt x="1707774" y="2298247"/>
                </a:cubicBezTo>
                <a:cubicBezTo>
                  <a:pt x="1725887" y="2295549"/>
                  <a:pt x="1738051" y="2293010"/>
                  <a:pt x="1744264" y="2290629"/>
                </a:cubicBezTo>
                <a:cubicBezTo>
                  <a:pt x="1750478" y="2288247"/>
                  <a:pt x="1756487" y="2288328"/>
                  <a:pt x="1762291" y="2290870"/>
                </a:cubicBezTo>
                <a:cubicBezTo>
                  <a:pt x="1768096" y="2293413"/>
                  <a:pt x="1775103" y="2298343"/>
                  <a:pt x="1783313" y="2305660"/>
                </a:cubicBezTo>
                <a:cubicBezTo>
                  <a:pt x="1791524" y="2312978"/>
                  <a:pt x="1793430" y="2319033"/>
                  <a:pt x="1789034" y="2323827"/>
                </a:cubicBezTo>
                <a:cubicBezTo>
                  <a:pt x="1784637" y="2328620"/>
                  <a:pt x="1781316" y="2336443"/>
                  <a:pt x="1779072" y="2347295"/>
                </a:cubicBezTo>
                <a:cubicBezTo>
                  <a:pt x="1776827" y="2358147"/>
                  <a:pt x="1774917" y="2371824"/>
                  <a:pt x="1773342" y="2388325"/>
                </a:cubicBezTo>
                <a:cubicBezTo>
                  <a:pt x="1771766" y="2404826"/>
                  <a:pt x="1768539" y="2418367"/>
                  <a:pt x="1763659" y="2428946"/>
                </a:cubicBezTo>
                <a:cubicBezTo>
                  <a:pt x="1758778" y="2439525"/>
                  <a:pt x="1752738" y="2446951"/>
                  <a:pt x="1745539" y="2451224"/>
                </a:cubicBezTo>
                <a:cubicBezTo>
                  <a:pt x="1738339" y="2455496"/>
                  <a:pt x="1733598" y="2452141"/>
                  <a:pt x="1731316" y="2441159"/>
                </a:cubicBezTo>
                <a:cubicBezTo>
                  <a:pt x="1729034" y="2430177"/>
                  <a:pt x="1727031" y="2422385"/>
                  <a:pt x="1725308" y="2417784"/>
                </a:cubicBezTo>
                <a:cubicBezTo>
                  <a:pt x="1716130" y="2417114"/>
                  <a:pt x="1697957" y="2417948"/>
                  <a:pt x="1670790" y="2420286"/>
                </a:cubicBezTo>
                <a:cubicBezTo>
                  <a:pt x="1643622" y="2422624"/>
                  <a:pt x="1620743" y="2424506"/>
                  <a:pt x="1602152" y="2425932"/>
                </a:cubicBezTo>
                <a:cubicBezTo>
                  <a:pt x="1595939" y="2441621"/>
                  <a:pt x="1590618" y="2444914"/>
                  <a:pt x="1586190" y="2435810"/>
                </a:cubicBezTo>
                <a:cubicBezTo>
                  <a:pt x="1581763" y="2426707"/>
                  <a:pt x="1579155" y="2413923"/>
                  <a:pt x="1578368" y="2397459"/>
                </a:cubicBezTo>
                <a:cubicBezTo>
                  <a:pt x="1577580" y="2380995"/>
                  <a:pt x="1576052" y="2366689"/>
                  <a:pt x="1573782" y="2354541"/>
                </a:cubicBezTo>
                <a:cubicBezTo>
                  <a:pt x="1571512" y="2342393"/>
                  <a:pt x="1568207" y="2331222"/>
                  <a:pt x="1563866" y="2321027"/>
                </a:cubicBezTo>
                <a:cubicBezTo>
                  <a:pt x="1559525" y="2310832"/>
                  <a:pt x="1561051" y="2306343"/>
                  <a:pt x="1568443" y="2307558"/>
                </a:cubicBezTo>
                <a:cubicBezTo>
                  <a:pt x="1575834" y="2308773"/>
                  <a:pt x="1581580" y="2309942"/>
                  <a:pt x="1585679" y="2311065"/>
                </a:cubicBezTo>
                <a:cubicBezTo>
                  <a:pt x="1589778" y="2312187"/>
                  <a:pt x="1603659" y="2311682"/>
                  <a:pt x="1627323" y="2309548"/>
                </a:cubicBezTo>
                <a:cubicBezTo>
                  <a:pt x="1638311" y="2292706"/>
                  <a:pt x="1644766" y="2281011"/>
                  <a:pt x="1646689" y="2274462"/>
                </a:cubicBezTo>
                <a:cubicBezTo>
                  <a:pt x="1648611" y="2267914"/>
                  <a:pt x="1649572" y="2262823"/>
                  <a:pt x="1649572" y="2259189"/>
                </a:cubicBezTo>
                <a:cubicBezTo>
                  <a:pt x="1645579" y="2259921"/>
                  <a:pt x="1640913" y="2260686"/>
                  <a:pt x="1635574" y="2261486"/>
                </a:cubicBezTo>
                <a:cubicBezTo>
                  <a:pt x="1630234" y="2262286"/>
                  <a:pt x="1625574" y="2262475"/>
                  <a:pt x="1621593" y="2262054"/>
                </a:cubicBezTo>
                <a:cubicBezTo>
                  <a:pt x="1617612" y="2261632"/>
                  <a:pt x="1612328" y="2258305"/>
                  <a:pt x="1605743" y="2252073"/>
                </a:cubicBezTo>
                <a:cubicBezTo>
                  <a:pt x="1599157" y="2245841"/>
                  <a:pt x="1603281" y="2242725"/>
                  <a:pt x="1618114" y="2242725"/>
                </a:cubicBezTo>
                <a:cubicBezTo>
                  <a:pt x="1630306" y="2242725"/>
                  <a:pt x="1646376" y="2240998"/>
                  <a:pt x="1666325" y="2237544"/>
                </a:cubicBezTo>
                <a:cubicBezTo>
                  <a:pt x="1686274" y="2234090"/>
                  <a:pt x="1699972" y="2231190"/>
                  <a:pt x="1707420" y="2228846"/>
                </a:cubicBezTo>
                <a:cubicBezTo>
                  <a:pt x="1714868" y="2226502"/>
                  <a:pt x="1721686" y="2224723"/>
                  <a:pt x="1727875" y="2223507"/>
                </a:cubicBezTo>
                <a:close/>
                <a:moveTo>
                  <a:pt x="364076" y="2222858"/>
                </a:moveTo>
                <a:cubicBezTo>
                  <a:pt x="366205" y="2222478"/>
                  <a:pt x="369099" y="2222484"/>
                  <a:pt x="372758" y="2222875"/>
                </a:cubicBezTo>
                <a:cubicBezTo>
                  <a:pt x="386251" y="2222875"/>
                  <a:pt x="396105" y="2224875"/>
                  <a:pt x="402318" y="2228874"/>
                </a:cubicBezTo>
                <a:cubicBezTo>
                  <a:pt x="408532" y="2232874"/>
                  <a:pt x="411397" y="2239705"/>
                  <a:pt x="410913" y="2249366"/>
                </a:cubicBezTo>
                <a:cubicBezTo>
                  <a:pt x="410430" y="2259028"/>
                  <a:pt x="405211" y="2262016"/>
                  <a:pt x="395258" y="2258333"/>
                </a:cubicBezTo>
                <a:cubicBezTo>
                  <a:pt x="385306" y="2254649"/>
                  <a:pt x="375408" y="2247428"/>
                  <a:pt x="365567" y="2236669"/>
                </a:cubicBezTo>
                <a:cubicBezTo>
                  <a:pt x="358186" y="2228600"/>
                  <a:pt x="357689" y="2223996"/>
                  <a:pt x="364076" y="2222858"/>
                </a:cubicBezTo>
                <a:close/>
                <a:moveTo>
                  <a:pt x="750762" y="2203667"/>
                </a:moveTo>
                <a:cubicBezTo>
                  <a:pt x="760498" y="2204876"/>
                  <a:pt x="769276" y="2207251"/>
                  <a:pt x="777096" y="2210792"/>
                </a:cubicBezTo>
                <a:cubicBezTo>
                  <a:pt x="784915" y="2214333"/>
                  <a:pt x="787418" y="2220754"/>
                  <a:pt x="784602" y="2230056"/>
                </a:cubicBezTo>
                <a:cubicBezTo>
                  <a:pt x="781787" y="2239357"/>
                  <a:pt x="776138" y="2241940"/>
                  <a:pt x="767654" y="2237804"/>
                </a:cubicBezTo>
                <a:cubicBezTo>
                  <a:pt x="759171" y="2233668"/>
                  <a:pt x="751513" y="2227327"/>
                  <a:pt x="744679" y="2218782"/>
                </a:cubicBezTo>
                <a:cubicBezTo>
                  <a:pt x="738999" y="2207496"/>
                  <a:pt x="741027" y="2202457"/>
                  <a:pt x="750762" y="2203667"/>
                </a:cubicBezTo>
                <a:close/>
                <a:moveTo>
                  <a:pt x="1358583" y="2198162"/>
                </a:moveTo>
                <a:cubicBezTo>
                  <a:pt x="1360005" y="2197184"/>
                  <a:pt x="1362526" y="2197314"/>
                  <a:pt x="1366148" y="2198551"/>
                </a:cubicBezTo>
                <a:cubicBezTo>
                  <a:pt x="1373391" y="2201025"/>
                  <a:pt x="1379638" y="2203719"/>
                  <a:pt x="1384891" y="2206634"/>
                </a:cubicBezTo>
                <a:cubicBezTo>
                  <a:pt x="1390143" y="2209548"/>
                  <a:pt x="1391157" y="2212909"/>
                  <a:pt x="1387933" y="2216717"/>
                </a:cubicBezTo>
                <a:cubicBezTo>
                  <a:pt x="1384708" y="2220525"/>
                  <a:pt x="1382042" y="2226075"/>
                  <a:pt x="1379933" y="2233367"/>
                </a:cubicBezTo>
                <a:cubicBezTo>
                  <a:pt x="1388280" y="2231978"/>
                  <a:pt x="1397191" y="2229684"/>
                  <a:pt x="1406666" y="2226484"/>
                </a:cubicBezTo>
                <a:cubicBezTo>
                  <a:pt x="1416142" y="2223284"/>
                  <a:pt x="1423289" y="2222803"/>
                  <a:pt x="1428107" y="2225042"/>
                </a:cubicBezTo>
                <a:cubicBezTo>
                  <a:pt x="1432925" y="2227281"/>
                  <a:pt x="1436023" y="2230217"/>
                  <a:pt x="1437400" y="2233851"/>
                </a:cubicBezTo>
                <a:cubicBezTo>
                  <a:pt x="1438776" y="2237485"/>
                  <a:pt x="1435462" y="2240477"/>
                  <a:pt x="1427456" y="2242827"/>
                </a:cubicBezTo>
                <a:cubicBezTo>
                  <a:pt x="1419450" y="2245177"/>
                  <a:pt x="1401712" y="2248572"/>
                  <a:pt x="1374240" y="2253012"/>
                </a:cubicBezTo>
                <a:cubicBezTo>
                  <a:pt x="1369937" y="2264485"/>
                  <a:pt x="1366384" y="2271554"/>
                  <a:pt x="1363581" y="2274220"/>
                </a:cubicBezTo>
                <a:cubicBezTo>
                  <a:pt x="1380436" y="2272025"/>
                  <a:pt x="1390782" y="2269725"/>
                  <a:pt x="1394621" y="2267318"/>
                </a:cubicBezTo>
                <a:cubicBezTo>
                  <a:pt x="1398459" y="2264912"/>
                  <a:pt x="1403119" y="2264758"/>
                  <a:pt x="1408601" y="2266853"/>
                </a:cubicBezTo>
                <a:cubicBezTo>
                  <a:pt x="1414083" y="2268949"/>
                  <a:pt x="1419432" y="2271619"/>
                  <a:pt x="1424647" y="2274862"/>
                </a:cubicBezTo>
                <a:cubicBezTo>
                  <a:pt x="1429862" y="2278106"/>
                  <a:pt x="1430888" y="2282350"/>
                  <a:pt x="1427726" y="2287596"/>
                </a:cubicBezTo>
                <a:cubicBezTo>
                  <a:pt x="1424563" y="2292842"/>
                  <a:pt x="1422216" y="2302538"/>
                  <a:pt x="1420684" y="2316683"/>
                </a:cubicBezTo>
                <a:cubicBezTo>
                  <a:pt x="1419152" y="2330828"/>
                  <a:pt x="1418021" y="2349751"/>
                  <a:pt x="1417289" y="2373452"/>
                </a:cubicBezTo>
                <a:cubicBezTo>
                  <a:pt x="1434305" y="2372000"/>
                  <a:pt x="1448580" y="2370277"/>
                  <a:pt x="1460114" y="2368280"/>
                </a:cubicBezTo>
                <a:cubicBezTo>
                  <a:pt x="1471648" y="2366283"/>
                  <a:pt x="1481914" y="2367601"/>
                  <a:pt x="1490912" y="2372233"/>
                </a:cubicBezTo>
                <a:cubicBezTo>
                  <a:pt x="1499910" y="2376865"/>
                  <a:pt x="1505259" y="2382139"/>
                  <a:pt x="1506958" y="2388055"/>
                </a:cubicBezTo>
                <a:cubicBezTo>
                  <a:pt x="1508657" y="2393971"/>
                  <a:pt x="1501473" y="2396151"/>
                  <a:pt x="1485406" y="2394594"/>
                </a:cubicBezTo>
                <a:cubicBezTo>
                  <a:pt x="1469338" y="2393038"/>
                  <a:pt x="1451482" y="2392650"/>
                  <a:pt x="1431837" y="2393432"/>
                </a:cubicBezTo>
                <a:cubicBezTo>
                  <a:pt x="1412192" y="2394213"/>
                  <a:pt x="1390584" y="2395760"/>
                  <a:pt x="1367013" y="2398073"/>
                </a:cubicBezTo>
                <a:lnTo>
                  <a:pt x="1340036" y="2401384"/>
                </a:lnTo>
                <a:lnTo>
                  <a:pt x="1346819" y="2404296"/>
                </a:lnTo>
                <a:cubicBezTo>
                  <a:pt x="1357224" y="2410237"/>
                  <a:pt x="1360418" y="2415065"/>
                  <a:pt x="1356400" y="2418779"/>
                </a:cubicBezTo>
                <a:cubicBezTo>
                  <a:pt x="1352382" y="2422494"/>
                  <a:pt x="1343129" y="2430806"/>
                  <a:pt x="1328643" y="2443717"/>
                </a:cubicBezTo>
                <a:cubicBezTo>
                  <a:pt x="1314157" y="2456628"/>
                  <a:pt x="1299603" y="2465483"/>
                  <a:pt x="1284981" y="2470283"/>
                </a:cubicBezTo>
                <a:cubicBezTo>
                  <a:pt x="1270358" y="2475083"/>
                  <a:pt x="1268024" y="2473163"/>
                  <a:pt x="1277977" y="2464525"/>
                </a:cubicBezTo>
                <a:cubicBezTo>
                  <a:pt x="1287930" y="2455887"/>
                  <a:pt x="1295916" y="2447993"/>
                  <a:pt x="1301938" y="2440843"/>
                </a:cubicBezTo>
                <a:cubicBezTo>
                  <a:pt x="1307959" y="2433693"/>
                  <a:pt x="1313320" y="2426986"/>
                  <a:pt x="1318021" y="2420723"/>
                </a:cubicBezTo>
                <a:cubicBezTo>
                  <a:pt x="1322721" y="2414460"/>
                  <a:pt x="1325818" y="2408712"/>
                  <a:pt x="1327313" y="2403478"/>
                </a:cubicBezTo>
                <a:lnTo>
                  <a:pt x="1327728" y="2402895"/>
                </a:lnTo>
                <a:lnTo>
                  <a:pt x="1305398" y="2405636"/>
                </a:lnTo>
                <a:cubicBezTo>
                  <a:pt x="1287892" y="2408364"/>
                  <a:pt x="1274144" y="2410904"/>
                  <a:pt x="1264154" y="2413254"/>
                </a:cubicBezTo>
                <a:cubicBezTo>
                  <a:pt x="1254164" y="2415604"/>
                  <a:pt x="1245842" y="2412671"/>
                  <a:pt x="1239188" y="2404454"/>
                </a:cubicBezTo>
                <a:cubicBezTo>
                  <a:pt x="1232534" y="2396238"/>
                  <a:pt x="1232506" y="2392527"/>
                  <a:pt x="1239104" y="2393320"/>
                </a:cubicBezTo>
                <a:cubicBezTo>
                  <a:pt x="1245702" y="2394114"/>
                  <a:pt x="1255097" y="2393937"/>
                  <a:pt x="1267289" y="2392790"/>
                </a:cubicBezTo>
                <a:cubicBezTo>
                  <a:pt x="1279480" y="2391643"/>
                  <a:pt x="1295188" y="2389643"/>
                  <a:pt x="1314412" y="2386790"/>
                </a:cubicBezTo>
                <a:cubicBezTo>
                  <a:pt x="1314412" y="2349410"/>
                  <a:pt x="1313838" y="2325002"/>
                  <a:pt x="1312691" y="2313567"/>
                </a:cubicBezTo>
                <a:cubicBezTo>
                  <a:pt x="1311544" y="2302132"/>
                  <a:pt x="1309404" y="2292911"/>
                  <a:pt x="1306272" y="2285903"/>
                </a:cubicBezTo>
                <a:cubicBezTo>
                  <a:pt x="1303141" y="2278896"/>
                  <a:pt x="1306443" y="2276171"/>
                  <a:pt x="1316179" y="2277727"/>
                </a:cubicBezTo>
                <a:cubicBezTo>
                  <a:pt x="1325915" y="2279284"/>
                  <a:pt x="1334888" y="2279808"/>
                  <a:pt x="1343098" y="2279299"/>
                </a:cubicBezTo>
                <a:cubicBezTo>
                  <a:pt x="1347328" y="2268050"/>
                  <a:pt x="1349833" y="2260565"/>
                  <a:pt x="1350614" y="2256845"/>
                </a:cubicBezTo>
                <a:cubicBezTo>
                  <a:pt x="1337629" y="2258407"/>
                  <a:pt x="1328616" y="2259384"/>
                  <a:pt x="1323574" y="2259775"/>
                </a:cubicBezTo>
                <a:cubicBezTo>
                  <a:pt x="1318532" y="2260165"/>
                  <a:pt x="1312632" y="2257952"/>
                  <a:pt x="1305873" y="2253133"/>
                </a:cubicBezTo>
                <a:cubicBezTo>
                  <a:pt x="1299113" y="2248315"/>
                  <a:pt x="1301268" y="2245388"/>
                  <a:pt x="1312337" y="2244352"/>
                </a:cubicBezTo>
                <a:cubicBezTo>
                  <a:pt x="1323406" y="2243317"/>
                  <a:pt x="1337902" y="2241007"/>
                  <a:pt x="1355823" y="2237423"/>
                </a:cubicBezTo>
                <a:cubicBezTo>
                  <a:pt x="1357014" y="2233814"/>
                  <a:pt x="1358000" y="2229008"/>
                  <a:pt x="1358781" y="2223005"/>
                </a:cubicBezTo>
                <a:cubicBezTo>
                  <a:pt x="1359562" y="2217002"/>
                  <a:pt x="1359174" y="2210807"/>
                  <a:pt x="1357618" y="2204420"/>
                </a:cubicBezTo>
                <a:cubicBezTo>
                  <a:pt x="1356840" y="2201227"/>
                  <a:pt x="1357162" y="2199141"/>
                  <a:pt x="1358583" y="2198162"/>
                </a:cubicBezTo>
                <a:close/>
                <a:moveTo>
                  <a:pt x="1092230" y="1844451"/>
                </a:moveTo>
                <a:cubicBezTo>
                  <a:pt x="1104496" y="1846082"/>
                  <a:pt x="1112731" y="1848584"/>
                  <a:pt x="1116935" y="1851958"/>
                </a:cubicBezTo>
                <a:cubicBezTo>
                  <a:pt x="1122529" y="1854810"/>
                  <a:pt x="1124854" y="1859920"/>
                  <a:pt x="1123912" y="1867287"/>
                </a:cubicBezTo>
                <a:cubicBezTo>
                  <a:pt x="1122969" y="1874654"/>
                  <a:pt x="1119819" y="1878127"/>
                  <a:pt x="1114461" y="1877705"/>
                </a:cubicBezTo>
                <a:cubicBezTo>
                  <a:pt x="1109103" y="1877283"/>
                  <a:pt x="1103311" y="1874794"/>
                  <a:pt x="1097086" y="1870236"/>
                </a:cubicBezTo>
                <a:cubicBezTo>
                  <a:pt x="1090859" y="1865678"/>
                  <a:pt x="1085427" y="1859833"/>
                  <a:pt x="1080789" y="1852702"/>
                </a:cubicBezTo>
                <a:cubicBezTo>
                  <a:pt x="1076150" y="1845571"/>
                  <a:pt x="1079964" y="1842820"/>
                  <a:pt x="1092230" y="1844451"/>
                </a:cubicBezTo>
                <a:close/>
                <a:moveTo>
                  <a:pt x="2208383" y="1840312"/>
                </a:moveTo>
                <a:cubicBezTo>
                  <a:pt x="2205466" y="1840476"/>
                  <a:pt x="2202630" y="1841583"/>
                  <a:pt x="2199874" y="1843633"/>
                </a:cubicBezTo>
                <a:cubicBezTo>
                  <a:pt x="2194361" y="1847732"/>
                  <a:pt x="2191604" y="1853195"/>
                  <a:pt x="2191604" y="1860023"/>
                </a:cubicBezTo>
                <a:cubicBezTo>
                  <a:pt x="2191604" y="1866850"/>
                  <a:pt x="2194674" y="1871975"/>
                  <a:pt x="2200813" y="1875398"/>
                </a:cubicBezTo>
                <a:cubicBezTo>
                  <a:pt x="2206952" y="1878821"/>
                  <a:pt x="2212962" y="1878648"/>
                  <a:pt x="2218840" y="1874877"/>
                </a:cubicBezTo>
                <a:cubicBezTo>
                  <a:pt x="2224719" y="1871095"/>
                  <a:pt x="2227482" y="1865638"/>
                  <a:pt x="2227128" y="1858506"/>
                </a:cubicBezTo>
                <a:cubicBezTo>
                  <a:pt x="2226774" y="1851375"/>
                  <a:pt x="2223522" y="1846089"/>
                  <a:pt x="2217370" y="1842647"/>
                </a:cubicBezTo>
                <a:cubicBezTo>
                  <a:pt x="2214295" y="1840926"/>
                  <a:pt x="2211299" y="1840148"/>
                  <a:pt x="2208383" y="1840312"/>
                </a:cubicBezTo>
                <a:close/>
                <a:moveTo>
                  <a:pt x="1389616" y="1839428"/>
                </a:moveTo>
                <a:cubicBezTo>
                  <a:pt x="1387601" y="1838914"/>
                  <a:pt x="1381009" y="1839416"/>
                  <a:pt x="1369841" y="1840935"/>
                </a:cubicBezTo>
                <a:cubicBezTo>
                  <a:pt x="1358672" y="1842455"/>
                  <a:pt x="1344134" y="1844622"/>
                  <a:pt x="1326225" y="1847437"/>
                </a:cubicBezTo>
                <a:cubicBezTo>
                  <a:pt x="1328569" y="1858103"/>
                  <a:pt x="1330789" y="1871082"/>
                  <a:pt x="1332885" y="1886374"/>
                </a:cubicBezTo>
                <a:cubicBezTo>
                  <a:pt x="1346602" y="1885655"/>
                  <a:pt x="1364697" y="1883125"/>
                  <a:pt x="1387170" y="1878784"/>
                </a:cubicBezTo>
                <a:cubicBezTo>
                  <a:pt x="1389266" y="1870388"/>
                  <a:pt x="1390702" y="1861858"/>
                  <a:pt x="1391477" y="1853195"/>
                </a:cubicBezTo>
                <a:cubicBezTo>
                  <a:pt x="1392252" y="1844532"/>
                  <a:pt x="1391632" y="1839943"/>
                  <a:pt x="1389616" y="1839428"/>
                </a:cubicBezTo>
                <a:close/>
                <a:moveTo>
                  <a:pt x="757264" y="1823141"/>
                </a:moveTo>
                <a:cubicBezTo>
                  <a:pt x="756551" y="1822583"/>
                  <a:pt x="751962" y="1822887"/>
                  <a:pt x="743498" y="1824053"/>
                </a:cubicBezTo>
                <a:cubicBezTo>
                  <a:pt x="735033" y="1825218"/>
                  <a:pt x="725629" y="1826434"/>
                  <a:pt x="715285" y="1827699"/>
                </a:cubicBezTo>
                <a:cubicBezTo>
                  <a:pt x="716799" y="1837100"/>
                  <a:pt x="717828" y="1843816"/>
                  <a:pt x="718374" y="1847847"/>
                </a:cubicBezTo>
                <a:cubicBezTo>
                  <a:pt x="727489" y="1846358"/>
                  <a:pt x="740115" y="1844907"/>
                  <a:pt x="756250" y="1843493"/>
                </a:cubicBezTo>
                <a:cubicBezTo>
                  <a:pt x="756870" y="1839152"/>
                  <a:pt x="757373" y="1834815"/>
                  <a:pt x="757757" y="1830480"/>
                </a:cubicBezTo>
                <a:cubicBezTo>
                  <a:pt x="758142" y="1826146"/>
                  <a:pt x="757978" y="1823699"/>
                  <a:pt x="757264" y="1823141"/>
                </a:cubicBezTo>
                <a:close/>
                <a:moveTo>
                  <a:pt x="2210529" y="1820490"/>
                </a:moveTo>
                <a:cubicBezTo>
                  <a:pt x="2215304" y="1820595"/>
                  <a:pt x="2220186" y="1821696"/>
                  <a:pt x="2225175" y="1823792"/>
                </a:cubicBezTo>
                <a:cubicBezTo>
                  <a:pt x="2235152" y="1827984"/>
                  <a:pt x="2241778" y="1834626"/>
                  <a:pt x="2245052" y="1843717"/>
                </a:cubicBezTo>
                <a:cubicBezTo>
                  <a:pt x="2248327" y="1852807"/>
                  <a:pt x="2248711" y="1861799"/>
                  <a:pt x="2246206" y="1870692"/>
                </a:cubicBezTo>
                <a:cubicBezTo>
                  <a:pt x="2243700" y="1879584"/>
                  <a:pt x="2239012" y="1886390"/>
                  <a:pt x="2232142" y="1891109"/>
                </a:cubicBezTo>
                <a:cubicBezTo>
                  <a:pt x="2225270" y="1895828"/>
                  <a:pt x="2217107" y="1898188"/>
                  <a:pt x="2207650" y="1898188"/>
                </a:cubicBezTo>
                <a:cubicBezTo>
                  <a:pt x="2198193" y="1898188"/>
                  <a:pt x="2189630" y="1894349"/>
                  <a:pt x="2181959" y="1886672"/>
                </a:cubicBezTo>
                <a:cubicBezTo>
                  <a:pt x="2174288" y="1878995"/>
                  <a:pt x="2170452" y="1870741"/>
                  <a:pt x="2170452" y="1861911"/>
                </a:cubicBezTo>
                <a:cubicBezTo>
                  <a:pt x="2170452" y="1853080"/>
                  <a:pt x="2172518" y="1845357"/>
                  <a:pt x="2176648" y="1838740"/>
                </a:cubicBezTo>
                <a:cubicBezTo>
                  <a:pt x="2180777" y="1832123"/>
                  <a:pt x="2187403" y="1826930"/>
                  <a:pt x="2196525" y="1823160"/>
                </a:cubicBezTo>
                <a:cubicBezTo>
                  <a:pt x="2201086" y="1821275"/>
                  <a:pt x="2205754" y="1820385"/>
                  <a:pt x="2210529" y="1820490"/>
                </a:cubicBezTo>
                <a:close/>
                <a:moveTo>
                  <a:pt x="1398267" y="1813681"/>
                </a:moveTo>
                <a:cubicBezTo>
                  <a:pt x="1401926" y="1813811"/>
                  <a:pt x="1406034" y="1815005"/>
                  <a:pt x="1410592" y="1817262"/>
                </a:cubicBezTo>
                <a:cubicBezTo>
                  <a:pt x="1419708" y="1821777"/>
                  <a:pt x="1427382" y="1826949"/>
                  <a:pt x="1433614" y="1832778"/>
                </a:cubicBezTo>
                <a:cubicBezTo>
                  <a:pt x="1439846" y="1838607"/>
                  <a:pt x="1439322" y="1844544"/>
                  <a:pt x="1432042" y="1850591"/>
                </a:cubicBezTo>
                <a:cubicBezTo>
                  <a:pt x="1424762" y="1856637"/>
                  <a:pt x="1417897" y="1865439"/>
                  <a:pt x="1411448" y="1876998"/>
                </a:cubicBezTo>
                <a:cubicBezTo>
                  <a:pt x="1423118" y="1890938"/>
                  <a:pt x="1423143" y="1898150"/>
                  <a:pt x="1411522" y="1898634"/>
                </a:cubicBezTo>
                <a:cubicBezTo>
                  <a:pt x="1399901" y="1899118"/>
                  <a:pt x="1373980" y="1900848"/>
                  <a:pt x="1333759" y="1903825"/>
                </a:cubicBezTo>
                <a:cubicBezTo>
                  <a:pt x="1330597" y="1915631"/>
                  <a:pt x="1326225" y="1918056"/>
                  <a:pt x="1320644" y="1911098"/>
                </a:cubicBezTo>
                <a:cubicBezTo>
                  <a:pt x="1315063" y="1904141"/>
                  <a:pt x="1310334" y="1891952"/>
                  <a:pt x="1306459" y="1874533"/>
                </a:cubicBezTo>
                <a:cubicBezTo>
                  <a:pt x="1302583" y="1857114"/>
                  <a:pt x="1298660" y="1845493"/>
                  <a:pt x="1294692" y="1839670"/>
                </a:cubicBezTo>
                <a:cubicBezTo>
                  <a:pt x="1290723" y="1833847"/>
                  <a:pt x="1291536" y="1830446"/>
                  <a:pt x="1297129" y="1829466"/>
                </a:cubicBezTo>
                <a:cubicBezTo>
                  <a:pt x="1302722" y="1828486"/>
                  <a:pt x="1308021" y="1828583"/>
                  <a:pt x="1313026" y="1829755"/>
                </a:cubicBezTo>
                <a:cubicBezTo>
                  <a:pt x="1318030" y="1830927"/>
                  <a:pt x="1326011" y="1830945"/>
                  <a:pt x="1336968" y="1829810"/>
                </a:cubicBezTo>
                <a:cubicBezTo>
                  <a:pt x="1347926" y="1828676"/>
                  <a:pt x="1357897" y="1827169"/>
                  <a:pt x="1366883" y="1825290"/>
                </a:cubicBezTo>
                <a:cubicBezTo>
                  <a:pt x="1375868" y="1823411"/>
                  <a:pt x="1383120" y="1820475"/>
                  <a:pt x="1388640" y="1816481"/>
                </a:cubicBezTo>
                <a:cubicBezTo>
                  <a:pt x="1391399" y="1814484"/>
                  <a:pt x="1394608" y="1813551"/>
                  <a:pt x="1398267" y="1813681"/>
                </a:cubicBezTo>
                <a:close/>
                <a:moveTo>
                  <a:pt x="768159" y="1803163"/>
                </a:moveTo>
                <a:cubicBezTo>
                  <a:pt x="771007" y="1803307"/>
                  <a:pt x="774004" y="1804122"/>
                  <a:pt x="777151" y="1805607"/>
                </a:cubicBezTo>
                <a:cubicBezTo>
                  <a:pt x="783446" y="1808578"/>
                  <a:pt x="788130" y="1811793"/>
                  <a:pt x="791206" y="1815253"/>
                </a:cubicBezTo>
                <a:cubicBezTo>
                  <a:pt x="794282" y="1818713"/>
                  <a:pt x="793368" y="1822871"/>
                  <a:pt x="788462" y="1827727"/>
                </a:cubicBezTo>
                <a:cubicBezTo>
                  <a:pt x="783557" y="1832582"/>
                  <a:pt x="779399" y="1838055"/>
                  <a:pt x="775989" y="1844144"/>
                </a:cubicBezTo>
                <a:cubicBezTo>
                  <a:pt x="784546" y="1853508"/>
                  <a:pt x="782695" y="1858432"/>
                  <a:pt x="770436" y="1858916"/>
                </a:cubicBezTo>
                <a:cubicBezTo>
                  <a:pt x="758176" y="1859399"/>
                  <a:pt x="740599" y="1861117"/>
                  <a:pt x="717704" y="1864069"/>
                </a:cubicBezTo>
                <a:cubicBezTo>
                  <a:pt x="711838" y="1873581"/>
                  <a:pt x="707044" y="1873622"/>
                  <a:pt x="703323" y="1864190"/>
                </a:cubicBezTo>
                <a:cubicBezTo>
                  <a:pt x="699603" y="1854758"/>
                  <a:pt x="696986" y="1847195"/>
                  <a:pt x="695473" y="1841503"/>
                </a:cubicBezTo>
                <a:cubicBezTo>
                  <a:pt x="693960" y="1835810"/>
                  <a:pt x="691411" y="1829218"/>
                  <a:pt x="687827" y="1821727"/>
                </a:cubicBezTo>
                <a:cubicBezTo>
                  <a:pt x="684242" y="1814236"/>
                  <a:pt x="685287" y="1810897"/>
                  <a:pt x="690961" y="1811709"/>
                </a:cubicBezTo>
                <a:cubicBezTo>
                  <a:pt x="696635" y="1812522"/>
                  <a:pt x="701500" y="1813105"/>
                  <a:pt x="705556" y="1813458"/>
                </a:cubicBezTo>
                <a:cubicBezTo>
                  <a:pt x="709611" y="1813811"/>
                  <a:pt x="718436" y="1813046"/>
                  <a:pt x="732029" y="1811160"/>
                </a:cubicBezTo>
                <a:cubicBezTo>
                  <a:pt x="745622" y="1809275"/>
                  <a:pt x="754967" y="1807136"/>
                  <a:pt x="760064" y="1804742"/>
                </a:cubicBezTo>
                <a:cubicBezTo>
                  <a:pt x="762613" y="1803545"/>
                  <a:pt x="765311" y="1803019"/>
                  <a:pt x="768159" y="1803163"/>
                </a:cubicBezTo>
                <a:close/>
                <a:moveTo>
                  <a:pt x="1985338" y="1779944"/>
                </a:moveTo>
                <a:cubicBezTo>
                  <a:pt x="1982641" y="1779386"/>
                  <a:pt x="1968865" y="1781258"/>
                  <a:pt x="1944010" y="1785562"/>
                </a:cubicBezTo>
                <a:lnTo>
                  <a:pt x="1947192" y="1817504"/>
                </a:lnTo>
                <a:cubicBezTo>
                  <a:pt x="1962905" y="1814391"/>
                  <a:pt x="1975518" y="1812252"/>
                  <a:pt x="1985031" y="1811086"/>
                </a:cubicBezTo>
                <a:cubicBezTo>
                  <a:pt x="1987164" y="1799738"/>
                  <a:pt x="1988423" y="1791850"/>
                  <a:pt x="1988808" y="1787422"/>
                </a:cubicBezTo>
                <a:cubicBezTo>
                  <a:pt x="1989192" y="1782995"/>
                  <a:pt x="1988036" y="1780502"/>
                  <a:pt x="1985338" y="1779944"/>
                </a:cubicBezTo>
                <a:close/>
                <a:moveTo>
                  <a:pt x="1707111" y="1776297"/>
                </a:moveTo>
                <a:cubicBezTo>
                  <a:pt x="1710384" y="1775070"/>
                  <a:pt x="1718052" y="1776843"/>
                  <a:pt x="1730116" y="1781618"/>
                </a:cubicBezTo>
                <a:cubicBezTo>
                  <a:pt x="1754245" y="1791168"/>
                  <a:pt x="1771584" y="1800197"/>
                  <a:pt x="1782132" y="1808705"/>
                </a:cubicBezTo>
                <a:cubicBezTo>
                  <a:pt x="1792680" y="1817213"/>
                  <a:pt x="1797709" y="1828028"/>
                  <a:pt x="1797220" y="1841149"/>
                </a:cubicBezTo>
                <a:cubicBezTo>
                  <a:pt x="1796730" y="1854271"/>
                  <a:pt x="1791065" y="1856314"/>
                  <a:pt x="1780225" y="1847279"/>
                </a:cubicBezTo>
                <a:cubicBezTo>
                  <a:pt x="1769385" y="1838244"/>
                  <a:pt x="1758096" y="1829100"/>
                  <a:pt x="1746358" y="1819848"/>
                </a:cubicBezTo>
                <a:cubicBezTo>
                  <a:pt x="1734618" y="1810596"/>
                  <a:pt x="1722660" y="1800308"/>
                  <a:pt x="1710480" y="1788985"/>
                </a:cubicBezTo>
                <a:cubicBezTo>
                  <a:pt x="1704961" y="1781754"/>
                  <a:pt x="1703838" y="1777525"/>
                  <a:pt x="1707111" y="1776297"/>
                </a:cubicBezTo>
                <a:close/>
                <a:moveTo>
                  <a:pt x="828155" y="1766375"/>
                </a:moveTo>
                <a:cubicBezTo>
                  <a:pt x="831465" y="1766702"/>
                  <a:pt x="835048" y="1767889"/>
                  <a:pt x="838906" y="1769935"/>
                </a:cubicBezTo>
                <a:cubicBezTo>
                  <a:pt x="846620" y="1774028"/>
                  <a:pt x="853236" y="1778356"/>
                  <a:pt x="858756" y="1782920"/>
                </a:cubicBezTo>
                <a:cubicBezTo>
                  <a:pt x="864275" y="1787484"/>
                  <a:pt x="865019" y="1791999"/>
                  <a:pt x="860988" y="1796464"/>
                </a:cubicBezTo>
                <a:cubicBezTo>
                  <a:pt x="856958" y="1800929"/>
                  <a:pt x="854235" y="1805815"/>
                  <a:pt x="852821" y="1811123"/>
                </a:cubicBezTo>
                <a:cubicBezTo>
                  <a:pt x="851407" y="1816431"/>
                  <a:pt x="850700" y="1827141"/>
                  <a:pt x="850700" y="1843252"/>
                </a:cubicBezTo>
                <a:cubicBezTo>
                  <a:pt x="850700" y="1858184"/>
                  <a:pt x="850490" y="1870072"/>
                  <a:pt x="850068" y="1878914"/>
                </a:cubicBezTo>
                <a:cubicBezTo>
                  <a:pt x="849646" y="1887757"/>
                  <a:pt x="847522" y="1895369"/>
                  <a:pt x="843696" y="1901750"/>
                </a:cubicBezTo>
                <a:cubicBezTo>
                  <a:pt x="839870" y="1908131"/>
                  <a:pt x="833895" y="1913411"/>
                  <a:pt x="825772" y="1917591"/>
                </a:cubicBezTo>
                <a:cubicBezTo>
                  <a:pt x="817648" y="1921771"/>
                  <a:pt x="812247" y="1920140"/>
                  <a:pt x="809568" y="1912698"/>
                </a:cubicBezTo>
                <a:cubicBezTo>
                  <a:pt x="806889" y="1905257"/>
                  <a:pt x="800015" y="1896479"/>
                  <a:pt x="788946" y="1886365"/>
                </a:cubicBezTo>
                <a:cubicBezTo>
                  <a:pt x="777877" y="1876251"/>
                  <a:pt x="778296" y="1872949"/>
                  <a:pt x="790202" y="1876459"/>
                </a:cubicBezTo>
                <a:cubicBezTo>
                  <a:pt x="802108" y="1879969"/>
                  <a:pt x="810188" y="1881724"/>
                  <a:pt x="814442" y="1881724"/>
                </a:cubicBezTo>
                <a:cubicBezTo>
                  <a:pt x="818262" y="1881724"/>
                  <a:pt x="821344" y="1879714"/>
                  <a:pt x="823688" y="1875696"/>
                </a:cubicBezTo>
                <a:cubicBezTo>
                  <a:pt x="826032" y="1871678"/>
                  <a:pt x="827400" y="1857409"/>
                  <a:pt x="827790" y="1832889"/>
                </a:cubicBezTo>
                <a:cubicBezTo>
                  <a:pt x="828181" y="1808370"/>
                  <a:pt x="826832" y="1795028"/>
                  <a:pt x="823744" y="1792864"/>
                </a:cubicBezTo>
                <a:cubicBezTo>
                  <a:pt x="820656" y="1790700"/>
                  <a:pt x="812600" y="1789810"/>
                  <a:pt x="799578" y="1790194"/>
                </a:cubicBezTo>
                <a:cubicBezTo>
                  <a:pt x="786556" y="1790579"/>
                  <a:pt x="763149" y="1792904"/>
                  <a:pt x="729359" y="1797171"/>
                </a:cubicBezTo>
                <a:cubicBezTo>
                  <a:pt x="695569" y="1801437"/>
                  <a:pt x="675313" y="1803874"/>
                  <a:pt x="668591" y="1804482"/>
                </a:cubicBezTo>
                <a:cubicBezTo>
                  <a:pt x="669360" y="1827600"/>
                  <a:pt x="669744" y="1845192"/>
                  <a:pt x="669744" y="1857260"/>
                </a:cubicBezTo>
                <a:cubicBezTo>
                  <a:pt x="669744" y="1869960"/>
                  <a:pt x="668169" y="1881708"/>
                  <a:pt x="665019" y="1892504"/>
                </a:cubicBezTo>
                <a:cubicBezTo>
                  <a:pt x="661868" y="1903300"/>
                  <a:pt x="657565" y="1904159"/>
                  <a:pt x="652108" y="1895081"/>
                </a:cubicBezTo>
                <a:cubicBezTo>
                  <a:pt x="646651" y="1886002"/>
                  <a:pt x="643922" y="1879621"/>
                  <a:pt x="643922" y="1875938"/>
                </a:cubicBezTo>
                <a:cubicBezTo>
                  <a:pt x="643922" y="1871795"/>
                  <a:pt x="644700" y="1865256"/>
                  <a:pt x="646257" y="1856320"/>
                </a:cubicBezTo>
                <a:cubicBezTo>
                  <a:pt x="647814" y="1847385"/>
                  <a:pt x="648403" y="1836895"/>
                  <a:pt x="648024" y="1824853"/>
                </a:cubicBezTo>
                <a:cubicBezTo>
                  <a:pt x="647646" y="1812810"/>
                  <a:pt x="645702" y="1802348"/>
                  <a:pt x="642192" y="1793469"/>
                </a:cubicBezTo>
                <a:cubicBezTo>
                  <a:pt x="638682" y="1784588"/>
                  <a:pt x="640285" y="1780967"/>
                  <a:pt x="647001" y="1782604"/>
                </a:cubicBezTo>
                <a:cubicBezTo>
                  <a:pt x="653717" y="1784241"/>
                  <a:pt x="659568" y="1785754"/>
                  <a:pt x="664554" y="1787143"/>
                </a:cubicBezTo>
                <a:cubicBezTo>
                  <a:pt x="734255" y="1781004"/>
                  <a:pt x="776048" y="1776970"/>
                  <a:pt x="789932" y="1775042"/>
                </a:cubicBezTo>
                <a:cubicBezTo>
                  <a:pt x="803816" y="1773113"/>
                  <a:pt x="813521" y="1770757"/>
                  <a:pt x="819046" y="1767972"/>
                </a:cubicBezTo>
                <a:cubicBezTo>
                  <a:pt x="821809" y="1766580"/>
                  <a:pt x="824846" y="1766048"/>
                  <a:pt x="828155" y="1766375"/>
                </a:cubicBezTo>
                <a:close/>
                <a:moveTo>
                  <a:pt x="1994661" y="1754731"/>
                </a:moveTo>
                <a:cubicBezTo>
                  <a:pt x="1997552" y="1754651"/>
                  <a:pt x="2000912" y="1755437"/>
                  <a:pt x="2004742" y="1757089"/>
                </a:cubicBezTo>
                <a:cubicBezTo>
                  <a:pt x="2012400" y="1760395"/>
                  <a:pt x="2018980" y="1764608"/>
                  <a:pt x="2024480" y="1769730"/>
                </a:cubicBezTo>
                <a:cubicBezTo>
                  <a:pt x="2029980" y="1774853"/>
                  <a:pt x="2029887" y="1779640"/>
                  <a:pt x="2024201" y="1784092"/>
                </a:cubicBezTo>
                <a:cubicBezTo>
                  <a:pt x="2018514" y="1788545"/>
                  <a:pt x="2012794" y="1797983"/>
                  <a:pt x="2007039" y="1812407"/>
                </a:cubicBezTo>
                <a:cubicBezTo>
                  <a:pt x="2017160" y="1822688"/>
                  <a:pt x="2016288" y="1828074"/>
                  <a:pt x="2004425" y="1828564"/>
                </a:cubicBezTo>
                <a:cubicBezTo>
                  <a:pt x="1992562" y="1829054"/>
                  <a:pt x="1974142" y="1831128"/>
                  <a:pt x="1949164" y="1834787"/>
                </a:cubicBezTo>
                <a:cubicBezTo>
                  <a:pt x="1944910" y="1848256"/>
                  <a:pt x="1940252" y="1851074"/>
                  <a:pt x="1935192" y="1843242"/>
                </a:cubicBezTo>
                <a:cubicBezTo>
                  <a:pt x="1930132" y="1835410"/>
                  <a:pt x="1926635" y="1824921"/>
                  <a:pt x="1924700" y="1811774"/>
                </a:cubicBezTo>
                <a:cubicBezTo>
                  <a:pt x="1922765" y="1798628"/>
                  <a:pt x="1919640" y="1788321"/>
                  <a:pt x="1915324" y="1780855"/>
                </a:cubicBezTo>
                <a:cubicBezTo>
                  <a:pt x="1911008" y="1773389"/>
                  <a:pt x="1911981" y="1769656"/>
                  <a:pt x="1918244" y="1769656"/>
                </a:cubicBezTo>
                <a:cubicBezTo>
                  <a:pt x="1923242" y="1769656"/>
                  <a:pt x="1927804" y="1770040"/>
                  <a:pt x="1931928" y="1770809"/>
                </a:cubicBezTo>
                <a:cubicBezTo>
                  <a:pt x="1936051" y="1771578"/>
                  <a:pt x="1945350" y="1770472"/>
                  <a:pt x="1959824" y="1767489"/>
                </a:cubicBezTo>
                <a:cubicBezTo>
                  <a:pt x="1974297" y="1764506"/>
                  <a:pt x="1983487" y="1761201"/>
                  <a:pt x="1987394" y="1757573"/>
                </a:cubicBezTo>
                <a:cubicBezTo>
                  <a:pt x="1989347" y="1755759"/>
                  <a:pt x="1991770" y="1754812"/>
                  <a:pt x="1994661" y="1754731"/>
                </a:cubicBezTo>
                <a:close/>
                <a:moveTo>
                  <a:pt x="366676" y="1747453"/>
                </a:moveTo>
                <a:cubicBezTo>
                  <a:pt x="369193" y="1746953"/>
                  <a:pt x="371883" y="1747233"/>
                  <a:pt x="374748" y="1748290"/>
                </a:cubicBezTo>
                <a:cubicBezTo>
                  <a:pt x="380478" y="1750404"/>
                  <a:pt x="386310" y="1753852"/>
                  <a:pt x="392245" y="1758633"/>
                </a:cubicBezTo>
                <a:cubicBezTo>
                  <a:pt x="398179" y="1763415"/>
                  <a:pt x="398257" y="1767675"/>
                  <a:pt x="392477" y="1771414"/>
                </a:cubicBezTo>
                <a:cubicBezTo>
                  <a:pt x="386698" y="1775153"/>
                  <a:pt x="381250" y="1781488"/>
                  <a:pt x="376134" y="1790418"/>
                </a:cubicBezTo>
                <a:cubicBezTo>
                  <a:pt x="371018" y="1799347"/>
                  <a:pt x="371182" y="1808233"/>
                  <a:pt x="376627" y="1817076"/>
                </a:cubicBezTo>
                <a:cubicBezTo>
                  <a:pt x="382072" y="1825919"/>
                  <a:pt x="383237" y="1835357"/>
                  <a:pt x="380124" y="1845391"/>
                </a:cubicBezTo>
                <a:cubicBezTo>
                  <a:pt x="418125" y="1856466"/>
                  <a:pt x="445854" y="1863362"/>
                  <a:pt x="463310" y="1866078"/>
                </a:cubicBezTo>
                <a:cubicBezTo>
                  <a:pt x="480766" y="1868794"/>
                  <a:pt x="495556" y="1870720"/>
                  <a:pt x="507680" y="1871854"/>
                </a:cubicBezTo>
                <a:cubicBezTo>
                  <a:pt x="519803" y="1872989"/>
                  <a:pt x="533634" y="1872781"/>
                  <a:pt x="549175" y="1871231"/>
                </a:cubicBezTo>
                <a:cubicBezTo>
                  <a:pt x="564715" y="1869681"/>
                  <a:pt x="576615" y="1869228"/>
                  <a:pt x="584875" y="1869873"/>
                </a:cubicBezTo>
                <a:cubicBezTo>
                  <a:pt x="593135" y="1870518"/>
                  <a:pt x="586391" y="1875944"/>
                  <a:pt x="564644" y="1886151"/>
                </a:cubicBezTo>
                <a:cubicBezTo>
                  <a:pt x="542896" y="1896358"/>
                  <a:pt x="528264" y="1902473"/>
                  <a:pt x="520748" y="1904494"/>
                </a:cubicBezTo>
                <a:cubicBezTo>
                  <a:pt x="513233" y="1906516"/>
                  <a:pt x="503013" y="1905269"/>
                  <a:pt x="490090" y="1900755"/>
                </a:cubicBezTo>
                <a:cubicBezTo>
                  <a:pt x="477166" y="1896240"/>
                  <a:pt x="464157" y="1891738"/>
                  <a:pt x="451060" y="1887249"/>
                </a:cubicBezTo>
                <a:cubicBezTo>
                  <a:pt x="437963" y="1882759"/>
                  <a:pt x="421635" y="1877234"/>
                  <a:pt x="402077" y="1870673"/>
                </a:cubicBezTo>
                <a:cubicBezTo>
                  <a:pt x="382518" y="1864112"/>
                  <a:pt x="368959" y="1861570"/>
                  <a:pt x="361400" y="1863046"/>
                </a:cubicBezTo>
                <a:cubicBezTo>
                  <a:pt x="353841" y="1864521"/>
                  <a:pt x="347069" y="1867244"/>
                  <a:pt x="341085" y="1871213"/>
                </a:cubicBezTo>
                <a:cubicBezTo>
                  <a:pt x="335101" y="1875181"/>
                  <a:pt x="327638" y="1873060"/>
                  <a:pt x="318696" y="1864850"/>
                </a:cubicBezTo>
                <a:cubicBezTo>
                  <a:pt x="309754" y="1856640"/>
                  <a:pt x="310361" y="1852535"/>
                  <a:pt x="320519" y="1852535"/>
                </a:cubicBezTo>
                <a:cubicBezTo>
                  <a:pt x="328680" y="1852535"/>
                  <a:pt x="343054" y="1849707"/>
                  <a:pt x="363642" y="1844051"/>
                </a:cubicBezTo>
                <a:cubicBezTo>
                  <a:pt x="362910" y="1832703"/>
                  <a:pt x="360197" y="1823634"/>
                  <a:pt x="355503" y="1816844"/>
                </a:cubicBezTo>
                <a:cubicBezTo>
                  <a:pt x="350808" y="1810054"/>
                  <a:pt x="349633" y="1802581"/>
                  <a:pt x="351977" y="1794427"/>
                </a:cubicBezTo>
                <a:cubicBezTo>
                  <a:pt x="354321" y="1786272"/>
                  <a:pt x="355686" y="1781097"/>
                  <a:pt x="356070" y="1778902"/>
                </a:cubicBezTo>
                <a:cubicBezTo>
                  <a:pt x="356455" y="1776707"/>
                  <a:pt x="355016" y="1776192"/>
                  <a:pt x="351754" y="1777358"/>
                </a:cubicBezTo>
                <a:cubicBezTo>
                  <a:pt x="348492" y="1778524"/>
                  <a:pt x="345134" y="1779693"/>
                  <a:pt x="341680" y="1780865"/>
                </a:cubicBezTo>
                <a:cubicBezTo>
                  <a:pt x="338226" y="1782037"/>
                  <a:pt x="333045" y="1780055"/>
                  <a:pt x="326137" y="1774921"/>
                </a:cubicBezTo>
                <a:cubicBezTo>
                  <a:pt x="319229" y="1769786"/>
                  <a:pt x="319477" y="1766670"/>
                  <a:pt x="326881" y="1765573"/>
                </a:cubicBezTo>
                <a:cubicBezTo>
                  <a:pt x="334285" y="1764475"/>
                  <a:pt x="340514" y="1762847"/>
                  <a:pt x="345568" y="1760689"/>
                </a:cubicBezTo>
                <a:cubicBezTo>
                  <a:pt x="350622" y="1758531"/>
                  <a:pt x="355317" y="1755396"/>
                  <a:pt x="359651" y="1751285"/>
                </a:cubicBezTo>
                <a:cubicBezTo>
                  <a:pt x="361819" y="1749229"/>
                  <a:pt x="364160" y="1747952"/>
                  <a:pt x="366676" y="1747453"/>
                </a:cubicBezTo>
                <a:close/>
                <a:moveTo>
                  <a:pt x="60523" y="1741607"/>
                </a:moveTo>
                <a:cubicBezTo>
                  <a:pt x="62748" y="1741114"/>
                  <a:pt x="65099" y="1741397"/>
                  <a:pt x="67576" y="1742458"/>
                </a:cubicBezTo>
                <a:cubicBezTo>
                  <a:pt x="72531" y="1744578"/>
                  <a:pt x="77591" y="1747570"/>
                  <a:pt x="82757" y="1751434"/>
                </a:cubicBezTo>
                <a:cubicBezTo>
                  <a:pt x="87922" y="1755297"/>
                  <a:pt x="87342" y="1759843"/>
                  <a:pt x="81017" y="1765070"/>
                </a:cubicBezTo>
                <a:cubicBezTo>
                  <a:pt x="74692" y="1770298"/>
                  <a:pt x="70801" y="1777246"/>
                  <a:pt x="69344" y="1785915"/>
                </a:cubicBezTo>
                <a:cubicBezTo>
                  <a:pt x="67886" y="1794585"/>
                  <a:pt x="68909" y="1803629"/>
                  <a:pt x="72413" y="1813049"/>
                </a:cubicBezTo>
                <a:cubicBezTo>
                  <a:pt x="75917" y="1822468"/>
                  <a:pt x="76112" y="1830917"/>
                  <a:pt x="72999" y="1838396"/>
                </a:cubicBezTo>
                <a:cubicBezTo>
                  <a:pt x="107750" y="1847871"/>
                  <a:pt x="132924" y="1854559"/>
                  <a:pt x="148520" y="1858460"/>
                </a:cubicBezTo>
                <a:cubicBezTo>
                  <a:pt x="164116" y="1862360"/>
                  <a:pt x="180326" y="1865269"/>
                  <a:pt x="197150" y="1867185"/>
                </a:cubicBezTo>
                <a:cubicBezTo>
                  <a:pt x="213973" y="1869101"/>
                  <a:pt x="232137" y="1869082"/>
                  <a:pt x="251639" y="1867129"/>
                </a:cubicBezTo>
                <a:cubicBezTo>
                  <a:pt x="271142" y="1865176"/>
                  <a:pt x="282044" y="1865588"/>
                  <a:pt x="284344" y="1868366"/>
                </a:cubicBezTo>
                <a:cubicBezTo>
                  <a:pt x="286645" y="1871144"/>
                  <a:pt x="279417" y="1876198"/>
                  <a:pt x="262662" y="1883528"/>
                </a:cubicBezTo>
                <a:cubicBezTo>
                  <a:pt x="245906" y="1890858"/>
                  <a:pt x="232034" y="1895521"/>
                  <a:pt x="221046" y="1897518"/>
                </a:cubicBezTo>
                <a:cubicBezTo>
                  <a:pt x="210057" y="1899515"/>
                  <a:pt x="198948" y="1898727"/>
                  <a:pt x="187718" y="1895155"/>
                </a:cubicBezTo>
                <a:cubicBezTo>
                  <a:pt x="176487" y="1891583"/>
                  <a:pt x="161905" y="1886412"/>
                  <a:pt x="143972" y="1879640"/>
                </a:cubicBezTo>
                <a:cubicBezTo>
                  <a:pt x="126038" y="1872868"/>
                  <a:pt x="109831" y="1866484"/>
                  <a:pt x="95351" y="1860488"/>
                </a:cubicBezTo>
                <a:cubicBezTo>
                  <a:pt x="80871" y="1854491"/>
                  <a:pt x="69049" y="1852438"/>
                  <a:pt x="59884" y="1854330"/>
                </a:cubicBezTo>
                <a:cubicBezTo>
                  <a:pt x="50718" y="1856221"/>
                  <a:pt x="42985" y="1858944"/>
                  <a:pt x="36685" y="1862497"/>
                </a:cubicBezTo>
                <a:cubicBezTo>
                  <a:pt x="30384" y="1866050"/>
                  <a:pt x="22580" y="1864267"/>
                  <a:pt x="13272" y="1857148"/>
                </a:cubicBezTo>
                <a:cubicBezTo>
                  <a:pt x="3964" y="1850029"/>
                  <a:pt x="5223" y="1845744"/>
                  <a:pt x="17049" y="1844293"/>
                </a:cubicBezTo>
                <a:cubicBezTo>
                  <a:pt x="28875" y="1842842"/>
                  <a:pt x="42806" y="1840387"/>
                  <a:pt x="58842" y="1836926"/>
                </a:cubicBezTo>
                <a:cubicBezTo>
                  <a:pt x="57341" y="1823284"/>
                  <a:pt x="54631" y="1813263"/>
                  <a:pt x="50712" y="1806863"/>
                </a:cubicBezTo>
                <a:cubicBezTo>
                  <a:pt x="46793" y="1800463"/>
                  <a:pt x="46194" y="1792681"/>
                  <a:pt x="48917" y="1783516"/>
                </a:cubicBezTo>
                <a:cubicBezTo>
                  <a:pt x="51639" y="1774350"/>
                  <a:pt x="50014" y="1770354"/>
                  <a:pt x="44043" y="1771526"/>
                </a:cubicBezTo>
                <a:cubicBezTo>
                  <a:pt x="38071" y="1772698"/>
                  <a:pt x="31653" y="1771225"/>
                  <a:pt x="24788" y="1767107"/>
                </a:cubicBezTo>
                <a:cubicBezTo>
                  <a:pt x="17923" y="1762990"/>
                  <a:pt x="17982" y="1760081"/>
                  <a:pt x="24965" y="1758382"/>
                </a:cubicBezTo>
                <a:cubicBezTo>
                  <a:pt x="31947" y="1756683"/>
                  <a:pt x="37584" y="1755120"/>
                  <a:pt x="41875" y="1753694"/>
                </a:cubicBezTo>
                <a:cubicBezTo>
                  <a:pt x="46166" y="1752268"/>
                  <a:pt x="50284" y="1749508"/>
                  <a:pt x="54228" y="1745416"/>
                </a:cubicBezTo>
                <a:cubicBezTo>
                  <a:pt x="56200" y="1743369"/>
                  <a:pt x="58298" y="1742100"/>
                  <a:pt x="60523" y="1741607"/>
                </a:cubicBezTo>
                <a:close/>
                <a:moveTo>
                  <a:pt x="762976" y="1730458"/>
                </a:moveTo>
                <a:cubicBezTo>
                  <a:pt x="761407" y="1730210"/>
                  <a:pt x="755906" y="1730660"/>
                  <a:pt x="746474" y="1731807"/>
                </a:cubicBezTo>
                <a:cubicBezTo>
                  <a:pt x="737042" y="1732954"/>
                  <a:pt x="728202" y="1734458"/>
                  <a:pt x="719955" y="1736319"/>
                </a:cubicBezTo>
                <a:cubicBezTo>
                  <a:pt x="720687" y="1742098"/>
                  <a:pt x="721356" y="1748144"/>
                  <a:pt x="721964" y="1754457"/>
                </a:cubicBezTo>
                <a:lnTo>
                  <a:pt x="761404" y="1749043"/>
                </a:lnTo>
                <a:cubicBezTo>
                  <a:pt x="764020" y="1743165"/>
                  <a:pt x="765329" y="1738377"/>
                  <a:pt x="765329" y="1734681"/>
                </a:cubicBezTo>
                <a:cubicBezTo>
                  <a:pt x="765329" y="1732114"/>
                  <a:pt x="764544" y="1730706"/>
                  <a:pt x="762976" y="1730458"/>
                </a:cubicBezTo>
                <a:close/>
                <a:moveTo>
                  <a:pt x="222408" y="1716639"/>
                </a:moveTo>
                <a:cubicBezTo>
                  <a:pt x="229537" y="1716391"/>
                  <a:pt x="235910" y="1718929"/>
                  <a:pt x="241528" y="1724254"/>
                </a:cubicBezTo>
                <a:cubicBezTo>
                  <a:pt x="249019" y="1731354"/>
                  <a:pt x="245230" y="1736046"/>
                  <a:pt x="230162" y="1738328"/>
                </a:cubicBezTo>
                <a:cubicBezTo>
                  <a:pt x="215093" y="1740610"/>
                  <a:pt x="199280" y="1742613"/>
                  <a:pt x="182723" y="1744337"/>
                </a:cubicBezTo>
                <a:cubicBezTo>
                  <a:pt x="190511" y="1748628"/>
                  <a:pt x="193224" y="1753322"/>
                  <a:pt x="190862" y="1758419"/>
                </a:cubicBezTo>
                <a:cubicBezTo>
                  <a:pt x="188499" y="1763517"/>
                  <a:pt x="187125" y="1772691"/>
                  <a:pt x="186741" y="1785943"/>
                </a:cubicBezTo>
                <a:cubicBezTo>
                  <a:pt x="186356" y="1799195"/>
                  <a:pt x="186676" y="1808351"/>
                  <a:pt x="187699" y="1813411"/>
                </a:cubicBezTo>
                <a:cubicBezTo>
                  <a:pt x="188722" y="1818472"/>
                  <a:pt x="193435" y="1821017"/>
                  <a:pt x="201838" y="1821048"/>
                </a:cubicBezTo>
                <a:cubicBezTo>
                  <a:pt x="210240" y="1821079"/>
                  <a:pt x="216361" y="1820617"/>
                  <a:pt x="220199" y="1819662"/>
                </a:cubicBezTo>
                <a:cubicBezTo>
                  <a:pt x="224038" y="1818707"/>
                  <a:pt x="226317" y="1815545"/>
                  <a:pt x="227036" y="1810174"/>
                </a:cubicBezTo>
                <a:cubicBezTo>
                  <a:pt x="227756" y="1804804"/>
                  <a:pt x="229231" y="1796901"/>
                  <a:pt x="231464" y="1786464"/>
                </a:cubicBezTo>
                <a:cubicBezTo>
                  <a:pt x="233696" y="1776028"/>
                  <a:pt x="236425" y="1777702"/>
                  <a:pt x="239649" y="1791487"/>
                </a:cubicBezTo>
                <a:cubicBezTo>
                  <a:pt x="242874" y="1805272"/>
                  <a:pt x="246840" y="1814822"/>
                  <a:pt x="251546" y="1820137"/>
                </a:cubicBezTo>
                <a:cubicBezTo>
                  <a:pt x="256253" y="1825451"/>
                  <a:pt x="253280" y="1831032"/>
                  <a:pt x="242626" y="1836880"/>
                </a:cubicBezTo>
                <a:cubicBezTo>
                  <a:pt x="231972" y="1842727"/>
                  <a:pt x="219192" y="1845450"/>
                  <a:pt x="204284" y="1845047"/>
                </a:cubicBezTo>
                <a:cubicBezTo>
                  <a:pt x="189376" y="1844644"/>
                  <a:pt x="179309" y="1840945"/>
                  <a:pt x="174081" y="1833950"/>
                </a:cubicBezTo>
                <a:cubicBezTo>
                  <a:pt x="168854" y="1826955"/>
                  <a:pt x="166435" y="1818000"/>
                  <a:pt x="166826" y="1807086"/>
                </a:cubicBezTo>
                <a:cubicBezTo>
                  <a:pt x="167216" y="1796172"/>
                  <a:pt x="167412" y="1784880"/>
                  <a:pt x="167412" y="1773209"/>
                </a:cubicBezTo>
                <a:cubicBezTo>
                  <a:pt x="167412" y="1761787"/>
                  <a:pt x="166854" y="1752857"/>
                  <a:pt x="165738" y="1746420"/>
                </a:cubicBezTo>
                <a:lnTo>
                  <a:pt x="147711" y="1748820"/>
                </a:lnTo>
                <a:cubicBezTo>
                  <a:pt x="155487" y="1752231"/>
                  <a:pt x="158340" y="1757226"/>
                  <a:pt x="156268" y="1763805"/>
                </a:cubicBezTo>
                <a:cubicBezTo>
                  <a:pt x="154197" y="1770385"/>
                  <a:pt x="149990" y="1781404"/>
                  <a:pt x="143646" y="1796864"/>
                </a:cubicBezTo>
                <a:cubicBezTo>
                  <a:pt x="137302" y="1812323"/>
                  <a:pt x="125473" y="1824515"/>
                  <a:pt x="108160" y="1833438"/>
                </a:cubicBezTo>
                <a:cubicBezTo>
                  <a:pt x="90846" y="1842362"/>
                  <a:pt x="87686" y="1840811"/>
                  <a:pt x="98681" y="1828787"/>
                </a:cubicBezTo>
                <a:cubicBezTo>
                  <a:pt x="109676" y="1816763"/>
                  <a:pt x="118236" y="1803676"/>
                  <a:pt x="124363" y="1789525"/>
                </a:cubicBezTo>
                <a:cubicBezTo>
                  <a:pt x="130490" y="1775373"/>
                  <a:pt x="133237" y="1762562"/>
                  <a:pt x="132605" y="1751090"/>
                </a:cubicBezTo>
                <a:cubicBezTo>
                  <a:pt x="122571" y="1753434"/>
                  <a:pt x="115003" y="1754798"/>
                  <a:pt x="109899" y="1755182"/>
                </a:cubicBezTo>
                <a:cubicBezTo>
                  <a:pt x="104796" y="1755567"/>
                  <a:pt x="98901" y="1752823"/>
                  <a:pt x="92216" y="1746950"/>
                </a:cubicBezTo>
                <a:cubicBezTo>
                  <a:pt x="85532" y="1741078"/>
                  <a:pt x="88049" y="1738142"/>
                  <a:pt x="99770" y="1738142"/>
                </a:cubicBezTo>
                <a:cubicBezTo>
                  <a:pt x="109716" y="1738142"/>
                  <a:pt x="121712" y="1736849"/>
                  <a:pt x="135758" y="1734263"/>
                </a:cubicBezTo>
                <a:cubicBezTo>
                  <a:pt x="149804" y="1731677"/>
                  <a:pt x="163983" y="1728992"/>
                  <a:pt x="178295" y="1726207"/>
                </a:cubicBezTo>
                <a:cubicBezTo>
                  <a:pt x="192607" y="1723423"/>
                  <a:pt x="204852" y="1720626"/>
                  <a:pt x="215028" y="1717817"/>
                </a:cubicBezTo>
                <a:cubicBezTo>
                  <a:pt x="217572" y="1717115"/>
                  <a:pt x="220032" y="1716722"/>
                  <a:pt x="222408" y="1716639"/>
                </a:cubicBezTo>
                <a:close/>
                <a:moveTo>
                  <a:pt x="2005239" y="1714359"/>
                </a:moveTo>
                <a:cubicBezTo>
                  <a:pt x="2009980" y="1714851"/>
                  <a:pt x="2013836" y="1716376"/>
                  <a:pt x="2016806" y="1718934"/>
                </a:cubicBezTo>
                <a:cubicBezTo>
                  <a:pt x="2022746" y="1724049"/>
                  <a:pt x="2021758" y="1728344"/>
                  <a:pt x="2013839" y="1731816"/>
                </a:cubicBezTo>
                <a:cubicBezTo>
                  <a:pt x="2005920" y="1735289"/>
                  <a:pt x="1992008" y="1738399"/>
                  <a:pt x="1972102" y="1741146"/>
                </a:cubicBezTo>
                <a:cubicBezTo>
                  <a:pt x="1952196" y="1743893"/>
                  <a:pt x="1937456" y="1742830"/>
                  <a:pt x="1927881" y="1737956"/>
                </a:cubicBezTo>
                <a:cubicBezTo>
                  <a:pt x="1918306" y="1733081"/>
                  <a:pt x="1917234" y="1729773"/>
                  <a:pt x="1924663" y="1728031"/>
                </a:cubicBezTo>
                <a:cubicBezTo>
                  <a:pt x="1932092" y="1726288"/>
                  <a:pt x="1941443" y="1724611"/>
                  <a:pt x="1952717" y="1722998"/>
                </a:cubicBezTo>
                <a:cubicBezTo>
                  <a:pt x="1963457" y="1721473"/>
                  <a:pt x="1975339" y="1719135"/>
                  <a:pt x="1988361" y="1715985"/>
                </a:cubicBezTo>
                <a:cubicBezTo>
                  <a:pt x="1994872" y="1714410"/>
                  <a:pt x="2000498" y="1713868"/>
                  <a:pt x="2005239" y="1714359"/>
                </a:cubicBezTo>
                <a:close/>
                <a:moveTo>
                  <a:pt x="774531" y="1708729"/>
                </a:moveTo>
                <a:cubicBezTo>
                  <a:pt x="777174" y="1708562"/>
                  <a:pt x="779871" y="1709108"/>
                  <a:pt x="782621" y="1710367"/>
                </a:cubicBezTo>
                <a:cubicBezTo>
                  <a:pt x="788121" y="1712884"/>
                  <a:pt x="793060" y="1716081"/>
                  <a:pt x="797438" y="1719957"/>
                </a:cubicBezTo>
                <a:cubicBezTo>
                  <a:pt x="801817" y="1723832"/>
                  <a:pt x="801147" y="1728421"/>
                  <a:pt x="795429" y="1733723"/>
                </a:cubicBezTo>
                <a:cubicBezTo>
                  <a:pt x="789712" y="1739025"/>
                  <a:pt x="785173" y="1744299"/>
                  <a:pt x="781812" y="1749546"/>
                </a:cubicBezTo>
                <a:cubicBezTo>
                  <a:pt x="790382" y="1757992"/>
                  <a:pt x="788155" y="1762689"/>
                  <a:pt x="775133" y="1763638"/>
                </a:cubicBezTo>
                <a:cubicBezTo>
                  <a:pt x="762110" y="1764587"/>
                  <a:pt x="744561" y="1766531"/>
                  <a:pt x="722485" y="1769470"/>
                </a:cubicBezTo>
                <a:cubicBezTo>
                  <a:pt x="717487" y="1778238"/>
                  <a:pt x="712929" y="1777435"/>
                  <a:pt x="708811" y="1767061"/>
                </a:cubicBezTo>
                <a:cubicBezTo>
                  <a:pt x="704694" y="1756686"/>
                  <a:pt x="701475" y="1748984"/>
                  <a:pt x="699156" y="1743955"/>
                </a:cubicBezTo>
                <a:cubicBezTo>
                  <a:pt x="696837" y="1738926"/>
                  <a:pt x="694056" y="1733782"/>
                  <a:pt x="690812" y="1728524"/>
                </a:cubicBezTo>
                <a:cubicBezTo>
                  <a:pt x="687569" y="1723265"/>
                  <a:pt x="689867" y="1720636"/>
                  <a:pt x="697705" y="1720636"/>
                </a:cubicBezTo>
                <a:cubicBezTo>
                  <a:pt x="703522" y="1720636"/>
                  <a:pt x="707742" y="1720825"/>
                  <a:pt x="710365" y="1721203"/>
                </a:cubicBezTo>
                <a:cubicBezTo>
                  <a:pt x="712988" y="1721581"/>
                  <a:pt x="721775" y="1720834"/>
                  <a:pt x="736726" y="1718961"/>
                </a:cubicBezTo>
                <a:cubicBezTo>
                  <a:pt x="751677" y="1717089"/>
                  <a:pt x="761689" y="1714559"/>
                  <a:pt x="766761" y="1711371"/>
                </a:cubicBezTo>
                <a:cubicBezTo>
                  <a:pt x="769298" y="1709778"/>
                  <a:pt x="771887" y="1708897"/>
                  <a:pt x="774531" y="1708729"/>
                </a:cubicBezTo>
                <a:close/>
                <a:moveTo>
                  <a:pt x="1342187" y="1706739"/>
                </a:moveTo>
                <a:cubicBezTo>
                  <a:pt x="1338788" y="1712903"/>
                  <a:pt x="1333468" y="1719054"/>
                  <a:pt x="1326225" y="1725194"/>
                </a:cubicBezTo>
                <a:cubicBezTo>
                  <a:pt x="1333753" y="1726260"/>
                  <a:pt x="1339542" y="1728620"/>
                  <a:pt x="1343591" y="1732272"/>
                </a:cubicBezTo>
                <a:cubicBezTo>
                  <a:pt x="1347641" y="1735925"/>
                  <a:pt x="1354031" y="1741372"/>
                  <a:pt x="1362762" y="1748615"/>
                </a:cubicBezTo>
                <a:cubicBezTo>
                  <a:pt x="1368802" y="1740380"/>
                  <a:pt x="1373735" y="1732436"/>
                  <a:pt x="1377561" y="1724784"/>
                </a:cubicBezTo>
                <a:cubicBezTo>
                  <a:pt x="1381388" y="1717132"/>
                  <a:pt x="1383300" y="1711873"/>
                  <a:pt x="1383300" y="1709009"/>
                </a:cubicBezTo>
                <a:cubicBezTo>
                  <a:pt x="1383300" y="1707495"/>
                  <a:pt x="1380473" y="1707322"/>
                  <a:pt x="1374817" y="1708488"/>
                </a:cubicBezTo>
                <a:cubicBezTo>
                  <a:pt x="1369162" y="1709653"/>
                  <a:pt x="1363581" y="1710819"/>
                  <a:pt x="1358074" y="1711985"/>
                </a:cubicBezTo>
                <a:cubicBezTo>
                  <a:pt x="1352568" y="1713151"/>
                  <a:pt x="1347272" y="1711402"/>
                  <a:pt x="1342187" y="1706739"/>
                </a:cubicBezTo>
                <a:close/>
                <a:moveTo>
                  <a:pt x="354377" y="1676266"/>
                </a:moveTo>
                <a:cubicBezTo>
                  <a:pt x="365192" y="1676266"/>
                  <a:pt x="375495" y="1678827"/>
                  <a:pt x="385287" y="1683950"/>
                </a:cubicBezTo>
                <a:cubicBezTo>
                  <a:pt x="395078" y="1689072"/>
                  <a:pt x="399484" y="1696681"/>
                  <a:pt x="398505" y="1706776"/>
                </a:cubicBezTo>
                <a:cubicBezTo>
                  <a:pt x="397525" y="1716872"/>
                  <a:pt x="386016" y="1715495"/>
                  <a:pt x="363977" y="1702646"/>
                </a:cubicBezTo>
                <a:cubicBezTo>
                  <a:pt x="345076" y="1685060"/>
                  <a:pt x="341876" y="1676266"/>
                  <a:pt x="354377" y="1676266"/>
                </a:cubicBezTo>
                <a:close/>
                <a:moveTo>
                  <a:pt x="820591" y="1674546"/>
                </a:moveTo>
                <a:cubicBezTo>
                  <a:pt x="829861" y="1673349"/>
                  <a:pt x="837585" y="1675587"/>
                  <a:pt x="843761" y="1681261"/>
                </a:cubicBezTo>
                <a:cubicBezTo>
                  <a:pt x="849938" y="1686935"/>
                  <a:pt x="851249" y="1691239"/>
                  <a:pt x="847696" y="1694172"/>
                </a:cubicBezTo>
                <a:cubicBezTo>
                  <a:pt x="844143" y="1697105"/>
                  <a:pt x="836366" y="1698181"/>
                  <a:pt x="824367" y="1697400"/>
                </a:cubicBezTo>
                <a:cubicBezTo>
                  <a:pt x="812368" y="1696619"/>
                  <a:pt x="795132" y="1697397"/>
                  <a:pt x="772659" y="1699735"/>
                </a:cubicBezTo>
                <a:cubicBezTo>
                  <a:pt x="750186" y="1702072"/>
                  <a:pt x="730286" y="1704203"/>
                  <a:pt x="712960" y="1706125"/>
                </a:cubicBezTo>
                <a:cubicBezTo>
                  <a:pt x="695634" y="1708047"/>
                  <a:pt x="682925" y="1709604"/>
                  <a:pt x="674832" y="1710794"/>
                </a:cubicBezTo>
                <a:cubicBezTo>
                  <a:pt x="666740" y="1711985"/>
                  <a:pt x="659177" y="1708469"/>
                  <a:pt x="652145" y="1700246"/>
                </a:cubicBezTo>
                <a:cubicBezTo>
                  <a:pt x="645113" y="1692024"/>
                  <a:pt x="646676" y="1688504"/>
                  <a:pt x="656833" y="1689689"/>
                </a:cubicBezTo>
                <a:cubicBezTo>
                  <a:pt x="666991" y="1690873"/>
                  <a:pt x="680094" y="1691081"/>
                  <a:pt x="696142" y="1690312"/>
                </a:cubicBezTo>
                <a:cubicBezTo>
                  <a:pt x="712104" y="1688799"/>
                  <a:pt x="734518" y="1686092"/>
                  <a:pt x="763385" y="1682192"/>
                </a:cubicBezTo>
                <a:cubicBezTo>
                  <a:pt x="792251" y="1678291"/>
                  <a:pt x="811320" y="1675742"/>
                  <a:pt x="820591" y="1674546"/>
                </a:cubicBezTo>
                <a:close/>
                <a:moveTo>
                  <a:pt x="1757308" y="1672839"/>
                </a:moveTo>
                <a:cubicBezTo>
                  <a:pt x="1761964" y="1672888"/>
                  <a:pt x="1766229" y="1673749"/>
                  <a:pt x="1770105" y="1675420"/>
                </a:cubicBezTo>
                <a:cubicBezTo>
                  <a:pt x="1777856" y="1678762"/>
                  <a:pt x="1783853" y="1683457"/>
                  <a:pt x="1788094" y="1689503"/>
                </a:cubicBezTo>
                <a:cubicBezTo>
                  <a:pt x="1792336" y="1695549"/>
                  <a:pt x="1787431" y="1698572"/>
                  <a:pt x="1773379" y="1698572"/>
                </a:cubicBezTo>
                <a:cubicBezTo>
                  <a:pt x="1762564" y="1698572"/>
                  <a:pt x="1751405" y="1698761"/>
                  <a:pt x="1739902" y="1699139"/>
                </a:cubicBezTo>
                <a:cubicBezTo>
                  <a:pt x="1728399" y="1699518"/>
                  <a:pt x="1715070" y="1700581"/>
                  <a:pt x="1699914" y="1702330"/>
                </a:cubicBezTo>
                <a:cubicBezTo>
                  <a:pt x="1710022" y="1710205"/>
                  <a:pt x="1712973" y="1716220"/>
                  <a:pt x="1708769" y="1720375"/>
                </a:cubicBezTo>
                <a:cubicBezTo>
                  <a:pt x="1704564" y="1724530"/>
                  <a:pt x="1695759" y="1735915"/>
                  <a:pt x="1682352" y="1754531"/>
                </a:cubicBezTo>
                <a:cubicBezTo>
                  <a:pt x="1683121" y="1789531"/>
                  <a:pt x="1683704" y="1816233"/>
                  <a:pt x="1684101" y="1834638"/>
                </a:cubicBezTo>
                <a:cubicBezTo>
                  <a:pt x="1684498" y="1853043"/>
                  <a:pt x="1683499" y="1870958"/>
                  <a:pt x="1681106" y="1888384"/>
                </a:cubicBezTo>
                <a:cubicBezTo>
                  <a:pt x="1678712" y="1905809"/>
                  <a:pt x="1673441" y="1908382"/>
                  <a:pt x="1665292" y="1896104"/>
                </a:cubicBezTo>
                <a:cubicBezTo>
                  <a:pt x="1657144" y="1883826"/>
                  <a:pt x="1654431" y="1872878"/>
                  <a:pt x="1657154" y="1863260"/>
                </a:cubicBezTo>
                <a:cubicBezTo>
                  <a:pt x="1659876" y="1853642"/>
                  <a:pt x="1661237" y="1842693"/>
                  <a:pt x="1661237" y="1830415"/>
                </a:cubicBezTo>
                <a:lnTo>
                  <a:pt x="1661237" y="1776781"/>
                </a:lnTo>
                <a:cubicBezTo>
                  <a:pt x="1645064" y="1801809"/>
                  <a:pt x="1628098" y="1821225"/>
                  <a:pt x="1610338" y="1835029"/>
                </a:cubicBezTo>
                <a:cubicBezTo>
                  <a:pt x="1592578" y="1848833"/>
                  <a:pt x="1575999" y="1858528"/>
                  <a:pt x="1560601" y="1864115"/>
                </a:cubicBezTo>
                <a:cubicBezTo>
                  <a:pt x="1545204" y="1869703"/>
                  <a:pt x="1545055" y="1866385"/>
                  <a:pt x="1560155" y="1854162"/>
                </a:cubicBezTo>
                <a:cubicBezTo>
                  <a:pt x="1575255" y="1841940"/>
                  <a:pt x="1591470" y="1826970"/>
                  <a:pt x="1608803" y="1809254"/>
                </a:cubicBezTo>
                <a:cubicBezTo>
                  <a:pt x="1626135" y="1791537"/>
                  <a:pt x="1641672" y="1772031"/>
                  <a:pt x="1655414" y="1750736"/>
                </a:cubicBezTo>
                <a:cubicBezTo>
                  <a:pt x="1654682" y="1743158"/>
                  <a:pt x="1652943" y="1736241"/>
                  <a:pt x="1650196" y="1729984"/>
                </a:cubicBezTo>
                <a:cubicBezTo>
                  <a:pt x="1647448" y="1723727"/>
                  <a:pt x="1649517" y="1721439"/>
                  <a:pt x="1656400" y="1723119"/>
                </a:cubicBezTo>
                <a:cubicBezTo>
                  <a:pt x="1663284" y="1724800"/>
                  <a:pt x="1668387" y="1727073"/>
                  <a:pt x="1671711" y="1729938"/>
                </a:cubicBezTo>
                <a:cubicBezTo>
                  <a:pt x="1680293" y="1715141"/>
                  <a:pt x="1684132" y="1706243"/>
                  <a:pt x="1683226" y="1703241"/>
                </a:cubicBezTo>
                <a:cubicBezTo>
                  <a:pt x="1638640" y="1710236"/>
                  <a:pt x="1611060" y="1714903"/>
                  <a:pt x="1600487" y="1717241"/>
                </a:cubicBezTo>
                <a:cubicBezTo>
                  <a:pt x="1589914" y="1719578"/>
                  <a:pt x="1580082" y="1716707"/>
                  <a:pt x="1570991" y="1708627"/>
                </a:cubicBezTo>
                <a:cubicBezTo>
                  <a:pt x="1561900" y="1700547"/>
                  <a:pt x="1562564" y="1696253"/>
                  <a:pt x="1572982" y="1695744"/>
                </a:cubicBezTo>
                <a:cubicBezTo>
                  <a:pt x="1583400" y="1695236"/>
                  <a:pt x="1592959" y="1694606"/>
                  <a:pt x="1601659" y="1693856"/>
                </a:cubicBezTo>
                <a:cubicBezTo>
                  <a:pt x="1610360" y="1693106"/>
                  <a:pt x="1633236" y="1690582"/>
                  <a:pt x="1670288" y="1686284"/>
                </a:cubicBezTo>
                <a:cubicBezTo>
                  <a:pt x="1707340" y="1681987"/>
                  <a:pt x="1731301" y="1678266"/>
                  <a:pt x="1742172" y="1675122"/>
                </a:cubicBezTo>
                <a:cubicBezTo>
                  <a:pt x="1747607" y="1673550"/>
                  <a:pt x="1752652" y="1672789"/>
                  <a:pt x="1757308" y="1672839"/>
                </a:cubicBezTo>
                <a:close/>
                <a:moveTo>
                  <a:pt x="54859" y="1671750"/>
                </a:moveTo>
                <a:cubicBezTo>
                  <a:pt x="57647" y="1672108"/>
                  <a:pt x="61139" y="1673015"/>
                  <a:pt x="65334" y="1674471"/>
                </a:cubicBezTo>
                <a:cubicBezTo>
                  <a:pt x="82115" y="1680294"/>
                  <a:pt x="89336" y="1688880"/>
                  <a:pt x="86998" y="1700228"/>
                </a:cubicBezTo>
                <a:cubicBezTo>
                  <a:pt x="84660" y="1711576"/>
                  <a:pt x="78500" y="1714714"/>
                  <a:pt x="68516" y="1709641"/>
                </a:cubicBezTo>
                <a:cubicBezTo>
                  <a:pt x="61062" y="1703837"/>
                  <a:pt x="54473" y="1695068"/>
                  <a:pt x="48749" y="1683336"/>
                </a:cubicBezTo>
                <a:cubicBezTo>
                  <a:pt x="44457" y="1674536"/>
                  <a:pt x="46493" y="1670674"/>
                  <a:pt x="54859" y="1671750"/>
                </a:cubicBezTo>
                <a:close/>
                <a:moveTo>
                  <a:pt x="196143" y="1671211"/>
                </a:moveTo>
                <a:cubicBezTo>
                  <a:pt x="199850" y="1671908"/>
                  <a:pt x="203614" y="1673650"/>
                  <a:pt x="207437" y="1676434"/>
                </a:cubicBezTo>
                <a:cubicBezTo>
                  <a:pt x="215083" y="1682002"/>
                  <a:pt x="211874" y="1687063"/>
                  <a:pt x="197810" y="1691614"/>
                </a:cubicBezTo>
                <a:cubicBezTo>
                  <a:pt x="183746" y="1696166"/>
                  <a:pt x="170615" y="1699629"/>
                  <a:pt x="158417" y="1702004"/>
                </a:cubicBezTo>
                <a:cubicBezTo>
                  <a:pt x="146219" y="1704379"/>
                  <a:pt x="136108" y="1703310"/>
                  <a:pt x="128084" y="1698795"/>
                </a:cubicBezTo>
                <a:cubicBezTo>
                  <a:pt x="120060" y="1694281"/>
                  <a:pt x="119827" y="1691158"/>
                  <a:pt x="127386" y="1689428"/>
                </a:cubicBezTo>
                <a:cubicBezTo>
                  <a:pt x="134946" y="1687698"/>
                  <a:pt x="144164" y="1685382"/>
                  <a:pt x="155040" y="1682480"/>
                </a:cubicBezTo>
                <a:cubicBezTo>
                  <a:pt x="167964" y="1678437"/>
                  <a:pt x="178016" y="1675026"/>
                  <a:pt x="185197" y="1672248"/>
                </a:cubicBezTo>
                <a:cubicBezTo>
                  <a:pt x="188787" y="1670859"/>
                  <a:pt x="192436" y="1670513"/>
                  <a:pt x="196143" y="1671211"/>
                </a:cubicBezTo>
                <a:close/>
                <a:moveTo>
                  <a:pt x="2039760" y="1665411"/>
                </a:moveTo>
                <a:cubicBezTo>
                  <a:pt x="2044056" y="1665941"/>
                  <a:pt x="2048724" y="1667529"/>
                  <a:pt x="2053762" y="1670174"/>
                </a:cubicBezTo>
                <a:cubicBezTo>
                  <a:pt x="2063838" y="1675463"/>
                  <a:pt x="2071801" y="1680533"/>
                  <a:pt x="2077649" y="1685382"/>
                </a:cubicBezTo>
                <a:cubicBezTo>
                  <a:pt x="2083496" y="1690231"/>
                  <a:pt x="2084845" y="1694823"/>
                  <a:pt x="2081695" y="1699158"/>
                </a:cubicBezTo>
                <a:cubicBezTo>
                  <a:pt x="2078545" y="1703493"/>
                  <a:pt x="2076591" y="1712456"/>
                  <a:pt x="2075835" y="1726049"/>
                </a:cubicBezTo>
                <a:cubicBezTo>
                  <a:pt x="2075078" y="1739642"/>
                  <a:pt x="2075478" y="1762745"/>
                  <a:pt x="2077035" y="1795357"/>
                </a:cubicBezTo>
                <a:cubicBezTo>
                  <a:pt x="2078591" y="1827969"/>
                  <a:pt x="2079962" y="1852628"/>
                  <a:pt x="2081146" y="1869334"/>
                </a:cubicBezTo>
                <a:cubicBezTo>
                  <a:pt x="2082330" y="1886040"/>
                  <a:pt x="2078743" y="1900473"/>
                  <a:pt x="2070384" y="1912633"/>
                </a:cubicBezTo>
                <a:cubicBezTo>
                  <a:pt x="2062025" y="1924794"/>
                  <a:pt x="2054906" y="1925203"/>
                  <a:pt x="2049027" y="1913861"/>
                </a:cubicBezTo>
                <a:cubicBezTo>
                  <a:pt x="2043148" y="1902519"/>
                  <a:pt x="2034464" y="1891211"/>
                  <a:pt x="2022973" y="1879938"/>
                </a:cubicBezTo>
                <a:cubicBezTo>
                  <a:pt x="2011482" y="1868664"/>
                  <a:pt x="2012567" y="1864971"/>
                  <a:pt x="2026229" y="1868859"/>
                </a:cubicBezTo>
                <a:cubicBezTo>
                  <a:pt x="2039890" y="1872747"/>
                  <a:pt x="2047480" y="1873082"/>
                  <a:pt x="2048999" y="1869864"/>
                </a:cubicBezTo>
                <a:cubicBezTo>
                  <a:pt x="2050518" y="1866645"/>
                  <a:pt x="2051470" y="1858516"/>
                  <a:pt x="2051855" y="1845475"/>
                </a:cubicBezTo>
                <a:cubicBezTo>
                  <a:pt x="2052239" y="1832434"/>
                  <a:pt x="2051470" y="1805338"/>
                  <a:pt x="2049548" y="1764187"/>
                </a:cubicBezTo>
                <a:cubicBezTo>
                  <a:pt x="2047626" y="1723036"/>
                  <a:pt x="2044835" y="1700631"/>
                  <a:pt x="2041176" y="1696972"/>
                </a:cubicBezTo>
                <a:cubicBezTo>
                  <a:pt x="2037518" y="1693313"/>
                  <a:pt x="2031726" y="1691301"/>
                  <a:pt x="2023801" y="1690935"/>
                </a:cubicBezTo>
                <a:cubicBezTo>
                  <a:pt x="2015876" y="1690569"/>
                  <a:pt x="2003172" y="1691360"/>
                  <a:pt x="1985692" y="1693307"/>
                </a:cubicBezTo>
                <a:cubicBezTo>
                  <a:pt x="1968210" y="1695254"/>
                  <a:pt x="1942243" y="1698063"/>
                  <a:pt x="1907790" y="1701735"/>
                </a:cubicBezTo>
                <a:cubicBezTo>
                  <a:pt x="1908546" y="1756466"/>
                  <a:pt x="1908536" y="1797927"/>
                  <a:pt x="1907762" y="1826118"/>
                </a:cubicBezTo>
                <a:cubicBezTo>
                  <a:pt x="1906986" y="1854308"/>
                  <a:pt x="1904190" y="1875897"/>
                  <a:pt x="1899371" y="1890886"/>
                </a:cubicBezTo>
                <a:cubicBezTo>
                  <a:pt x="1894553" y="1905874"/>
                  <a:pt x="1888894" y="1907189"/>
                  <a:pt x="1882396" y="1894830"/>
                </a:cubicBezTo>
                <a:cubicBezTo>
                  <a:pt x="1875896" y="1882471"/>
                  <a:pt x="1873816" y="1872868"/>
                  <a:pt x="1876154" y="1866022"/>
                </a:cubicBezTo>
                <a:cubicBezTo>
                  <a:pt x="1878492" y="1859176"/>
                  <a:pt x="1880826" y="1845248"/>
                  <a:pt x="1883158" y="1824239"/>
                </a:cubicBezTo>
                <a:cubicBezTo>
                  <a:pt x="1885490" y="1803229"/>
                  <a:pt x="1886656" y="1778046"/>
                  <a:pt x="1886656" y="1748690"/>
                </a:cubicBezTo>
                <a:cubicBezTo>
                  <a:pt x="1886656" y="1719135"/>
                  <a:pt x="1884321" y="1700256"/>
                  <a:pt x="1879652" y="1692051"/>
                </a:cubicBezTo>
                <a:cubicBezTo>
                  <a:pt x="1874982" y="1683847"/>
                  <a:pt x="1875934" y="1680154"/>
                  <a:pt x="1882507" y="1680973"/>
                </a:cubicBezTo>
                <a:cubicBezTo>
                  <a:pt x="1889080" y="1681792"/>
                  <a:pt x="1894624" y="1682765"/>
                  <a:pt x="1899139" y="1683894"/>
                </a:cubicBezTo>
                <a:cubicBezTo>
                  <a:pt x="1903653" y="1685022"/>
                  <a:pt x="1915209" y="1684827"/>
                  <a:pt x="1933806" y="1683308"/>
                </a:cubicBezTo>
                <a:cubicBezTo>
                  <a:pt x="1952404" y="1681788"/>
                  <a:pt x="1970973" y="1679482"/>
                  <a:pt x="1989515" y="1676387"/>
                </a:cubicBezTo>
                <a:cubicBezTo>
                  <a:pt x="2008056" y="1673293"/>
                  <a:pt x="2020880" y="1670161"/>
                  <a:pt x="2027987" y="1666993"/>
                </a:cubicBezTo>
                <a:cubicBezTo>
                  <a:pt x="2031540" y="1665408"/>
                  <a:pt x="2035464" y="1664881"/>
                  <a:pt x="2039760" y="1665411"/>
                </a:cubicBezTo>
                <a:close/>
                <a:moveTo>
                  <a:pt x="1105580" y="1665132"/>
                </a:moveTo>
                <a:cubicBezTo>
                  <a:pt x="1107876" y="1664230"/>
                  <a:pt x="1111416" y="1664292"/>
                  <a:pt x="1116200" y="1665318"/>
                </a:cubicBezTo>
                <a:cubicBezTo>
                  <a:pt x="1125769" y="1667371"/>
                  <a:pt x="1133768" y="1670890"/>
                  <a:pt x="1140199" y="1675876"/>
                </a:cubicBezTo>
                <a:cubicBezTo>
                  <a:pt x="1146630" y="1680861"/>
                  <a:pt x="1145039" y="1685441"/>
                  <a:pt x="1135427" y="1689614"/>
                </a:cubicBezTo>
                <a:cubicBezTo>
                  <a:pt x="1125815" y="1693788"/>
                  <a:pt x="1112718" y="1700308"/>
                  <a:pt x="1096136" y="1709176"/>
                </a:cubicBezTo>
                <a:cubicBezTo>
                  <a:pt x="1104706" y="1712153"/>
                  <a:pt x="1108790" y="1716937"/>
                  <a:pt x="1108387" y="1723529"/>
                </a:cubicBezTo>
                <a:cubicBezTo>
                  <a:pt x="1107984" y="1730120"/>
                  <a:pt x="1109798" y="1740821"/>
                  <a:pt x="1113828" y="1755629"/>
                </a:cubicBezTo>
                <a:cubicBezTo>
                  <a:pt x="1123143" y="1752082"/>
                  <a:pt x="1131818" y="1747887"/>
                  <a:pt x="1139855" y="1743044"/>
                </a:cubicBezTo>
                <a:cubicBezTo>
                  <a:pt x="1147892" y="1738201"/>
                  <a:pt x="1155652" y="1737974"/>
                  <a:pt x="1163137" y="1742365"/>
                </a:cubicBezTo>
                <a:cubicBezTo>
                  <a:pt x="1170622" y="1746755"/>
                  <a:pt x="1170324" y="1751790"/>
                  <a:pt x="1162244" y="1757471"/>
                </a:cubicBezTo>
                <a:cubicBezTo>
                  <a:pt x="1154164" y="1763151"/>
                  <a:pt x="1139526" y="1769178"/>
                  <a:pt x="1118330" y="1775553"/>
                </a:cubicBezTo>
                <a:cubicBezTo>
                  <a:pt x="1133734" y="1810813"/>
                  <a:pt x="1147603" y="1834985"/>
                  <a:pt x="1159937" y="1848070"/>
                </a:cubicBezTo>
                <a:cubicBezTo>
                  <a:pt x="1172272" y="1861154"/>
                  <a:pt x="1178919" y="1866825"/>
                  <a:pt x="1179880" y="1865083"/>
                </a:cubicBezTo>
                <a:cubicBezTo>
                  <a:pt x="1180842" y="1863340"/>
                  <a:pt x="1182094" y="1858798"/>
                  <a:pt x="1183638" y="1851456"/>
                </a:cubicBezTo>
                <a:cubicBezTo>
                  <a:pt x="1185182" y="1844113"/>
                  <a:pt x="1188302" y="1836033"/>
                  <a:pt x="1192996" y="1827215"/>
                </a:cubicBezTo>
                <a:cubicBezTo>
                  <a:pt x="1197690" y="1818397"/>
                  <a:pt x="1199643" y="1823888"/>
                  <a:pt x="1198856" y="1843689"/>
                </a:cubicBezTo>
                <a:cubicBezTo>
                  <a:pt x="1198068" y="1863489"/>
                  <a:pt x="1199430" y="1879274"/>
                  <a:pt x="1202940" y="1891044"/>
                </a:cubicBezTo>
                <a:cubicBezTo>
                  <a:pt x="1206449" y="1902814"/>
                  <a:pt x="1202000" y="1906671"/>
                  <a:pt x="1189591" y="1902615"/>
                </a:cubicBezTo>
                <a:cubicBezTo>
                  <a:pt x="1177183" y="1898560"/>
                  <a:pt x="1165596" y="1890352"/>
                  <a:pt x="1154831" y="1877994"/>
                </a:cubicBezTo>
                <a:cubicBezTo>
                  <a:pt x="1144065" y="1865635"/>
                  <a:pt x="1133954" y="1851967"/>
                  <a:pt x="1124498" y="1836991"/>
                </a:cubicBezTo>
                <a:cubicBezTo>
                  <a:pt x="1115041" y="1822016"/>
                  <a:pt x="1106368" y="1803502"/>
                  <a:pt x="1098481" y="1781451"/>
                </a:cubicBezTo>
                <a:cubicBezTo>
                  <a:pt x="1085942" y="1785345"/>
                  <a:pt x="1076364" y="1786098"/>
                  <a:pt x="1069748" y="1783711"/>
                </a:cubicBezTo>
                <a:cubicBezTo>
                  <a:pt x="1063131" y="1781323"/>
                  <a:pt x="1063490" y="1778220"/>
                  <a:pt x="1070826" y="1774400"/>
                </a:cubicBezTo>
                <a:cubicBezTo>
                  <a:pt x="1078162" y="1770580"/>
                  <a:pt x="1085774" y="1767070"/>
                  <a:pt x="1093662" y="1763870"/>
                </a:cubicBezTo>
                <a:cubicBezTo>
                  <a:pt x="1089880" y="1744448"/>
                  <a:pt x="1085756" y="1728908"/>
                  <a:pt x="1081291" y="1717250"/>
                </a:cubicBezTo>
                <a:cubicBezTo>
                  <a:pt x="1074941" y="1720971"/>
                  <a:pt x="1068994" y="1724369"/>
                  <a:pt x="1063450" y="1727445"/>
                </a:cubicBezTo>
                <a:lnTo>
                  <a:pt x="1063450" y="1832741"/>
                </a:lnTo>
                <a:cubicBezTo>
                  <a:pt x="1063450" y="1833472"/>
                  <a:pt x="1065546" y="1831634"/>
                  <a:pt x="1069738" y="1827225"/>
                </a:cubicBezTo>
                <a:cubicBezTo>
                  <a:pt x="1073930" y="1822816"/>
                  <a:pt x="1081520" y="1817563"/>
                  <a:pt x="1092509" y="1811467"/>
                </a:cubicBezTo>
                <a:cubicBezTo>
                  <a:pt x="1103497" y="1805372"/>
                  <a:pt x="1100316" y="1812807"/>
                  <a:pt x="1082965" y="1833773"/>
                </a:cubicBezTo>
                <a:cubicBezTo>
                  <a:pt x="1065614" y="1854739"/>
                  <a:pt x="1054691" y="1868577"/>
                  <a:pt x="1050195" y="1875287"/>
                </a:cubicBezTo>
                <a:cubicBezTo>
                  <a:pt x="1045700" y="1881996"/>
                  <a:pt x="1040537" y="1880477"/>
                  <a:pt x="1034708" y="1870729"/>
                </a:cubicBezTo>
                <a:cubicBezTo>
                  <a:pt x="1028879" y="1860981"/>
                  <a:pt x="1028500" y="1853282"/>
                  <a:pt x="1033573" y="1847633"/>
                </a:cubicBezTo>
                <a:cubicBezTo>
                  <a:pt x="1038646" y="1841983"/>
                  <a:pt x="1041563" y="1832830"/>
                  <a:pt x="1042326" y="1820174"/>
                </a:cubicBezTo>
                <a:cubicBezTo>
                  <a:pt x="1043089" y="1807517"/>
                  <a:pt x="1043666" y="1790318"/>
                  <a:pt x="1044056" y="1768577"/>
                </a:cubicBezTo>
                <a:cubicBezTo>
                  <a:pt x="1044447" y="1746836"/>
                  <a:pt x="1042503" y="1732731"/>
                  <a:pt x="1038224" y="1726263"/>
                </a:cubicBezTo>
                <a:cubicBezTo>
                  <a:pt x="1033945" y="1719795"/>
                  <a:pt x="1034339" y="1716267"/>
                  <a:pt x="1039405" y="1715678"/>
                </a:cubicBezTo>
                <a:cubicBezTo>
                  <a:pt x="1044472" y="1715089"/>
                  <a:pt x="1050496" y="1714788"/>
                  <a:pt x="1057478" y="1714776"/>
                </a:cubicBezTo>
                <a:cubicBezTo>
                  <a:pt x="1076628" y="1702224"/>
                  <a:pt x="1089002" y="1693161"/>
                  <a:pt x="1094602" y="1687587"/>
                </a:cubicBezTo>
                <a:cubicBezTo>
                  <a:pt x="1100202" y="1682012"/>
                  <a:pt x="1102809" y="1676393"/>
                  <a:pt x="1102424" y="1670732"/>
                </a:cubicBezTo>
                <a:cubicBezTo>
                  <a:pt x="1102232" y="1667901"/>
                  <a:pt x="1103284" y="1666034"/>
                  <a:pt x="1105580" y="1665132"/>
                </a:cubicBezTo>
                <a:close/>
                <a:moveTo>
                  <a:pt x="1001162" y="1662779"/>
                </a:moveTo>
                <a:cubicBezTo>
                  <a:pt x="1002491" y="1662736"/>
                  <a:pt x="1004124" y="1663027"/>
                  <a:pt x="1006058" y="1663653"/>
                </a:cubicBezTo>
                <a:cubicBezTo>
                  <a:pt x="1013798" y="1666158"/>
                  <a:pt x="1020628" y="1669907"/>
                  <a:pt x="1026550" y="1674899"/>
                </a:cubicBezTo>
                <a:cubicBezTo>
                  <a:pt x="1032472" y="1679891"/>
                  <a:pt x="1032984" y="1685047"/>
                  <a:pt x="1028085" y="1690368"/>
                </a:cubicBezTo>
                <a:cubicBezTo>
                  <a:pt x="1023186" y="1695688"/>
                  <a:pt x="1017834" y="1704541"/>
                  <a:pt x="1012030" y="1716924"/>
                </a:cubicBezTo>
                <a:cubicBezTo>
                  <a:pt x="1006226" y="1729308"/>
                  <a:pt x="1000800" y="1739828"/>
                  <a:pt x="995752" y="1748485"/>
                </a:cubicBezTo>
                <a:cubicBezTo>
                  <a:pt x="1005872" y="1756720"/>
                  <a:pt x="1010532" y="1766245"/>
                  <a:pt x="1009732" y="1777060"/>
                </a:cubicBezTo>
                <a:cubicBezTo>
                  <a:pt x="1008932" y="1787875"/>
                  <a:pt x="1007751" y="1808522"/>
                  <a:pt x="1006188" y="1839001"/>
                </a:cubicBezTo>
                <a:cubicBezTo>
                  <a:pt x="1004626" y="1869479"/>
                  <a:pt x="1002282" y="1889494"/>
                  <a:pt x="999156" y="1899043"/>
                </a:cubicBezTo>
                <a:cubicBezTo>
                  <a:pt x="996031" y="1908593"/>
                  <a:pt x="990962" y="1907988"/>
                  <a:pt x="983948" y="1897230"/>
                </a:cubicBezTo>
                <a:cubicBezTo>
                  <a:pt x="976934" y="1886471"/>
                  <a:pt x="974984" y="1876487"/>
                  <a:pt x="978097" y="1867278"/>
                </a:cubicBezTo>
                <a:cubicBezTo>
                  <a:pt x="981210" y="1858069"/>
                  <a:pt x="983740" y="1846467"/>
                  <a:pt x="985688" y="1832471"/>
                </a:cubicBezTo>
                <a:cubicBezTo>
                  <a:pt x="987635" y="1818475"/>
                  <a:pt x="988608" y="1803390"/>
                  <a:pt x="988608" y="1787218"/>
                </a:cubicBezTo>
                <a:cubicBezTo>
                  <a:pt x="988608" y="1771913"/>
                  <a:pt x="988007" y="1762984"/>
                  <a:pt x="986804" y="1760429"/>
                </a:cubicBezTo>
                <a:cubicBezTo>
                  <a:pt x="974885" y="1779305"/>
                  <a:pt x="960920" y="1793558"/>
                  <a:pt x="944908" y="1803189"/>
                </a:cubicBezTo>
                <a:cubicBezTo>
                  <a:pt x="928897" y="1812819"/>
                  <a:pt x="925806" y="1811443"/>
                  <a:pt x="935635" y="1799059"/>
                </a:cubicBezTo>
                <a:cubicBezTo>
                  <a:pt x="945464" y="1786675"/>
                  <a:pt x="954834" y="1773312"/>
                  <a:pt x="963745" y="1758968"/>
                </a:cubicBezTo>
                <a:cubicBezTo>
                  <a:pt x="972656" y="1744625"/>
                  <a:pt x="980972" y="1728635"/>
                  <a:pt x="988692" y="1710999"/>
                </a:cubicBezTo>
                <a:cubicBezTo>
                  <a:pt x="996412" y="1693363"/>
                  <a:pt x="999302" y="1680437"/>
                  <a:pt x="997361" y="1672220"/>
                </a:cubicBezTo>
                <a:cubicBezTo>
                  <a:pt x="995906" y="1666058"/>
                  <a:pt x="997172" y="1662911"/>
                  <a:pt x="1001162" y="1662779"/>
                </a:cubicBezTo>
                <a:close/>
                <a:moveTo>
                  <a:pt x="489546" y="1654940"/>
                </a:moveTo>
                <a:cubicBezTo>
                  <a:pt x="491567" y="1654241"/>
                  <a:pt x="494697" y="1654612"/>
                  <a:pt x="498936" y="1656054"/>
                </a:cubicBezTo>
                <a:cubicBezTo>
                  <a:pt x="507413" y="1658937"/>
                  <a:pt x="515025" y="1663157"/>
                  <a:pt x="521772" y="1668713"/>
                </a:cubicBezTo>
                <a:cubicBezTo>
                  <a:pt x="528518" y="1674270"/>
                  <a:pt x="527415" y="1678272"/>
                  <a:pt x="518460" y="1680722"/>
                </a:cubicBezTo>
                <a:cubicBezTo>
                  <a:pt x="509506" y="1683171"/>
                  <a:pt x="490245" y="1692898"/>
                  <a:pt x="460678" y="1709902"/>
                </a:cubicBezTo>
                <a:lnTo>
                  <a:pt x="460678" y="1739276"/>
                </a:lnTo>
                <a:cubicBezTo>
                  <a:pt x="477966" y="1737007"/>
                  <a:pt x="491420" y="1734719"/>
                  <a:pt x="501038" y="1732412"/>
                </a:cubicBezTo>
                <a:cubicBezTo>
                  <a:pt x="510656" y="1730105"/>
                  <a:pt x="519828" y="1727367"/>
                  <a:pt x="528553" y="1724198"/>
                </a:cubicBezTo>
                <a:cubicBezTo>
                  <a:pt x="537278" y="1721029"/>
                  <a:pt x="546046" y="1722605"/>
                  <a:pt x="554858" y="1728924"/>
                </a:cubicBezTo>
                <a:cubicBezTo>
                  <a:pt x="563670" y="1735243"/>
                  <a:pt x="562712" y="1740321"/>
                  <a:pt x="551984" y="1744160"/>
                </a:cubicBezTo>
                <a:cubicBezTo>
                  <a:pt x="541256" y="1747998"/>
                  <a:pt x="528717" y="1750594"/>
                  <a:pt x="514368" y="1751945"/>
                </a:cubicBezTo>
                <a:lnTo>
                  <a:pt x="514368" y="1787218"/>
                </a:lnTo>
                <a:cubicBezTo>
                  <a:pt x="514368" y="1798491"/>
                  <a:pt x="513964" y="1810395"/>
                  <a:pt x="513158" y="1822927"/>
                </a:cubicBezTo>
                <a:cubicBezTo>
                  <a:pt x="512352" y="1835460"/>
                  <a:pt x="510399" y="1846662"/>
                  <a:pt x="507298" y="1856534"/>
                </a:cubicBezTo>
                <a:cubicBezTo>
                  <a:pt x="504198" y="1866407"/>
                  <a:pt x="500498" y="1870794"/>
                  <a:pt x="496201" y="1869696"/>
                </a:cubicBezTo>
                <a:cubicBezTo>
                  <a:pt x="491904" y="1868599"/>
                  <a:pt x="489553" y="1856122"/>
                  <a:pt x="489150" y="1832266"/>
                </a:cubicBezTo>
                <a:cubicBezTo>
                  <a:pt x="488747" y="1808410"/>
                  <a:pt x="488741" y="1790585"/>
                  <a:pt x="489132" y="1778790"/>
                </a:cubicBezTo>
                <a:cubicBezTo>
                  <a:pt x="489522" y="1766996"/>
                  <a:pt x="488967" y="1759319"/>
                  <a:pt x="487467" y="1755759"/>
                </a:cubicBezTo>
                <a:cubicBezTo>
                  <a:pt x="474233" y="1756541"/>
                  <a:pt x="465304" y="1756931"/>
                  <a:pt x="460678" y="1756931"/>
                </a:cubicBezTo>
                <a:cubicBezTo>
                  <a:pt x="460678" y="1770475"/>
                  <a:pt x="457462" y="1785881"/>
                  <a:pt x="451032" y="1803152"/>
                </a:cubicBezTo>
                <a:cubicBezTo>
                  <a:pt x="444601" y="1820422"/>
                  <a:pt x="434072" y="1834548"/>
                  <a:pt x="419443" y="1845530"/>
                </a:cubicBezTo>
                <a:cubicBezTo>
                  <a:pt x="404814" y="1856513"/>
                  <a:pt x="402765" y="1853527"/>
                  <a:pt x="413294" y="1836573"/>
                </a:cubicBezTo>
                <a:cubicBezTo>
                  <a:pt x="423824" y="1819619"/>
                  <a:pt x="430633" y="1803824"/>
                  <a:pt x="433721" y="1789190"/>
                </a:cubicBezTo>
                <a:cubicBezTo>
                  <a:pt x="436809" y="1774555"/>
                  <a:pt x="437975" y="1758714"/>
                  <a:pt x="437219" y="1741667"/>
                </a:cubicBezTo>
                <a:cubicBezTo>
                  <a:pt x="436462" y="1724620"/>
                  <a:pt x="433932" y="1712177"/>
                  <a:pt x="429628" y="1704339"/>
                </a:cubicBezTo>
                <a:cubicBezTo>
                  <a:pt x="425325" y="1696501"/>
                  <a:pt x="426649" y="1692991"/>
                  <a:pt x="433600" y="1693809"/>
                </a:cubicBezTo>
                <a:cubicBezTo>
                  <a:pt x="440552" y="1694628"/>
                  <a:pt x="447482" y="1695775"/>
                  <a:pt x="454390" y="1697251"/>
                </a:cubicBezTo>
                <a:cubicBezTo>
                  <a:pt x="461447" y="1694659"/>
                  <a:pt x="468711" y="1689264"/>
                  <a:pt x="476184" y="1681066"/>
                </a:cubicBezTo>
                <a:cubicBezTo>
                  <a:pt x="483656" y="1672868"/>
                  <a:pt x="487197" y="1665929"/>
                  <a:pt x="486806" y="1660249"/>
                </a:cubicBezTo>
                <a:cubicBezTo>
                  <a:pt x="486611" y="1657409"/>
                  <a:pt x="487524" y="1655639"/>
                  <a:pt x="489546" y="1654940"/>
                </a:cubicBezTo>
                <a:close/>
                <a:moveTo>
                  <a:pt x="1339318" y="1649541"/>
                </a:moveTo>
                <a:cubicBezTo>
                  <a:pt x="1340862" y="1649612"/>
                  <a:pt x="1342711" y="1650065"/>
                  <a:pt x="1344866" y="1650900"/>
                </a:cubicBezTo>
                <a:cubicBezTo>
                  <a:pt x="1353485" y="1654243"/>
                  <a:pt x="1359928" y="1658240"/>
                  <a:pt x="1364195" y="1662890"/>
                </a:cubicBezTo>
                <a:cubicBezTo>
                  <a:pt x="1368461" y="1667541"/>
                  <a:pt x="1368697" y="1671724"/>
                  <a:pt x="1364902" y="1675439"/>
                </a:cubicBezTo>
                <a:cubicBezTo>
                  <a:pt x="1361106" y="1679153"/>
                  <a:pt x="1355996" y="1685456"/>
                  <a:pt x="1349572" y="1694349"/>
                </a:cubicBezTo>
                <a:cubicBezTo>
                  <a:pt x="1354099" y="1693952"/>
                  <a:pt x="1359832" y="1693400"/>
                  <a:pt x="1366771" y="1692693"/>
                </a:cubicBezTo>
                <a:cubicBezTo>
                  <a:pt x="1373710" y="1691986"/>
                  <a:pt x="1380355" y="1690042"/>
                  <a:pt x="1386705" y="1686861"/>
                </a:cubicBezTo>
                <a:cubicBezTo>
                  <a:pt x="1393055" y="1683680"/>
                  <a:pt x="1398528" y="1683348"/>
                  <a:pt x="1403122" y="1685866"/>
                </a:cubicBezTo>
                <a:cubicBezTo>
                  <a:pt x="1407718" y="1688383"/>
                  <a:pt x="1413172" y="1692175"/>
                  <a:pt x="1419484" y="1697242"/>
                </a:cubicBezTo>
                <a:cubicBezTo>
                  <a:pt x="1425797" y="1702308"/>
                  <a:pt x="1425682" y="1707514"/>
                  <a:pt x="1419140" y="1712859"/>
                </a:cubicBezTo>
                <a:cubicBezTo>
                  <a:pt x="1412598" y="1718205"/>
                  <a:pt x="1405668" y="1726459"/>
                  <a:pt x="1398351" y="1737621"/>
                </a:cubicBezTo>
                <a:cubicBezTo>
                  <a:pt x="1391034" y="1748783"/>
                  <a:pt x="1385285" y="1756702"/>
                  <a:pt x="1381105" y="1761377"/>
                </a:cubicBezTo>
                <a:cubicBezTo>
                  <a:pt x="1406567" y="1778158"/>
                  <a:pt x="1424498" y="1789047"/>
                  <a:pt x="1434897" y="1794045"/>
                </a:cubicBezTo>
                <a:cubicBezTo>
                  <a:pt x="1445297" y="1799043"/>
                  <a:pt x="1455832" y="1803257"/>
                  <a:pt x="1466505" y="1806686"/>
                </a:cubicBezTo>
                <a:cubicBezTo>
                  <a:pt x="1477177" y="1810115"/>
                  <a:pt x="1487986" y="1813067"/>
                  <a:pt x="1498930" y="1815542"/>
                </a:cubicBezTo>
                <a:cubicBezTo>
                  <a:pt x="1509876" y="1818016"/>
                  <a:pt x="1512580" y="1821113"/>
                  <a:pt x="1507042" y="1824834"/>
                </a:cubicBezTo>
                <a:cubicBezTo>
                  <a:pt x="1501504" y="1828555"/>
                  <a:pt x="1488634" y="1831010"/>
                  <a:pt x="1468430" y="1832201"/>
                </a:cubicBezTo>
                <a:cubicBezTo>
                  <a:pt x="1448227" y="1833392"/>
                  <a:pt x="1432966" y="1829631"/>
                  <a:pt x="1422647" y="1820918"/>
                </a:cubicBezTo>
                <a:cubicBezTo>
                  <a:pt x="1412328" y="1812205"/>
                  <a:pt x="1394605" y="1797493"/>
                  <a:pt x="1369478" y="1776781"/>
                </a:cubicBezTo>
                <a:cubicBezTo>
                  <a:pt x="1347402" y="1798163"/>
                  <a:pt x="1326293" y="1814184"/>
                  <a:pt x="1306152" y="1824843"/>
                </a:cubicBezTo>
                <a:cubicBezTo>
                  <a:pt x="1286010" y="1835503"/>
                  <a:pt x="1266787" y="1842610"/>
                  <a:pt x="1248481" y="1846163"/>
                </a:cubicBezTo>
                <a:cubicBezTo>
                  <a:pt x="1230175" y="1849716"/>
                  <a:pt x="1230566" y="1846132"/>
                  <a:pt x="1249653" y="1835410"/>
                </a:cubicBezTo>
                <a:cubicBezTo>
                  <a:pt x="1268740" y="1824688"/>
                  <a:pt x="1286764" y="1813542"/>
                  <a:pt x="1303724" y="1801970"/>
                </a:cubicBezTo>
                <a:cubicBezTo>
                  <a:pt x="1320684" y="1790399"/>
                  <a:pt x="1336699" y="1777060"/>
                  <a:pt x="1351768" y="1761954"/>
                </a:cubicBezTo>
                <a:cubicBezTo>
                  <a:pt x="1338658" y="1748832"/>
                  <a:pt x="1327279" y="1739766"/>
                  <a:pt x="1317630" y="1734756"/>
                </a:cubicBezTo>
                <a:cubicBezTo>
                  <a:pt x="1306766" y="1746848"/>
                  <a:pt x="1294760" y="1755514"/>
                  <a:pt x="1281614" y="1760754"/>
                </a:cubicBezTo>
                <a:cubicBezTo>
                  <a:pt x="1268467" y="1765994"/>
                  <a:pt x="1268758" y="1761818"/>
                  <a:pt x="1282488" y="1748225"/>
                </a:cubicBezTo>
                <a:cubicBezTo>
                  <a:pt x="1296218" y="1734632"/>
                  <a:pt x="1308474" y="1718627"/>
                  <a:pt x="1319258" y="1700209"/>
                </a:cubicBezTo>
                <a:cubicBezTo>
                  <a:pt x="1330042" y="1681792"/>
                  <a:pt x="1334851" y="1668133"/>
                  <a:pt x="1333685" y="1659235"/>
                </a:cubicBezTo>
                <a:cubicBezTo>
                  <a:pt x="1332810" y="1652561"/>
                  <a:pt x="1334688" y="1649330"/>
                  <a:pt x="1339318" y="1649541"/>
                </a:cubicBezTo>
                <a:close/>
                <a:moveTo>
                  <a:pt x="735238" y="1647124"/>
                </a:moveTo>
                <a:cubicBezTo>
                  <a:pt x="745526" y="1647949"/>
                  <a:pt x="753720" y="1650594"/>
                  <a:pt x="759822" y="1655058"/>
                </a:cubicBezTo>
                <a:cubicBezTo>
                  <a:pt x="765924" y="1659523"/>
                  <a:pt x="767760" y="1665166"/>
                  <a:pt x="765329" y="1671988"/>
                </a:cubicBezTo>
                <a:cubicBezTo>
                  <a:pt x="762898" y="1678809"/>
                  <a:pt x="758455" y="1681159"/>
                  <a:pt x="752000" y="1679038"/>
                </a:cubicBezTo>
                <a:cubicBezTo>
                  <a:pt x="745544" y="1676917"/>
                  <a:pt x="738614" y="1671752"/>
                  <a:pt x="731210" y="1663542"/>
                </a:cubicBezTo>
                <a:cubicBezTo>
                  <a:pt x="723608" y="1651772"/>
                  <a:pt x="724950" y="1646299"/>
                  <a:pt x="735238" y="1647124"/>
                </a:cubicBezTo>
                <a:close/>
                <a:moveTo>
                  <a:pt x="203359" y="1305284"/>
                </a:moveTo>
                <a:cubicBezTo>
                  <a:pt x="205633" y="1305242"/>
                  <a:pt x="208809" y="1305925"/>
                  <a:pt x="212888" y="1307331"/>
                </a:cubicBezTo>
                <a:cubicBezTo>
                  <a:pt x="229204" y="1312955"/>
                  <a:pt x="241485" y="1319296"/>
                  <a:pt x="249732" y="1326353"/>
                </a:cubicBezTo>
                <a:cubicBezTo>
                  <a:pt x="257980" y="1333410"/>
                  <a:pt x="260656" y="1343462"/>
                  <a:pt x="257760" y="1356509"/>
                </a:cubicBezTo>
                <a:cubicBezTo>
                  <a:pt x="254864" y="1369556"/>
                  <a:pt x="248976" y="1370855"/>
                  <a:pt x="240096" y="1360407"/>
                </a:cubicBezTo>
                <a:cubicBezTo>
                  <a:pt x="231216" y="1349957"/>
                  <a:pt x="220271" y="1338222"/>
                  <a:pt x="207261" y="1325199"/>
                </a:cubicBezTo>
                <a:cubicBezTo>
                  <a:pt x="197838" y="1312047"/>
                  <a:pt x="196538" y="1305408"/>
                  <a:pt x="203359" y="1305284"/>
                </a:cubicBezTo>
                <a:close/>
                <a:moveTo>
                  <a:pt x="2192693" y="1296669"/>
                </a:moveTo>
                <a:cubicBezTo>
                  <a:pt x="2196138" y="1296112"/>
                  <a:pt x="2199945" y="1296370"/>
                  <a:pt x="2204116" y="1297443"/>
                </a:cubicBezTo>
                <a:cubicBezTo>
                  <a:pt x="2212456" y="1299588"/>
                  <a:pt x="2217904" y="1304100"/>
                  <a:pt x="2220459" y="1310977"/>
                </a:cubicBezTo>
                <a:cubicBezTo>
                  <a:pt x="2223014" y="1317854"/>
                  <a:pt x="2222654" y="1326458"/>
                  <a:pt x="2219380" y="1336789"/>
                </a:cubicBezTo>
                <a:cubicBezTo>
                  <a:pt x="2216106" y="1347120"/>
                  <a:pt x="2210158" y="1357002"/>
                  <a:pt x="2201539" y="1366434"/>
                </a:cubicBezTo>
                <a:cubicBezTo>
                  <a:pt x="2192919" y="1375866"/>
                  <a:pt x="2184610" y="1381001"/>
                  <a:pt x="2176610" y="1381838"/>
                </a:cubicBezTo>
                <a:cubicBezTo>
                  <a:pt x="2168611" y="1382675"/>
                  <a:pt x="2167048" y="1380526"/>
                  <a:pt x="2171922" y="1375392"/>
                </a:cubicBezTo>
                <a:cubicBezTo>
                  <a:pt x="2176796" y="1370257"/>
                  <a:pt x="2181289" y="1365076"/>
                  <a:pt x="2185400" y="1359848"/>
                </a:cubicBezTo>
                <a:cubicBezTo>
                  <a:pt x="2189512" y="1354621"/>
                  <a:pt x="2193087" y="1348361"/>
                  <a:pt x="2196125" y="1341068"/>
                </a:cubicBezTo>
                <a:cubicBezTo>
                  <a:pt x="2190656" y="1341068"/>
                  <a:pt x="2186058" y="1339670"/>
                  <a:pt x="2182331" y="1336873"/>
                </a:cubicBezTo>
                <a:cubicBezTo>
                  <a:pt x="2178604" y="1334076"/>
                  <a:pt x="2176080" y="1330418"/>
                  <a:pt x="2174759" y="1325897"/>
                </a:cubicBezTo>
                <a:cubicBezTo>
                  <a:pt x="2173438" y="1321376"/>
                  <a:pt x="2173196" y="1317153"/>
                  <a:pt x="2174034" y="1313228"/>
                </a:cubicBezTo>
                <a:cubicBezTo>
                  <a:pt x="2174871" y="1309303"/>
                  <a:pt x="2178009" y="1305154"/>
                  <a:pt x="2183447" y="1300782"/>
                </a:cubicBezTo>
                <a:cubicBezTo>
                  <a:pt x="2186166" y="1298596"/>
                  <a:pt x="2189248" y="1297225"/>
                  <a:pt x="2192693" y="1296669"/>
                </a:cubicBezTo>
                <a:close/>
                <a:moveTo>
                  <a:pt x="1118496" y="1249104"/>
                </a:moveTo>
                <a:cubicBezTo>
                  <a:pt x="1121464" y="1248712"/>
                  <a:pt x="1124960" y="1249229"/>
                  <a:pt x="1128981" y="1250655"/>
                </a:cubicBezTo>
                <a:cubicBezTo>
                  <a:pt x="1137024" y="1253508"/>
                  <a:pt x="1144264" y="1257120"/>
                  <a:pt x="1150701" y="1261492"/>
                </a:cubicBezTo>
                <a:cubicBezTo>
                  <a:pt x="1157138" y="1265864"/>
                  <a:pt x="1156105" y="1270725"/>
                  <a:pt x="1147603" y="1276077"/>
                </a:cubicBezTo>
                <a:cubicBezTo>
                  <a:pt x="1139102" y="1281428"/>
                  <a:pt x="1127396" y="1296655"/>
                  <a:pt x="1112489" y="1321758"/>
                </a:cubicBezTo>
                <a:cubicBezTo>
                  <a:pt x="1119236" y="1325193"/>
                  <a:pt x="1124036" y="1331246"/>
                  <a:pt x="1126888" y="1339915"/>
                </a:cubicBezTo>
                <a:cubicBezTo>
                  <a:pt x="1129741" y="1348584"/>
                  <a:pt x="1129006" y="1354444"/>
                  <a:pt x="1124684" y="1357495"/>
                </a:cubicBezTo>
                <a:cubicBezTo>
                  <a:pt x="1120362" y="1360546"/>
                  <a:pt x="1112973" y="1358056"/>
                  <a:pt x="1102518" y="1350026"/>
                </a:cubicBezTo>
                <a:cubicBezTo>
                  <a:pt x="1092062" y="1341995"/>
                  <a:pt x="1080968" y="1332439"/>
                  <a:pt x="1069236" y="1321358"/>
                </a:cubicBezTo>
                <a:cubicBezTo>
                  <a:pt x="1057503" y="1310276"/>
                  <a:pt x="1056306" y="1305346"/>
                  <a:pt x="1065646" y="1306568"/>
                </a:cubicBezTo>
                <a:cubicBezTo>
                  <a:pt x="1074984" y="1307790"/>
                  <a:pt x="1086332" y="1310682"/>
                  <a:pt x="1099690" y="1315247"/>
                </a:cubicBezTo>
                <a:cubicBezTo>
                  <a:pt x="1111236" y="1288879"/>
                  <a:pt x="1116786" y="1274722"/>
                  <a:pt x="1116340" y="1272775"/>
                </a:cubicBezTo>
                <a:cubicBezTo>
                  <a:pt x="1115894" y="1270827"/>
                  <a:pt x="1109078" y="1272161"/>
                  <a:pt x="1095895" y="1276774"/>
                </a:cubicBezTo>
                <a:cubicBezTo>
                  <a:pt x="1082711" y="1281388"/>
                  <a:pt x="1071527" y="1285084"/>
                  <a:pt x="1062343" y="1287862"/>
                </a:cubicBezTo>
                <a:cubicBezTo>
                  <a:pt x="1053160" y="1290640"/>
                  <a:pt x="1044800" y="1288116"/>
                  <a:pt x="1037266" y="1280291"/>
                </a:cubicBezTo>
                <a:cubicBezTo>
                  <a:pt x="1029731" y="1272465"/>
                  <a:pt x="1030386" y="1268939"/>
                  <a:pt x="1039228" y="1269714"/>
                </a:cubicBezTo>
                <a:cubicBezTo>
                  <a:pt x="1048071" y="1270490"/>
                  <a:pt x="1061314" y="1269004"/>
                  <a:pt x="1078956" y="1265259"/>
                </a:cubicBezTo>
                <a:cubicBezTo>
                  <a:pt x="1096598" y="1261513"/>
                  <a:pt x="1107336" y="1257430"/>
                  <a:pt x="1111168" y="1253008"/>
                </a:cubicBezTo>
                <a:cubicBezTo>
                  <a:pt x="1113084" y="1250798"/>
                  <a:pt x="1115527" y="1249496"/>
                  <a:pt x="1118496" y="1249104"/>
                </a:cubicBezTo>
                <a:close/>
                <a:moveTo>
                  <a:pt x="476451" y="1243032"/>
                </a:moveTo>
                <a:cubicBezTo>
                  <a:pt x="472949" y="1242995"/>
                  <a:pt x="468994" y="1243356"/>
                  <a:pt x="464584" y="1244116"/>
                </a:cubicBezTo>
                <a:cubicBezTo>
                  <a:pt x="455766" y="1245635"/>
                  <a:pt x="443959" y="1247449"/>
                  <a:pt x="429163" y="1249558"/>
                </a:cubicBezTo>
                <a:lnTo>
                  <a:pt x="429163" y="1263882"/>
                </a:lnTo>
                <a:cubicBezTo>
                  <a:pt x="437113" y="1263944"/>
                  <a:pt x="446567" y="1262599"/>
                  <a:pt x="457524" y="1259845"/>
                </a:cubicBezTo>
                <a:cubicBezTo>
                  <a:pt x="468482" y="1257092"/>
                  <a:pt x="475638" y="1258469"/>
                  <a:pt x="478993" y="1263975"/>
                </a:cubicBezTo>
                <a:cubicBezTo>
                  <a:pt x="482348" y="1269482"/>
                  <a:pt x="476794" y="1273785"/>
                  <a:pt x="462333" y="1276886"/>
                </a:cubicBezTo>
                <a:cubicBezTo>
                  <a:pt x="447872" y="1279987"/>
                  <a:pt x="436816" y="1280365"/>
                  <a:pt x="429163" y="1278021"/>
                </a:cubicBezTo>
                <a:lnTo>
                  <a:pt x="429163" y="1295415"/>
                </a:lnTo>
                <a:cubicBezTo>
                  <a:pt x="438105" y="1295415"/>
                  <a:pt x="448198" y="1293856"/>
                  <a:pt x="459441" y="1290736"/>
                </a:cubicBezTo>
                <a:cubicBezTo>
                  <a:pt x="470683" y="1287617"/>
                  <a:pt x="478174" y="1289291"/>
                  <a:pt x="481914" y="1295759"/>
                </a:cubicBezTo>
                <a:cubicBezTo>
                  <a:pt x="485653" y="1302227"/>
                  <a:pt x="479328" y="1306335"/>
                  <a:pt x="462938" y="1308084"/>
                </a:cubicBezTo>
                <a:cubicBezTo>
                  <a:pt x="446548" y="1309833"/>
                  <a:pt x="435210" y="1309932"/>
                  <a:pt x="428922" y="1308382"/>
                </a:cubicBezTo>
                <a:lnTo>
                  <a:pt x="427991" y="1325758"/>
                </a:lnTo>
                <a:cubicBezTo>
                  <a:pt x="436760" y="1325819"/>
                  <a:pt x="447897" y="1324666"/>
                  <a:pt x="461403" y="1322297"/>
                </a:cubicBezTo>
                <a:cubicBezTo>
                  <a:pt x="474909" y="1319928"/>
                  <a:pt x="483625" y="1320691"/>
                  <a:pt x="487550" y="1324586"/>
                </a:cubicBezTo>
                <a:cubicBezTo>
                  <a:pt x="491476" y="1328480"/>
                  <a:pt x="493792" y="1328846"/>
                  <a:pt x="494499" y="1325683"/>
                </a:cubicBezTo>
                <a:cubicBezTo>
                  <a:pt x="495206" y="1322521"/>
                  <a:pt x="495755" y="1317296"/>
                  <a:pt x="496145" y="1310010"/>
                </a:cubicBezTo>
                <a:cubicBezTo>
                  <a:pt x="496536" y="1302723"/>
                  <a:pt x="496173" y="1290374"/>
                  <a:pt x="495057" y="1272961"/>
                </a:cubicBezTo>
                <a:cubicBezTo>
                  <a:pt x="493941" y="1255548"/>
                  <a:pt x="490788" y="1246007"/>
                  <a:pt x="485597" y="1244339"/>
                </a:cubicBezTo>
                <a:cubicBezTo>
                  <a:pt x="483002" y="1243505"/>
                  <a:pt x="479953" y="1243070"/>
                  <a:pt x="476451" y="1243032"/>
                </a:cubicBezTo>
                <a:close/>
                <a:moveTo>
                  <a:pt x="172081" y="1238340"/>
                </a:moveTo>
                <a:cubicBezTo>
                  <a:pt x="165644" y="1240646"/>
                  <a:pt x="156349" y="1242798"/>
                  <a:pt x="144195" y="1244795"/>
                </a:cubicBezTo>
                <a:cubicBezTo>
                  <a:pt x="146502" y="1262059"/>
                  <a:pt x="148337" y="1276595"/>
                  <a:pt x="149701" y="1288402"/>
                </a:cubicBezTo>
                <a:cubicBezTo>
                  <a:pt x="156944" y="1287719"/>
                  <a:pt x="164404" y="1286417"/>
                  <a:pt x="172081" y="1284495"/>
                </a:cubicBezTo>
                <a:lnTo>
                  <a:pt x="172081" y="1269854"/>
                </a:lnTo>
                <a:cubicBezTo>
                  <a:pt x="166252" y="1270635"/>
                  <a:pt x="160513" y="1269504"/>
                  <a:pt x="154864" y="1266459"/>
                </a:cubicBezTo>
                <a:cubicBezTo>
                  <a:pt x="149214" y="1263414"/>
                  <a:pt x="149143" y="1260689"/>
                  <a:pt x="154650" y="1258283"/>
                </a:cubicBezTo>
                <a:cubicBezTo>
                  <a:pt x="160156" y="1255876"/>
                  <a:pt x="165967" y="1253756"/>
                  <a:pt x="172081" y="1251920"/>
                </a:cubicBezTo>
                <a:close/>
                <a:moveTo>
                  <a:pt x="213465" y="1231903"/>
                </a:moveTo>
                <a:cubicBezTo>
                  <a:pt x="209651" y="1232287"/>
                  <a:pt x="203224" y="1233447"/>
                  <a:pt x="194182" y="1235382"/>
                </a:cubicBezTo>
                <a:lnTo>
                  <a:pt x="193234" y="1247530"/>
                </a:lnTo>
                <a:lnTo>
                  <a:pt x="200601" y="1246469"/>
                </a:lnTo>
                <a:cubicBezTo>
                  <a:pt x="205313" y="1244845"/>
                  <a:pt x="209933" y="1245387"/>
                  <a:pt x="214460" y="1248097"/>
                </a:cubicBezTo>
                <a:cubicBezTo>
                  <a:pt x="218987" y="1250807"/>
                  <a:pt x="219161" y="1254100"/>
                  <a:pt x="214981" y="1257976"/>
                </a:cubicBezTo>
                <a:cubicBezTo>
                  <a:pt x="210802" y="1261851"/>
                  <a:pt x="203434" y="1264843"/>
                  <a:pt x="192880" y="1266952"/>
                </a:cubicBezTo>
                <a:lnTo>
                  <a:pt x="190890" y="1280216"/>
                </a:lnTo>
                <a:cubicBezTo>
                  <a:pt x="200563" y="1279497"/>
                  <a:pt x="210386" y="1278808"/>
                  <a:pt x="220358" y="1278151"/>
                </a:cubicBezTo>
                <a:cubicBezTo>
                  <a:pt x="222416" y="1268502"/>
                  <a:pt x="223641" y="1258813"/>
                  <a:pt x="224032" y="1249083"/>
                </a:cubicBezTo>
                <a:cubicBezTo>
                  <a:pt x="224422" y="1239353"/>
                  <a:pt x="223712" y="1233962"/>
                  <a:pt x="221902" y="1232907"/>
                </a:cubicBezTo>
                <a:cubicBezTo>
                  <a:pt x="220091" y="1231853"/>
                  <a:pt x="217279" y="1231518"/>
                  <a:pt x="213465" y="1231903"/>
                </a:cubicBezTo>
                <a:close/>
                <a:moveTo>
                  <a:pt x="1080481" y="1213591"/>
                </a:moveTo>
                <a:cubicBezTo>
                  <a:pt x="1082683" y="1213796"/>
                  <a:pt x="1085408" y="1214313"/>
                  <a:pt x="1088658" y="1215141"/>
                </a:cubicBezTo>
                <a:cubicBezTo>
                  <a:pt x="1101656" y="1218452"/>
                  <a:pt x="1109655" y="1222995"/>
                  <a:pt x="1112656" y="1228768"/>
                </a:cubicBezTo>
                <a:cubicBezTo>
                  <a:pt x="1115658" y="1234541"/>
                  <a:pt x="1115524" y="1239915"/>
                  <a:pt x="1112256" y="1244888"/>
                </a:cubicBezTo>
                <a:cubicBezTo>
                  <a:pt x="1108988" y="1249861"/>
                  <a:pt x="1102406" y="1248547"/>
                  <a:pt x="1092509" y="1240944"/>
                </a:cubicBezTo>
                <a:cubicBezTo>
                  <a:pt x="1084472" y="1233713"/>
                  <a:pt x="1078572" y="1226778"/>
                  <a:pt x="1074808" y="1220136"/>
                </a:cubicBezTo>
                <a:cubicBezTo>
                  <a:pt x="1071984" y="1215155"/>
                  <a:pt x="1073876" y="1212973"/>
                  <a:pt x="1080481" y="1213591"/>
                </a:cubicBezTo>
                <a:close/>
                <a:moveTo>
                  <a:pt x="1361266" y="1176199"/>
                </a:moveTo>
                <a:cubicBezTo>
                  <a:pt x="1363374" y="1176336"/>
                  <a:pt x="1365962" y="1176802"/>
                  <a:pt x="1369032" y="1177599"/>
                </a:cubicBezTo>
                <a:cubicBezTo>
                  <a:pt x="1383306" y="1181407"/>
                  <a:pt x="1389068" y="1185847"/>
                  <a:pt x="1386314" y="1190919"/>
                </a:cubicBezTo>
                <a:cubicBezTo>
                  <a:pt x="1383561" y="1195992"/>
                  <a:pt x="1381992" y="1207594"/>
                  <a:pt x="1381608" y="1225726"/>
                </a:cubicBezTo>
                <a:cubicBezTo>
                  <a:pt x="1381223" y="1243859"/>
                  <a:pt x="1379108" y="1259374"/>
                  <a:pt x="1375264" y="1272272"/>
                </a:cubicBezTo>
                <a:cubicBezTo>
                  <a:pt x="1390184" y="1278858"/>
                  <a:pt x="1400527" y="1285686"/>
                  <a:pt x="1406294" y="1292755"/>
                </a:cubicBezTo>
                <a:cubicBezTo>
                  <a:pt x="1412062" y="1299824"/>
                  <a:pt x="1413646" y="1307697"/>
                  <a:pt x="1411048" y="1316372"/>
                </a:cubicBezTo>
                <a:cubicBezTo>
                  <a:pt x="1408449" y="1325047"/>
                  <a:pt x="1403442" y="1325407"/>
                  <a:pt x="1396025" y="1317451"/>
                </a:cubicBezTo>
                <a:cubicBezTo>
                  <a:pt x="1388608" y="1309495"/>
                  <a:pt x="1380392" y="1297908"/>
                  <a:pt x="1371376" y="1282690"/>
                </a:cubicBezTo>
                <a:cubicBezTo>
                  <a:pt x="1368151" y="1293356"/>
                  <a:pt x="1362102" y="1303325"/>
                  <a:pt x="1353228" y="1312596"/>
                </a:cubicBezTo>
                <a:cubicBezTo>
                  <a:pt x="1344354" y="1321866"/>
                  <a:pt x="1333918" y="1328539"/>
                  <a:pt x="1321918" y="1332613"/>
                </a:cubicBezTo>
                <a:cubicBezTo>
                  <a:pt x="1309919" y="1336687"/>
                  <a:pt x="1308086" y="1334820"/>
                  <a:pt x="1316421" y="1327013"/>
                </a:cubicBezTo>
                <a:cubicBezTo>
                  <a:pt x="1324755" y="1319206"/>
                  <a:pt x="1332547" y="1310152"/>
                  <a:pt x="1339796" y="1299852"/>
                </a:cubicBezTo>
                <a:cubicBezTo>
                  <a:pt x="1347045" y="1289552"/>
                  <a:pt x="1352409" y="1276669"/>
                  <a:pt x="1355888" y="1261203"/>
                </a:cubicBezTo>
                <a:cubicBezTo>
                  <a:pt x="1359367" y="1245738"/>
                  <a:pt x="1360917" y="1230830"/>
                  <a:pt x="1360539" y="1216480"/>
                </a:cubicBezTo>
                <a:cubicBezTo>
                  <a:pt x="1360160" y="1202131"/>
                  <a:pt x="1358412" y="1191266"/>
                  <a:pt x="1355293" y="1183887"/>
                </a:cubicBezTo>
                <a:cubicBezTo>
                  <a:pt x="1352954" y="1178353"/>
                  <a:pt x="1354945" y="1175790"/>
                  <a:pt x="1361266" y="1176199"/>
                </a:cubicBezTo>
                <a:close/>
                <a:moveTo>
                  <a:pt x="1430721" y="1168865"/>
                </a:moveTo>
                <a:cubicBezTo>
                  <a:pt x="1436662" y="1170111"/>
                  <a:pt x="1442540" y="1171981"/>
                  <a:pt x="1448357" y="1174474"/>
                </a:cubicBezTo>
                <a:cubicBezTo>
                  <a:pt x="1455662" y="1177537"/>
                  <a:pt x="1458139" y="1181149"/>
                  <a:pt x="1455789" y="1185310"/>
                </a:cubicBezTo>
                <a:cubicBezTo>
                  <a:pt x="1453439" y="1189471"/>
                  <a:pt x="1452459" y="1199827"/>
                  <a:pt x="1452850" y="1216378"/>
                </a:cubicBezTo>
                <a:cubicBezTo>
                  <a:pt x="1453240" y="1232929"/>
                  <a:pt x="1451653" y="1245784"/>
                  <a:pt x="1448087" y="1254943"/>
                </a:cubicBezTo>
                <a:cubicBezTo>
                  <a:pt x="1444522" y="1264102"/>
                  <a:pt x="1440224" y="1265501"/>
                  <a:pt x="1435195" y="1259138"/>
                </a:cubicBezTo>
                <a:cubicBezTo>
                  <a:pt x="1430166" y="1252776"/>
                  <a:pt x="1428234" y="1245517"/>
                  <a:pt x="1429400" y="1237363"/>
                </a:cubicBezTo>
                <a:cubicBezTo>
                  <a:pt x="1430566" y="1229208"/>
                  <a:pt x="1430960" y="1218924"/>
                  <a:pt x="1430581" y="1206509"/>
                </a:cubicBezTo>
                <a:cubicBezTo>
                  <a:pt x="1430203" y="1194094"/>
                  <a:pt x="1428646" y="1184405"/>
                  <a:pt x="1425912" y="1177441"/>
                </a:cubicBezTo>
                <a:cubicBezTo>
                  <a:pt x="1423177" y="1170477"/>
                  <a:pt x="1424780" y="1167618"/>
                  <a:pt x="1430721" y="1168865"/>
                </a:cubicBezTo>
                <a:close/>
                <a:moveTo>
                  <a:pt x="194257" y="1165953"/>
                </a:moveTo>
                <a:lnTo>
                  <a:pt x="172212" y="1172241"/>
                </a:lnTo>
                <a:lnTo>
                  <a:pt x="172212" y="1189171"/>
                </a:lnTo>
                <a:lnTo>
                  <a:pt x="192080" y="1185171"/>
                </a:lnTo>
                <a:close/>
                <a:moveTo>
                  <a:pt x="2000435" y="1141452"/>
                </a:moveTo>
                <a:cubicBezTo>
                  <a:pt x="1994209" y="1149898"/>
                  <a:pt x="1989018" y="1156596"/>
                  <a:pt x="1984864" y="1161544"/>
                </a:cubicBezTo>
                <a:lnTo>
                  <a:pt x="1998760" y="1165823"/>
                </a:lnTo>
                <a:cubicBezTo>
                  <a:pt x="2008955" y="1155256"/>
                  <a:pt x="2014806" y="1148553"/>
                  <a:pt x="2016313" y="1145713"/>
                </a:cubicBezTo>
                <a:cubicBezTo>
                  <a:pt x="2017820" y="1142872"/>
                  <a:pt x="2017011" y="1141645"/>
                  <a:pt x="2013885" y="1142029"/>
                </a:cubicBezTo>
                <a:cubicBezTo>
                  <a:pt x="2010760" y="1142414"/>
                  <a:pt x="2006276" y="1142221"/>
                  <a:pt x="2000435" y="1141452"/>
                </a:cubicBezTo>
                <a:close/>
                <a:moveTo>
                  <a:pt x="1386798" y="1139664"/>
                </a:moveTo>
                <a:cubicBezTo>
                  <a:pt x="1388978" y="1139464"/>
                  <a:pt x="1391468" y="1139884"/>
                  <a:pt x="1394267" y="1140922"/>
                </a:cubicBezTo>
                <a:cubicBezTo>
                  <a:pt x="1399867" y="1143000"/>
                  <a:pt x="1405882" y="1146066"/>
                  <a:pt x="1412313" y="1150122"/>
                </a:cubicBezTo>
                <a:cubicBezTo>
                  <a:pt x="1418743" y="1154177"/>
                  <a:pt x="1419816" y="1159563"/>
                  <a:pt x="1415531" y="1166279"/>
                </a:cubicBezTo>
                <a:cubicBezTo>
                  <a:pt x="1411246" y="1172995"/>
                  <a:pt x="1409494" y="1187127"/>
                  <a:pt x="1410276" y="1208676"/>
                </a:cubicBezTo>
                <a:cubicBezTo>
                  <a:pt x="1411057" y="1230225"/>
                  <a:pt x="1411448" y="1245148"/>
                  <a:pt x="1411448" y="1253446"/>
                </a:cubicBezTo>
                <a:cubicBezTo>
                  <a:pt x="1411448" y="1262425"/>
                  <a:pt x="1409758" y="1270322"/>
                  <a:pt x="1406378" y="1277137"/>
                </a:cubicBezTo>
                <a:cubicBezTo>
                  <a:pt x="1402998" y="1283952"/>
                  <a:pt x="1398890" y="1283565"/>
                  <a:pt x="1394053" y="1275975"/>
                </a:cubicBezTo>
                <a:cubicBezTo>
                  <a:pt x="1389216" y="1268384"/>
                  <a:pt x="1387381" y="1261532"/>
                  <a:pt x="1388547" y="1255418"/>
                </a:cubicBezTo>
                <a:cubicBezTo>
                  <a:pt x="1389712" y="1249303"/>
                  <a:pt x="1390296" y="1235028"/>
                  <a:pt x="1390296" y="1212592"/>
                </a:cubicBezTo>
                <a:cubicBezTo>
                  <a:pt x="1390296" y="1189685"/>
                  <a:pt x="1389796" y="1175407"/>
                  <a:pt x="1388798" y="1169758"/>
                </a:cubicBezTo>
                <a:cubicBezTo>
                  <a:pt x="1387799" y="1164108"/>
                  <a:pt x="1386767" y="1161284"/>
                  <a:pt x="1385700" y="1161284"/>
                </a:cubicBezTo>
                <a:cubicBezTo>
                  <a:pt x="1382786" y="1161284"/>
                  <a:pt x="1371524" y="1163039"/>
                  <a:pt x="1351916" y="1166549"/>
                </a:cubicBezTo>
                <a:lnTo>
                  <a:pt x="1351916" y="1221931"/>
                </a:lnTo>
                <a:cubicBezTo>
                  <a:pt x="1351916" y="1243177"/>
                  <a:pt x="1350354" y="1259393"/>
                  <a:pt x="1347228" y="1270579"/>
                </a:cubicBezTo>
                <a:cubicBezTo>
                  <a:pt x="1344103" y="1281766"/>
                  <a:pt x="1339799" y="1282972"/>
                  <a:pt x="1334318" y="1274198"/>
                </a:cubicBezTo>
                <a:cubicBezTo>
                  <a:pt x="1328836" y="1265423"/>
                  <a:pt x="1326873" y="1257210"/>
                  <a:pt x="1328430" y="1249558"/>
                </a:cubicBezTo>
                <a:cubicBezTo>
                  <a:pt x="1329986" y="1241905"/>
                  <a:pt x="1331347" y="1231503"/>
                  <a:pt x="1332513" y="1218350"/>
                </a:cubicBezTo>
                <a:cubicBezTo>
                  <a:pt x="1333678" y="1205197"/>
                  <a:pt x="1333883" y="1193145"/>
                  <a:pt x="1333127" y="1182194"/>
                </a:cubicBezTo>
                <a:cubicBezTo>
                  <a:pt x="1332370" y="1171243"/>
                  <a:pt x="1330814" y="1162468"/>
                  <a:pt x="1328457" y="1155870"/>
                </a:cubicBezTo>
                <a:cubicBezTo>
                  <a:pt x="1326101" y="1149272"/>
                  <a:pt x="1327701" y="1146392"/>
                  <a:pt x="1333257" y="1147229"/>
                </a:cubicBezTo>
                <a:cubicBezTo>
                  <a:pt x="1338813" y="1148066"/>
                  <a:pt x="1342878" y="1149040"/>
                  <a:pt x="1345452" y="1150150"/>
                </a:cubicBezTo>
                <a:cubicBezTo>
                  <a:pt x="1348025" y="1151260"/>
                  <a:pt x="1350908" y="1151836"/>
                  <a:pt x="1354102" y="1151880"/>
                </a:cubicBezTo>
                <a:cubicBezTo>
                  <a:pt x="1357296" y="1151923"/>
                  <a:pt x="1361829" y="1151027"/>
                  <a:pt x="1367702" y="1149192"/>
                </a:cubicBezTo>
                <a:cubicBezTo>
                  <a:pt x="1373574" y="1147356"/>
                  <a:pt x="1378070" y="1145000"/>
                  <a:pt x="1381189" y="1142122"/>
                </a:cubicBezTo>
                <a:cubicBezTo>
                  <a:pt x="1382748" y="1140684"/>
                  <a:pt x="1384618" y="1139864"/>
                  <a:pt x="1386798" y="1139664"/>
                </a:cubicBezTo>
                <a:close/>
                <a:moveTo>
                  <a:pt x="1458152" y="1113361"/>
                </a:moveTo>
                <a:cubicBezTo>
                  <a:pt x="1464470" y="1114192"/>
                  <a:pt x="1471295" y="1116654"/>
                  <a:pt x="1478625" y="1120747"/>
                </a:cubicBezTo>
                <a:cubicBezTo>
                  <a:pt x="1487542" y="1124505"/>
                  <a:pt x="1491012" y="1129041"/>
                  <a:pt x="1489034" y="1134355"/>
                </a:cubicBezTo>
                <a:cubicBezTo>
                  <a:pt x="1487055" y="1139670"/>
                  <a:pt x="1485877" y="1147254"/>
                  <a:pt x="1485499" y="1157107"/>
                </a:cubicBezTo>
                <a:cubicBezTo>
                  <a:pt x="1485120" y="1166961"/>
                  <a:pt x="1485719" y="1192727"/>
                  <a:pt x="1487294" y="1234405"/>
                </a:cubicBezTo>
                <a:cubicBezTo>
                  <a:pt x="1488869" y="1276083"/>
                  <a:pt x="1489657" y="1300327"/>
                  <a:pt x="1489657" y="1307135"/>
                </a:cubicBezTo>
                <a:cubicBezTo>
                  <a:pt x="1489657" y="1314440"/>
                  <a:pt x="1488826" y="1321410"/>
                  <a:pt x="1487164" y="1328046"/>
                </a:cubicBezTo>
                <a:cubicBezTo>
                  <a:pt x="1485502" y="1334681"/>
                  <a:pt x="1481362" y="1341232"/>
                  <a:pt x="1474746" y="1347700"/>
                </a:cubicBezTo>
                <a:cubicBezTo>
                  <a:pt x="1468129" y="1354168"/>
                  <a:pt x="1463178" y="1353071"/>
                  <a:pt x="1459891" y="1344408"/>
                </a:cubicBezTo>
                <a:cubicBezTo>
                  <a:pt x="1456604" y="1335744"/>
                  <a:pt x="1450410" y="1326384"/>
                  <a:pt x="1441306" y="1316326"/>
                </a:cubicBezTo>
                <a:cubicBezTo>
                  <a:pt x="1432203" y="1306267"/>
                  <a:pt x="1432417" y="1302599"/>
                  <a:pt x="1441948" y="1305322"/>
                </a:cubicBezTo>
                <a:cubicBezTo>
                  <a:pt x="1451479" y="1308044"/>
                  <a:pt x="1457522" y="1309467"/>
                  <a:pt x="1460077" y="1309591"/>
                </a:cubicBezTo>
                <a:cubicBezTo>
                  <a:pt x="1462632" y="1309715"/>
                  <a:pt x="1464288" y="1299248"/>
                  <a:pt x="1465044" y="1278188"/>
                </a:cubicBezTo>
                <a:cubicBezTo>
                  <a:pt x="1465801" y="1257129"/>
                  <a:pt x="1465602" y="1228294"/>
                  <a:pt x="1464449" y="1191682"/>
                </a:cubicBezTo>
                <a:cubicBezTo>
                  <a:pt x="1463296" y="1155070"/>
                  <a:pt x="1460378" y="1132656"/>
                  <a:pt x="1455696" y="1124440"/>
                </a:cubicBezTo>
                <a:cubicBezTo>
                  <a:pt x="1451014" y="1116223"/>
                  <a:pt x="1451832" y="1112530"/>
                  <a:pt x="1458152" y="1113361"/>
                </a:cubicBezTo>
                <a:close/>
                <a:moveTo>
                  <a:pt x="1716173" y="1113305"/>
                </a:moveTo>
                <a:cubicBezTo>
                  <a:pt x="1725524" y="1113305"/>
                  <a:pt x="1733518" y="1115299"/>
                  <a:pt x="1740153" y="1119286"/>
                </a:cubicBezTo>
                <a:cubicBezTo>
                  <a:pt x="1746788" y="1123274"/>
                  <a:pt x="1749848" y="1129131"/>
                  <a:pt x="1749334" y="1136857"/>
                </a:cubicBezTo>
                <a:cubicBezTo>
                  <a:pt x="1748819" y="1144584"/>
                  <a:pt x="1739862" y="1145186"/>
                  <a:pt x="1722461" y="1138662"/>
                </a:cubicBezTo>
                <a:cubicBezTo>
                  <a:pt x="1713370" y="1131208"/>
                  <a:pt x="1707510" y="1125119"/>
                  <a:pt x="1704881" y="1120393"/>
                </a:cubicBezTo>
                <a:cubicBezTo>
                  <a:pt x="1702251" y="1115668"/>
                  <a:pt x="1706016" y="1113305"/>
                  <a:pt x="1716173" y="1113305"/>
                </a:cubicBezTo>
                <a:close/>
                <a:moveTo>
                  <a:pt x="792248" y="1113305"/>
                </a:moveTo>
                <a:cubicBezTo>
                  <a:pt x="801600" y="1113305"/>
                  <a:pt x="809593" y="1115299"/>
                  <a:pt x="816228" y="1119286"/>
                </a:cubicBezTo>
                <a:cubicBezTo>
                  <a:pt x="822864" y="1123274"/>
                  <a:pt x="825924" y="1129131"/>
                  <a:pt x="825409" y="1136857"/>
                </a:cubicBezTo>
                <a:cubicBezTo>
                  <a:pt x="824894" y="1144584"/>
                  <a:pt x="815937" y="1145186"/>
                  <a:pt x="798536" y="1138662"/>
                </a:cubicBezTo>
                <a:cubicBezTo>
                  <a:pt x="789445" y="1131208"/>
                  <a:pt x="783585" y="1125119"/>
                  <a:pt x="780956" y="1120393"/>
                </a:cubicBezTo>
                <a:cubicBezTo>
                  <a:pt x="778327" y="1115668"/>
                  <a:pt x="782091" y="1113305"/>
                  <a:pt x="792248" y="1113305"/>
                </a:cubicBezTo>
                <a:close/>
                <a:moveTo>
                  <a:pt x="1309182" y="1104834"/>
                </a:moveTo>
                <a:cubicBezTo>
                  <a:pt x="1310450" y="1104897"/>
                  <a:pt x="1312010" y="1105297"/>
                  <a:pt x="1313863" y="1106031"/>
                </a:cubicBezTo>
                <a:cubicBezTo>
                  <a:pt x="1321273" y="1108971"/>
                  <a:pt x="1327716" y="1112949"/>
                  <a:pt x="1333192" y="1117966"/>
                </a:cubicBezTo>
                <a:cubicBezTo>
                  <a:pt x="1338668" y="1122982"/>
                  <a:pt x="1338748" y="1127940"/>
                  <a:pt x="1333434" y="1132839"/>
                </a:cubicBezTo>
                <a:cubicBezTo>
                  <a:pt x="1328119" y="1137738"/>
                  <a:pt x="1316768" y="1156819"/>
                  <a:pt x="1299380" y="1190082"/>
                </a:cubicBezTo>
                <a:cubicBezTo>
                  <a:pt x="1310282" y="1198441"/>
                  <a:pt x="1314945" y="1207306"/>
                  <a:pt x="1313370" y="1216676"/>
                </a:cubicBezTo>
                <a:cubicBezTo>
                  <a:pt x="1311795" y="1226046"/>
                  <a:pt x="1310809" y="1248317"/>
                  <a:pt x="1310412" y="1283490"/>
                </a:cubicBezTo>
                <a:cubicBezTo>
                  <a:pt x="1310015" y="1318663"/>
                  <a:pt x="1307584" y="1339192"/>
                  <a:pt x="1303119" y="1345077"/>
                </a:cubicBezTo>
                <a:cubicBezTo>
                  <a:pt x="1298654" y="1350962"/>
                  <a:pt x="1293972" y="1348900"/>
                  <a:pt x="1289074" y="1338892"/>
                </a:cubicBezTo>
                <a:cubicBezTo>
                  <a:pt x="1284174" y="1328883"/>
                  <a:pt x="1283090" y="1319101"/>
                  <a:pt x="1285818" y="1309545"/>
                </a:cubicBezTo>
                <a:cubicBezTo>
                  <a:pt x="1288546" y="1299988"/>
                  <a:pt x="1290298" y="1287471"/>
                  <a:pt x="1291074" y="1271993"/>
                </a:cubicBezTo>
                <a:cubicBezTo>
                  <a:pt x="1291848" y="1256515"/>
                  <a:pt x="1292236" y="1241769"/>
                  <a:pt x="1292236" y="1227754"/>
                </a:cubicBezTo>
                <a:cubicBezTo>
                  <a:pt x="1292236" y="1213640"/>
                  <a:pt x="1291715" y="1204717"/>
                  <a:pt x="1290674" y="1200984"/>
                </a:cubicBezTo>
                <a:cubicBezTo>
                  <a:pt x="1274687" y="1223742"/>
                  <a:pt x="1258304" y="1240327"/>
                  <a:pt x="1241523" y="1250739"/>
                </a:cubicBezTo>
                <a:cubicBezTo>
                  <a:pt x="1224743" y="1261151"/>
                  <a:pt x="1223785" y="1257647"/>
                  <a:pt x="1238649" y="1240228"/>
                </a:cubicBezTo>
                <a:cubicBezTo>
                  <a:pt x="1253513" y="1222809"/>
                  <a:pt x="1264446" y="1208068"/>
                  <a:pt x="1271447" y="1196007"/>
                </a:cubicBezTo>
                <a:cubicBezTo>
                  <a:pt x="1278448" y="1183946"/>
                  <a:pt x="1286388" y="1169100"/>
                  <a:pt x="1295269" y="1151470"/>
                </a:cubicBezTo>
                <a:cubicBezTo>
                  <a:pt x="1304148" y="1133840"/>
                  <a:pt x="1307615" y="1121125"/>
                  <a:pt x="1305668" y="1113324"/>
                </a:cubicBezTo>
                <a:cubicBezTo>
                  <a:pt x="1304208" y="1107473"/>
                  <a:pt x="1305379" y="1104643"/>
                  <a:pt x="1309182" y="1104834"/>
                </a:cubicBezTo>
                <a:close/>
                <a:moveTo>
                  <a:pt x="60392" y="1101792"/>
                </a:moveTo>
                <a:cubicBezTo>
                  <a:pt x="61678" y="1101637"/>
                  <a:pt x="63356" y="1101813"/>
                  <a:pt x="65427" y="1102320"/>
                </a:cubicBezTo>
                <a:cubicBezTo>
                  <a:pt x="73712" y="1104348"/>
                  <a:pt x="81520" y="1107188"/>
                  <a:pt x="88849" y="1110840"/>
                </a:cubicBezTo>
                <a:cubicBezTo>
                  <a:pt x="96179" y="1114493"/>
                  <a:pt x="97494" y="1119742"/>
                  <a:pt x="92793" y="1126588"/>
                </a:cubicBezTo>
                <a:cubicBezTo>
                  <a:pt x="88093" y="1133434"/>
                  <a:pt x="85383" y="1151957"/>
                  <a:pt x="84664" y="1182157"/>
                </a:cubicBezTo>
                <a:cubicBezTo>
                  <a:pt x="87603" y="1179925"/>
                  <a:pt x="91596" y="1178396"/>
                  <a:pt x="96644" y="1177571"/>
                </a:cubicBezTo>
                <a:cubicBezTo>
                  <a:pt x="101692" y="1176746"/>
                  <a:pt x="105239" y="1178219"/>
                  <a:pt x="107285" y="1181990"/>
                </a:cubicBezTo>
                <a:cubicBezTo>
                  <a:pt x="109332" y="1185760"/>
                  <a:pt x="108904" y="1189223"/>
                  <a:pt x="106002" y="1192380"/>
                </a:cubicBezTo>
                <a:cubicBezTo>
                  <a:pt x="103100" y="1195536"/>
                  <a:pt x="95937" y="1198900"/>
                  <a:pt x="84515" y="1202472"/>
                </a:cubicBezTo>
                <a:lnTo>
                  <a:pt x="83491" y="1227717"/>
                </a:lnTo>
                <a:cubicBezTo>
                  <a:pt x="91255" y="1227717"/>
                  <a:pt x="97847" y="1229295"/>
                  <a:pt x="103267" y="1232452"/>
                </a:cubicBezTo>
                <a:cubicBezTo>
                  <a:pt x="108687" y="1235608"/>
                  <a:pt x="111611" y="1241657"/>
                  <a:pt x="112038" y="1250599"/>
                </a:cubicBezTo>
                <a:cubicBezTo>
                  <a:pt x="112466" y="1259541"/>
                  <a:pt x="108405" y="1261957"/>
                  <a:pt x="99853" y="1257845"/>
                </a:cubicBezTo>
                <a:cubicBezTo>
                  <a:pt x="91302" y="1253734"/>
                  <a:pt x="85848" y="1248398"/>
                  <a:pt x="83491" y="1241837"/>
                </a:cubicBezTo>
                <a:lnTo>
                  <a:pt x="83491" y="1297796"/>
                </a:lnTo>
                <a:cubicBezTo>
                  <a:pt x="83491" y="1315222"/>
                  <a:pt x="81464" y="1330681"/>
                  <a:pt x="77408" y="1344175"/>
                </a:cubicBezTo>
                <a:cubicBezTo>
                  <a:pt x="73352" y="1357669"/>
                  <a:pt x="68466" y="1358431"/>
                  <a:pt x="62748" y="1346463"/>
                </a:cubicBezTo>
                <a:cubicBezTo>
                  <a:pt x="57031" y="1334495"/>
                  <a:pt x="55341" y="1324325"/>
                  <a:pt x="57679" y="1315953"/>
                </a:cubicBezTo>
                <a:cubicBezTo>
                  <a:pt x="60017" y="1307582"/>
                  <a:pt x="61574" y="1297787"/>
                  <a:pt x="62348" y="1286569"/>
                </a:cubicBezTo>
                <a:cubicBezTo>
                  <a:pt x="63124" y="1275351"/>
                  <a:pt x="63902" y="1258109"/>
                  <a:pt x="64683" y="1234842"/>
                </a:cubicBezTo>
                <a:cubicBezTo>
                  <a:pt x="53335" y="1262053"/>
                  <a:pt x="38046" y="1282864"/>
                  <a:pt x="18816" y="1297276"/>
                </a:cubicBezTo>
                <a:cubicBezTo>
                  <a:pt x="-414" y="1311687"/>
                  <a:pt x="-4903" y="1312084"/>
                  <a:pt x="5347" y="1298466"/>
                </a:cubicBezTo>
                <a:cubicBezTo>
                  <a:pt x="15598" y="1284848"/>
                  <a:pt x="25352" y="1269941"/>
                  <a:pt x="34611" y="1253743"/>
                </a:cubicBezTo>
                <a:cubicBezTo>
                  <a:pt x="43869" y="1237546"/>
                  <a:pt x="52337" y="1221906"/>
                  <a:pt x="60014" y="1206825"/>
                </a:cubicBezTo>
                <a:cubicBezTo>
                  <a:pt x="51196" y="1210682"/>
                  <a:pt x="42647" y="1213203"/>
                  <a:pt x="34369" y="1214388"/>
                </a:cubicBezTo>
                <a:cubicBezTo>
                  <a:pt x="26090" y="1215572"/>
                  <a:pt x="18760" y="1213622"/>
                  <a:pt x="12380" y="1208537"/>
                </a:cubicBezTo>
                <a:cubicBezTo>
                  <a:pt x="5998" y="1203452"/>
                  <a:pt x="8479" y="1199948"/>
                  <a:pt x="19821" y="1198026"/>
                </a:cubicBezTo>
                <a:cubicBezTo>
                  <a:pt x="31163" y="1196103"/>
                  <a:pt x="46508" y="1192277"/>
                  <a:pt x="65855" y="1186547"/>
                </a:cubicBezTo>
                <a:lnTo>
                  <a:pt x="65855" y="1143704"/>
                </a:lnTo>
                <a:cubicBezTo>
                  <a:pt x="65855" y="1131202"/>
                  <a:pt x="63713" y="1120672"/>
                  <a:pt x="59428" y="1112115"/>
                </a:cubicBezTo>
                <a:cubicBezTo>
                  <a:pt x="56214" y="1105697"/>
                  <a:pt x="56536" y="1102255"/>
                  <a:pt x="60392" y="1101792"/>
                </a:cubicBezTo>
                <a:close/>
                <a:moveTo>
                  <a:pt x="1082847" y="1099442"/>
                </a:moveTo>
                <a:cubicBezTo>
                  <a:pt x="1084107" y="1099336"/>
                  <a:pt x="1085691" y="1099542"/>
                  <a:pt x="1087598" y="1100060"/>
                </a:cubicBezTo>
                <a:cubicBezTo>
                  <a:pt x="1095225" y="1102131"/>
                  <a:pt x="1102059" y="1105259"/>
                  <a:pt x="1108099" y="1109445"/>
                </a:cubicBezTo>
                <a:cubicBezTo>
                  <a:pt x="1114138" y="1113631"/>
                  <a:pt x="1115518" y="1117609"/>
                  <a:pt x="1112238" y="1121379"/>
                </a:cubicBezTo>
                <a:cubicBezTo>
                  <a:pt x="1108958" y="1125150"/>
                  <a:pt x="1105147" y="1133261"/>
                  <a:pt x="1100806" y="1145713"/>
                </a:cubicBezTo>
                <a:cubicBezTo>
                  <a:pt x="1113035" y="1157755"/>
                  <a:pt x="1124656" y="1168713"/>
                  <a:pt x="1135669" y="1178585"/>
                </a:cubicBezTo>
                <a:cubicBezTo>
                  <a:pt x="1146682" y="1188457"/>
                  <a:pt x="1158496" y="1196835"/>
                  <a:pt x="1171109" y="1203718"/>
                </a:cubicBezTo>
                <a:cubicBezTo>
                  <a:pt x="1183722" y="1210602"/>
                  <a:pt x="1194422" y="1215798"/>
                  <a:pt x="1203209" y="1219308"/>
                </a:cubicBezTo>
                <a:cubicBezTo>
                  <a:pt x="1211996" y="1222818"/>
                  <a:pt x="1210815" y="1225699"/>
                  <a:pt x="1199665" y="1227950"/>
                </a:cubicBezTo>
                <a:cubicBezTo>
                  <a:pt x="1188516" y="1230201"/>
                  <a:pt x="1177335" y="1231326"/>
                  <a:pt x="1166123" y="1231326"/>
                </a:cubicBezTo>
                <a:cubicBezTo>
                  <a:pt x="1154713" y="1231326"/>
                  <a:pt x="1145929" y="1226812"/>
                  <a:pt x="1139771" y="1217783"/>
                </a:cubicBezTo>
                <a:cubicBezTo>
                  <a:pt x="1133614" y="1208754"/>
                  <a:pt x="1126795" y="1199716"/>
                  <a:pt x="1119316" y="1190668"/>
                </a:cubicBezTo>
                <a:cubicBezTo>
                  <a:pt x="1111838" y="1181621"/>
                  <a:pt x="1103969" y="1170660"/>
                  <a:pt x="1095709" y="1157786"/>
                </a:cubicBezTo>
                <a:cubicBezTo>
                  <a:pt x="1084782" y="1184613"/>
                  <a:pt x="1074532" y="1204611"/>
                  <a:pt x="1064957" y="1217783"/>
                </a:cubicBezTo>
                <a:cubicBezTo>
                  <a:pt x="1055382" y="1230954"/>
                  <a:pt x="1045907" y="1240008"/>
                  <a:pt x="1036531" y="1244944"/>
                </a:cubicBezTo>
                <a:lnTo>
                  <a:pt x="1033330" y="1246251"/>
                </a:lnTo>
                <a:lnTo>
                  <a:pt x="1032796" y="1250153"/>
                </a:lnTo>
                <a:cubicBezTo>
                  <a:pt x="1031878" y="1255377"/>
                  <a:pt x="1030882" y="1259696"/>
                  <a:pt x="1029806" y="1263110"/>
                </a:cubicBezTo>
                <a:cubicBezTo>
                  <a:pt x="1027654" y="1269938"/>
                  <a:pt x="1023558" y="1270601"/>
                  <a:pt x="1017518" y="1265101"/>
                </a:cubicBezTo>
                <a:cubicBezTo>
                  <a:pt x="1011478" y="1259600"/>
                  <a:pt x="1009234" y="1254568"/>
                  <a:pt x="1010784" y="1250004"/>
                </a:cubicBezTo>
                <a:cubicBezTo>
                  <a:pt x="1003938" y="1252968"/>
                  <a:pt x="994419" y="1256928"/>
                  <a:pt x="982227" y="1261882"/>
                </a:cubicBezTo>
                <a:cubicBezTo>
                  <a:pt x="970036" y="1266837"/>
                  <a:pt x="960592" y="1272517"/>
                  <a:pt x="953894" y="1278923"/>
                </a:cubicBezTo>
                <a:cubicBezTo>
                  <a:pt x="947197" y="1285329"/>
                  <a:pt x="942357" y="1283785"/>
                  <a:pt x="939374" y="1274291"/>
                </a:cubicBezTo>
                <a:cubicBezTo>
                  <a:pt x="936392" y="1264797"/>
                  <a:pt x="936847" y="1258065"/>
                  <a:pt x="940742" y="1254097"/>
                </a:cubicBezTo>
                <a:cubicBezTo>
                  <a:pt x="944636" y="1250128"/>
                  <a:pt x="946397" y="1244566"/>
                  <a:pt x="946025" y="1237409"/>
                </a:cubicBezTo>
                <a:cubicBezTo>
                  <a:pt x="945653" y="1230253"/>
                  <a:pt x="943513" y="1222954"/>
                  <a:pt x="939606" y="1215513"/>
                </a:cubicBezTo>
                <a:cubicBezTo>
                  <a:pt x="935700" y="1208072"/>
                  <a:pt x="939799" y="1206717"/>
                  <a:pt x="951904" y="1211448"/>
                </a:cubicBezTo>
                <a:cubicBezTo>
                  <a:pt x="964008" y="1216180"/>
                  <a:pt x="969264" y="1221007"/>
                  <a:pt x="967670" y="1225931"/>
                </a:cubicBezTo>
                <a:cubicBezTo>
                  <a:pt x="966076" y="1230855"/>
                  <a:pt x="964910" y="1235881"/>
                  <a:pt x="964172" y="1241009"/>
                </a:cubicBezTo>
                <a:cubicBezTo>
                  <a:pt x="963434" y="1246138"/>
                  <a:pt x="963682" y="1248525"/>
                  <a:pt x="964917" y="1248172"/>
                </a:cubicBezTo>
                <a:cubicBezTo>
                  <a:pt x="966151" y="1247818"/>
                  <a:pt x="970544" y="1246693"/>
                  <a:pt x="978097" y="1244795"/>
                </a:cubicBezTo>
                <a:lnTo>
                  <a:pt x="978097" y="1172892"/>
                </a:lnTo>
                <a:cubicBezTo>
                  <a:pt x="978097" y="1157265"/>
                  <a:pt x="976153" y="1145372"/>
                  <a:pt x="972265" y="1137211"/>
                </a:cubicBezTo>
                <a:cubicBezTo>
                  <a:pt x="968377" y="1129050"/>
                  <a:pt x="970411" y="1125794"/>
                  <a:pt x="978367" y="1127444"/>
                </a:cubicBezTo>
                <a:cubicBezTo>
                  <a:pt x="986323" y="1129094"/>
                  <a:pt x="993154" y="1131493"/>
                  <a:pt x="998859" y="1134644"/>
                </a:cubicBezTo>
                <a:cubicBezTo>
                  <a:pt x="1004564" y="1137794"/>
                  <a:pt x="1006430" y="1142553"/>
                  <a:pt x="1004458" y="1148922"/>
                </a:cubicBezTo>
                <a:cubicBezTo>
                  <a:pt x="1002486" y="1155290"/>
                  <a:pt x="1001116" y="1165566"/>
                  <a:pt x="1000347" y="1179748"/>
                </a:cubicBezTo>
                <a:cubicBezTo>
                  <a:pt x="999578" y="1193930"/>
                  <a:pt x="998822" y="1213802"/>
                  <a:pt x="998078" y="1239363"/>
                </a:cubicBezTo>
                <a:cubicBezTo>
                  <a:pt x="1000918" y="1238755"/>
                  <a:pt x="1005668" y="1237788"/>
                  <a:pt x="1012328" y="1236461"/>
                </a:cubicBezTo>
                <a:cubicBezTo>
                  <a:pt x="1013642" y="1231152"/>
                  <a:pt x="1014687" y="1224480"/>
                  <a:pt x="1015462" y="1216443"/>
                </a:cubicBezTo>
                <a:cubicBezTo>
                  <a:pt x="1016238" y="1208407"/>
                  <a:pt x="1014678" y="1201074"/>
                  <a:pt x="1010784" y="1194445"/>
                </a:cubicBezTo>
                <a:cubicBezTo>
                  <a:pt x="1006890" y="1187816"/>
                  <a:pt x="1008920" y="1185326"/>
                  <a:pt x="1016876" y="1186975"/>
                </a:cubicBezTo>
                <a:cubicBezTo>
                  <a:pt x="1024832" y="1188625"/>
                  <a:pt x="1031666" y="1191118"/>
                  <a:pt x="1037378" y="1194454"/>
                </a:cubicBezTo>
                <a:cubicBezTo>
                  <a:pt x="1043089" y="1197790"/>
                  <a:pt x="1044552" y="1201325"/>
                  <a:pt x="1041768" y="1205058"/>
                </a:cubicBezTo>
                <a:cubicBezTo>
                  <a:pt x="1038984" y="1208791"/>
                  <a:pt x="1036832" y="1217693"/>
                  <a:pt x="1035312" y="1231763"/>
                </a:cubicBezTo>
                <a:lnTo>
                  <a:pt x="1035005" y="1234010"/>
                </a:lnTo>
                <a:lnTo>
                  <a:pt x="1044958" y="1218076"/>
                </a:lnTo>
                <a:cubicBezTo>
                  <a:pt x="1048754" y="1211422"/>
                  <a:pt x="1052580" y="1204140"/>
                  <a:pt x="1056437" y="1196231"/>
                </a:cubicBezTo>
                <a:cubicBezTo>
                  <a:pt x="1064151" y="1180411"/>
                  <a:pt x="1070727" y="1163867"/>
                  <a:pt x="1076166" y="1146596"/>
                </a:cubicBezTo>
                <a:cubicBezTo>
                  <a:pt x="1081604" y="1129326"/>
                  <a:pt x="1082962" y="1116735"/>
                  <a:pt x="1080240" y="1108822"/>
                </a:cubicBezTo>
                <a:cubicBezTo>
                  <a:pt x="1078198" y="1102887"/>
                  <a:pt x="1079067" y="1099761"/>
                  <a:pt x="1082847" y="1099442"/>
                </a:cubicBezTo>
                <a:close/>
                <a:moveTo>
                  <a:pt x="1996965" y="1098990"/>
                </a:moveTo>
                <a:cubicBezTo>
                  <a:pt x="2002788" y="1101129"/>
                  <a:pt x="2008062" y="1104379"/>
                  <a:pt x="2012788" y="1108738"/>
                </a:cubicBezTo>
                <a:cubicBezTo>
                  <a:pt x="2017513" y="1113098"/>
                  <a:pt x="2018539" y="1116369"/>
                  <a:pt x="2015866" y="1118552"/>
                </a:cubicBezTo>
                <a:cubicBezTo>
                  <a:pt x="2013194" y="1120734"/>
                  <a:pt x="2009860" y="1123655"/>
                  <a:pt x="2005867" y="1127314"/>
                </a:cubicBezTo>
                <a:cubicBezTo>
                  <a:pt x="2008769" y="1127314"/>
                  <a:pt x="2012130" y="1126970"/>
                  <a:pt x="2015950" y="1126281"/>
                </a:cubicBezTo>
                <a:cubicBezTo>
                  <a:pt x="2019770" y="1125593"/>
                  <a:pt x="2023683" y="1124033"/>
                  <a:pt x="2027689" y="1121603"/>
                </a:cubicBezTo>
                <a:cubicBezTo>
                  <a:pt x="2031695" y="1119172"/>
                  <a:pt x="2036501" y="1119460"/>
                  <a:pt x="2042107" y="1122468"/>
                </a:cubicBezTo>
                <a:cubicBezTo>
                  <a:pt x="2047712" y="1125475"/>
                  <a:pt x="2052025" y="1129134"/>
                  <a:pt x="2055046" y="1133444"/>
                </a:cubicBezTo>
                <a:cubicBezTo>
                  <a:pt x="2058066" y="1137753"/>
                  <a:pt x="2057346" y="1140687"/>
                  <a:pt x="2052888" y="1142243"/>
                </a:cubicBezTo>
                <a:cubicBezTo>
                  <a:pt x="2048429" y="1143800"/>
                  <a:pt x="2043359" y="1147418"/>
                  <a:pt x="2037679" y="1153098"/>
                </a:cubicBezTo>
                <a:cubicBezTo>
                  <a:pt x="2031999" y="1158778"/>
                  <a:pt x="2024898" y="1166046"/>
                  <a:pt x="2016378" y="1174902"/>
                </a:cubicBezTo>
                <a:cubicBezTo>
                  <a:pt x="2031596" y="1182380"/>
                  <a:pt x="2046497" y="1189574"/>
                  <a:pt x="2061082" y="1196482"/>
                </a:cubicBezTo>
                <a:cubicBezTo>
                  <a:pt x="2075668" y="1203390"/>
                  <a:pt x="2090346" y="1208162"/>
                  <a:pt x="2105117" y="1210797"/>
                </a:cubicBezTo>
                <a:cubicBezTo>
                  <a:pt x="2119888" y="1213433"/>
                  <a:pt x="2121184" y="1216725"/>
                  <a:pt x="2109005" y="1220676"/>
                </a:cubicBezTo>
                <a:cubicBezTo>
                  <a:pt x="2096826" y="1224626"/>
                  <a:pt x="2086730" y="1227001"/>
                  <a:pt x="2078718" y="1227801"/>
                </a:cubicBezTo>
                <a:cubicBezTo>
                  <a:pt x="2070706" y="1228601"/>
                  <a:pt x="2064115" y="1227230"/>
                  <a:pt x="2058943" y="1223689"/>
                </a:cubicBezTo>
                <a:cubicBezTo>
                  <a:pt x="2053771" y="1220148"/>
                  <a:pt x="2047142" y="1215674"/>
                  <a:pt x="2039056" y="1210267"/>
                </a:cubicBezTo>
                <a:cubicBezTo>
                  <a:pt x="2030969" y="1204859"/>
                  <a:pt x="2020062" y="1197096"/>
                  <a:pt x="2006332" y="1186975"/>
                </a:cubicBezTo>
                <a:lnTo>
                  <a:pt x="1993976" y="1197602"/>
                </a:lnTo>
                <a:lnTo>
                  <a:pt x="1996621" y="1197486"/>
                </a:lnTo>
                <a:cubicBezTo>
                  <a:pt x="2004558" y="1199136"/>
                  <a:pt x="2010418" y="1200971"/>
                  <a:pt x="2014202" y="1202993"/>
                </a:cubicBezTo>
                <a:cubicBezTo>
                  <a:pt x="2017984" y="1205014"/>
                  <a:pt x="2019271" y="1207492"/>
                  <a:pt x="2018062" y="1210425"/>
                </a:cubicBezTo>
                <a:cubicBezTo>
                  <a:pt x="2016852" y="1213358"/>
                  <a:pt x="2015900" y="1216003"/>
                  <a:pt x="2015206" y="1218359"/>
                </a:cubicBezTo>
                <a:cubicBezTo>
                  <a:pt x="2019200" y="1217665"/>
                  <a:pt x="2024489" y="1216322"/>
                  <a:pt x="2031075" y="1214332"/>
                </a:cubicBezTo>
                <a:cubicBezTo>
                  <a:pt x="2037660" y="1212341"/>
                  <a:pt x="2043474" y="1214502"/>
                  <a:pt x="2048516" y="1220815"/>
                </a:cubicBezTo>
                <a:cubicBezTo>
                  <a:pt x="2053557" y="1227128"/>
                  <a:pt x="2053288" y="1230839"/>
                  <a:pt x="2047706" y="1231949"/>
                </a:cubicBezTo>
                <a:cubicBezTo>
                  <a:pt x="2042125" y="1233059"/>
                  <a:pt x="2036752" y="1233816"/>
                  <a:pt x="2031586" y="1234219"/>
                </a:cubicBezTo>
                <a:cubicBezTo>
                  <a:pt x="2026421" y="1234622"/>
                  <a:pt x="2020961" y="1235394"/>
                  <a:pt x="2015206" y="1236535"/>
                </a:cubicBezTo>
                <a:lnTo>
                  <a:pt x="2015206" y="1246376"/>
                </a:lnTo>
                <a:cubicBezTo>
                  <a:pt x="2022164" y="1244925"/>
                  <a:pt x="2028315" y="1243198"/>
                  <a:pt x="2033661" y="1241195"/>
                </a:cubicBezTo>
                <a:cubicBezTo>
                  <a:pt x="2039006" y="1239192"/>
                  <a:pt x="2044857" y="1241363"/>
                  <a:pt x="2051213" y="1247706"/>
                </a:cubicBezTo>
                <a:cubicBezTo>
                  <a:pt x="2057569" y="1254050"/>
                  <a:pt x="2055743" y="1257966"/>
                  <a:pt x="2045734" y="1259455"/>
                </a:cubicBezTo>
                <a:cubicBezTo>
                  <a:pt x="2035726" y="1260943"/>
                  <a:pt x="2025550" y="1262332"/>
                  <a:pt x="2015206" y="1263622"/>
                </a:cubicBezTo>
                <a:lnTo>
                  <a:pt x="2015206" y="1270877"/>
                </a:lnTo>
                <a:cubicBezTo>
                  <a:pt x="2039018" y="1268570"/>
                  <a:pt x="2055362" y="1266437"/>
                  <a:pt x="2064236" y="1264478"/>
                </a:cubicBezTo>
                <a:cubicBezTo>
                  <a:pt x="2073110" y="1262518"/>
                  <a:pt x="2080582" y="1266037"/>
                  <a:pt x="2086653" y="1275035"/>
                </a:cubicBezTo>
                <a:cubicBezTo>
                  <a:pt x="2092724" y="1284033"/>
                  <a:pt x="2090699" y="1288337"/>
                  <a:pt x="2080579" y="1287946"/>
                </a:cubicBezTo>
                <a:cubicBezTo>
                  <a:pt x="2070458" y="1287555"/>
                  <a:pt x="2059777" y="1287751"/>
                  <a:pt x="2048534" y="1288532"/>
                </a:cubicBezTo>
                <a:cubicBezTo>
                  <a:pt x="2037291" y="1289313"/>
                  <a:pt x="2026182" y="1290026"/>
                  <a:pt x="2015206" y="1290671"/>
                </a:cubicBezTo>
                <a:cubicBezTo>
                  <a:pt x="2015206" y="1314856"/>
                  <a:pt x="2014595" y="1332238"/>
                  <a:pt x="2013374" y="1342817"/>
                </a:cubicBezTo>
                <a:cubicBezTo>
                  <a:pt x="2012152" y="1353396"/>
                  <a:pt x="2009535" y="1360807"/>
                  <a:pt x="2005523" y="1365048"/>
                </a:cubicBezTo>
                <a:cubicBezTo>
                  <a:pt x="2001511" y="1369290"/>
                  <a:pt x="1998596" y="1368381"/>
                  <a:pt x="1996779" y="1362323"/>
                </a:cubicBezTo>
                <a:cubicBezTo>
                  <a:pt x="1994962" y="1356264"/>
                  <a:pt x="1994054" y="1348764"/>
                  <a:pt x="1994054" y="1339822"/>
                </a:cubicBezTo>
                <a:lnTo>
                  <a:pt x="1994054" y="1293201"/>
                </a:lnTo>
                <a:cubicBezTo>
                  <a:pt x="1971816" y="1296314"/>
                  <a:pt x="1956602" y="1298649"/>
                  <a:pt x="1948410" y="1300206"/>
                </a:cubicBezTo>
                <a:cubicBezTo>
                  <a:pt x="1940218" y="1301762"/>
                  <a:pt x="1932160" y="1299213"/>
                  <a:pt x="1924235" y="1292560"/>
                </a:cubicBezTo>
                <a:cubicBezTo>
                  <a:pt x="1916310" y="1285906"/>
                  <a:pt x="1917426" y="1282579"/>
                  <a:pt x="1927584" y="1282579"/>
                </a:cubicBezTo>
                <a:cubicBezTo>
                  <a:pt x="1936129" y="1282579"/>
                  <a:pt x="1945886" y="1282011"/>
                  <a:pt x="1956856" y="1280877"/>
                </a:cubicBezTo>
                <a:cubicBezTo>
                  <a:pt x="1967826" y="1279742"/>
                  <a:pt x="1980225" y="1278139"/>
                  <a:pt x="1994054" y="1276068"/>
                </a:cubicBezTo>
                <a:lnTo>
                  <a:pt x="1994054" y="1265184"/>
                </a:lnTo>
                <a:cubicBezTo>
                  <a:pt x="1987654" y="1265929"/>
                  <a:pt x="1981893" y="1266893"/>
                  <a:pt x="1976771" y="1268077"/>
                </a:cubicBezTo>
                <a:cubicBezTo>
                  <a:pt x="1971649" y="1269262"/>
                  <a:pt x="1965857" y="1267404"/>
                  <a:pt x="1959396" y="1262506"/>
                </a:cubicBezTo>
                <a:cubicBezTo>
                  <a:pt x="1952934" y="1257607"/>
                  <a:pt x="1953678" y="1254875"/>
                  <a:pt x="1961628" y="1254311"/>
                </a:cubicBezTo>
                <a:cubicBezTo>
                  <a:pt x="1969578" y="1253746"/>
                  <a:pt x="1980386" y="1252100"/>
                  <a:pt x="1994054" y="1249371"/>
                </a:cubicBezTo>
                <a:lnTo>
                  <a:pt x="1994054" y="1239512"/>
                </a:lnTo>
                <a:cubicBezTo>
                  <a:pt x="1984405" y="1241806"/>
                  <a:pt x="1977360" y="1243350"/>
                  <a:pt x="1972920" y="1244144"/>
                </a:cubicBezTo>
                <a:cubicBezTo>
                  <a:pt x="1968480" y="1244938"/>
                  <a:pt x="1963305" y="1242203"/>
                  <a:pt x="1957396" y="1235940"/>
                </a:cubicBezTo>
                <a:cubicBezTo>
                  <a:pt x="1951486" y="1229677"/>
                  <a:pt x="1953225" y="1226545"/>
                  <a:pt x="1962614" y="1226545"/>
                </a:cubicBezTo>
                <a:cubicBezTo>
                  <a:pt x="1970154" y="1226545"/>
                  <a:pt x="1980634" y="1225218"/>
                  <a:pt x="1994054" y="1222564"/>
                </a:cubicBezTo>
                <a:cubicBezTo>
                  <a:pt x="1993334" y="1215941"/>
                  <a:pt x="1991598" y="1209693"/>
                  <a:pt x="1988845" y="1203821"/>
                </a:cubicBezTo>
                <a:lnTo>
                  <a:pt x="1988809" y="1202046"/>
                </a:lnTo>
                <a:lnTo>
                  <a:pt x="1979078" y="1210416"/>
                </a:lnTo>
                <a:cubicBezTo>
                  <a:pt x="1968300" y="1217200"/>
                  <a:pt x="1958375" y="1221798"/>
                  <a:pt x="1949303" y="1224210"/>
                </a:cubicBezTo>
                <a:lnTo>
                  <a:pt x="1946215" y="1224691"/>
                </a:lnTo>
                <a:lnTo>
                  <a:pt x="1944543" y="1238981"/>
                </a:lnTo>
                <a:cubicBezTo>
                  <a:pt x="1943804" y="1243384"/>
                  <a:pt x="1942888" y="1247375"/>
                  <a:pt x="1941796" y="1250953"/>
                </a:cubicBezTo>
                <a:cubicBezTo>
                  <a:pt x="1939614" y="1258109"/>
                  <a:pt x="1936104" y="1259117"/>
                  <a:pt x="1931267" y="1253976"/>
                </a:cubicBezTo>
                <a:cubicBezTo>
                  <a:pt x="1926430" y="1248835"/>
                  <a:pt x="1924402" y="1244014"/>
                  <a:pt x="1925184" y="1239512"/>
                </a:cubicBezTo>
                <a:cubicBezTo>
                  <a:pt x="1911132" y="1247238"/>
                  <a:pt x="1898627" y="1253932"/>
                  <a:pt x="1887670" y="1259594"/>
                </a:cubicBezTo>
                <a:cubicBezTo>
                  <a:pt x="1876712" y="1265256"/>
                  <a:pt x="1868799" y="1269938"/>
                  <a:pt x="1863932" y="1273640"/>
                </a:cubicBezTo>
                <a:cubicBezTo>
                  <a:pt x="1859064" y="1277342"/>
                  <a:pt x="1854825" y="1276315"/>
                  <a:pt x="1851216" y="1270561"/>
                </a:cubicBezTo>
                <a:cubicBezTo>
                  <a:pt x="1847607" y="1264806"/>
                  <a:pt x="1847164" y="1259473"/>
                  <a:pt x="1849886" y="1254562"/>
                </a:cubicBezTo>
                <a:cubicBezTo>
                  <a:pt x="1852608" y="1249651"/>
                  <a:pt x="1853784" y="1242591"/>
                  <a:pt x="1853411" y="1233382"/>
                </a:cubicBezTo>
                <a:cubicBezTo>
                  <a:pt x="1853039" y="1224173"/>
                  <a:pt x="1851290" y="1216453"/>
                  <a:pt x="1848165" y="1210220"/>
                </a:cubicBezTo>
                <a:cubicBezTo>
                  <a:pt x="1845040" y="1203988"/>
                  <a:pt x="1846224" y="1200872"/>
                  <a:pt x="1851718" y="1200872"/>
                </a:cubicBezTo>
                <a:cubicBezTo>
                  <a:pt x="1855414" y="1200872"/>
                  <a:pt x="1860434" y="1202258"/>
                  <a:pt x="1866778" y="1205030"/>
                </a:cubicBezTo>
                <a:cubicBezTo>
                  <a:pt x="1873122" y="1207802"/>
                  <a:pt x="1875710" y="1211560"/>
                  <a:pt x="1874545" y="1216304"/>
                </a:cubicBezTo>
                <a:cubicBezTo>
                  <a:pt x="1873379" y="1221048"/>
                  <a:pt x="1872796" y="1225255"/>
                  <a:pt x="1872796" y="1228926"/>
                </a:cubicBezTo>
                <a:lnTo>
                  <a:pt x="1872796" y="1241763"/>
                </a:lnTo>
                <a:cubicBezTo>
                  <a:pt x="1872796" y="1244057"/>
                  <a:pt x="1874517" y="1244655"/>
                  <a:pt x="1877959" y="1243558"/>
                </a:cubicBezTo>
                <a:cubicBezTo>
                  <a:pt x="1881400" y="1242460"/>
                  <a:pt x="1885471" y="1241031"/>
                  <a:pt x="1890172" y="1239270"/>
                </a:cubicBezTo>
                <a:cubicBezTo>
                  <a:pt x="1890172" y="1209876"/>
                  <a:pt x="1889980" y="1186411"/>
                  <a:pt x="1889595" y="1168874"/>
                </a:cubicBezTo>
                <a:cubicBezTo>
                  <a:pt x="1889210" y="1151337"/>
                  <a:pt x="1886876" y="1138662"/>
                  <a:pt x="1882591" y="1130848"/>
                </a:cubicBezTo>
                <a:cubicBezTo>
                  <a:pt x="1878306" y="1123035"/>
                  <a:pt x="1880582" y="1120365"/>
                  <a:pt x="1889418" y="1122840"/>
                </a:cubicBezTo>
                <a:cubicBezTo>
                  <a:pt x="1898255" y="1125314"/>
                  <a:pt x="1905086" y="1128346"/>
                  <a:pt x="1909910" y="1131937"/>
                </a:cubicBezTo>
                <a:cubicBezTo>
                  <a:pt x="1914734" y="1135527"/>
                  <a:pt x="1916164" y="1140668"/>
                  <a:pt x="1914198" y="1147359"/>
                </a:cubicBezTo>
                <a:cubicBezTo>
                  <a:pt x="1912232" y="1154050"/>
                  <a:pt x="1911066" y="1163557"/>
                  <a:pt x="1910701" y="1175878"/>
                </a:cubicBezTo>
                <a:cubicBezTo>
                  <a:pt x="1910335" y="1188200"/>
                  <a:pt x="1910152" y="1207414"/>
                  <a:pt x="1910152" y="1233521"/>
                </a:cubicBezTo>
                <a:lnTo>
                  <a:pt x="1925240" y="1227512"/>
                </a:lnTo>
                <a:cubicBezTo>
                  <a:pt x="1925984" y="1208971"/>
                  <a:pt x="1924799" y="1196584"/>
                  <a:pt x="1921686" y="1190352"/>
                </a:cubicBezTo>
                <a:cubicBezTo>
                  <a:pt x="1918573" y="1184120"/>
                  <a:pt x="1920818" y="1182036"/>
                  <a:pt x="1928421" y="1184101"/>
                </a:cubicBezTo>
                <a:cubicBezTo>
                  <a:pt x="1936023" y="1186166"/>
                  <a:pt x="1941883" y="1188383"/>
                  <a:pt x="1946001" y="1190752"/>
                </a:cubicBezTo>
                <a:cubicBezTo>
                  <a:pt x="1950118" y="1193121"/>
                  <a:pt x="1951380" y="1196730"/>
                  <a:pt x="1949787" y="1201579"/>
                </a:cubicBezTo>
                <a:cubicBezTo>
                  <a:pt x="1948990" y="1204004"/>
                  <a:pt x="1948295" y="1207129"/>
                  <a:pt x="1947703" y="1210955"/>
                </a:cubicBezTo>
                <a:lnTo>
                  <a:pt x="1946806" y="1219247"/>
                </a:lnTo>
                <a:lnTo>
                  <a:pt x="1951833" y="1214825"/>
                </a:lnTo>
                <a:cubicBezTo>
                  <a:pt x="1962592" y="1206156"/>
                  <a:pt x="1975500" y="1193666"/>
                  <a:pt x="1990556" y="1177357"/>
                </a:cubicBezTo>
                <a:cubicBezTo>
                  <a:pt x="1986228" y="1174914"/>
                  <a:pt x="1981782" y="1172669"/>
                  <a:pt x="1977218" y="1170623"/>
                </a:cubicBezTo>
                <a:cubicBezTo>
                  <a:pt x="1974117" y="1173426"/>
                  <a:pt x="1968756" y="1176269"/>
                  <a:pt x="1961135" y="1179153"/>
                </a:cubicBezTo>
                <a:cubicBezTo>
                  <a:pt x="1953514" y="1182036"/>
                  <a:pt x="1953247" y="1178846"/>
                  <a:pt x="1960335" y="1169581"/>
                </a:cubicBezTo>
                <a:cubicBezTo>
                  <a:pt x="1967423" y="1160316"/>
                  <a:pt x="1974232" y="1148996"/>
                  <a:pt x="1980762" y="1135620"/>
                </a:cubicBezTo>
                <a:cubicBezTo>
                  <a:pt x="1987292" y="1122244"/>
                  <a:pt x="1990169" y="1112260"/>
                  <a:pt x="1989394" y="1105669"/>
                </a:cubicBezTo>
                <a:cubicBezTo>
                  <a:pt x="1988618" y="1099077"/>
                  <a:pt x="1991142" y="1096851"/>
                  <a:pt x="1996965" y="1098990"/>
                </a:cubicBezTo>
                <a:close/>
                <a:moveTo>
                  <a:pt x="480337" y="1096718"/>
                </a:moveTo>
                <a:cubicBezTo>
                  <a:pt x="482659" y="1096413"/>
                  <a:pt x="485675" y="1097201"/>
                  <a:pt x="489383" y="1099083"/>
                </a:cubicBezTo>
                <a:cubicBezTo>
                  <a:pt x="496800" y="1102847"/>
                  <a:pt x="503013" y="1107600"/>
                  <a:pt x="508024" y="1113343"/>
                </a:cubicBezTo>
                <a:cubicBezTo>
                  <a:pt x="513034" y="1119085"/>
                  <a:pt x="511735" y="1122477"/>
                  <a:pt x="504126" y="1123519"/>
                </a:cubicBezTo>
                <a:cubicBezTo>
                  <a:pt x="496517" y="1124561"/>
                  <a:pt x="488471" y="1126430"/>
                  <a:pt x="479988" y="1129128"/>
                </a:cubicBezTo>
                <a:cubicBezTo>
                  <a:pt x="471505" y="1131825"/>
                  <a:pt x="460399" y="1134216"/>
                  <a:pt x="446669" y="1136299"/>
                </a:cubicBezTo>
                <a:cubicBezTo>
                  <a:pt x="456008" y="1140194"/>
                  <a:pt x="459434" y="1144249"/>
                  <a:pt x="456948" y="1148466"/>
                </a:cubicBezTo>
                <a:cubicBezTo>
                  <a:pt x="454461" y="1152683"/>
                  <a:pt x="451810" y="1156912"/>
                  <a:pt x="448995" y="1161154"/>
                </a:cubicBezTo>
                <a:cubicBezTo>
                  <a:pt x="463853" y="1158909"/>
                  <a:pt x="476274" y="1156208"/>
                  <a:pt x="486258" y="1153052"/>
                </a:cubicBezTo>
                <a:cubicBezTo>
                  <a:pt x="496241" y="1149895"/>
                  <a:pt x="504396" y="1151430"/>
                  <a:pt x="510721" y="1157656"/>
                </a:cubicBezTo>
                <a:cubicBezTo>
                  <a:pt x="517046" y="1163882"/>
                  <a:pt x="515037" y="1167990"/>
                  <a:pt x="504694" y="1169981"/>
                </a:cubicBezTo>
                <a:cubicBezTo>
                  <a:pt x="494350" y="1171972"/>
                  <a:pt x="486112" y="1173540"/>
                  <a:pt x="479979" y="1174688"/>
                </a:cubicBezTo>
                <a:cubicBezTo>
                  <a:pt x="473846" y="1175835"/>
                  <a:pt x="462042" y="1177500"/>
                  <a:pt x="444567" y="1179683"/>
                </a:cubicBezTo>
                <a:cubicBezTo>
                  <a:pt x="441839" y="1187868"/>
                  <a:pt x="438260" y="1194535"/>
                  <a:pt x="433833" y="1199681"/>
                </a:cubicBezTo>
                <a:lnTo>
                  <a:pt x="470556" y="1195068"/>
                </a:lnTo>
                <a:cubicBezTo>
                  <a:pt x="481011" y="1193567"/>
                  <a:pt x="495125" y="1191239"/>
                  <a:pt x="512898" y="1188082"/>
                </a:cubicBezTo>
                <a:cubicBezTo>
                  <a:pt x="530670" y="1184926"/>
                  <a:pt x="542812" y="1183348"/>
                  <a:pt x="549324" y="1183348"/>
                </a:cubicBezTo>
                <a:cubicBezTo>
                  <a:pt x="557534" y="1183348"/>
                  <a:pt x="564268" y="1186594"/>
                  <a:pt x="569527" y="1193087"/>
                </a:cubicBezTo>
                <a:cubicBezTo>
                  <a:pt x="574785" y="1199579"/>
                  <a:pt x="571232" y="1203297"/>
                  <a:pt x="558867" y="1204239"/>
                </a:cubicBezTo>
                <a:cubicBezTo>
                  <a:pt x="546502" y="1205182"/>
                  <a:pt x="530211" y="1206627"/>
                  <a:pt x="509996" y="1208574"/>
                </a:cubicBezTo>
                <a:cubicBezTo>
                  <a:pt x="489780" y="1210521"/>
                  <a:pt x="462860" y="1213361"/>
                  <a:pt x="429238" y="1217094"/>
                </a:cubicBezTo>
                <a:cubicBezTo>
                  <a:pt x="426596" y="1223680"/>
                  <a:pt x="423458" y="1229522"/>
                  <a:pt x="419824" y="1234619"/>
                </a:cubicBezTo>
                <a:cubicBezTo>
                  <a:pt x="421300" y="1234780"/>
                  <a:pt x="423077" y="1235028"/>
                  <a:pt x="425154" y="1235363"/>
                </a:cubicBezTo>
                <a:cubicBezTo>
                  <a:pt x="427232" y="1235698"/>
                  <a:pt x="436633" y="1234746"/>
                  <a:pt x="453357" y="1232507"/>
                </a:cubicBezTo>
                <a:cubicBezTo>
                  <a:pt x="470082" y="1230269"/>
                  <a:pt x="480190" y="1227543"/>
                  <a:pt x="483681" y="1224331"/>
                </a:cubicBezTo>
                <a:cubicBezTo>
                  <a:pt x="487172" y="1221119"/>
                  <a:pt x="495107" y="1222337"/>
                  <a:pt x="507484" y="1227987"/>
                </a:cubicBezTo>
                <a:cubicBezTo>
                  <a:pt x="519862" y="1233636"/>
                  <a:pt x="524298" y="1239084"/>
                  <a:pt x="520795" y="1244330"/>
                </a:cubicBezTo>
                <a:cubicBezTo>
                  <a:pt x="517291" y="1249576"/>
                  <a:pt x="516513" y="1261023"/>
                  <a:pt x="518460" y="1278672"/>
                </a:cubicBezTo>
                <a:cubicBezTo>
                  <a:pt x="520407" y="1296321"/>
                  <a:pt x="521381" y="1309703"/>
                  <a:pt x="521381" y="1318818"/>
                </a:cubicBezTo>
                <a:cubicBezTo>
                  <a:pt x="521381" y="1327649"/>
                  <a:pt x="520348" y="1335785"/>
                  <a:pt x="518284" y="1343226"/>
                </a:cubicBezTo>
                <a:cubicBezTo>
                  <a:pt x="516218" y="1350668"/>
                  <a:pt x="512560" y="1357033"/>
                  <a:pt x="507307" y="1362323"/>
                </a:cubicBezTo>
                <a:cubicBezTo>
                  <a:pt x="502055" y="1367612"/>
                  <a:pt x="497720" y="1367107"/>
                  <a:pt x="494304" y="1360807"/>
                </a:cubicBezTo>
                <a:cubicBezTo>
                  <a:pt x="490887" y="1354506"/>
                  <a:pt x="487070" y="1347145"/>
                  <a:pt x="482853" y="1338724"/>
                </a:cubicBezTo>
                <a:cubicBezTo>
                  <a:pt x="467536" y="1338724"/>
                  <a:pt x="449013" y="1340169"/>
                  <a:pt x="427284" y="1343059"/>
                </a:cubicBezTo>
                <a:cubicBezTo>
                  <a:pt x="422212" y="1358847"/>
                  <a:pt x="416758" y="1361960"/>
                  <a:pt x="410923" y="1352398"/>
                </a:cubicBezTo>
                <a:cubicBezTo>
                  <a:pt x="405087" y="1342836"/>
                  <a:pt x="403335" y="1333648"/>
                  <a:pt x="405667" y="1324837"/>
                </a:cubicBezTo>
                <a:cubicBezTo>
                  <a:pt x="407999" y="1316025"/>
                  <a:pt x="409360" y="1302032"/>
                  <a:pt x="409751" y="1282858"/>
                </a:cubicBezTo>
                <a:cubicBezTo>
                  <a:pt x="410141" y="1263684"/>
                  <a:pt x="410411" y="1252732"/>
                  <a:pt x="410560" y="1250004"/>
                </a:cubicBezTo>
                <a:cubicBezTo>
                  <a:pt x="397475" y="1274127"/>
                  <a:pt x="383799" y="1292727"/>
                  <a:pt x="369530" y="1305805"/>
                </a:cubicBezTo>
                <a:cubicBezTo>
                  <a:pt x="355261" y="1318884"/>
                  <a:pt x="340012" y="1328418"/>
                  <a:pt x="323784" y="1334408"/>
                </a:cubicBezTo>
                <a:cubicBezTo>
                  <a:pt x="307555" y="1340398"/>
                  <a:pt x="306182" y="1337893"/>
                  <a:pt x="319663" y="1326892"/>
                </a:cubicBezTo>
                <a:cubicBezTo>
                  <a:pt x="333144" y="1315891"/>
                  <a:pt x="347007" y="1302503"/>
                  <a:pt x="361251" y="1286727"/>
                </a:cubicBezTo>
                <a:cubicBezTo>
                  <a:pt x="375495" y="1270952"/>
                  <a:pt x="390691" y="1248596"/>
                  <a:pt x="406839" y="1219662"/>
                </a:cubicBezTo>
                <a:cubicBezTo>
                  <a:pt x="376937" y="1225875"/>
                  <a:pt x="358424" y="1229568"/>
                  <a:pt x="351298" y="1230740"/>
                </a:cubicBezTo>
                <a:cubicBezTo>
                  <a:pt x="344173" y="1231912"/>
                  <a:pt x="336279" y="1228390"/>
                  <a:pt x="327616" y="1220173"/>
                </a:cubicBezTo>
                <a:cubicBezTo>
                  <a:pt x="318953" y="1211957"/>
                  <a:pt x="319105" y="1208434"/>
                  <a:pt x="328072" y="1209606"/>
                </a:cubicBezTo>
                <a:cubicBezTo>
                  <a:pt x="337039" y="1210778"/>
                  <a:pt x="347482" y="1210788"/>
                  <a:pt x="359400" y="1209634"/>
                </a:cubicBezTo>
                <a:cubicBezTo>
                  <a:pt x="371319" y="1208481"/>
                  <a:pt x="388924" y="1206447"/>
                  <a:pt x="412216" y="1203532"/>
                </a:cubicBezTo>
                <a:cubicBezTo>
                  <a:pt x="415664" y="1195260"/>
                  <a:pt x="418541" y="1187794"/>
                  <a:pt x="420848" y="1181134"/>
                </a:cubicBezTo>
                <a:cubicBezTo>
                  <a:pt x="414882" y="1182696"/>
                  <a:pt x="409065" y="1183478"/>
                  <a:pt x="403398" y="1183478"/>
                </a:cubicBezTo>
                <a:cubicBezTo>
                  <a:pt x="397147" y="1183478"/>
                  <a:pt x="391488" y="1181022"/>
                  <a:pt x="386422" y="1176111"/>
                </a:cubicBezTo>
                <a:cubicBezTo>
                  <a:pt x="381355" y="1171200"/>
                  <a:pt x="382400" y="1168468"/>
                  <a:pt x="389556" y="1167916"/>
                </a:cubicBezTo>
                <a:cubicBezTo>
                  <a:pt x="396713" y="1167364"/>
                  <a:pt x="408507" y="1166015"/>
                  <a:pt x="424940" y="1163870"/>
                </a:cubicBezTo>
                <a:cubicBezTo>
                  <a:pt x="428438" y="1153390"/>
                  <a:pt x="430186" y="1145527"/>
                  <a:pt x="430186" y="1140280"/>
                </a:cubicBezTo>
                <a:cubicBezTo>
                  <a:pt x="426888" y="1141025"/>
                  <a:pt x="420801" y="1141793"/>
                  <a:pt x="411927" y="1142587"/>
                </a:cubicBezTo>
                <a:cubicBezTo>
                  <a:pt x="403053" y="1143381"/>
                  <a:pt x="394344" y="1143049"/>
                  <a:pt x="385799" y="1141592"/>
                </a:cubicBezTo>
                <a:cubicBezTo>
                  <a:pt x="377253" y="1140135"/>
                  <a:pt x="383067" y="1136845"/>
                  <a:pt x="403239" y="1131723"/>
                </a:cubicBezTo>
                <a:cubicBezTo>
                  <a:pt x="423412" y="1126601"/>
                  <a:pt x="440022" y="1121432"/>
                  <a:pt x="453069" y="1116217"/>
                </a:cubicBezTo>
                <a:cubicBezTo>
                  <a:pt x="466116" y="1111002"/>
                  <a:pt x="473576" y="1105901"/>
                  <a:pt x="475449" y="1100915"/>
                </a:cubicBezTo>
                <a:cubicBezTo>
                  <a:pt x="476385" y="1098423"/>
                  <a:pt x="478015" y="1097023"/>
                  <a:pt x="480337" y="1096718"/>
                </a:cubicBezTo>
                <a:close/>
                <a:moveTo>
                  <a:pt x="1650122" y="1095260"/>
                </a:moveTo>
                <a:cubicBezTo>
                  <a:pt x="1659045" y="1096475"/>
                  <a:pt x="1667044" y="1098463"/>
                  <a:pt x="1674120" y="1101222"/>
                </a:cubicBezTo>
                <a:cubicBezTo>
                  <a:pt x="1681195" y="1103982"/>
                  <a:pt x="1683372" y="1108344"/>
                  <a:pt x="1680650" y="1114310"/>
                </a:cubicBezTo>
                <a:cubicBezTo>
                  <a:pt x="1677927" y="1120275"/>
                  <a:pt x="1680548" y="1138222"/>
                  <a:pt x="1688510" y="1168149"/>
                </a:cubicBezTo>
                <a:cubicBezTo>
                  <a:pt x="1698977" y="1165209"/>
                  <a:pt x="1708009" y="1162726"/>
                  <a:pt x="1715606" y="1160698"/>
                </a:cubicBezTo>
                <a:cubicBezTo>
                  <a:pt x="1723202" y="1158670"/>
                  <a:pt x="1729295" y="1160763"/>
                  <a:pt x="1733884" y="1166977"/>
                </a:cubicBezTo>
                <a:cubicBezTo>
                  <a:pt x="1738472" y="1173190"/>
                  <a:pt x="1735400" y="1177686"/>
                  <a:pt x="1724666" y="1180464"/>
                </a:cubicBezTo>
                <a:cubicBezTo>
                  <a:pt x="1713932" y="1183242"/>
                  <a:pt x="1704124" y="1185828"/>
                  <a:pt x="1695244" y="1188222"/>
                </a:cubicBezTo>
                <a:cubicBezTo>
                  <a:pt x="1699907" y="1202236"/>
                  <a:pt x="1704534" y="1215318"/>
                  <a:pt x="1709122" y="1227466"/>
                </a:cubicBezTo>
                <a:cubicBezTo>
                  <a:pt x="1713711" y="1239614"/>
                  <a:pt x="1717630" y="1249415"/>
                  <a:pt x="1720880" y="1256869"/>
                </a:cubicBezTo>
                <a:cubicBezTo>
                  <a:pt x="1725506" y="1247294"/>
                  <a:pt x="1728982" y="1238727"/>
                  <a:pt x="1731307" y="1231168"/>
                </a:cubicBezTo>
                <a:cubicBezTo>
                  <a:pt x="1733632" y="1223609"/>
                  <a:pt x="1733822" y="1216080"/>
                  <a:pt x="1731874" y="1208583"/>
                </a:cubicBezTo>
                <a:cubicBezTo>
                  <a:pt x="1729927" y="1201086"/>
                  <a:pt x="1732678" y="1198816"/>
                  <a:pt x="1740125" y="1201774"/>
                </a:cubicBezTo>
                <a:cubicBezTo>
                  <a:pt x="1747573" y="1204732"/>
                  <a:pt x="1754016" y="1208909"/>
                  <a:pt x="1759454" y="1214304"/>
                </a:cubicBezTo>
                <a:cubicBezTo>
                  <a:pt x="1764892" y="1219699"/>
                  <a:pt x="1765190" y="1224806"/>
                  <a:pt x="1760347" y="1229624"/>
                </a:cubicBezTo>
                <a:cubicBezTo>
                  <a:pt x="1755504" y="1234442"/>
                  <a:pt x="1751771" y="1240606"/>
                  <a:pt x="1749148" y="1248116"/>
                </a:cubicBezTo>
                <a:cubicBezTo>
                  <a:pt x="1746525" y="1255625"/>
                  <a:pt x="1741784" y="1265631"/>
                  <a:pt x="1734926" y="1278133"/>
                </a:cubicBezTo>
                <a:cubicBezTo>
                  <a:pt x="1751656" y="1302838"/>
                  <a:pt x="1764043" y="1317922"/>
                  <a:pt x="1772086" y="1323386"/>
                </a:cubicBezTo>
                <a:cubicBezTo>
                  <a:pt x="1780129" y="1328849"/>
                  <a:pt x="1784876" y="1329391"/>
                  <a:pt x="1786327" y="1325013"/>
                </a:cubicBezTo>
                <a:cubicBezTo>
                  <a:pt x="1787778" y="1320635"/>
                  <a:pt x="1790755" y="1312853"/>
                  <a:pt x="1795257" y="1301666"/>
                </a:cubicBezTo>
                <a:cubicBezTo>
                  <a:pt x="1799759" y="1290479"/>
                  <a:pt x="1802295" y="1294764"/>
                  <a:pt x="1802866" y="1314521"/>
                </a:cubicBezTo>
                <a:cubicBezTo>
                  <a:pt x="1803436" y="1334278"/>
                  <a:pt x="1804707" y="1348116"/>
                  <a:pt x="1806679" y="1356035"/>
                </a:cubicBezTo>
                <a:cubicBezTo>
                  <a:pt x="1808651" y="1363954"/>
                  <a:pt x="1803681" y="1366493"/>
                  <a:pt x="1791768" y="1363653"/>
                </a:cubicBezTo>
                <a:cubicBezTo>
                  <a:pt x="1779856" y="1360813"/>
                  <a:pt x="1767491" y="1353381"/>
                  <a:pt x="1754673" y="1341357"/>
                </a:cubicBezTo>
                <a:cubicBezTo>
                  <a:pt x="1741855" y="1329332"/>
                  <a:pt x="1729617" y="1313281"/>
                  <a:pt x="1717959" y="1293201"/>
                </a:cubicBezTo>
                <a:cubicBezTo>
                  <a:pt x="1706425" y="1307675"/>
                  <a:pt x="1693896" y="1316936"/>
                  <a:pt x="1680371" y="1320986"/>
                </a:cubicBezTo>
                <a:cubicBezTo>
                  <a:pt x="1666846" y="1325035"/>
                  <a:pt x="1665224" y="1322372"/>
                  <a:pt x="1675506" y="1312996"/>
                </a:cubicBezTo>
                <a:cubicBezTo>
                  <a:pt x="1685787" y="1303619"/>
                  <a:pt x="1696596" y="1291198"/>
                  <a:pt x="1707932" y="1275733"/>
                </a:cubicBezTo>
                <a:cubicBezTo>
                  <a:pt x="1701123" y="1263405"/>
                  <a:pt x="1694993" y="1250243"/>
                  <a:pt x="1689542" y="1236247"/>
                </a:cubicBezTo>
                <a:cubicBezTo>
                  <a:pt x="1684092" y="1222251"/>
                  <a:pt x="1678948" y="1207774"/>
                  <a:pt x="1674111" y="1192817"/>
                </a:cubicBezTo>
                <a:cubicBezTo>
                  <a:pt x="1660133" y="1196599"/>
                  <a:pt x="1647179" y="1199685"/>
                  <a:pt x="1635248" y="1202072"/>
                </a:cubicBezTo>
                <a:cubicBezTo>
                  <a:pt x="1623317" y="1204460"/>
                  <a:pt x="1614908" y="1205926"/>
                  <a:pt x="1610022" y="1206472"/>
                </a:cubicBezTo>
                <a:lnTo>
                  <a:pt x="1610022" y="1249874"/>
                </a:lnTo>
                <a:cubicBezTo>
                  <a:pt x="1623130" y="1246339"/>
                  <a:pt x="1632212" y="1241564"/>
                  <a:pt x="1637266" y="1235549"/>
                </a:cubicBezTo>
                <a:cubicBezTo>
                  <a:pt x="1642320" y="1229534"/>
                  <a:pt x="1647331" y="1227577"/>
                  <a:pt x="1652298" y="1229680"/>
                </a:cubicBezTo>
                <a:cubicBezTo>
                  <a:pt x="1657265" y="1231782"/>
                  <a:pt x="1662744" y="1234424"/>
                  <a:pt x="1668734" y="1237605"/>
                </a:cubicBezTo>
                <a:cubicBezTo>
                  <a:pt x="1674724" y="1240786"/>
                  <a:pt x="1676526" y="1244445"/>
                  <a:pt x="1674138" y="1248581"/>
                </a:cubicBezTo>
                <a:cubicBezTo>
                  <a:pt x="1671751" y="1252717"/>
                  <a:pt x="1670179" y="1257811"/>
                  <a:pt x="1669422" y="1263864"/>
                </a:cubicBezTo>
                <a:cubicBezTo>
                  <a:pt x="1668666" y="1269916"/>
                  <a:pt x="1667897" y="1279246"/>
                  <a:pt x="1667116" y="1291853"/>
                </a:cubicBezTo>
                <a:cubicBezTo>
                  <a:pt x="1666334" y="1304460"/>
                  <a:pt x="1663463" y="1314273"/>
                  <a:pt x="1658502" y="1321293"/>
                </a:cubicBezTo>
                <a:cubicBezTo>
                  <a:pt x="1653541" y="1328312"/>
                  <a:pt x="1647938" y="1333946"/>
                  <a:pt x="1641694" y="1338194"/>
                </a:cubicBezTo>
                <a:cubicBezTo>
                  <a:pt x="1635449" y="1342442"/>
                  <a:pt x="1631356" y="1341164"/>
                  <a:pt x="1629416" y="1334362"/>
                </a:cubicBezTo>
                <a:cubicBezTo>
                  <a:pt x="1627474" y="1327559"/>
                  <a:pt x="1622566" y="1319364"/>
                  <a:pt x="1614691" y="1309777"/>
                </a:cubicBezTo>
                <a:cubicBezTo>
                  <a:pt x="1606815" y="1300190"/>
                  <a:pt x="1607916" y="1297536"/>
                  <a:pt x="1617993" y="1301815"/>
                </a:cubicBezTo>
                <a:cubicBezTo>
                  <a:pt x="1628070" y="1306094"/>
                  <a:pt x="1634314" y="1307672"/>
                  <a:pt x="1636727" y="1306549"/>
                </a:cubicBezTo>
                <a:cubicBezTo>
                  <a:pt x="1639139" y="1305427"/>
                  <a:pt x="1641300" y="1297669"/>
                  <a:pt x="1643210" y="1283276"/>
                </a:cubicBezTo>
                <a:cubicBezTo>
                  <a:pt x="1645120" y="1268883"/>
                  <a:pt x="1645824" y="1260130"/>
                  <a:pt x="1645322" y="1257018"/>
                </a:cubicBezTo>
                <a:cubicBezTo>
                  <a:pt x="1644820" y="1253904"/>
                  <a:pt x="1643312" y="1253083"/>
                  <a:pt x="1640801" y="1254553"/>
                </a:cubicBezTo>
                <a:cubicBezTo>
                  <a:pt x="1638290" y="1256022"/>
                  <a:pt x="1633416" y="1257960"/>
                  <a:pt x="1626179" y="1260366"/>
                </a:cubicBezTo>
                <a:cubicBezTo>
                  <a:pt x="1618942" y="1262772"/>
                  <a:pt x="1613420" y="1264254"/>
                  <a:pt x="1609612" y="1264812"/>
                </a:cubicBezTo>
                <a:cubicBezTo>
                  <a:pt x="1607442" y="1281481"/>
                  <a:pt x="1601898" y="1296500"/>
                  <a:pt x="1592981" y="1309870"/>
                </a:cubicBezTo>
                <a:cubicBezTo>
                  <a:pt x="1584063" y="1323240"/>
                  <a:pt x="1572197" y="1332560"/>
                  <a:pt x="1557383" y="1337831"/>
                </a:cubicBezTo>
                <a:cubicBezTo>
                  <a:pt x="1542568" y="1343102"/>
                  <a:pt x="1539514" y="1341837"/>
                  <a:pt x="1548221" y="1334036"/>
                </a:cubicBezTo>
                <a:cubicBezTo>
                  <a:pt x="1556927" y="1326235"/>
                  <a:pt x="1565103" y="1315829"/>
                  <a:pt x="1572749" y="1302819"/>
                </a:cubicBezTo>
                <a:cubicBezTo>
                  <a:pt x="1580396" y="1289809"/>
                  <a:pt x="1584798" y="1275643"/>
                  <a:pt x="1585958" y="1260320"/>
                </a:cubicBezTo>
                <a:cubicBezTo>
                  <a:pt x="1587118" y="1244996"/>
                  <a:pt x="1587130" y="1232458"/>
                  <a:pt x="1585995" y="1222703"/>
                </a:cubicBezTo>
                <a:cubicBezTo>
                  <a:pt x="1584860" y="1212949"/>
                  <a:pt x="1582526" y="1204924"/>
                  <a:pt x="1578991" y="1198630"/>
                </a:cubicBezTo>
                <a:cubicBezTo>
                  <a:pt x="1575456" y="1192336"/>
                  <a:pt x="1576826" y="1189189"/>
                  <a:pt x="1583102" y="1189189"/>
                </a:cubicBezTo>
                <a:cubicBezTo>
                  <a:pt x="1588014" y="1189189"/>
                  <a:pt x="1593114" y="1189574"/>
                  <a:pt x="1598404" y="1190343"/>
                </a:cubicBezTo>
                <a:cubicBezTo>
                  <a:pt x="1603693" y="1191112"/>
                  <a:pt x="1612573" y="1190163"/>
                  <a:pt x="1625044" y="1187496"/>
                </a:cubicBezTo>
                <a:cubicBezTo>
                  <a:pt x="1637514" y="1184830"/>
                  <a:pt x="1651917" y="1180712"/>
                  <a:pt x="1668250" y="1175143"/>
                </a:cubicBezTo>
                <a:cubicBezTo>
                  <a:pt x="1657572" y="1135902"/>
                  <a:pt x="1649650" y="1112474"/>
                  <a:pt x="1644484" y="1104859"/>
                </a:cubicBezTo>
                <a:cubicBezTo>
                  <a:pt x="1639319" y="1097244"/>
                  <a:pt x="1641198" y="1094044"/>
                  <a:pt x="1650122" y="1095260"/>
                </a:cubicBezTo>
                <a:close/>
                <a:moveTo>
                  <a:pt x="726196" y="1095260"/>
                </a:moveTo>
                <a:cubicBezTo>
                  <a:pt x="735120" y="1096475"/>
                  <a:pt x="743119" y="1098463"/>
                  <a:pt x="750195" y="1101222"/>
                </a:cubicBezTo>
                <a:cubicBezTo>
                  <a:pt x="757270" y="1103982"/>
                  <a:pt x="759447" y="1108344"/>
                  <a:pt x="756725" y="1114310"/>
                </a:cubicBezTo>
                <a:cubicBezTo>
                  <a:pt x="754002" y="1120275"/>
                  <a:pt x="756622" y="1138222"/>
                  <a:pt x="764585" y="1168149"/>
                </a:cubicBezTo>
                <a:cubicBezTo>
                  <a:pt x="775052" y="1165209"/>
                  <a:pt x="784084" y="1162726"/>
                  <a:pt x="791681" y="1160698"/>
                </a:cubicBezTo>
                <a:cubicBezTo>
                  <a:pt x="799277" y="1158670"/>
                  <a:pt x="805370" y="1160763"/>
                  <a:pt x="809959" y="1166977"/>
                </a:cubicBezTo>
                <a:cubicBezTo>
                  <a:pt x="814548" y="1173190"/>
                  <a:pt x="811475" y="1177686"/>
                  <a:pt x="800741" y="1180464"/>
                </a:cubicBezTo>
                <a:cubicBezTo>
                  <a:pt x="790006" y="1183242"/>
                  <a:pt x="780199" y="1185828"/>
                  <a:pt x="771319" y="1188222"/>
                </a:cubicBezTo>
                <a:cubicBezTo>
                  <a:pt x="775983" y="1202236"/>
                  <a:pt x="780609" y="1215318"/>
                  <a:pt x="785198" y="1227466"/>
                </a:cubicBezTo>
                <a:cubicBezTo>
                  <a:pt x="789786" y="1239614"/>
                  <a:pt x="793705" y="1249415"/>
                  <a:pt x="796955" y="1256869"/>
                </a:cubicBezTo>
                <a:cubicBezTo>
                  <a:pt x="801581" y="1247294"/>
                  <a:pt x="805057" y="1238727"/>
                  <a:pt x="807382" y="1231168"/>
                </a:cubicBezTo>
                <a:cubicBezTo>
                  <a:pt x="809708" y="1223609"/>
                  <a:pt x="809897" y="1216080"/>
                  <a:pt x="807950" y="1208583"/>
                </a:cubicBezTo>
                <a:cubicBezTo>
                  <a:pt x="806002" y="1201086"/>
                  <a:pt x="808753" y="1198816"/>
                  <a:pt x="816200" y="1201774"/>
                </a:cubicBezTo>
                <a:cubicBezTo>
                  <a:pt x="823648" y="1204732"/>
                  <a:pt x="830091" y="1208909"/>
                  <a:pt x="835529" y="1214304"/>
                </a:cubicBezTo>
                <a:cubicBezTo>
                  <a:pt x="840968" y="1219699"/>
                  <a:pt x="841265" y="1224806"/>
                  <a:pt x="836422" y="1229624"/>
                </a:cubicBezTo>
                <a:cubicBezTo>
                  <a:pt x="831579" y="1234442"/>
                  <a:pt x="827846" y="1240606"/>
                  <a:pt x="825223" y="1248116"/>
                </a:cubicBezTo>
                <a:cubicBezTo>
                  <a:pt x="822600" y="1255625"/>
                  <a:pt x="817859" y="1265631"/>
                  <a:pt x="811000" y="1278133"/>
                </a:cubicBezTo>
                <a:cubicBezTo>
                  <a:pt x="827731" y="1302838"/>
                  <a:pt x="840118" y="1317922"/>
                  <a:pt x="848161" y="1323386"/>
                </a:cubicBezTo>
                <a:cubicBezTo>
                  <a:pt x="856204" y="1328849"/>
                  <a:pt x="860951" y="1329391"/>
                  <a:pt x="862402" y="1325013"/>
                </a:cubicBezTo>
                <a:cubicBezTo>
                  <a:pt x="863853" y="1320635"/>
                  <a:pt x="866830" y="1312853"/>
                  <a:pt x="871332" y="1301666"/>
                </a:cubicBezTo>
                <a:cubicBezTo>
                  <a:pt x="875834" y="1290479"/>
                  <a:pt x="878370" y="1294764"/>
                  <a:pt x="878940" y="1314521"/>
                </a:cubicBezTo>
                <a:cubicBezTo>
                  <a:pt x="879511" y="1334278"/>
                  <a:pt x="880782" y="1348116"/>
                  <a:pt x="882754" y="1356035"/>
                </a:cubicBezTo>
                <a:cubicBezTo>
                  <a:pt x="884726" y="1363954"/>
                  <a:pt x="879756" y="1366493"/>
                  <a:pt x="867844" y="1363653"/>
                </a:cubicBezTo>
                <a:cubicBezTo>
                  <a:pt x="855931" y="1360813"/>
                  <a:pt x="843566" y="1353381"/>
                  <a:pt x="830748" y="1341357"/>
                </a:cubicBezTo>
                <a:cubicBezTo>
                  <a:pt x="817930" y="1329332"/>
                  <a:pt x="805692" y="1313281"/>
                  <a:pt x="794034" y="1293201"/>
                </a:cubicBezTo>
                <a:cubicBezTo>
                  <a:pt x="782500" y="1307675"/>
                  <a:pt x="769970" y="1316936"/>
                  <a:pt x="756446" y="1320986"/>
                </a:cubicBezTo>
                <a:cubicBezTo>
                  <a:pt x="742921" y="1325035"/>
                  <a:pt x="741299" y="1322372"/>
                  <a:pt x="751581" y="1312996"/>
                </a:cubicBezTo>
                <a:cubicBezTo>
                  <a:pt x="761862" y="1303619"/>
                  <a:pt x="772671" y="1291198"/>
                  <a:pt x="784007" y="1275733"/>
                </a:cubicBezTo>
                <a:cubicBezTo>
                  <a:pt x="777198" y="1263405"/>
                  <a:pt x="771068" y="1250243"/>
                  <a:pt x="765617" y="1236247"/>
                </a:cubicBezTo>
                <a:cubicBezTo>
                  <a:pt x="760166" y="1222251"/>
                  <a:pt x="755022" y="1207774"/>
                  <a:pt x="750186" y="1192817"/>
                </a:cubicBezTo>
                <a:cubicBezTo>
                  <a:pt x="736208" y="1196599"/>
                  <a:pt x="723254" y="1199685"/>
                  <a:pt x="711323" y="1202072"/>
                </a:cubicBezTo>
                <a:cubicBezTo>
                  <a:pt x="699392" y="1204460"/>
                  <a:pt x="690983" y="1205926"/>
                  <a:pt x="686096" y="1206472"/>
                </a:cubicBezTo>
                <a:lnTo>
                  <a:pt x="686096" y="1249874"/>
                </a:lnTo>
                <a:cubicBezTo>
                  <a:pt x="699206" y="1246339"/>
                  <a:pt x="708287" y="1241564"/>
                  <a:pt x="713341" y="1235549"/>
                </a:cubicBezTo>
                <a:cubicBezTo>
                  <a:pt x="718395" y="1229534"/>
                  <a:pt x="723406" y="1227577"/>
                  <a:pt x="728373" y="1229680"/>
                </a:cubicBezTo>
                <a:cubicBezTo>
                  <a:pt x="733340" y="1231782"/>
                  <a:pt x="738819" y="1234424"/>
                  <a:pt x="744809" y="1237605"/>
                </a:cubicBezTo>
                <a:cubicBezTo>
                  <a:pt x="750800" y="1240786"/>
                  <a:pt x="752601" y="1244445"/>
                  <a:pt x="750214" y="1248581"/>
                </a:cubicBezTo>
                <a:cubicBezTo>
                  <a:pt x="747826" y="1252717"/>
                  <a:pt x="746254" y="1257811"/>
                  <a:pt x="745498" y="1263864"/>
                </a:cubicBezTo>
                <a:cubicBezTo>
                  <a:pt x="744741" y="1269916"/>
                  <a:pt x="743972" y="1279246"/>
                  <a:pt x="743191" y="1291853"/>
                </a:cubicBezTo>
                <a:cubicBezTo>
                  <a:pt x="742409" y="1304460"/>
                  <a:pt x="739538" y="1314273"/>
                  <a:pt x="734577" y="1321293"/>
                </a:cubicBezTo>
                <a:cubicBezTo>
                  <a:pt x="729616" y="1328312"/>
                  <a:pt x="724014" y="1333946"/>
                  <a:pt x="717769" y="1338194"/>
                </a:cubicBezTo>
                <a:cubicBezTo>
                  <a:pt x="711524" y="1342442"/>
                  <a:pt x="707432" y="1341164"/>
                  <a:pt x="705491" y="1334362"/>
                </a:cubicBezTo>
                <a:cubicBezTo>
                  <a:pt x="703550" y="1327559"/>
                  <a:pt x="698641" y="1319364"/>
                  <a:pt x="690766" y="1309777"/>
                </a:cubicBezTo>
                <a:cubicBezTo>
                  <a:pt x="682890" y="1300190"/>
                  <a:pt x="683991" y="1297536"/>
                  <a:pt x="694068" y="1301815"/>
                </a:cubicBezTo>
                <a:cubicBezTo>
                  <a:pt x="704145" y="1306094"/>
                  <a:pt x="710390" y="1307672"/>
                  <a:pt x="712802" y="1306549"/>
                </a:cubicBezTo>
                <a:cubicBezTo>
                  <a:pt x="715214" y="1305427"/>
                  <a:pt x="717375" y="1297669"/>
                  <a:pt x="719285" y="1283276"/>
                </a:cubicBezTo>
                <a:cubicBezTo>
                  <a:pt x="721195" y="1268883"/>
                  <a:pt x="721899" y="1260130"/>
                  <a:pt x="721397" y="1257018"/>
                </a:cubicBezTo>
                <a:cubicBezTo>
                  <a:pt x="720894" y="1253904"/>
                  <a:pt x="719388" y="1253083"/>
                  <a:pt x="716876" y="1254553"/>
                </a:cubicBezTo>
                <a:cubicBezTo>
                  <a:pt x="714364" y="1256022"/>
                  <a:pt x="709490" y="1257960"/>
                  <a:pt x="702254" y="1260366"/>
                </a:cubicBezTo>
                <a:cubicBezTo>
                  <a:pt x="695017" y="1262772"/>
                  <a:pt x="689495" y="1264254"/>
                  <a:pt x="685687" y="1264812"/>
                </a:cubicBezTo>
                <a:cubicBezTo>
                  <a:pt x="683517" y="1281481"/>
                  <a:pt x="677973" y="1296500"/>
                  <a:pt x="669056" y="1309870"/>
                </a:cubicBezTo>
                <a:cubicBezTo>
                  <a:pt x="660138" y="1323240"/>
                  <a:pt x="648272" y="1332560"/>
                  <a:pt x="633458" y="1337831"/>
                </a:cubicBezTo>
                <a:cubicBezTo>
                  <a:pt x="618643" y="1343102"/>
                  <a:pt x="615589" y="1341837"/>
                  <a:pt x="624296" y="1334036"/>
                </a:cubicBezTo>
                <a:cubicBezTo>
                  <a:pt x="633002" y="1326235"/>
                  <a:pt x="641178" y="1315829"/>
                  <a:pt x="648824" y="1302819"/>
                </a:cubicBezTo>
                <a:cubicBezTo>
                  <a:pt x="656470" y="1289809"/>
                  <a:pt x="660873" y="1275643"/>
                  <a:pt x="662033" y="1260320"/>
                </a:cubicBezTo>
                <a:cubicBezTo>
                  <a:pt x="663192" y="1244996"/>
                  <a:pt x="663205" y="1232458"/>
                  <a:pt x="662070" y="1222703"/>
                </a:cubicBezTo>
                <a:cubicBezTo>
                  <a:pt x="660935" y="1212949"/>
                  <a:pt x="658600" y="1204924"/>
                  <a:pt x="655066" y="1198630"/>
                </a:cubicBezTo>
                <a:cubicBezTo>
                  <a:pt x="651531" y="1192336"/>
                  <a:pt x="652902" y="1189189"/>
                  <a:pt x="659177" y="1189189"/>
                </a:cubicBezTo>
                <a:cubicBezTo>
                  <a:pt x="664088" y="1189189"/>
                  <a:pt x="669189" y="1189574"/>
                  <a:pt x="674479" y="1190343"/>
                </a:cubicBezTo>
                <a:cubicBezTo>
                  <a:pt x="679768" y="1191112"/>
                  <a:pt x="688648" y="1190163"/>
                  <a:pt x="701119" y="1187496"/>
                </a:cubicBezTo>
                <a:cubicBezTo>
                  <a:pt x="713590" y="1184830"/>
                  <a:pt x="727992" y="1180712"/>
                  <a:pt x="744326" y="1175143"/>
                </a:cubicBezTo>
                <a:cubicBezTo>
                  <a:pt x="733647" y="1135902"/>
                  <a:pt x="725725" y="1112474"/>
                  <a:pt x="720560" y="1104859"/>
                </a:cubicBezTo>
                <a:cubicBezTo>
                  <a:pt x="715394" y="1097244"/>
                  <a:pt x="717273" y="1094044"/>
                  <a:pt x="726196" y="1095260"/>
                </a:cubicBezTo>
                <a:close/>
                <a:moveTo>
                  <a:pt x="202024" y="1094153"/>
                </a:moveTo>
                <a:cubicBezTo>
                  <a:pt x="210315" y="1096181"/>
                  <a:pt x="217344" y="1098605"/>
                  <a:pt x="223111" y="1101427"/>
                </a:cubicBezTo>
                <a:cubicBezTo>
                  <a:pt x="228878" y="1104249"/>
                  <a:pt x="230357" y="1108143"/>
                  <a:pt x="227548" y="1113110"/>
                </a:cubicBezTo>
                <a:cubicBezTo>
                  <a:pt x="224739" y="1118077"/>
                  <a:pt x="221474" y="1127084"/>
                  <a:pt x="217753" y="1140132"/>
                </a:cubicBezTo>
                <a:lnTo>
                  <a:pt x="230962" y="1137899"/>
                </a:lnTo>
                <a:cubicBezTo>
                  <a:pt x="236195" y="1136274"/>
                  <a:pt x="240750" y="1137583"/>
                  <a:pt x="244626" y="1141825"/>
                </a:cubicBezTo>
                <a:cubicBezTo>
                  <a:pt x="248501" y="1146066"/>
                  <a:pt x="247733" y="1149951"/>
                  <a:pt x="242319" y="1153480"/>
                </a:cubicBezTo>
                <a:cubicBezTo>
                  <a:pt x="236905" y="1157008"/>
                  <a:pt x="227805" y="1160192"/>
                  <a:pt x="215018" y="1163033"/>
                </a:cubicBezTo>
                <a:lnTo>
                  <a:pt x="211912" y="1182157"/>
                </a:lnTo>
                <a:lnTo>
                  <a:pt x="248802" y="1175423"/>
                </a:lnTo>
                <a:cubicBezTo>
                  <a:pt x="259853" y="1172136"/>
                  <a:pt x="268528" y="1173438"/>
                  <a:pt x="274829" y="1179329"/>
                </a:cubicBezTo>
                <a:cubicBezTo>
                  <a:pt x="281129" y="1185220"/>
                  <a:pt x="282468" y="1189124"/>
                  <a:pt x="278847" y="1191040"/>
                </a:cubicBezTo>
                <a:cubicBezTo>
                  <a:pt x="275225" y="1192956"/>
                  <a:pt x="266401" y="1194503"/>
                  <a:pt x="252374" y="1195682"/>
                </a:cubicBezTo>
                <a:cubicBezTo>
                  <a:pt x="238347" y="1196860"/>
                  <a:pt x="215911" y="1199192"/>
                  <a:pt x="185067" y="1202677"/>
                </a:cubicBezTo>
                <a:cubicBezTo>
                  <a:pt x="194406" y="1203793"/>
                  <a:pt x="198474" y="1206441"/>
                  <a:pt x="197270" y="1210620"/>
                </a:cubicBezTo>
                <a:cubicBezTo>
                  <a:pt x="196068" y="1214800"/>
                  <a:pt x="195112" y="1218545"/>
                  <a:pt x="194406" y="1221857"/>
                </a:cubicBezTo>
                <a:cubicBezTo>
                  <a:pt x="208755" y="1218942"/>
                  <a:pt x="218575" y="1215879"/>
                  <a:pt x="223864" y="1212667"/>
                </a:cubicBezTo>
                <a:cubicBezTo>
                  <a:pt x="229154" y="1209455"/>
                  <a:pt x="233966" y="1209352"/>
                  <a:pt x="238301" y="1212360"/>
                </a:cubicBezTo>
                <a:cubicBezTo>
                  <a:pt x="242635" y="1215367"/>
                  <a:pt x="247491" y="1218747"/>
                  <a:pt x="252867" y="1222499"/>
                </a:cubicBezTo>
                <a:cubicBezTo>
                  <a:pt x="258244" y="1226250"/>
                  <a:pt x="258941" y="1229769"/>
                  <a:pt x="254960" y="1233056"/>
                </a:cubicBezTo>
                <a:cubicBezTo>
                  <a:pt x="250979" y="1236343"/>
                  <a:pt x="247838" y="1246234"/>
                  <a:pt x="245537" y="1262729"/>
                </a:cubicBezTo>
                <a:cubicBezTo>
                  <a:pt x="243237" y="1279224"/>
                  <a:pt x="238301" y="1291930"/>
                  <a:pt x="230729" y="1300847"/>
                </a:cubicBezTo>
                <a:cubicBezTo>
                  <a:pt x="223157" y="1309765"/>
                  <a:pt x="218851" y="1307216"/>
                  <a:pt x="217809" y="1293201"/>
                </a:cubicBezTo>
                <a:cubicBezTo>
                  <a:pt x="190263" y="1295496"/>
                  <a:pt x="169620" y="1297976"/>
                  <a:pt x="155878" y="1300643"/>
                </a:cubicBezTo>
                <a:cubicBezTo>
                  <a:pt x="170661" y="1308927"/>
                  <a:pt x="175424" y="1314168"/>
                  <a:pt x="170165" y="1316363"/>
                </a:cubicBezTo>
                <a:cubicBezTo>
                  <a:pt x="164907" y="1318558"/>
                  <a:pt x="159645" y="1322102"/>
                  <a:pt x="154380" y="1326995"/>
                </a:cubicBezTo>
                <a:cubicBezTo>
                  <a:pt x="149115" y="1331887"/>
                  <a:pt x="142269" y="1337543"/>
                  <a:pt x="133842" y="1343961"/>
                </a:cubicBezTo>
                <a:cubicBezTo>
                  <a:pt x="125414" y="1350379"/>
                  <a:pt x="114311" y="1355780"/>
                  <a:pt x="100532" y="1360165"/>
                </a:cubicBezTo>
                <a:cubicBezTo>
                  <a:pt x="86753" y="1364549"/>
                  <a:pt x="88304" y="1360112"/>
                  <a:pt x="105183" y="1346854"/>
                </a:cubicBezTo>
                <a:lnTo>
                  <a:pt x="141982" y="1308327"/>
                </a:lnTo>
                <a:lnTo>
                  <a:pt x="141802" y="1308375"/>
                </a:lnTo>
                <a:cubicBezTo>
                  <a:pt x="139717" y="1307980"/>
                  <a:pt x="137863" y="1305635"/>
                  <a:pt x="136242" y="1301340"/>
                </a:cubicBezTo>
                <a:cubicBezTo>
                  <a:pt x="132998" y="1292752"/>
                  <a:pt x="130220" y="1282114"/>
                  <a:pt x="127907" y="1269426"/>
                </a:cubicBezTo>
                <a:cubicBezTo>
                  <a:pt x="125594" y="1256738"/>
                  <a:pt x="122261" y="1247198"/>
                  <a:pt x="117908" y="1240805"/>
                </a:cubicBezTo>
                <a:cubicBezTo>
                  <a:pt x="113555" y="1234411"/>
                  <a:pt x="114900" y="1231214"/>
                  <a:pt x="121945" y="1231214"/>
                </a:cubicBezTo>
                <a:cubicBezTo>
                  <a:pt x="127377" y="1231214"/>
                  <a:pt x="132003" y="1231211"/>
                  <a:pt x="135823" y="1231205"/>
                </a:cubicBezTo>
                <a:cubicBezTo>
                  <a:pt x="139643" y="1231199"/>
                  <a:pt x="151729" y="1229478"/>
                  <a:pt x="172081" y="1226043"/>
                </a:cubicBezTo>
                <a:cubicBezTo>
                  <a:pt x="172081" y="1216009"/>
                  <a:pt x="170246" y="1209603"/>
                  <a:pt x="166575" y="1206825"/>
                </a:cubicBezTo>
                <a:cubicBezTo>
                  <a:pt x="147562" y="1210633"/>
                  <a:pt x="133724" y="1214112"/>
                  <a:pt x="125061" y="1217262"/>
                </a:cubicBezTo>
                <a:cubicBezTo>
                  <a:pt x="116398" y="1220412"/>
                  <a:pt x="108448" y="1218992"/>
                  <a:pt x="101211" y="1213002"/>
                </a:cubicBezTo>
                <a:cubicBezTo>
                  <a:pt x="93974" y="1207011"/>
                  <a:pt x="94917" y="1203505"/>
                  <a:pt x="104039" y="1202481"/>
                </a:cubicBezTo>
                <a:cubicBezTo>
                  <a:pt x="113161" y="1201458"/>
                  <a:pt x="130006" y="1198429"/>
                  <a:pt x="154576" y="1193394"/>
                </a:cubicBezTo>
                <a:lnTo>
                  <a:pt x="152622" y="1176464"/>
                </a:lnTo>
                <a:cubicBezTo>
                  <a:pt x="148815" y="1177246"/>
                  <a:pt x="144430" y="1177636"/>
                  <a:pt x="139469" y="1177636"/>
                </a:cubicBezTo>
                <a:cubicBezTo>
                  <a:pt x="134856" y="1177636"/>
                  <a:pt x="129994" y="1175506"/>
                  <a:pt x="124884" y="1171246"/>
                </a:cubicBezTo>
                <a:cubicBezTo>
                  <a:pt x="119774" y="1166986"/>
                  <a:pt x="121188" y="1164056"/>
                  <a:pt x="129126" y="1162456"/>
                </a:cubicBezTo>
                <a:cubicBezTo>
                  <a:pt x="137063" y="1160856"/>
                  <a:pt x="144374" y="1159151"/>
                  <a:pt x="151059" y="1157340"/>
                </a:cubicBezTo>
                <a:cubicBezTo>
                  <a:pt x="150315" y="1143561"/>
                  <a:pt x="147794" y="1132386"/>
                  <a:pt x="143497" y="1123816"/>
                </a:cubicBezTo>
                <a:cubicBezTo>
                  <a:pt x="139200" y="1115246"/>
                  <a:pt x="140828" y="1111786"/>
                  <a:pt x="148380" y="1113436"/>
                </a:cubicBezTo>
                <a:cubicBezTo>
                  <a:pt x="155934" y="1115085"/>
                  <a:pt x="162767" y="1117522"/>
                  <a:pt x="168882" y="1120747"/>
                </a:cubicBezTo>
                <a:cubicBezTo>
                  <a:pt x="174996" y="1123971"/>
                  <a:pt x="177080" y="1127410"/>
                  <a:pt x="175132" y="1131062"/>
                </a:cubicBezTo>
                <a:cubicBezTo>
                  <a:pt x="173185" y="1134715"/>
                  <a:pt x="172212" y="1142023"/>
                  <a:pt x="172212" y="1152987"/>
                </a:cubicBezTo>
                <a:lnTo>
                  <a:pt x="196731" y="1145657"/>
                </a:lnTo>
                <a:cubicBezTo>
                  <a:pt x="198976" y="1123903"/>
                  <a:pt x="198346" y="1109374"/>
                  <a:pt x="194843" y="1102069"/>
                </a:cubicBezTo>
                <a:cubicBezTo>
                  <a:pt x="191339" y="1094764"/>
                  <a:pt x="193733" y="1092125"/>
                  <a:pt x="202024" y="1094153"/>
                </a:cubicBezTo>
                <a:close/>
                <a:moveTo>
                  <a:pt x="1131555" y="707621"/>
                </a:moveTo>
                <a:cubicBezTo>
                  <a:pt x="1134374" y="707736"/>
                  <a:pt x="1137869" y="708147"/>
                  <a:pt x="1142041" y="708856"/>
                </a:cubicBezTo>
                <a:cubicBezTo>
                  <a:pt x="1158728" y="711690"/>
                  <a:pt x="1170622" y="716889"/>
                  <a:pt x="1177722" y="724455"/>
                </a:cubicBezTo>
                <a:cubicBezTo>
                  <a:pt x="1184823" y="732020"/>
                  <a:pt x="1187381" y="739967"/>
                  <a:pt x="1185396" y="748295"/>
                </a:cubicBezTo>
                <a:cubicBezTo>
                  <a:pt x="1183412" y="756623"/>
                  <a:pt x="1176783" y="757144"/>
                  <a:pt x="1165509" y="749858"/>
                </a:cubicBezTo>
                <a:cubicBezTo>
                  <a:pt x="1154236" y="742571"/>
                  <a:pt x="1145876" y="736597"/>
                  <a:pt x="1140432" y="731933"/>
                </a:cubicBezTo>
                <a:cubicBezTo>
                  <a:pt x="1134739" y="727059"/>
                  <a:pt x="1129412" y="721286"/>
                  <a:pt x="1124451" y="714613"/>
                </a:cubicBezTo>
                <a:cubicBezTo>
                  <a:pt x="1120730" y="709609"/>
                  <a:pt x="1123098" y="707278"/>
                  <a:pt x="1131555" y="707621"/>
                </a:cubicBezTo>
                <a:close/>
                <a:moveTo>
                  <a:pt x="984060" y="699496"/>
                </a:moveTo>
                <a:cubicBezTo>
                  <a:pt x="986516" y="699195"/>
                  <a:pt x="988720" y="702823"/>
                  <a:pt x="990673" y="710381"/>
                </a:cubicBezTo>
                <a:cubicBezTo>
                  <a:pt x="993278" y="720458"/>
                  <a:pt x="988931" y="731961"/>
                  <a:pt x="977632" y="744891"/>
                </a:cubicBezTo>
                <a:cubicBezTo>
                  <a:pt x="966334" y="757820"/>
                  <a:pt x="958722" y="759525"/>
                  <a:pt x="954796" y="750007"/>
                </a:cubicBezTo>
                <a:cubicBezTo>
                  <a:pt x="950871" y="740488"/>
                  <a:pt x="951510" y="733673"/>
                  <a:pt x="956712" y="729561"/>
                </a:cubicBezTo>
                <a:cubicBezTo>
                  <a:pt x="961915" y="725450"/>
                  <a:pt x="966526" y="720591"/>
                  <a:pt x="970544" y="714985"/>
                </a:cubicBezTo>
                <a:cubicBezTo>
                  <a:pt x="974364" y="709628"/>
                  <a:pt x="978023" y="705002"/>
                  <a:pt x="981520" y="701107"/>
                </a:cubicBezTo>
                <a:cubicBezTo>
                  <a:pt x="982395" y="700134"/>
                  <a:pt x="983241" y="699597"/>
                  <a:pt x="984060" y="699496"/>
                </a:cubicBezTo>
                <a:close/>
                <a:moveTo>
                  <a:pt x="1042177" y="631448"/>
                </a:moveTo>
                <a:cubicBezTo>
                  <a:pt x="1043966" y="631647"/>
                  <a:pt x="1046183" y="632211"/>
                  <a:pt x="1048828" y="633139"/>
                </a:cubicBezTo>
                <a:cubicBezTo>
                  <a:pt x="1059407" y="636854"/>
                  <a:pt x="1066046" y="640376"/>
                  <a:pt x="1068743" y="643706"/>
                </a:cubicBezTo>
                <a:cubicBezTo>
                  <a:pt x="1071440" y="647036"/>
                  <a:pt x="1071766" y="650682"/>
                  <a:pt x="1069720" y="654645"/>
                </a:cubicBezTo>
                <a:cubicBezTo>
                  <a:pt x="1067673" y="658608"/>
                  <a:pt x="1065584" y="662424"/>
                  <a:pt x="1063450" y="666095"/>
                </a:cubicBezTo>
                <a:cubicBezTo>
                  <a:pt x="1081806" y="663900"/>
                  <a:pt x="1092710" y="661600"/>
                  <a:pt x="1096164" y="659194"/>
                </a:cubicBezTo>
                <a:cubicBezTo>
                  <a:pt x="1099618" y="656787"/>
                  <a:pt x="1104564" y="656856"/>
                  <a:pt x="1111001" y="659398"/>
                </a:cubicBezTo>
                <a:cubicBezTo>
                  <a:pt x="1117438" y="661941"/>
                  <a:pt x="1122796" y="665528"/>
                  <a:pt x="1127074" y="670160"/>
                </a:cubicBezTo>
                <a:cubicBezTo>
                  <a:pt x="1131353" y="674793"/>
                  <a:pt x="1131892" y="678885"/>
                  <a:pt x="1128693" y="682439"/>
                </a:cubicBezTo>
                <a:cubicBezTo>
                  <a:pt x="1125493" y="685992"/>
                  <a:pt x="1122175" y="697712"/>
                  <a:pt x="1118740" y="717599"/>
                </a:cubicBezTo>
                <a:cubicBezTo>
                  <a:pt x="1115304" y="737486"/>
                  <a:pt x="1110576" y="756248"/>
                  <a:pt x="1104555" y="773884"/>
                </a:cubicBezTo>
                <a:cubicBezTo>
                  <a:pt x="1098533" y="791520"/>
                  <a:pt x="1090221" y="803864"/>
                  <a:pt x="1079617" y="810914"/>
                </a:cubicBezTo>
                <a:cubicBezTo>
                  <a:pt x="1069013" y="817965"/>
                  <a:pt x="1062545" y="817925"/>
                  <a:pt x="1060213" y="810794"/>
                </a:cubicBezTo>
                <a:cubicBezTo>
                  <a:pt x="1057882" y="803662"/>
                  <a:pt x="1052173" y="795077"/>
                  <a:pt x="1043089" y="785037"/>
                </a:cubicBezTo>
                <a:cubicBezTo>
                  <a:pt x="1034004" y="774997"/>
                  <a:pt x="1033564" y="771373"/>
                  <a:pt x="1041768" y="774163"/>
                </a:cubicBezTo>
                <a:cubicBezTo>
                  <a:pt x="1049972" y="776954"/>
                  <a:pt x="1057358" y="779096"/>
                  <a:pt x="1063924" y="780591"/>
                </a:cubicBezTo>
                <a:cubicBezTo>
                  <a:pt x="1070492" y="782085"/>
                  <a:pt x="1076507" y="775819"/>
                  <a:pt x="1081970" y="761792"/>
                </a:cubicBezTo>
                <a:cubicBezTo>
                  <a:pt x="1087433" y="747765"/>
                  <a:pt x="1091917" y="730761"/>
                  <a:pt x="1095420" y="710781"/>
                </a:cubicBezTo>
                <a:cubicBezTo>
                  <a:pt x="1098924" y="690801"/>
                  <a:pt x="1098915" y="680519"/>
                  <a:pt x="1095392" y="679936"/>
                </a:cubicBezTo>
                <a:cubicBezTo>
                  <a:pt x="1091870" y="679353"/>
                  <a:pt x="1080119" y="680873"/>
                  <a:pt x="1060139" y="684494"/>
                </a:cubicBezTo>
                <a:cubicBezTo>
                  <a:pt x="1046459" y="719419"/>
                  <a:pt x="1034850" y="743040"/>
                  <a:pt x="1025313" y="755355"/>
                </a:cubicBezTo>
                <a:cubicBezTo>
                  <a:pt x="1015776" y="767671"/>
                  <a:pt x="1006613" y="777227"/>
                  <a:pt x="997826" y="784023"/>
                </a:cubicBezTo>
                <a:cubicBezTo>
                  <a:pt x="989039" y="790820"/>
                  <a:pt x="977719" y="797011"/>
                  <a:pt x="963866" y="802599"/>
                </a:cubicBezTo>
                <a:cubicBezTo>
                  <a:pt x="950012" y="808186"/>
                  <a:pt x="950766" y="804338"/>
                  <a:pt x="966126" y="791055"/>
                </a:cubicBezTo>
                <a:cubicBezTo>
                  <a:pt x="981486" y="777772"/>
                  <a:pt x="995113" y="761919"/>
                  <a:pt x="1007007" y="743495"/>
                </a:cubicBezTo>
                <a:cubicBezTo>
                  <a:pt x="1018901" y="725072"/>
                  <a:pt x="1027942" y="706707"/>
                  <a:pt x="1034131" y="688401"/>
                </a:cubicBezTo>
                <a:cubicBezTo>
                  <a:pt x="1016644" y="690733"/>
                  <a:pt x="1005550" y="692485"/>
                  <a:pt x="1000850" y="693657"/>
                </a:cubicBezTo>
                <a:cubicBezTo>
                  <a:pt x="996149" y="694829"/>
                  <a:pt x="989820" y="691889"/>
                  <a:pt x="981864" y="684838"/>
                </a:cubicBezTo>
                <a:cubicBezTo>
                  <a:pt x="973908" y="677788"/>
                  <a:pt x="974944" y="674659"/>
                  <a:pt x="984971" y="675453"/>
                </a:cubicBezTo>
                <a:cubicBezTo>
                  <a:pt x="994998" y="676247"/>
                  <a:pt x="1012309" y="675199"/>
                  <a:pt x="1036903" y="672309"/>
                </a:cubicBezTo>
                <a:cubicBezTo>
                  <a:pt x="1040500" y="658394"/>
                  <a:pt x="1040742" y="647458"/>
                  <a:pt x="1037628" y="639502"/>
                </a:cubicBezTo>
                <a:cubicBezTo>
                  <a:pt x="1035294" y="633535"/>
                  <a:pt x="1036810" y="630850"/>
                  <a:pt x="1042177" y="631448"/>
                </a:cubicBezTo>
                <a:close/>
                <a:moveTo>
                  <a:pt x="1435132" y="584703"/>
                </a:moveTo>
                <a:cubicBezTo>
                  <a:pt x="1438246" y="584531"/>
                  <a:pt x="1442218" y="584860"/>
                  <a:pt x="1447046" y="585691"/>
                </a:cubicBezTo>
                <a:cubicBezTo>
                  <a:pt x="1456701" y="587353"/>
                  <a:pt x="1463104" y="590277"/>
                  <a:pt x="1466254" y="594463"/>
                </a:cubicBezTo>
                <a:cubicBezTo>
                  <a:pt x="1469404" y="598648"/>
                  <a:pt x="1469701" y="603678"/>
                  <a:pt x="1467146" y="609550"/>
                </a:cubicBezTo>
                <a:cubicBezTo>
                  <a:pt x="1464592" y="615423"/>
                  <a:pt x="1459938" y="616691"/>
                  <a:pt x="1453184" y="613354"/>
                </a:cubicBezTo>
                <a:cubicBezTo>
                  <a:pt x="1446432" y="610018"/>
                  <a:pt x="1439861" y="605956"/>
                  <a:pt x="1433474" y="601169"/>
                </a:cubicBezTo>
                <a:cubicBezTo>
                  <a:pt x="1427260" y="593889"/>
                  <a:pt x="1425555" y="589074"/>
                  <a:pt x="1428358" y="586724"/>
                </a:cubicBezTo>
                <a:cubicBezTo>
                  <a:pt x="1429760" y="585548"/>
                  <a:pt x="1432018" y="584875"/>
                  <a:pt x="1435132" y="584703"/>
                </a:cubicBezTo>
                <a:close/>
                <a:moveTo>
                  <a:pt x="1391384" y="566920"/>
                </a:moveTo>
                <a:cubicBezTo>
                  <a:pt x="1399886" y="567739"/>
                  <a:pt x="1407107" y="569118"/>
                  <a:pt x="1413048" y="571059"/>
                </a:cubicBezTo>
                <a:cubicBezTo>
                  <a:pt x="1418988" y="573000"/>
                  <a:pt x="1420790" y="576433"/>
                  <a:pt x="1418452" y="581356"/>
                </a:cubicBezTo>
                <a:cubicBezTo>
                  <a:pt x="1416114" y="586280"/>
                  <a:pt x="1415518" y="594007"/>
                  <a:pt x="1416666" y="604536"/>
                </a:cubicBezTo>
                <a:cubicBezTo>
                  <a:pt x="1417813" y="615066"/>
                  <a:pt x="1419646" y="626631"/>
                  <a:pt x="1422163" y="639232"/>
                </a:cubicBezTo>
                <a:cubicBezTo>
                  <a:pt x="1424544" y="637210"/>
                  <a:pt x="1427974" y="635148"/>
                  <a:pt x="1432451" y="633046"/>
                </a:cubicBezTo>
                <a:cubicBezTo>
                  <a:pt x="1436928" y="630944"/>
                  <a:pt x="1441746" y="630876"/>
                  <a:pt x="1446906" y="632842"/>
                </a:cubicBezTo>
                <a:cubicBezTo>
                  <a:pt x="1452065" y="634807"/>
                  <a:pt x="1453706" y="638007"/>
                  <a:pt x="1451826" y="642441"/>
                </a:cubicBezTo>
                <a:cubicBezTo>
                  <a:pt x="1449948" y="646875"/>
                  <a:pt x="1441158" y="652385"/>
                  <a:pt x="1425456" y="658970"/>
                </a:cubicBezTo>
                <a:cubicBezTo>
                  <a:pt x="1429301" y="674386"/>
                  <a:pt x="1435276" y="690392"/>
                  <a:pt x="1443380" y="706986"/>
                </a:cubicBezTo>
                <a:cubicBezTo>
                  <a:pt x="1451486" y="723580"/>
                  <a:pt x="1458976" y="736274"/>
                  <a:pt x="1465854" y="745067"/>
                </a:cubicBezTo>
                <a:cubicBezTo>
                  <a:pt x="1472731" y="753861"/>
                  <a:pt x="1477899" y="759823"/>
                  <a:pt x="1481360" y="762955"/>
                </a:cubicBezTo>
                <a:cubicBezTo>
                  <a:pt x="1484820" y="766086"/>
                  <a:pt x="1487049" y="766046"/>
                  <a:pt x="1488048" y="762834"/>
                </a:cubicBezTo>
                <a:cubicBezTo>
                  <a:pt x="1489046" y="759621"/>
                  <a:pt x="1491483" y="752617"/>
                  <a:pt x="1495359" y="741821"/>
                </a:cubicBezTo>
                <a:cubicBezTo>
                  <a:pt x="1499234" y="731025"/>
                  <a:pt x="1501771" y="727710"/>
                  <a:pt x="1502968" y="731877"/>
                </a:cubicBezTo>
                <a:cubicBezTo>
                  <a:pt x="1504164" y="736045"/>
                  <a:pt x="1504961" y="745349"/>
                  <a:pt x="1505358" y="759792"/>
                </a:cubicBezTo>
                <a:cubicBezTo>
                  <a:pt x="1505755" y="774235"/>
                  <a:pt x="1507129" y="786181"/>
                  <a:pt x="1509479" y="795632"/>
                </a:cubicBezTo>
                <a:cubicBezTo>
                  <a:pt x="1511829" y="805082"/>
                  <a:pt x="1509190" y="808775"/>
                  <a:pt x="1501563" y="806710"/>
                </a:cubicBezTo>
                <a:cubicBezTo>
                  <a:pt x="1493936" y="804645"/>
                  <a:pt x="1486690" y="800782"/>
                  <a:pt x="1479825" y="795120"/>
                </a:cubicBezTo>
                <a:cubicBezTo>
                  <a:pt x="1472960" y="789458"/>
                  <a:pt x="1464958" y="781062"/>
                  <a:pt x="1455817" y="769931"/>
                </a:cubicBezTo>
                <a:cubicBezTo>
                  <a:pt x="1446676" y="758800"/>
                  <a:pt x="1438200" y="744643"/>
                  <a:pt x="1430386" y="727459"/>
                </a:cubicBezTo>
                <a:cubicBezTo>
                  <a:pt x="1426479" y="718867"/>
                  <a:pt x="1422566" y="709275"/>
                  <a:pt x="1418647" y="698682"/>
                </a:cubicBezTo>
                <a:lnTo>
                  <a:pt x="1417517" y="695344"/>
                </a:lnTo>
                <a:lnTo>
                  <a:pt x="1415001" y="698075"/>
                </a:lnTo>
                <a:cubicBezTo>
                  <a:pt x="1408812" y="701597"/>
                  <a:pt x="1401792" y="704791"/>
                  <a:pt x="1393942" y="707656"/>
                </a:cubicBezTo>
                <a:cubicBezTo>
                  <a:pt x="1397054" y="711128"/>
                  <a:pt x="1398010" y="714378"/>
                  <a:pt x="1396806" y="717404"/>
                </a:cubicBezTo>
                <a:cubicBezTo>
                  <a:pt x="1395604" y="720430"/>
                  <a:pt x="1394648" y="725503"/>
                  <a:pt x="1393942" y="732622"/>
                </a:cubicBezTo>
                <a:cubicBezTo>
                  <a:pt x="1401582" y="729657"/>
                  <a:pt x="1409522" y="727168"/>
                  <a:pt x="1417764" y="725152"/>
                </a:cubicBezTo>
                <a:cubicBezTo>
                  <a:pt x="1426005" y="723137"/>
                  <a:pt x="1427906" y="724985"/>
                  <a:pt x="1423466" y="730696"/>
                </a:cubicBezTo>
                <a:cubicBezTo>
                  <a:pt x="1419025" y="736407"/>
                  <a:pt x="1408214" y="742978"/>
                  <a:pt x="1391030" y="750407"/>
                </a:cubicBezTo>
                <a:cubicBezTo>
                  <a:pt x="1373847" y="757836"/>
                  <a:pt x="1362415" y="763367"/>
                  <a:pt x="1356735" y="767001"/>
                </a:cubicBezTo>
                <a:cubicBezTo>
                  <a:pt x="1351054" y="770635"/>
                  <a:pt x="1343750" y="768619"/>
                  <a:pt x="1334820" y="760955"/>
                </a:cubicBezTo>
                <a:cubicBezTo>
                  <a:pt x="1325890" y="753290"/>
                  <a:pt x="1325744" y="749197"/>
                  <a:pt x="1334382" y="748676"/>
                </a:cubicBezTo>
                <a:cubicBezTo>
                  <a:pt x="1343021" y="748156"/>
                  <a:pt x="1355823" y="744720"/>
                  <a:pt x="1372790" y="738370"/>
                </a:cubicBezTo>
                <a:lnTo>
                  <a:pt x="1372790" y="712920"/>
                </a:lnTo>
                <a:cubicBezTo>
                  <a:pt x="1372454" y="713702"/>
                  <a:pt x="1370142" y="714093"/>
                  <a:pt x="1365850" y="714093"/>
                </a:cubicBezTo>
                <a:cubicBezTo>
                  <a:pt x="1362105" y="714093"/>
                  <a:pt x="1358238" y="712765"/>
                  <a:pt x="1354251" y="710111"/>
                </a:cubicBezTo>
                <a:cubicBezTo>
                  <a:pt x="1350264" y="707457"/>
                  <a:pt x="1350608" y="704933"/>
                  <a:pt x="1355284" y="702540"/>
                </a:cubicBezTo>
                <a:cubicBezTo>
                  <a:pt x="1359959" y="700146"/>
                  <a:pt x="1367667" y="697030"/>
                  <a:pt x="1378408" y="693191"/>
                </a:cubicBezTo>
                <a:cubicBezTo>
                  <a:pt x="1389148" y="689353"/>
                  <a:pt x="1397011" y="686212"/>
                  <a:pt x="1401997" y="683769"/>
                </a:cubicBezTo>
                <a:cubicBezTo>
                  <a:pt x="1404490" y="682547"/>
                  <a:pt x="1406977" y="682160"/>
                  <a:pt x="1409457" y="682606"/>
                </a:cubicBezTo>
                <a:lnTo>
                  <a:pt x="1414000" y="684958"/>
                </a:lnTo>
                <a:lnTo>
                  <a:pt x="1406871" y="663900"/>
                </a:lnTo>
                <a:cubicBezTo>
                  <a:pt x="1402010" y="666939"/>
                  <a:pt x="1395300" y="669447"/>
                  <a:pt x="1386742" y="671425"/>
                </a:cubicBezTo>
                <a:cubicBezTo>
                  <a:pt x="1378184" y="673403"/>
                  <a:pt x="1370024" y="672917"/>
                  <a:pt x="1362260" y="669965"/>
                </a:cubicBezTo>
                <a:cubicBezTo>
                  <a:pt x="1354496" y="667013"/>
                  <a:pt x="1355823" y="663727"/>
                  <a:pt x="1366241" y="660105"/>
                </a:cubicBezTo>
                <a:cubicBezTo>
                  <a:pt x="1376659" y="656484"/>
                  <a:pt x="1388956" y="651882"/>
                  <a:pt x="1403132" y="646301"/>
                </a:cubicBezTo>
                <a:cubicBezTo>
                  <a:pt x="1399250" y="627127"/>
                  <a:pt x="1396363" y="612282"/>
                  <a:pt x="1394472" y="601764"/>
                </a:cubicBezTo>
                <a:cubicBezTo>
                  <a:pt x="1392580" y="591247"/>
                  <a:pt x="1389468" y="582606"/>
                  <a:pt x="1385133" y="575840"/>
                </a:cubicBezTo>
                <a:cubicBezTo>
                  <a:pt x="1380798" y="569075"/>
                  <a:pt x="1382882" y="566102"/>
                  <a:pt x="1391384" y="566920"/>
                </a:cubicBezTo>
                <a:close/>
                <a:moveTo>
                  <a:pt x="1292115" y="562183"/>
                </a:moveTo>
                <a:cubicBezTo>
                  <a:pt x="1294754" y="561478"/>
                  <a:pt x="1299684" y="562325"/>
                  <a:pt x="1306905" y="564725"/>
                </a:cubicBezTo>
                <a:cubicBezTo>
                  <a:pt x="1321348" y="569525"/>
                  <a:pt x="1326172" y="575078"/>
                  <a:pt x="1321379" y="581384"/>
                </a:cubicBezTo>
                <a:cubicBezTo>
                  <a:pt x="1316585" y="587691"/>
                  <a:pt x="1310809" y="600747"/>
                  <a:pt x="1304050" y="620554"/>
                </a:cubicBezTo>
                <a:cubicBezTo>
                  <a:pt x="1311243" y="619066"/>
                  <a:pt x="1318600" y="617332"/>
                  <a:pt x="1326122" y="615354"/>
                </a:cubicBezTo>
                <a:cubicBezTo>
                  <a:pt x="1333644" y="613376"/>
                  <a:pt x="1340212" y="614573"/>
                  <a:pt x="1345824" y="618945"/>
                </a:cubicBezTo>
                <a:cubicBezTo>
                  <a:pt x="1351436" y="623317"/>
                  <a:pt x="1350161" y="627009"/>
                  <a:pt x="1342001" y="630023"/>
                </a:cubicBezTo>
                <a:cubicBezTo>
                  <a:pt x="1333840" y="633037"/>
                  <a:pt x="1319310" y="636776"/>
                  <a:pt x="1298413" y="641241"/>
                </a:cubicBezTo>
                <a:cubicBezTo>
                  <a:pt x="1294394" y="651523"/>
                  <a:pt x="1290798" y="661348"/>
                  <a:pt x="1287622" y="670718"/>
                </a:cubicBezTo>
                <a:cubicBezTo>
                  <a:pt x="1284448" y="680088"/>
                  <a:pt x="1282696" y="684966"/>
                  <a:pt x="1282367" y="685350"/>
                </a:cubicBezTo>
                <a:cubicBezTo>
                  <a:pt x="1282038" y="685734"/>
                  <a:pt x="1283570" y="685576"/>
                  <a:pt x="1286962" y="684876"/>
                </a:cubicBezTo>
                <a:cubicBezTo>
                  <a:pt x="1290354" y="684175"/>
                  <a:pt x="1295647" y="683173"/>
                  <a:pt x="1302840" y="681871"/>
                </a:cubicBezTo>
                <a:cubicBezTo>
                  <a:pt x="1303560" y="669717"/>
                  <a:pt x="1302363" y="660350"/>
                  <a:pt x="1299250" y="653771"/>
                </a:cubicBezTo>
                <a:cubicBezTo>
                  <a:pt x="1296136" y="647191"/>
                  <a:pt x="1300245" y="645653"/>
                  <a:pt x="1311574" y="649157"/>
                </a:cubicBezTo>
                <a:cubicBezTo>
                  <a:pt x="1322904" y="652661"/>
                  <a:pt x="1327772" y="656719"/>
                  <a:pt x="1326178" y="661333"/>
                </a:cubicBezTo>
                <a:cubicBezTo>
                  <a:pt x="1324584" y="665947"/>
                  <a:pt x="1323434" y="671032"/>
                  <a:pt x="1322728" y="676588"/>
                </a:cubicBezTo>
                <a:cubicBezTo>
                  <a:pt x="1324464" y="676662"/>
                  <a:pt x="1328172" y="675903"/>
                  <a:pt x="1333852" y="674309"/>
                </a:cubicBezTo>
                <a:cubicBezTo>
                  <a:pt x="1339532" y="672715"/>
                  <a:pt x="1344546" y="674176"/>
                  <a:pt x="1348893" y="678690"/>
                </a:cubicBezTo>
                <a:cubicBezTo>
                  <a:pt x="1353240" y="683204"/>
                  <a:pt x="1352217" y="686528"/>
                  <a:pt x="1345824" y="688661"/>
                </a:cubicBezTo>
                <a:cubicBezTo>
                  <a:pt x="1339430" y="690795"/>
                  <a:pt x="1331651" y="692841"/>
                  <a:pt x="1322486" y="694801"/>
                </a:cubicBezTo>
                <a:cubicBezTo>
                  <a:pt x="1321865" y="704127"/>
                  <a:pt x="1321556" y="712065"/>
                  <a:pt x="1321556" y="718613"/>
                </a:cubicBezTo>
                <a:cubicBezTo>
                  <a:pt x="1331738" y="716368"/>
                  <a:pt x="1339830" y="714251"/>
                  <a:pt x="1345833" y="712260"/>
                </a:cubicBezTo>
                <a:cubicBezTo>
                  <a:pt x="1351836" y="710269"/>
                  <a:pt x="1356880" y="711042"/>
                  <a:pt x="1360967" y="714576"/>
                </a:cubicBezTo>
                <a:cubicBezTo>
                  <a:pt x="1365053" y="718111"/>
                  <a:pt x="1363565" y="721419"/>
                  <a:pt x="1356502" y="724501"/>
                </a:cubicBezTo>
                <a:cubicBezTo>
                  <a:pt x="1349439" y="727583"/>
                  <a:pt x="1337790" y="731239"/>
                  <a:pt x="1321556" y="735468"/>
                </a:cubicBezTo>
                <a:cubicBezTo>
                  <a:pt x="1321556" y="756527"/>
                  <a:pt x="1321140" y="773735"/>
                  <a:pt x="1320309" y="787093"/>
                </a:cubicBezTo>
                <a:cubicBezTo>
                  <a:pt x="1319478" y="800450"/>
                  <a:pt x="1317035" y="808161"/>
                  <a:pt x="1312979" y="810226"/>
                </a:cubicBezTo>
                <a:cubicBezTo>
                  <a:pt x="1308924" y="812291"/>
                  <a:pt x="1305231" y="809296"/>
                  <a:pt x="1301901" y="801241"/>
                </a:cubicBezTo>
                <a:cubicBezTo>
                  <a:pt x="1298571" y="793185"/>
                  <a:pt x="1297296" y="787136"/>
                  <a:pt x="1298078" y="783093"/>
                </a:cubicBezTo>
                <a:cubicBezTo>
                  <a:pt x="1298859" y="779050"/>
                  <a:pt x="1299640" y="773655"/>
                  <a:pt x="1300422" y="766908"/>
                </a:cubicBezTo>
                <a:cubicBezTo>
                  <a:pt x="1301203" y="760161"/>
                  <a:pt x="1301978" y="751504"/>
                  <a:pt x="1302747" y="740937"/>
                </a:cubicBezTo>
                <a:cubicBezTo>
                  <a:pt x="1281216" y="748565"/>
                  <a:pt x="1267230" y="754363"/>
                  <a:pt x="1260787" y="758332"/>
                </a:cubicBezTo>
                <a:cubicBezTo>
                  <a:pt x="1254344" y="762300"/>
                  <a:pt x="1246496" y="759398"/>
                  <a:pt x="1237244" y="749625"/>
                </a:cubicBezTo>
                <a:cubicBezTo>
                  <a:pt x="1227992" y="739852"/>
                  <a:pt x="1228352" y="735353"/>
                  <a:pt x="1238323" y="736128"/>
                </a:cubicBezTo>
                <a:cubicBezTo>
                  <a:pt x="1248295" y="736903"/>
                  <a:pt x="1269769" y="732919"/>
                  <a:pt x="1302747" y="724176"/>
                </a:cubicBezTo>
                <a:lnTo>
                  <a:pt x="1302747" y="698912"/>
                </a:lnTo>
                <a:cubicBezTo>
                  <a:pt x="1288100" y="701938"/>
                  <a:pt x="1278054" y="705029"/>
                  <a:pt x="1272610" y="708186"/>
                </a:cubicBezTo>
                <a:cubicBezTo>
                  <a:pt x="1267165" y="711342"/>
                  <a:pt x="1262868" y="710797"/>
                  <a:pt x="1259717" y="706549"/>
                </a:cubicBezTo>
                <a:cubicBezTo>
                  <a:pt x="1256567" y="702301"/>
                  <a:pt x="1254778" y="698295"/>
                  <a:pt x="1254350" y="694531"/>
                </a:cubicBezTo>
                <a:cubicBezTo>
                  <a:pt x="1253922" y="690767"/>
                  <a:pt x="1255882" y="686891"/>
                  <a:pt x="1260229" y="682904"/>
                </a:cubicBezTo>
                <a:cubicBezTo>
                  <a:pt x="1264576" y="678916"/>
                  <a:pt x="1270185" y="666356"/>
                  <a:pt x="1277056" y="645222"/>
                </a:cubicBezTo>
                <a:cubicBezTo>
                  <a:pt x="1275270" y="645966"/>
                  <a:pt x="1272355" y="646540"/>
                  <a:pt x="1268312" y="646943"/>
                </a:cubicBezTo>
                <a:cubicBezTo>
                  <a:pt x="1264269" y="647346"/>
                  <a:pt x="1259076" y="644965"/>
                  <a:pt x="1252732" y="639799"/>
                </a:cubicBezTo>
                <a:cubicBezTo>
                  <a:pt x="1246388" y="634634"/>
                  <a:pt x="1247191" y="631515"/>
                  <a:pt x="1255141" y="630442"/>
                </a:cubicBezTo>
                <a:cubicBezTo>
                  <a:pt x="1263091" y="629369"/>
                  <a:pt x="1272107" y="627822"/>
                  <a:pt x="1282190" y="625800"/>
                </a:cubicBezTo>
                <a:cubicBezTo>
                  <a:pt x="1292000" y="595526"/>
                  <a:pt x="1294962" y="576578"/>
                  <a:pt x="1291074" y="568957"/>
                </a:cubicBezTo>
                <a:cubicBezTo>
                  <a:pt x="1289130" y="565147"/>
                  <a:pt x="1289476" y="562889"/>
                  <a:pt x="1292115" y="562183"/>
                </a:cubicBezTo>
                <a:close/>
                <a:moveTo>
                  <a:pt x="1093344" y="557202"/>
                </a:moveTo>
                <a:cubicBezTo>
                  <a:pt x="1094880" y="556329"/>
                  <a:pt x="1097476" y="556514"/>
                  <a:pt x="1101132" y="557758"/>
                </a:cubicBezTo>
                <a:cubicBezTo>
                  <a:pt x="1108443" y="560244"/>
                  <a:pt x="1114694" y="563330"/>
                  <a:pt x="1119884" y="567013"/>
                </a:cubicBezTo>
                <a:cubicBezTo>
                  <a:pt x="1125074" y="570697"/>
                  <a:pt x="1126603" y="574268"/>
                  <a:pt x="1124470" y="577729"/>
                </a:cubicBezTo>
                <a:cubicBezTo>
                  <a:pt x="1122336" y="581189"/>
                  <a:pt x="1118734" y="586516"/>
                  <a:pt x="1113661" y="593709"/>
                </a:cubicBezTo>
                <a:cubicBezTo>
                  <a:pt x="1121549" y="593015"/>
                  <a:pt x="1131297" y="591867"/>
                  <a:pt x="1142906" y="590268"/>
                </a:cubicBezTo>
                <a:cubicBezTo>
                  <a:pt x="1154514" y="588668"/>
                  <a:pt x="1164994" y="592171"/>
                  <a:pt x="1174346" y="600778"/>
                </a:cubicBezTo>
                <a:cubicBezTo>
                  <a:pt x="1183697" y="609386"/>
                  <a:pt x="1178811" y="613302"/>
                  <a:pt x="1159686" y="612527"/>
                </a:cubicBezTo>
                <a:cubicBezTo>
                  <a:pt x="1140562" y="611751"/>
                  <a:pt x="1123254" y="611717"/>
                  <a:pt x="1107764" y="612424"/>
                </a:cubicBezTo>
                <a:cubicBezTo>
                  <a:pt x="1104390" y="619841"/>
                  <a:pt x="1100654" y="626622"/>
                  <a:pt x="1096555" y="632767"/>
                </a:cubicBezTo>
                <a:cubicBezTo>
                  <a:pt x="1092456" y="638913"/>
                  <a:pt x="1088032" y="642912"/>
                  <a:pt x="1083282" y="644767"/>
                </a:cubicBezTo>
                <a:cubicBezTo>
                  <a:pt x="1078532" y="646621"/>
                  <a:pt x="1076994" y="644174"/>
                  <a:pt x="1078668" y="637427"/>
                </a:cubicBezTo>
                <a:cubicBezTo>
                  <a:pt x="1080342" y="630681"/>
                  <a:pt x="1082618" y="623549"/>
                  <a:pt x="1085496" y="616033"/>
                </a:cubicBezTo>
                <a:cubicBezTo>
                  <a:pt x="1058545" y="619146"/>
                  <a:pt x="1042577" y="620982"/>
                  <a:pt x="1037591" y="621540"/>
                </a:cubicBezTo>
                <a:cubicBezTo>
                  <a:pt x="1036636" y="641210"/>
                  <a:pt x="1033718" y="648968"/>
                  <a:pt x="1028838" y="644813"/>
                </a:cubicBezTo>
                <a:cubicBezTo>
                  <a:pt x="1023958" y="640658"/>
                  <a:pt x="1020532" y="633787"/>
                  <a:pt x="1018560" y="624200"/>
                </a:cubicBezTo>
                <a:cubicBezTo>
                  <a:pt x="997600" y="628070"/>
                  <a:pt x="983892" y="630206"/>
                  <a:pt x="977437" y="630609"/>
                </a:cubicBezTo>
                <a:cubicBezTo>
                  <a:pt x="970982" y="631012"/>
                  <a:pt x="963834" y="627493"/>
                  <a:pt x="955996" y="620052"/>
                </a:cubicBezTo>
                <a:cubicBezTo>
                  <a:pt x="948158" y="612610"/>
                  <a:pt x="949817" y="609286"/>
                  <a:pt x="960973" y="610080"/>
                </a:cubicBezTo>
                <a:cubicBezTo>
                  <a:pt x="972128" y="610874"/>
                  <a:pt x="989898" y="609497"/>
                  <a:pt x="1014281" y="605950"/>
                </a:cubicBezTo>
                <a:cubicBezTo>
                  <a:pt x="1012818" y="598062"/>
                  <a:pt x="1009534" y="590159"/>
                  <a:pt x="1004430" y="582240"/>
                </a:cubicBezTo>
                <a:cubicBezTo>
                  <a:pt x="999327" y="574321"/>
                  <a:pt x="1003804" y="571627"/>
                  <a:pt x="1017862" y="574157"/>
                </a:cubicBezTo>
                <a:cubicBezTo>
                  <a:pt x="1031920" y="576687"/>
                  <a:pt x="1038754" y="580891"/>
                  <a:pt x="1038364" y="586770"/>
                </a:cubicBezTo>
                <a:cubicBezTo>
                  <a:pt x="1037973" y="592649"/>
                  <a:pt x="1037777" y="598075"/>
                  <a:pt x="1037777" y="603048"/>
                </a:cubicBezTo>
                <a:cubicBezTo>
                  <a:pt x="1060784" y="600754"/>
                  <a:pt x="1077670" y="598937"/>
                  <a:pt x="1088435" y="597597"/>
                </a:cubicBezTo>
                <a:cubicBezTo>
                  <a:pt x="1088832" y="596419"/>
                  <a:pt x="1089802" y="591852"/>
                  <a:pt x="1091346" y="583896"/>
                </a:cubicBezTo>
                <a:cubicBezTo>
                  <a:pt x="1092890" y="575940"/>
                  <a:pt x="1093080" y="568973"/>
                  <a:pt x="1091914" y="562995"/>
                </a:cubicBezTo>
                <a:cubicBezTo>
                  <a:pt x="1091331" y="560006"/>
                  <a:pt x="1091807" y="558075"/>
                  <a:pt x="1093344" y="557202"/>
                </a:cubicBezTo>
                <a:close/>
                <a:moveTo>
                  <a:pt x="811681" y="168212"/>
                </a:moveTo>
                <a:cubicBezTo>
                  <a:pt x="813593" y="168161"/>
                  <a:pt x="816256" y="168743"/>
                  <a:pt x="819670" y="169958"/>
                </a:cubicBezTo>
                <a:cubicBezTo>
                  <a:pt x="833325" y="174820"/>
                  <a:pt x="842881" y="180004"/>
                  <a:pt x="848338" y="185511"/>
                </a:cubicBezTo>
                <a:cubicBezTo>
                  <a:pt x="853795" y="191018"/>
                  <a:pt x="855748" y="197950"/>
                  <a:pt x="854198" y="206310"/>
                </a:cubicBezTo>
                <a:cubicBezTo>
                  <a:pt x="852648" y="214669"/>
                  <a:pt x="847866" y="215695"/>
                  <a:pt x="839854" y="209388"/>
                </a:cubicBezTo>
                <a:cubicBezTo>
                  <a:pt x="831842" y="203082"/>
                  <a:pt x="823471" y="195209"/>
                  <a:pt x="814740" y="185771"/>
                </a:cubicBezTo>
                <a:cubicBezTo>
                  <a:pt x="806964" y="174218"/>
                  <a:pt x="805944" y="168365"/>
                  <a:pt x="811681" y="168212"/>
                </a:cubicBezTo>
                <a:close/>
                <a:moveTo>
                  <a:pt x="1664874" y="149336"/>
                </a:moveTo>
                <a:cubicBezTo>
                  <a:pt x="1672743" y="150570"/>
                  <a:pt x="1679382" y="152598"/>
                  <a:pt x="1684789" y="155420"/>
                </a:cubicBezTo>
                <a:cubicBezTo>
                  <a:pt x="1690196" y="158241"/>
                  <a:pt x="1692104" y="161503"/>
                  <a:pt x="1690510" y="165205"/>
                </a:cubicBezTo>
                <a:cubicBezTo>
                  <a:pt x="1688916" y="168907"/>
                  <a:pt x="1687766" y="175843"/>
                  <a:pt x="1687059" y="186013"/>
                </a:cubicBezTo>
                <a:cubicBezTo>
                  <a:pt x="1694314" y="186075"/>
                  <a:pt x="1703092" y="184925"/>
                  <a:pt x="1713392" y="182562"/>
                </a:cubicBezTo>
                <a:cubicBezTo>
                  <a:pt x="1723692" y="180199"/>
                  <a:pt x="1732386" y="182128"/>
                  <a:pt x="1739474" y="188348"/>
                </a:cubicBezTo>
                <a:cubicBezTo>
                  <a:pt x="1746562" y="194568"/>
                  <a:pt x="1745179" y="198667"/>
                  <a:pt x="1735326" y="200645"/>
                </a:cubicBezTo>
                <a:cubicBezTo>
                  <a:pt x="1725472" y="202623"/>
                  <a:pt x="1709302" y="205063"/>
                  <a:pt x="1686817" y="207965"/>
                </a:cubicBezTo>
                <a:cubicBezTo>
                  <a:pt x="1686209" y="217887"/>
                  <a:pt x="1685905" y="226525"/>
                  <a:pt x="1685905" y="233880"/>
                </a:cubicBezTo>
                <a:cubicBezTo>
                  <a:pt x="1706605" y="233136"/>
                  <a:pt x="1722467" y="232175"/>
                  <a:pt x="1733493" y="230996"/>
                </a:cubicBezTo>
                <a:cubicBezTo>
                  <a:pt x="1744519" y="229818"/>
                  <a:pt x="1751588" y="229229"/>
                  <a:pt x="1754701" y="229229"/>
                </a:cubicBezTo>
                <a:cubicBezTo>
                  <a:pt x="1758372" y="229229"/>
                  <a:pt x="1763494" y="229449"/>
                  <a:pt x="1770068" y="229889"/>
                </a:cubicBezTo>
                <a:cubicBezTo>
                  <a:pt x="1776641" y="230330"/>
                  <a:pt x="1782544" y="232987"/>
                  <a:pt x="1787778" y="237861"/>
                </a:cubicBezTo>
                <a:cubicBezTo>
                  <a:pt x="1793012" y="242735"/>
                  <a:pt x="1795068" y="247203"/>
                  <a:pt x="1793945" y="251265"/>
                </a:cubicBezTo>
                <a:cubicBezTo>
                  <a:pt x="1792823" y="255327"/>
                  <a:pt x="1787254" y="256579"/>
                  <a:pt x="1777239" y="255023"/>
                </a:cubicBezTo>
                <a:cubicBezTo>
                  <a:pt x="1767224" y="253466"/>
                  <a:pt x="1755823" y="252688"/>
                  <a:pt x="1743037" y="252688"/>
                </a:cubicBezTo>
                <a:cubicBezTo>
                  <a:pt x="1730696" y="252688"/>
                  <a:pt x="1712158" y="253268"/>
                  <a:pt x="1687422" y="254427"/>
                </a:cubicBezTo>
                <a:cubicBezTo>
                  <a:pt x="1662685" y="255587"/>
                  <a:pt x="1641368" y="257336"/>
                  <a:pt x="1623472" y="259674"/>
                </a:cubicBezTo>
                <a:cubicBezTo>
                  <a:pt x="1605575" y="262012"/>
                  <a:pt x="1594900" y="263766"/>
                  <a:pt x="1591446" y="264938"/>
                </a:cubicBezTo>
                <a:cubicBezTo>
                  <a:pt x="1587992" y="266111"/>
                  <a:pt x="1582749" y="264780"/>
                  <a:pt x="1575717" y="260948"/>
                </a:cubicBezTo>
                <a:cubicBezTo>
                  <a:pt x="1568684" y="257116"/>
                  <a:pt x="1564449" y="253007"/>
                  <a:pt x="1563010" y="248623"/>
                </a:cubicBezTo>
                <a:cubicBezTo>
                  <a:pt x="1561572" y="244239"/>
                  <a:pt x="1564731" y="242444"/>
                  <a:pt x="1572489" y="243237"/>
                </a:cubicBezTo>
                <a:cubicBezTo>
                  <a:pt x="1580246" y="244031"/>
                  <a:pt x="1592255" y="243653"/>
                  <a:pt x="1608515" y="242103"/>
                </a:cubicBezTo>
                <a:cubicBezTo>
                  <a:pt x="1624774" y="240552"/>
                  <a:pt x="1643520" y="238717"/>
                  <a:pt x="1664753" y="236596"/>
                </a:cubicBezTo>
                <a:lnTo>
                  <a:pt x="1664753" y="210663"/>
                </a:lnTo>
                <a:cubicBezTo>
                  <a:pt x="1652847" y="212201"/>
                  <a:pt x="1643926" y="213171"/>
                  <a:pt x="1637992" y="213574"/>
                </a:cubicBezTo>
                <a:cubicBezTo>
                  <a:pt x="1632058" y="213977"/>
                  <a:pt x="1624917" y="211596"/>
                  <a:pt x="1616570" y="206430"/>
                </a:cubicBezTo>
                <a:cubicBezTo>
                  <a:pt x="1608223" y="201265"/>
                  <a:pt x="1609169" y="198143"/>
                  <a:pt x="1619407" y="197063"/>
                </a:cubicBezTo>
                <a:cubicBezTo>
                  <a:pt x="1629645" y="195985"/>
                  <a:pt x="1644760" y="194019"/>
                  <a:pt x="1664753" y="191166"/>
                </a:cubicBezTo>
                <a:cubicBezTo>
                  <a:pt x="1664753" y="185746"/>
                  <a:pt x="1664381" y="180072"/>
                  <a:pt x="1663637" y="174144"/>
                </a:cubicBezTo>
                <a:cubicBezTo>
                  <a:pt x="1662893" y="168216"/>
                  <a:pt x="1660946" y="162291"/>
                  <a:pt x="1657795" y="156368"/>
                </a:cubicBezTo>
                <a:cubicBezTo>
                  <a:pt x="1654645" y="150446"/>
                  <a:pt x="1657005" y="148102"/>
                  <a:pt x="1664874" y="149336"/>
                </a:cubicBezTo>
                <a:close/>
                <a:moveTo>
                  <a:pt x="743770" y="110439"/>
                </a:moveTo>
                <a:cubicBezTo>
                  <a:pt x="746918" y="110986"/>
                  <a:pt x="749472" y="112411"/>
                  <a:pt x="751432" y="114715"/>
                </a:cubicBezTo>
                <a:cubicBezTo>
                  <a:pt x="755351" y="119323"/>
                  <a:pt x="752840" y="122820"/>
                  <a:pt x="743898" y="125207"/>
                </a:cubicBezTo>
                <a:cubicBezTo>
                  <a:pt x="734956" y="127595"/>
                  <a:pt x="722690" y="129942"/>
                  <a:pt x="707100" y="132249"/>
                </a:cubicBezTo>
                <a:cubicBezTo>
                  <a:pt x="712557" y="134109"/>
                  <a:pt x="715285" y="137266"/>
                  <a:pt x="715285" y="141718"/>
                </a:cubicBezTo>
                <a:lnTo>
                  <a:pt x="715285" y="152155"/>
                </a:lnTo>
                <a:cubicBezTo>
                  <a:pt x="717456" y="152279"/>
                  <a:pt x="721760" y="150753"/>
                  <a:pt x="728196" y="147578"/>
                </a:cubicBezTo>
                <a:cubicBezTo>
                  <a:pt x="734633" y="144403"/>
                  <a:pt x="740509" y="145259"/>
                  <a:pt x="745823" y="150145"/>
                </a:cubicBezTo>
                <a:cubicBezTo>
                  <a:pt x="751138" y="155032"/>
                  <a:pt x="749789" y="158753"/>
                  <a:pt x="741777" y="161308"/>
                </a:cubicBezTo>
                <a:cubicBezTo>
                  <a:pt x="733765" y="163863"/>
                  <a:pt x="724829" y="165140"/>
                  <a:pt x="714969" y="165140"/>
                </a:cubicBezTo>
                <a:lnTo>
                  <a:pt x="712941" y="189566"/>
                </a:lnTo>
                <a:lnTo>
                  <a:pt x="750807" y="204855"/>
                </a:lnTo>
                <a:lnTo>
                  <a:pt x="750753" y="204912"/>
                </a:lnTo>
                <a:lnTo>
                  <a:pt x="750913" y="204898"/>
                </a:lnTo>
                <a:lnTo>
                  <a:pt x="778140" y="215890"/>
                </a:lnTo>
                <a:cubicBezTo>
                  <a:pt x="795554" y="222122"/>
                  <a:pt x="808650" y="225812"/>
                  <a:pt x="817428" y="226959"/>
                </a:cubicBezTo>
                <a:cubicBezTo>
                  <a:pt x="834984" y="229254"/>
                  <a:pt x="851494" y="230401"/>
                  <a:pt x="866960" y="230401"/>
                </a:cubicBezTo>
                <a:cubicBezTo>
                  <a:pt x="884906" y="230401"/>
                  <a:pt x="892416" y="232308"/>
                  <a:pt x="889489" y="236122"/>
                </a:cubicBezTo>
                <a:cubicBezTo>
                  <a:pt x="886562" y="239935"/>
                  <a:pt x="876739" y="244428"/>
                  <a:pt x="860021" y="249600"/>
                </a:cubicBezTo>
                <a:cubicBezTo>
                  <a:pt x="843302" y="254772"/>
                  <a:pt x="830050" y="257358"/>
                  <a:pt x="820265" y="257358"/>
                </a:cubicBezTo>
                <a:cubicBezTo>
                  <a:pt x="810306" y="257358"/>
                  <a:pt x="796809" y="253200"/>
                  <a:pt x="779774" y="244884"/>
                </a:cubicBezTo>
                <a:cubicBezTo>
                  <a:pt x="762740" y="236568"/>
                  <a:pt x="743588" y="226221"/>
                  <a:pt x="722318" y="213844"/>
                </a:cubicBezTo>
                <a:cubicBezTo>
                  <a:pt x="701048" y="201466"/>
                  <a:pt x="684032" y="192623"/>
                  <a:pt x="671270" y="187315"/>
                </a:cubicBezTo>
                <a:cubicBezTo>
                  <a:pt x="668181" y="193454"/>
                  <a:pt x="662486" y="201470"/>
                  <a:pt x="654182" y="211360"/>
                </a:cubicBezTo>
                <a:cubicBezTo>
                  <a:pt x="645879" y="221251"/>
                  <a:pt x="635479" y="229251"/>
                  <a:pt x="622984" y="235359"/>
                </a:cubicBezTo>
                <a:cubicBezTo>
                  <a:pt x="610489" y="241467"/>
                  <a:pt x="610504" y="237551"/>
                  <a:pt x="623031" y="223611"/>
                </a:cubicBezTo>
                <a:cubicBezTo>
                  <a:pt x="635557" y="209670"/>
                  <a:pt x="644700" y="195656"/>
                  <a:pt x="650462" y="181567"/>
                </a:cubicBezTo>
                <a:cubicBezTo>
                  <a:pt x="656222" y="167478"/>
                  <a:pt x="658715" y="158275"/>
                  <a:pt x="657940" y="153959"/>
                </a:cubicBezTo>
                <a:cubicBezTo>
                  <a:pt x="657165" y="149643"/>
                  <a:pt x="661664" y="149252"/>
                  <a:pt x="671437" y="152787"/>
                </a:cubicBezTo>
                <a:cubicBezTo>
                  <a:pt x="681210" y="156322"/>
                  <a:pt x="685634" y="159742"/>
                  <a:pt x="684710" y="163047"/>
                </a:cubicBezTo>
                <a:cubicBezTo>
                  <a:pt x="683787" y="166352"/>
                  <a:pt x="680745" y="170721"/>
                  <a:pt x="675586" y="176153"/>
                </a:cubicBezTo>
                <a:cubicBezTo>
                  <a:pt x="686760" y="180630"/>
                  <a:pt x="692943" y="183142"/>
                  <a:pt x="694133" y="183688"/>
                </a:cubicBezTo>
                <a:cubicBezTo>
                  <a:pt x="694133" y="164650"/>
                  <a:pt x="693761" y="152551"/>
                  <a:pt x="693017" y="147392"/>
                </a:cubicBezTo>
                <a:cubicBezTo>
                  <a:pt x="692273" y="142233"/>
                  <a:pt x="691398" y="138810"/>
                  <a:pt x="690394" y="137123"/>
                </a:cubicBezTo>
                <a:cubicBezTo>
                  <a:pt x="665502" y="144056"/>
                  <a:pt x="649885" y="148319"/>
                  <a:pt x="643541" y="149913"/>
                </a:cubicBezTo>
                <a:cubicBezTo>
                  <a:pt x="637197" y="151507"/>
                  <a:pt x="630227" y="149246"/>
                  <a:pt x="622631" y="143132"/>
                </a:cubicBezTo>
                <a:cubicBezTo>
                  <a:pt x="615034" y="137018"/>
                  <a:pt x="616197" y="133700"/>
                  <a:pt x="626119" y="133179"/>
                </a:cubicBezTo>
                <a:cubicBezTo>
                  <a:pt x="636040" y="132658"/>
                  <a:pt x="654089" y="129508"/>
                  <a:pt x="680264" y="123728"/>
                </a:cubicBezTo>
                <a:cubicBezTo>
                  <a:pt x="706440" y="117949"/>
                  <a:pt x="723865" y="113850"/>
                  <a:pt x="732540" y="111431"/>
                </a:cubicBezTo>
                <a:cubicBezTo>
                  <a:pt x="736878" y="110222"/>
                  <a:pt x="740621" y="109892"/>
                  <a:pt x="743770" y="110439"/>
                </a:cubicBezTo>
                <a:close/>
                <a:moveTo>
                  <a:pt x="1118396" y="107943"/>
                </a:moveTo>
                <a:cubicBezTo>
                  <a:pt x="1107500" y="108719"/>
                  <a:pt x="1091690" y="110173"/>
                  <a:pt x="1070966" y="112306"/>
                </a:cubicBezTo>
                <a:cubicBezTo>
                  <a:pt x="1068944" y="124907"/>
                  <a:pt x="1068582" y="132804"/>
                  <a:pt x="1069878" y="135997"/>
                </a:cubicBezTo>
                <a:cubicBezTo>
                  <a:pt x="1071174" y="139191"/>
                  <a:pt x="1075555" y="141144"/>
                  <a:pt x="1083021" y="141858"/>
                </a:cubicBezTo>
                <a:cubicBezTo>
                  <a:pt x="1090487" y="142571"/>
                  <a:pt x="1096552" y="143392"/>
                  <a:pt x="1101215" y="144323"/>
                </a:cubicBezTo>
                <a:cubicBezTo>
                  <a:pt x="1105878" y="145253"/>
                  <a:pt x="1109088" y="148955"/>
                  <a:pt x="1110843" y="155429"/>
                </a:cubicBezTo>
                <a:cubicBezTo>
                  <a:pt x="1112598" y="161903"/>
                  <a:pt x="1105835" y="164938"/>
                  <a:pt x="1090556" y="164535"/>
                </a:cubicBezTo>
                <a:cubicBezTo>
                  <a:pt x="1075276" y="164132"/>
                  <a:pt x="1064746" y="161484"/>
                  <a:pt x="1058967" y="156592"/>
                </a:cubicBezTo>
                <a:cubicBezTo>
                  <a:pt x="1053187" y="151699"/>
                  <a:pt x="1050298" y="144409"/>
                  <a:pt x="1050298" y="134723"/>
                </a:cubicBezTo>
                <a:cubicBezTo>
                  <a:pt x="1050298" y="126017"/>
                  <a:pt x="1050682" y="119034"/>
                  <a:pt x="1051451" y="113776"/>
                </a:cubicBezTo>
                <a:cubicBezTo>
                  <a:pt x="1044072" y="115338"/>
                  <a:pt x="1036729" y="116727"/>
                  <a:pt x="1029424" y="117943"/>
                </a:cubicBezTo>
                <a:cubicBezTo>
                  <a:pt x="1029424" y="144223"/>
                  <a:pt x="1021230" y="163720"/>
                  <a:pt x="1004840" y="176432"/>
                </a:cubicBezTo>
                <a:cubicBezTo>
                  <a:pt x="988450" y="189145"/>
                  <a:pt x="984345" y="188980"/>
                  <a:pt x="992524" y="175939"/>
                </a:cubicBezTo>
                <a:cubicBezTo>
                  <a:pt x="1000704" y="162898"/>
                  <a:pt x="1006338" y="144515"/>
                  <a:pt x="1009426" y="120789"/>
                </a:cubicBezTo>
                <a:cubicBezTo>
                  <a:pt x="994940" y="123121"/>
                  <a:pt x="982928" y="125229"/>
                  <a:pt x="973390" y="127114"/>
                </a:cubicBezTo>
                <a:cubicBezTo>
                  <a:pt x="974098" y="138041"/>
                  <a:pt x="977093" y="161568"/>
                  <a:pt x="982376" y="197696"/>
                </a:cubicBezTo>
                <a:cubicBezTo>
                  <a:pt x="1001575" y="197746"/>
                  <a:pt x="1024569" y="196006"/>
                  <a:pt x="1051358" y="192478"/>
                </a:cubicBezTo>
                <a:cubicBezTo>
                  <a:pt x="1078147" y="188949"/>
                  <a:pt x="1094896" y="188270"/>
                  <a:pt x="1101606" y="190441"/>
                </a:cubicBezTo>
                <a:cubicBezTo>
                  <a:pt x="1108316" y="192611"/>
                  <a:pt x="1112663" y="196071"/>
                  <a:pt x="1114647" y="200821"/>
                </a:cubicBezTo>
                <a:cubicBezTo>
                  <a:pt x="1116632" y="205572"/>
                  <a:pt x="1118604" y="208378"/>
                  <a:pt x="1120563" y="209240"/>
                </a:cubicBezTo>
                <a:cubicBezTo>
                  <a:pt x="1122522" y="210101"/>
                  <a:pt x="1127059" y="196065"/>
                  <a:pt x="1134172" y="167131"/>
                </a:cubicBezTo>
                <a:cubicBezTo>
                  <a:pt x="1141284" y="138196"/>
                  <a:pt x="1143157" y="120904"/>
                  <a:pt x="1139790" y="115255"/>
                </a:cubicBezTo>
                <a:cubicBezTo>
                  <a:pt x="1136422" y="109605"/>
                  <a:pt x="1129291" y="107168"/>
                  <a:pt x="1118396" y="107943"/>
                </a:cubicBezTo>
                <a:close/>
                <a:moveTo>
                  <a:pt x="1634466" y="107934"/>
                </a:moveTo>
                <a:cubicBezTo>
                  <a:pt x="1632507" y="107934"/>
                  <a:pt x="1625524" y="108939"/>
                  <a:pt x="1613519" y="110948"/>
                </a:cubicBezTo>
                <a:lnTo>
                  <a:pt x="1613519" y="139318"/>
                </a:lnTo>
                <a:cubicBezTo>
                  <a:pt x="1619472" y="137929"/>
                  <a:pt x="1626070" y="136571"/>
                  <a:pt x="1633313" y="135244"/>
                </a:cubicBezTo>
                <a:cubicBezTo>
                  <a:pt x="1634032" y="123226"/>
                  <a:pt x="1634392" y="115270"/>
                  <a:pt x="1634392" y="111376"/>
                </a:cubicBezTo>
                <a:cubicBezTo>
                  <a:pt x="1634392" y="109081"/>
                  <a:pt x="1634417" y="107934"/>
                  <a:pt x="1634466" y="107934"/>
                </a:cubicBezTo>
                <a:close/>
                <a:moveTo>
                  <a:pt x="800992" y="100865"/>
                </a:moveTo>
                <a:cubicBezTo>
                  <a:pt x="806077" y="101696"/>
                  <a:pt x="810768" y="103138"/>
                  <a:pt x="815066" y="105190"/>
                </a:cubicBezTo>
                <a:cubicBezTo>
                  <a:pt x="819363" y="107243"/>
                  <a:pt x="820708" y="109953"/>
                  <a:pt x="819102" y="113320"/>
                </a:cubicBezTo>
                <a:cubicBezTo>
                  <a:pt x="817496" y="116687"/>
                  <a:pt x="816120" y="123170"/>
                  <a:pt x="814972" y="132770"/>
                </a:cubicBezTo>
                <a:cubicBezTo>
                  <a:pt x="813825" y="142369"/>
                  <a:pt x="811416" y="152065"/>
                  <a:pt x="807745" y="161856"/>
                </a:cubicBezTo>
                <a:cubicBezTo>
                  <a:pt x="804074" y="171648"/>
                  <a:pt x="798362" y="180215"/>
                  <a:pt x="790611" y="187557"/>
                </a:cubicBezTo>
                <a:cubicBezTo>
                  <a:pt x="782860" y="194899"/>
                  <a:pt x="772817" y="200394"/>
                  <a:pt x="760483" y="204040"/>
                </a:cubicBezTo>
                <a:lnTo>
                  <a:pt x="750913" y="204898"/>
                </a:lnTo>
                <a:lnTo>
                  <a:pt x="750807" y="204855"/>
                </a:lnTo>
                <a:lnTo>
                  <a:pt x="758566" y="196589"/>
                </a:lnTo>
                <a:cubicBezTo>
                  <a:pt x="769623" y="187976"/>
                  <a:pt x="777796" y="178568"/>
                  <a:pt x="783086" y="168368"/>
                </a:cubicBezTo>
                <a:cubicBezTo>
                  <a:pt x="788376" y="158167"/>
                  <a:pt x="791994" y="147005"/>
                  <a:pt x="793941" y="134881"/>
                </a:cubicBezTo>
                <a:cubicBezTo>
                  <a:pt x="795888" y="122758"/>
                  <a:pt x="795693" y="113658"/>
                  <a:pt x="793355" y="107581"/>
                </a:cubicBezTo>
                <a:cubicBezTo>
                  <a:pt x="791017" y="101504"/>
                  <a:pt x="793563" y="99265"/>
                  <a:pt x="800992" y="100865"/>
                </a:cubicBezTo>
                <a:close/>
                <a:moveTo>
                  <a:pt x="1685577" y="56827"/>
                </a:moveTo>
                <a:cubicBezTo>
                  <a:pt x="1686819" y="56829"/>
                  <a:pt x="1688404" y="57134"/>
                  <a:pt x="1690333" y="57742"/>
                </a:cubicBezTo>
                <a:cubicBezTo>
                  <a:pt x="1695406" y="58598"/>
                  <a:pt x="1699787" y="60176"/>
                  <a:pt x="1703476" y="62476"/>
                </a:cubicBezTo>
                <a:cubicBezTo>
                  <a:pt x="1707166" y="64777"/>
                  <a:pt x="1709439" y="68030"/>
                  <a:pt x="1710294" y="72234"/>
                </a:cubicBezTo>
                <a:cubicBezTo>
                  <a:pt x="1711150" y="76438"/>
                  <a:pt x="1709798" y="80327"/>
                  <a:pt x="1706239" y="83898"/>
                </a:cubicBezTo>
                <a:cubicBezTo>
                  <a:pt x="1702680" y="87470"/>
                  <a:pt x="1698847" y="87027"/>
                  <a:pt x="1694742" y="82568"/>
                </a:cubicBezTo>
                <a:cubicBezTo>
                  <a:pt x="1690637" y="78110"/>
                  <a:pt x="1686947" y="72249"/>
                  <a:pt x="1683673" y="64988"/>
                </a:cubicBezTo>
                <a:cubicBezTo>
                  <a:pt x="1681217" y="59542"/>
                  <a:pt x="1681852" y="56821"/>
                  <a:pt x="1685577" y="56827"/>
                </a:cubicBezTo>
                <a:close/>
                <a:moveTo>
                  <a:pt x="1052939" y="54244"/>
                </a:moveTo>
                <a:cubicBezTo>
                  <a:pt x="1039210" y="56551"/>
                  <a:pt x="1027477" y="57891"/>
                  <a:pt x="1017742" y="58263"/>
                </a:cubicBezTo>
                <a:cubicBezTo>
                  <a:pt x="1029412" y="62876"/>
                  <a:pt x="1034277" y="68123"/>
                  <a:pt x="1032336" y="74001"/>
                </a:cubicBezTo>
                <a:cubicBezTo>
                  <a:pt x="1030395" y="79880"/>
                  <a:pt x="1029424" y="89200"/>
                  <a:pt x="1029424" y="101962"/>
                </a:cubicBezTo>
                <a:cubicBezTo>
                  <a:pt x="1035117" y="102024"/>
                  <a:pt x="1042893" y="101076"/>
                  <a:pt x="1052753" y="99116"/>
                </a:cubicBezTo>
                <a:cubicBezTo>
                  <a:pt x="1054998" y="73580"/>
                  <a:pt x="1055060" y="58622"/>
                  <a:pt x="1052939" y="54244"/>
                </a:cubicBezTo>
                <a:close/>
                <a:moveTo>
                  <a:pt x="720020" y="38189"/>
                </a:moveTo>
                <a:cubicBezTo>
                  <a:pt x="718600" y="37222"/>
                  <a:pt x="714606" y="37321"/>
                  <a:pt x="708039" y="38487"/>
                </a:cubicBezTo>
                <a:cubicBezTo>
                  <a:pt x="701472" y="39653"/>
                  <a:pt x="693767" y="41439"/>
                  <a:pt x="684924" y="43845"/>
                </a:cubicBezTo>
                <a:cubicBezTo>
                  <a:pt x="685656" y="45011"/>
                  <a:pt x="686692" y="50765"/>
                  <a:pt x="688031" y="61109"/>
                </a:cubicBezTo>
                <a:cubicBezTo>
                  <a:pt x="690475" y="61221"/>
                  <a:pt x="694567" y="59887"/>
                  <a:pt x="700310" y="57109"/>
                </a:cubicBezTo>
                <a:cubicBezTo>
                  <a:pt x="706052" y="54331"/>
                  <a:pt x="711149" y="55423"/>
                  <a:pt x="715602" y="60383"/>
                </a:cubicBezTo>
                <a:cubicBezTo>
                  <a:pt x="720054" y="65344"/>
                  <a:pt x="718073" y="69062"/>
                  <a:pt x="709658" y="71536"/>
                </a:cubicBezTo>
                <a:cubicBezTo>
                  <a:pt x="701243" y="74011"/>
                  <a:pt x="694555" y="75248"/>
                  <a:pt x="689594" y="75248"/>
                </a:cubicBezTo>
                <a:lnTo>
                  <a:pt x="691622" y="93795"/>
                </a:lnTo>
                <a:cubicBezTo>
                  <a:pt x="706418" y="91724"/>
                  <a:pt x="714234" y="89988"/>
                  <a:pt x="715072" y="88586"/>
                </a:cubicBezTo>
                <a:cubicBezTo>
                  <a:pt x="715909" y="87185"/>
                  <a:pt x="717298" y="78677"/>
                  <a:pt x="719239" y="63062"/>
                </a:cubicBezTo>
                <a:cubicBezTo>
                  <a:pt x="721180" y="47448"/>
                  <a:pt x="721440" y="39157"/>
                  <a:pt x="720020" y="38189"/>
                </a:cubicBezTo>
                <a:close/>
                <a:moveTo>
                  <a:pt x="1636564" y="32615"/>
                </a:moveTo>
                <a:cubicBezTo>
                  <a:pt x="1635094" y="32053"/>
                  <a:pt x="1632792" y="32063"/>
                  <a:pt x="1629658" y="32646"/>
                </a:cubicBezTo>
                <a:cubicBezTo>
                  <a:pt x="1623388" y="33812"/>
                  <a:pt x="1617537" y="34977"/>
                  <a:pt x="1612105" y="36143"/>
                </a:cubicBezTo>
                <a:cubicBezTo>
                  <a:pt x="1611460" y="46090"/>
                  <a:pt x="1610766" y="53630"/>
                  <a:pt x="1610022" y="58765"/>
                </a:cubicBezTo>
                <a:cubicBezTo>
                  <a:pt x="1620117" y="57301"/>
                  <a:pt x="1628371" y="56247"/>
                  <a:pt x="1634783" y="55602"/>
                </a:cubicBezTo>
                <a:cubicBezTo>
                  <a:pt x="1636854" y="45966"/>
                  <a:pt x="1638085" y="39439"/>
                  <a:pt x="1638476" y="36022"/>
                </a:cubicBezTo>
                <a:cubicBezTo>
                  <a:pt x="1638671" y="34314"/>
                  <a:pt x="1638034" y="33178"/>
                  <a:pt x="1636564" y="32615"/>
                </a:cubicBezTo>
                <a:close/>
                <a:moveTo>
                  <a:pt x="1101200" y="23055"/>
                </a:moveTo>
                <a:cubicBezTo>
                  <a:pt x="1110779" y="22167"/>
                  <a:pt x="1117103" y="24363"/>
                  <a:pt x="1120172" y="29641"/>
                </a:cubicBezTo>
                <a:cubicBezTo>
                  <a:pt x="1124265" y="36680"/>
                  <a:pt x="1121177" y="41560"/>
                  <a:pt x="1110908" y="44282"/>
                </a:cubicBezTo>
                <a:cubicBezTo>
                  <a:pt x="1100639" y="47005"/>
                  <a:pt x="1091306" y="48936"/>
                  <a:pt x="1082910" y="50077"/>
                </a:cubicBezTo>
                <a:cubicBezTo>
                  <a:pt x="1074513" y="51218"/>
                  <a:pt x="1069912" y="51479"/>
                  <a:pt x="1069106" y="50858"/>
                </a:cubicBezTo>
                <a:cubicBezTo>
                  <a:pt x="1081558" y="56477"/>
                  <a:pt x="1085992" y="63128"/>
                  <a:pt x="1082407" y="70811"/>
                </a:cubicBezTo>
                <a:cubicBezTo>
                  <a:pt x="1078823" y="78494"/>
                  <a:pt x="1075946" y="86931"/>
                  <a:pt x="1073775" y="96121"/>
                </a:cubicBezTo>
                <a:cubicBezTo>
                  <a:pt x="1094090" y="94645"/>
                  <a:pt x="1109944" y="92915"/>
                  <a:pt x="1121335" y="90930"/>
                </a:cubicBezTo>
                <a:cubicBezTo>
                  <a:pt x="1132726" y="88946"/>
                  <a:pt x="1141228" y="89213"/>
                  <a:pt x="1146840" y="91730"/>
                </a:cubicBezTo>
                <a:cubicBezTo>
                  <a:pt x="1152453" y="94248"/>
                  <a:pt x="1159968" y="99172"/>
                  <a:pt x="1169388" y="106502"/>
                </a:cubicBezTo>
                <a:cubicBezTo>
                  <a:pt x="1178808" y="113832"/>
                  <a:pt x="1181298" y="119735"/>
                  <a:pt x="1176857" y="124212"/>
                </a:cubicBezTo>
                <a:cubicBezTo>
                  <a:pt x="1172417" y="128689"/>
                  <a:pt x="1168703" y="135781"/>
                  <a:pt x="1165714" y="145485"/>
                </a:cubicBezTo>
                <a:cubicBezTo>
                  <a:pt x="1162725" y="155190"/>
                  <a:pt x="1160452" y="165310"/>
                  <a:pt x="1158896" y="175846"/>
                </a:cubicBezTo>
                <a:cubicBezTo>
                  <a:pt x="1157339" y="186382"/>
                  <a:pt x="1155374" y="195405"/>
                  <a:pt x="1152998" y="202914"/>
                </a:cubicBezTo>
                <a:cubicBezTo>
                  <a:pt x="1150623" y="210424"/>
                  <a:pt x="1148214" y="216824"/>
                  <a:pt x="1145771" y="222113"/>
                </a:cubicBezTo>
                <a:cubicBezTo>
                  <a:pt x="1143328" y="227403"/>
                  <a:pt x="1137344" y="234795"/>
                  <a:pt x="1127818" y="244289"/>
                </a:cubicBezTo>
                <a:cubicBezTo>
                  <a:pt x="1118294" y="253783"/>
                  <a:pt x="1112932" y="255953"/>
                  <a:pt x="1111736" y="250800"/>
                </a:cubicBezTo>
                <a:cubicBezTo>
                  <a:pt x="1110539" y="245647"/>
                  <a:pt x="1109184" y="240236"/>
                  <a:pt x="1107671" y="234568"/>
                </a:cubicBezTo>
                <a:cubicBezTo>
                  <a:pt x="1106158" y="228900"/>
                  <a:pt x="1104366" y="223111"/>
                  <a:pt x="1102294" y="217202"/>
                </a:cubicBezTo>
                <a:cubicBezTo>
                  <a:pt x="1100223" y="211292"/>
                  <a:pt x="1093786" y="208533"/>
                  <a:pt x="1082984" y="208923"/>
                </a:cubicBezTo>
                <a:cubicBezTo>
                  <a:pt x="1072182" y="209314"/>
                  <a:pt x="1060393" y="209701"/>
                  <a:pt x="1047619" y="210086"/>
                </a:cubicBezTo>
                <a:cubicBezTo>
                  <a:pt x="1034844" y="210471"/>
                  <a:pt x="1021831" y="211249"/>
                  <a:pt x="1008579" y="212421"/>
                </a:cubicBezTo>
                <a:cubicBezTo>
                  <a:pt x="995327" y="213593"/>
                  <a:pt x="986680" y="214179"/>
                  <a:pt x="982636" y="214179"/>
                </a:cubicBezTo>
                <a:cubicBezTo>
                  <a:pt x="979958" y="220194"/>
                  <a:pt x="977028" y="224225"/>
                  <a:pt x="973846" y="226271"/>
                </a:cubicBezTo>
                <a:cubicBezTo>
                  <a:pt x="970665" y="228317"/>
                  <a:pt x="967633" y="224367"/>
                  <a:pt x="964749" y="214421"/>
                </a:cubicBezTo>
                <a:cubicBezTo>
                  <a:pt x="961866" y="204474"/>
                  <a:pt x="959841" y="194639"/>
                  <a:pt x="958675" y="184915"/>
                </a:cubicBezTo>
                <a:cubicBezTo>
                  <a:pt x="957509" y="175192"/>
                  <a:pt x="955782" y="165193"/>
                  <a:pt x="953494" y="154917"/>
                </a:cubicBezTo>
                <a:cubicBezTo>
                  <a:pt x="951206" y="144642"/>
                  <a:pt x="948936" y="137253"/>
                  <a:pt x="946685" y="132751"/>
                </a:cubicBezTo>
                <a:cubicBezTo>
                  <a:pt x="944434" y="128249"/>
                  <a:pt x="941684" y="122770"/>
                  <a:pt x="938434" y="116315"/>
                </a:cubicBezTo>
                <a:cubicBezTo>
                  <a:pt x="935185" y="109860"/>
                  <a:pt x="939219" y="107605"/>
                  <a:pt x="950536" y="109553"/>
                </a:cubicBezTo>
                <a:cubicBezTo>
                  <a:pt x="961854" y="111500"/>
                  <a:pt x="981483" y="110346"/>
                  <a:pt x="1009426" y="106093"/>
                </a:cubicBezTo>
                <a:cubicBezTo>
                  <a:pt x="1009426" y="95178"/>
                  <a:pt x="1008669" y="86320"/>
                  <a:pt x="1007156" y="79517"/>
                </a:cubicBezTo>
                <a:cubicBezTo>
                  <a:pt x="1005643" y="72714"/>
                  <a:pt x="1004548" y="67437"/>
                  <a:pt x="1003872" y="63686"/>
                </a:cubicBezTo>
                <a:cubicBezTo>
                  <a:pt x="1003196" y="59934"/>
                  <a:pt x="1001038" y="57395"/>
                  <a:pt x="997398" y="56067"/>
                </a:cubicBezTo>
                <a:cubicBezTo>
                  <a:pt x="993758" y="54740"/>
                  <a:pt x="988239" y="52093"/>
                  <a:pt x="980841" y="48124"/>
                </a:cubicBezTo>
                <a:cubicBezTo>
                  <a:pt x="973443" y="44155"/>
                  <a:pt x="977024" y="41647"/>
                  <a:pt x="991585" y="40599"/>
                </a:cubicBezTo>
                <a:cubicBezTo>
                  <a:pt x="1006145" y="39551"/>
                  <a:pt x="1022361" y="37665"/>
                  <a:pt x="1040233" y="34943"/>
                </a:cubicBezTo>
                <a:cubicBezTo>
                  <a:pt x="1058105" y="32221"/>
                  <a:pt x="1074873" y="28897"/>
                  <a:pt x="1090537" y="24972"/>
                </a:cubicBezTo>
                <a:cubicBezTo>
                  <a:pt x="1094453" y="23990"/>
                  <a:pt x="1098008" y="23352"/>
                  <a:pt x="1101200" y="23055"/>
                </a:cubicBezTo>
                <a:close/>
                <a:moveTo>
                  <a:pt x="841594" y="20293"/>
                </a:moveTo>
                <a:cubicBezTo>
                  <a:pt x="849389" y="18705"/>
                  <a:pt x="855382" y="20637"/>
                  <a:pt x="859574" y="26088"/>
                </a:cubicBezTo>
                <a:cubicBezTo>
                  <a:pt x="863766" y="31539"/>
                  <a:pt x="861186" y="35387"/>
                  <a:pt x="851835" y="37631"/>
                </a:cubicBezTo>
                <a:cubicBezTo>
                  <a:pt x="842484" y="39876"/>
                  <a:pt x="826925" y="42921"/>
                  <a:pt x="805159" y="46766"/>
                </a:cubicBezTo>
                <a:cubicBezTo>
                  <a:pt x="812948" y="49978"/>
                  <a:pt x="815366" y="53730"/>
                  <a:pt x="812414" y="58021"/>
                </a:cubicBezTo>
                <a:cubicBezTo>
                  <a:pt x="809462" y="62312"/>
                  <a:pt x="803931" y="69567"/>
                  <a:pt x="795820" y="79787"/>
                </a:cubicBezTo>
                <a:cubicBezTo>
                  <a:pt x="808706" y="76860"/>
                  <a:pt x="817750" y="73989"/>
                  <a:pt x="822953" y="71173"/>
                </a:cubicBezTo>
                <a:cubicBezTo>
                  <a:pt x="828156" y="68358"/>
                  <a:pt x="835247" y="69360"/>
                  <a:pt x="844226" y="74178"/>
                </a:cubicBezTo>
                <a:cubicBezTo>
                  <a:pt x="853206" y="78996"/>
                  <a:pt x="856870" y="83511"/>
                  <a:pt x="855221" y="87721"/>
                </a:cubicBezTo>
                <a:cubicBezTo>
                  <a:pt x="853572" y="91932"/>
                  <a:pt x="852207" y="95659"/>
                  <a:pt x="851128" y="98902"/>
                </a:cubicBezTo>
                <a:cubicBezTo>
                  <a:pt x="850049" y="102145"/>
                  <a:pt x="849894" y="109757"/>
                  <a:pt x="850663" y="121738"/>
                </a:cubicBezTo>
                <a:cubicBezTo>
                  <a:pt x="851432" y="133719"/>
                  <a:pt x="850849" y="146087"/>
                  <a:pt x="848914" y="158843"/>
                </a:cubicBezTo>
                <a:cubicBezTo>
                  <a:pt x="846980" y="171599"/>
                  <a:pt x="842878" y="174820"/>
                  <a:pt x="836608" y="168507"/>
                </a:cubicBezTo>
                <a:cubicBezTo>
                  <a:pt x="830339" y="162194"/>
                  <a:pt x="827595" y="157088"/>
                  <a:pt x="828376" y="153187"/>
                </a:cubicBezTo>
                <a:cubicBezTo>
                  <a:pt x="829158" y="149287"/>
                  <a:pt x="829740" y="139675"/>
                  <a:pt x="830125" y="124352"/>
                </a:cubicBezTo>
                <a:cubicBezTo>
                  <a:pt x="830509" y="109029"/>
                  <a:pt x="830091" y="98961"/>
                  <a:pt x="828869" y="94149"/>
                </a:cubicBezTo>
                <a:cubicBezTo>
                  <a:pt x="827648" y="89337"/>
                  <a:pt x="823335" y="88022"/>
                  <a:pt x="815930" y="90205"/>
                </a:cubicBezTo>
                <a:lnTo>
                  <a:pt x="780658" y="96828"/>
                </a:lnTo>
                <a:cubicBezTo>
                  <a:pt x="780658" y="108114"/>
                  <a:pt x="780199" y="123490"/>
                  <a:pt x="779282" y="142955"/>
                </a:cubicBezTo>
                <a:cubicBezTo>
                  <a:pt x="778364" y="162421"/>
                  <a:pt x="774448" y="169443"/>
                  <a:pt x="767533" y="164024"/>
                </a:cubicBezTo>
                <a:cubicBezTo>
                  <a:pt x="760619" y="158604"/>
                  <a:pt x="757556" y="152855"/>
                  <a:pt x="758343" y="146778"/>
                </a:cubicBezTo>
                <a:cubicBezTo>
                  <a:pt x="759131" y="140701"/>
                  <a:pt x="759909" y="131511"/>
                  <a:pt x="760678" y="119208"/>
                </a:cubicBezTo>
                <a:cubicBezTo>
                  <a:pt x="761447" y="106905"/>
                  <a:pt x="760275" y="97845"/>
                  <a:pt x="757162" y="92028"/>
                </a:cubicBezTo>
                <a:cubicBezTo>
                  <a:pt x="754049" y="86211"/>
                  <a:pt x="755630" y="83303"/>
                  <a:pt x="761906" y="83303"/>
                </a:cubicBezTo>
                <a:cubicBezTo>
                  <a:pt x="766172" y="83303"/>
                  <a:pt x="769536" y="83495"/>
                  <a:pt x="771998" y="83880"/>
                </a:cubicBezTo>
                <a:cubicBezTo>
                  <a:pt x="774460" y="84264"/>
                  <a:pt x="777799" y="83991"/>
                  <a:pt x="782016" y="83061"/>
                </a:cubicBezTo>
                <a:cubicBezTo>
                  <a:pt x="787238" y="64706"/>
                  <a:pt x="789414" y="53934"/>
                  <a:pt x="788546" y="50747"/>
                </a:cubicBezTo>
                <a:cubicBezTo>
                  <a:pt x="783672" y="52272"/>
                  <a:pt x="779049" y="53237"/>
                  <a:pt x="774677" y="53640"/>
                </a:cubicBezTo>
                <a:cubicBezTo>
                  <a:pt x="770305" y="54043"/>
                  <a:pt x="764737" y="51897"/>
                  <a:pt x="757971" y="47203"/>
                </a:cubicBezTo>
                <a:cubicBezTo>
                  <a:pt x="751206" y="42509"/>
                  <a:pt x="752951" y="39389"/>
                  <a:pt x="763208" y="37845"/>
                </a:cubicBezTo>
                <a:cubicBezTo>
                  <a:pt x="773465" y="36301"/>
                  <a:pt x="783064" y="34360"/>
                  <a:pt x="792006" y="32022"/>
                </a:cubicBezTo>
                <a:cubicBezTo>
                  <a:pt x="800948" y="29685"/>
                  <a:pt x="809500" y="27542"/>
                  <a:pt x="817660" y="25595"/>
                </a:cubicBezTo>
                <a:cubicBezTo>
                  <a:pt x="825821" y="23648"/>
                  <a:pt x="833799" y="21881"/>
                  <a:pt x="841594" y="20293"/>
                </a:cubicBezTo>
                <a:close/>
                <a:moveTo>
                  <a:pt x="722648" y="18135"/>
                </a:moveTo>
                <a:cubicBezTo>
                  <a:pt x="724868" y="17837"/>
                  <a:pt x="727030" y="18005"/>
                  <a:pt x="729136" y="18637"/>
                </a:cubicBezTo>
                <a:cubicBezTo>
                  <a:pt x="733346" y="19902"/>
                  <a:pt x="738899" y="22404"/>
                  <a:pt x="745795" y="26144"/>
                </a:cubicBezTo>
                <a:cubicBezTo>
                  <a:pt x="752691" y="29883"/>
                  <a:pt x="754706" y="33477"/>
                  <a:pt x="751841" y="36925"/>
                </a:cubicBezTo>
                <a:cubicBezTo>
                  <a:pt x="748976" y="40372"/>
                  <a:pt x="746642" y="45336"/>
                  <a:pt x="744837" y="51817"/>
                </a:cubicBezTo>
                <a:cubicBezTo>
                  <a:pt x="743033" y="58297"/>
                  <a:pt x="740732" y="67537"/>
                  <a:pt x="737935" y="79536"/>
                </a:cubicBezTo>
                <a:cubicBezTo>
                  <a:pt x="735138" y="91535"/>
                  <a:pt x="731715" y="100046"/>
                  <a:pt x="727666" y="105069"/>
                </a:cubicBezTo>
                <a:cubicBezTo>
                  <a:pt x="723617" y="110092"/>
                  <a:pt x="719521" y="109106"/>
                  <a:pt x="715378" y="102111"/>
                </a:cubicBezTo>
                <a:lnTo>
                  <a:pt x="691473" y="107376"/>
                </a:lnTo>
                <a:cubicBezTo>
                  <a:pt x="690630" y="112424"/>
                  <a:pt x="688038" y="114948"/>
                  <a:pt x="683697" y="114948"/>
                </a:cubicBezTo>
                <a:cubicBezTo>
                  <a:pt x="680088" y="114948"/>
                  <a:pt x="677421" y="109794"/>
                  <a:pt x="675697" y="99488"/>
                </a:cubicBezTo>
                <a:cubicBezTo>
                  <a:pt x="673973" y="89182"/>
                  <a:pt x="671589" y="77939"/>
                  <a:pt x="668544" y="65760"/>
                </a:cubicBezTo>
                <a:cubicBezTo>
                  <a:pt x="665499" y="53581"/>
                  <a:pt x="662582" y="44899"/>
                  <a:pt x="659791" y="39715"/>
                </a:cubicBezTo>
                <a:cubicBezTo>
                  <a:pt x="657001" y="34531"/>
                  <a:pt x="659128" y="31939"/>
                  <a:pt x="666172" y="31939"/>
                </a:cubicBezTo>
                <a:lnTo>
                  <a:pt x="677855" y="31939"/>
                </a:lnTo>
                <a:cubicBezTo>
                  <a:pt x="680559" y="31939"/>
                  <a:pt x="686394" y="30633"/>
                  <a:pt x="695361" y="28023"/>
                </a:cubicBezTo>
                <a:cubicBezTo>
                  <a:pt x="704328" y="25412"/>
                  <a:pt x="711146" y="22879"/>
                  <a:pt x="715816" y="20423"/>
                </a:cubicBezTo>
                <a:cubicBezTo>
                  <a:pt x="718150" y="19195"/>
                  <a:pt x="720428" y="18433"/>
                  <a:pt x="722648" y="18135"/>
                </a:cubicBezTo>
                <a:close/>
                <a:moveTo>
                  <a:pt x="1285873" y="15839"/>
                </a:moveTo>
                <a:cubicBezTo>
                  <a:pt x="1287191" y="15638"/>
                  <a:pt x="1288940" y="15792"/>
                  <a:pt x="1291120" y="16302"/>
                </a:cubicBezTo>
                <a:cubicBezTo>
                  <a:pt x="1299839" y="18343"/>
                  <a:pt x="1307256" y="20963"/>
                  <a:pt x="1313370" y="24163"/>
                </a:cubicBezTo>
                <a:cubicBezTo>
                  <a:pt x="1319484" y="27362"/>
                  <a:pt x="1320972" y="32168"/>
                  <a:pt x="1317835" y="38580"/>
                </a:cubicBezTo>
                <a:cubicBezTo>
                  <a:pt x="1314697" y="44992"/>
                  <a:pt x="1312762" y="63007"/>
                  <a:pt x="1312030" y="92623"/>
                </a:cubicBezTo>
                <a:cubicBezTo>
                  <a:pt x="1312688" y="92760"/>
                  <a:pt x="1315922" y="91628"/>
                  <a:pt x="1321732" y="89228"/>
                </a:cubicBezTo>
                <a:cubicBezTo>
                  <a:pt x="1327542" y="86828"/>
                  <a:pt x="1333021" y="88453"/>
                  <a:pt x="1338168" y="94102"/>
                </a:cubicBezTo>
                <a:cubicBezTo>
                  <a:pt x="1343316" y="99752"/>
                  <a:pt x="1342490" y="103857"/>
                  <a:pt x="1335694" y="106418"/>
                </a:cubicBezTo>
                <a:cubicBezTo>
                  <a:pt x="1328898" y="108979"/>
                  <a:pt x="1321010" y="110898"/>
                  <a:pt x="1312030" y="112176"/>
                </a:cubicBezTo>
                <a:lnTo>
                  <a:pt x="1312030" y="134239"/>
                </a:lnTo>
                <a:cubicBezTo>
                  <a:pt x="1321084" y="136323"/>
                  <a:pt x="1328017" y="139362"/>
                  <a:pt x="1332829" y="143355"/>
                </a:cubicBezTo>
                <a:cubicBezTo>
                  <a:pt x="1337641" y="147349"/>
                  <a:pt x="1339269" y="152561"/>
                  <a:pt x="1337712" y="158991"/>
                </a:cubicBezTo>
                <a:cubicBezTo>
                  <a:pt x="1336156" y="165422"/>
                  <a:pt x="1332070" y="167161"/>
                  <a:pt x="1325453" y="164210"/>
                </a:cubicBezTo>
                <a:cubicBezTo>
                  <a:pt x="1318836" y="161258"/>
                  <a:pt x="1314362" y="156123"/>
                  <a:pt x="1312030" y="148806"/>
                </a:cubicBezTo>
                <a:cubicBezTo>
                  <a:pt x="1312787" y="195761"/>
                  <a:pt x="1311450" y="225983"/>
                  <a:pt x="1308021" y="239470"/>
                </a:cubicBezTo>
                <a:cubicBezTo>
                  <a:pt x="1304592" y="252958"/>
                  <a:pt x="1299516" y="254539"/>
                  <a:pt x="1292794" y="244214"/>
                </a:cubicBezTo>
                <a:cubicBezTo>
                  <a:pt x="1286072" y="233889"/>
                  <a:pt x="1283880" y="224324"/>
                  <a:pt x="1286218" y="215518"/>
                </a:cubicBezTo>
                <a:cubicBezTo>
                  <a:pt x="1288556" y="206713"/>
                  <a:pt x="1290308" y="196267"/>
                  <a:pt x="1291474" y="184181"/>
                </a:cubicBezTo>
                <a:cubicBezTo>
                  <a:pt x="1292640" y="172094"/>
                  <a:pt x="1293222" y="156800"/>
                  <a:pt x="1293222" y="138295"/>
                </a:cubicBezTo>
                <a:cubicBezTo>
                  <a:pt x="1280336" y="169400"/>
                  <a:pt x="1264663" y="191572"/>
                  <a:pt x="1246202" y="204812"/>
                </a:cubicBezTo>
                <a:cubicBezTo>
                  <a:pt x="1227741" y="218051"/>
                  <a:pt x="1223412" y="218107"/>
                  <a:pt x="1233216" y="204979"/>
                </a:cubicBezTo>
                <a:cubicBezTo>
                  <a:pt x="1243021" y="191851"/>
                  <a:pt x="1252756" y="177164"/>
                  <a:pt x="1262424" y="160917"/>
                </a:cubicBezTo>
                <a:cubicBezTo>
                  <a:pt x="1272092" y="144670"/>
                  <a:pt x="1279245" y="130512"/>
                  <a:pt x="1283883" y="118445"/>
                </a:cubicBezTo>
                <a:cubicBezTo>
                  <a:pt x="1272808" y="122290"/>
                  <a:pt x="1263937" y="125390"/>
                  <a:pt x="1257271" y="127747"/>
                </a:cubicBezTo>
                <a:cubicBezTo>
                  <a:pt x="1250605" y="130103"/>
                  <a:pt x="1243061" y="128085"/>
                  <a:pt x="1234640" y="121691"/>
                </a:cubicBezTo>
                <a:cubicBezTo>
                  <a:pt x="1226218" y="115298"/>
                  <a:pt x="1227130" y="111599"/>
                  <a:pt x="1237374" y="110594"/>
                </a:cubicBezTo>
                <a:cubicBezTo>
                  <a:pt x="1247619" y="109590"/>
                  <a:pt x="1266235" y="105435"/>
                  <a:pt x="1293222" y="98130"/>
                </a:cubicBezTo>
                <a:cubicBezTo>
                  <a:pt x="1293222" y="60216"/>
                  <a:pt x="1290692" y="36590"/>
                  <a:pt x="1285632" y="27251"/>
                </a:cubicBezTo>
                <a:cubicBezTo>
                  <a:pt x="1281837" y="20246"/>
                  <a:pt x="1281917" y="16443"/>
                  <a:pt x="1285873" y="15839"/>
                </a:cubicBezTo>
                <a:close/>
                <a:moveTo>
                  <a:pt x="1649642" y="11456"/>
                </a:moveTo>
                <a:cubicBezTo>
                  <a:pt x="1652107" y="11400"/>
                  <a:pt x="1654639" y="11915"/>
                  <a:pt x="1657237" y="13000"/>
                </a:cubicBezTo>
                <a:cubicBezTo>
                  <a:pt x="1662434" y="15171"/>
                  <a:pt x="1666759" y="18699"/>
                  <a:pt x="1670213" y="23586"/>
                </a:cubicBezTo>
                <a:cubicBezTo>
                  <a:pt x="1673667" y="28472"/>
                  <a:pt x="1672892" y="32515"/>
                  <a:pt x="1667888" y="35715"/>
                </a:cubicBezTo>
                <a:cubicBezTo>
                  <a:pt x="1662884" y="38915"/>
                  <a:pt x="1657603" y="45110"/>
                  <a:pt x="1652047" y="54300"/>
                </a:cubicBezTo>
                <a:cubicBezTo>
                  <a:pt x="1658273" y="64110"/>
                  <a:pt x="1657910" y="69276"/>
                  <a:pt x="1650958" y="69797"/>
                </a:cubicBezTo>
                <a:cubicBezTo>
                  <a:pt x="1644007" y="70318"/>
                  <a:pt x="1637893" y="70767"/>
                  <a:pt x="1632616" y="71146"/>
                </a:cubicBezTo>
                <a:cubicBezTo>
                  <a:pt x="1627338" y="71524"/>
                  <a:pt x="1619180" y="72401"/>
                  <a:pt x="1608142" y="73778"/>
                </a:cubicBezTo>
                <a:cubicBezTo>
                  <a:pt x="1606208" y="81554"/>
                  <a:pt x="1603721" y="88940"/>
                  <a:pt x="1600682" y="95935"/>
                </a:cubicBezTo>
                <a:cubicBezTo>
                  <a:pt x="1602158" y="96183"/>
                  <a:pt x="1603916" y="96471"/>
                  <a:pt x="1605957" y="96800"/>
                </a:cubicBezTo>
                <a:cubicBezTo>
                  <a:pt x="1607997" y="97129"/>
                  <a:pt x="1612332" y="96772"/>
                  <a:pt x="1618960" y="95730"/>
                </a:cubicBezTo>
                <a:cubicBezTo>
                  <a:pt x="1625590" y="94688"/>
                  <a:pt x="1630445" y="92744"/>
                  <a:pt x="1633527" y="89898"/>
                </a:cubicBezTo>
                <a:cubicBezTo>
                  <a:pt x="1636609" y="87052"/>
                  <a:pt x="1640984" y="86680"/>
                  <a:pt x="1646652" y="88782"/>
                </a:cubicBezTo>
                <a:cubicBezTo>
                  <a:pt x="1652320" y="90884"/>
                  <a:pt x="1657166" y="93479"/>
                  <a:pt x="1661190" y="96567"/>
                </a:cubicBezTo>
                <a:cubicBezTo>
                  <a:pt x="1665215" y="99656"/>
                  <a:pt x="1665392" y="102865"/>
                  <a:pt x="1661721" y="106195"/>
                </a:cubicBezTo>
                <a:cubicBezTo>
                  <a:pt x="1658050" y="109525"/>
                  <a:pt x="1654044" y="118718"/>
                  <a:pt x="1649703" y="133774"/>
                </a:cubicBezTo>
                <a:cubicBezTo>
                  <a:pt x="1654242" y="135920"/>
                  <a:pt x="1656741" y="138903"/>
                  <a:pt x="1657200" y="142723"/>
                </a:cubicBezTo>
                <a:cubicBezTo>
                  <a:pt x="1657659" y="146543"/>
                  <a:pt x="1653150" y="148890"/>
                  <a:pt x="1643675" y="149764"/>
                </a:cubicBezTo>
                <a:cubicBezTo>
                  <a:pt x="1634200" y="150639"/>
                  <a:pt x="1623900" y="152471"/>
                  <a:pt x="1612775" y="155261"/>
                </a:cubicBezTo>
                <a:cubicBezTo>
                  <a:pt x="1608025" y="166523"/>
                  <a:pt x="1604217" y="169555"/>
                  <a:pt x="1601352" y="164359"/>
                </a:cubicBezTo>
                <a:cubicBezTo>
                  <a:pt x="1598487" y="159162"/>
                  <a:pt x="1596860" y="150353"/>
                  <a:pt x="1596469" y="137932"/>
                </a:cubicBezTo>
                <a:cubicBezTo>
                  <a:pt x="1596078" y="125512"/>
                  <a:pt x="1595387" y="115903"/>
                  <a:pt x="1594394" y="109106"/>
                </a:cubicBezTo>
                <a:cubicBezTo>
                  <a:pt x="1593712" y="116225"/>
                  <a:pt x="1590361" y="125009"/>
                  <a:pt x="1584339" y="135458"/>
                </a:cubicBezTo>
                <a:cubicBezTo>
                  <a:pt x="1578318" y="145907"/>
                  <a:pt x="1571770" y="153857"/>
                  <a:pt x="1564694" y="159308"/>
                </a:cubicBezTo>
                <a:cubicBezTo>
                  <a:pt x="1557618" y="164759"/>
                  <a:pt x="1552875" y="166681"/>
                  <a:pt x="1550462" y="165075"/>
                </a:cubicBezTo>
                <a:cubicBezTo>
                  <a:pt x="1548050" y="163469"/>
                  <a:pt x="1549793" y="158660"/>
                  <a:pt x="1555690" y="150648"/>
                </a:cubicBezTo>
                <a:cubicBezTo>
                  <a:pt x="1561587" y="142636"/>
                  <a:pt x="1566858" y="132819"/>
                  <a:pt x="1571503" y="121198"/>
                </a:cubicBezTo>
                <a:cubicBezTo>
                  <a:pt x="1576148" y="109577"/>
                  <a:pt x="1580008" y="98006"/>
                  <a:pt x="1583084" y="86484"/>
                </a:cubicBezTo>
                <a:cubicBezTo>
                  <a:pt x="1586159" y="74962"/>
                  <a:pt x="1588088" y="63896"/>
                  <a:pt x="1588869" y="53286"/>
                </a:cubicBezTo>
                <a:cubicBezTo>
                  <a:pt x="1589651" y="42676"/>
                  <a:pt x="1588677" y="33740"/>
                  <a:pt x="1585948" y="26479"/>
                </a:cubicBezTo>
                <a:cubicBezTo>
                  <a:pt x="1583220" y="19217"/>
                  <a:pt x="1584628" y="16209"/>
                  <a:pt x="1590172" y="17456"/>
                </a:cubicBezTo>
                <a:cubicBezTo>
                  <a:pt x="1595716" y="18702"/>
                  <a:pt x="1599324" y="19481"/>
                  <a:pt x="1600999" y="19791"/>
                </a:cubicBezTo>
                <a:cubicBezTo>
                  <a:pt x="1602673" y="20101"/>
                  <a:pt x="1608834" y="19701"/>
                  <a:pt x="1619482" y="18591"/>
                </a:cubicBezTo>
                <a:cubicBezTo>
                  <a:pt x="1630129" y="17481"/>
                  <a:pt x="1637784" y="15729"/>
                  <a:pt x="1642448" y="13335"/>
                </a:cubicBezTo>
                <a:cubicBezTo>
                  <a:pt x="1644779" y="12138"/>
                  <a:pt x="1647178" y="11512"/>
                  <a:pt x="1649642" y="11456"/>
                </a:cubicBezTo>
                <a:close/>
                <a:moveTo>
                  <a:pt x="1385067" y="10784"/>
                </a:moveTo>
                <a:cubicBezTo>
                  <a:pt x="1386378" y="10528"/>
                  <a:pt x="1388117" y="10604"/>
                  <a:pt x="1390286" y="11010"/>
                </a:cubicBezTo>
                <a:cubicBezTo>
                  <a:pt x="1398962" y="12634"/>
                  <a:pt x="1406378" y="15282"/>
                  <a:pt x="1412536" y="18953"/>
                </a:cubicBezTo>
                <a:cubicBezTo>
                  <a:pt x="1418694" y="22625"/>
                  <a:pt x="1420204" y="27446"/>
                  <a:pt x="1417066" y="33418"/>
                </a:cubicBezTo>
                <a:cubicBezTo>
                  <a:pt x="1413928" y="39389"/>
                  <a:pt x="1411993" y="56012"/>
                  <a:pt x="1411262" y="83284"/>
                </a:cubicBezTo>
                <a:cubicBezTo>
                  <a:pt x="1422684" y="81114"/>
                  <a:pt x="1432479" y="78627"/>
                  <a:pt x="1440646" y="75824"/>
                </a:cubicBezTo>
                <a:cubicBezTo>
                  <a:pt x="1448813" y="73022"/>
                  <a:pt x="1456270" y="74913"/>
                  <a:pt x="1463016" y="81498"/>
                </a:cubicBezTo>
                <a:cubicBezTo>
                  <a:pt x="1469764" y="88084"/>
                  <a:pt x="1467013" y="92766"/>
                  <a:pt x="1454766" y="95544"/>
                </a:cubicBezTo>
                <a:cubicBezTo>
                  <a:pt x="1442519" y="98322"/>
                  <a:pt x="1428017" y="101460"/>
                  <a:pt x="1411262" y="104958"/>
                </a:cubicBezTo>
                <a:lnTo>
                  <a:pt x="1411262" y="127226"/>
                </a:lnTo>
                <a:cubicBezTo>
                  <a:pt x="1424011" y="142233"/>
                  <a:pt x="1437440" y="154883"/>
                  <a:pt x="1451548" y="165177"/>
                </a:cubicBezTo>
                <a:cubicBezTo>
                  <a:pt x="1465655" y="175471"/>
                  <a:pt x="1480563" y="183623"/>
                  <a:pt x="1496270" y="189631"/>
                </a:cubicBezTo>
                <a:cubicBezTo>
                  <a:pt x="1511978" y="195640"/>
                  <a:pt x="1513640" y="199482"/>
                  <a:pt x="1501256" y="201156"/>
                </a:cubicBezTo>
                <a:cubicBezTo>
                  <a:pt x="1488872" y="202831"/>
                  <a:pt x="1477499" y="204055"/>
                  <a:pt x="1467137" y="204831"/>
                </a:cubicBezTo>
                <a:cubicBezTo>
                  <a:pt x="1456775" y="205606"/>
                  <a:pt x="1447904" y="201507"/>
                  <a:pt x="1440525" y="192534"/>
                </a:cubicBezTo>
                <a:cubicBezTo>
                  <a:pt x="1433146" y="183560"/>
                  <a:pt x="1423391" y="168203"/>
                  <a:pt x="1411262" y="146462"/>
                </a:cubicBezTo>
                <a:cubicBezTo>
                  <a:pt x="1411262" y="171626"/>
                  <a:pt x="1411451" y="193774"/>
                  <a:pt x="1411829" y="212904"/>
                </a:cubicBezTo>
                <a:cubicBezTo>
                  <a:pt x="1412207" y="232035"/>
                  <a:pt x="1410297" y="247339"/>
                  <a:pt x="1406099" y="258818"/>
                </a:cubicBezTo>
                <a:cubicBezTo>
                  <a:pt x="1401901" y="270296"/>
                  <a:pt x="1397020" y="269465"/>
                  <a:pt x="1391458" y="256325"/>
                </a:cubicBezTo>
                <a:cubicBezTo>
                  <a:pt x="1385896" y="243185"/>
                  <a:pt x="1384088" y="232419"/>
                  <a:pt x="1386035" y="224029"/>
                </a:cubicBezTo>
                <a:cubicBezTo>
                  <a:pt x="1387982" y="215639"/>
                  <a:pt x="1389344" y="204492"/>
                  <a:pt x="1390119" y="190590"/>
                </a:cubicBezTo>
                <a:cubicBezTo>
                  <a:pt x="1390894" y="176687"/>
                  <a:pt x="1391282" y="158474"/>
                  <a:pt x="1391282" y="135951"/>
                </a:cubicBezTo>
                <a:cubicBezTo>
                  <a:pt x="1383195" y="155919"/>
                  <a:pt x="1374365" y="171487"/>
                  <a:pt x="1364790" y="182655"/>
                </a:cubicBezTo>
                <a:cubicBezTo>
                  <a:pt x="1355215" y="193823"/>
                  <a:pt x="1343616" y="202840"/>
                  <a:pt x="1329992" y="209705"/>
                </a:cubicBezTo>
                <a:cubicBezTo>
                  <a:pt x="1316368" y="216569"/>
                  <a:pt x="1315268" y="213587"/>
                  <a:pt x="1326690" y="200756"/>
                </a:cubicBezTo>
                <a:cubicBezTo>
                  <a:pt x="1338112" y="187926"/>
                  <a:pt x="1348661" y="173775"/>
                  <a:pt x="1358334" y="158303"/>
                </a:cubicBezTo>
                <a:cubicBezTo>
                  <a:pt x="1368008" y="142831"/>
                  <a:pt x="1377044" y="126432"/>
                  <a:pt x="1385440" y="109106"/>
                </a:cubicBezTo>
                <a:cubicBezTo>
                  <a:pt x="1379524" y="111438"/>
                  <a:pt x="1373658" y="113190"/>
                  <a:pt x="1367841" y="114362"/>
                </a:cubicBezTo>
                <a:cubicBezTo>
                  <a:pt x="1362024" y="115534"/>
                  <a:pt x="1355526" y="113326"/>
                  <a:pt x="1348344" y="107739"/>
                </a:cubicBezTo>
                <a:cubicBezTo>
                  <a:pt x="1341164" y="102152"/>
                  <a:pt x="1342097" y="98840"/>
                  <a:pt x="1351144" y="97805"/>
                </a:cubicBezTo>
                <a:cubicBezTo>
                  <a:pt x="1360192" y="96769"/>
                  <a:pt x="1373583" y="93411"/>
                  <a:pt x="1391318" y="87731"/>
                </a:cubicBezTo>
                <a:cubicBezTo>
                  <a:pt x="1392075" y="52880"/>
                  <a:pt x="1389923" y="30975"/>
                  <a:pt x="1384863" y="22014"/>
                </a:cubicBezTo>
                <a:cubicBezTo>
                  <a:pt x="1381068" y="15293"/>
                  <a:pt x="1381136" y="11550"/>
                  <a:pt x="1385067" y="10784"/>
                </a:cubicBezTo>
                <a:close/>
                <a:moveTo>
                  <a:pt x="1715318" y="462"/>
                </a:moveTo>
                <a:cubicBezTo>
                  <a:pt x="1724594" y="1305"/>
                  <a:pt x="1731502" y="3088"/>
                  <a:pt x="1736042" y="5810"/>
                </a:cubicBezTo>
                <a:cubicBezTo>
                  <a:pt x="1740581" y="8532"/>
                  <a:pt x="1743282" y="12337"/>
                  <a:pt x="1744144" y="17223"/>
                </a:cubicBezTo>
                <a:cubicBezTo>
                  <a:pt x="1745006" y="22110"/>
                  <a:pt x="1744249" y="26389"/>
                  <a:pt x="1741874" y="30060"/>
                </a:cubicBezTo>
                <a:lnTo>
                  <a:pt x="1737488" y="31480"/>
                </a:lnTo>
                <a:lnTo>
                  <a:pt x="1746432" y="29074"/>
                </a:lnTo>
                <a:cubicBezTo>
                  <a:pt x="1756410" y="25527"/>
                  <a:pt x="1764574" y="26835"/>
                  <a:pt x="1770923" y="32999"/>
                </a:cubicBezTo>
                <a:cubicBezTo>
                  <a:pt x="1777273" y="39163"/>
                  <a:pt x="1776318" y="43271"/>
                  <a:pt x="1768058" y="45324"/>
                </a:cubicBezTo>
                <a:cubicBezTo>
                  <a:pt x="1759798" y="47376"/>
                  <a:pt x="1750311" y="49135"/>
                  <a:pt x="1739595" y="50598"/>
                </a:cubicBezTo>
                <a:cubicBezTo>
                  <a:pt x="1747384" y="54542"/>
                  <a:pt x="1749622" y="58598"/>
                  <a:pt x="1746311" y="62765"/>
                </a:cubicBezTo>
                <a:cubicBezTo>
                  <a:pt x="1743000" y="66932"/>
                  <a:pt x="1738429" y="73772"/>
                  <a:pt x="1732600" y="83284"/>
                </a:cubicBezTo>
                <a:cubicBezTo>
                  <a:pt x="1745747" y="81089"/>
                  <a:pt x="1756450" y="78789"/>
                  <a:pt x="1764710" y="76383"/>
                </a:cubicBezTo>
                <a:cubicBezTo>
                  <a:pt x="1772970" y="73976"/>
                  <a:pt x="1779992" y="76631"/>
                  <a:pt x="1785778" y="84345"/>
                </a:cubicBezTo>
                <a:cubicBezTo>
                  <a:pt x="1791564" y="92059"/>
                  <a:pt x="1790082" y="96164"/>
                  <a:pt x="1781332" y="96660"/>
                </a:cubicBezTo>
                <a:cubicBezTo>
                  <a:pt x="1772582" y="97156"/>
                  <a:pt x="1764952" y="97786"/>
                  <a:pt x="1758440" y="98549"/>
                </a:cubicBezTo>
                <a:cubicBezTo>
                  <a:pt x="1751929" y="99311"/>
                  <a:pt x="1742144" y="100722"/>
                  <a:pt x="1729084" y="102781"/>
                </a:cubicBezTo>
                <a:lnTo>
                  <a:pt x="1729084" y="113645"/>
                </a:lnTo>
                <a:cubicBezTo>
                  <a:pt x="1738634" y="112926"/>
                  <a:pt x="1746500" y="111773"/>
                  <a:pt x="1752682" y="110185"/>
                </a:cubicBezTo>
                <a:cubicBezTo>
                  <a:pt x="1758865" y="108598"/>
                  <a:pt x="1764846" y="111469"/>
                  <a:pt x="1770626" y="118799"/>
                </a:cubicBezTo>
                <a:cubicBezTo>
                  <a:pt x="1776405" y="126128"/>
                  <a:pt x="1774536" y="130035"/>
                  <a:pt x="1765017" y="130519"/>
                </a:cubicBezTo>
                <a:cubicBezTo>
                  <a:pt x="1755498" y="131003"/>
                  <a:pt x="1743520" y="131933"/>
                  <a:pt x="1729084" y="133309"/>
                </a:cubicBezTo>
                <a:cubicBezTo>
                  <a:pt x="1729084" y="143889"/>
                  <a:pt x="1728005" y="153507"/>
                  <a:pt x="1725847" y="162163"/>
                </a:cubicBezTo>
                <a:cubicBezTo>
                  <a:pt x="1723689" y="170820"/>
                  <a:pt x="1720635" y="175428"/>
                  <a:pt x="1716685" y="175986"/>
                </a:cubicBezTo>
                <a:cubicBezTo>
                  <a:pt x="1712735" y="176544"/>
                  <a:pt x="1710096" y="171633"/>
                  <a:pt x="1708769" y="161252"/>
                </a:cubicBezTo>
                <a:cubicBezTo>
                  <a:pt x="1707442" y="150871"/>
                  <a:pt x="1706778" y="142437"/>
                  <a:pt x="1706778" y="135951"/>
                </a:cubicBezTo>
                <a:cubicBezTo>
                  <a:pt x="1700999" y="137477"/>
                  <a:pt x="1694720" y="138831"/>
                  <a:pt x="1687942" y="140016"/>
                </a:cubicBezTo>
                <a:cubicBezTo>
                  <a:pt x="1681164" y="141200"/>
                  <a:pt x="1675019" y="138658"/>
                  <a:pt x="1669506" y="132388"/>
                </a:cubicBezTo>
                <a:cubicBezTo>
                  <a:pt x="1663994" y="126119"/>
                  <a:pt x="1664310" y="123375"/>
                  <a:pt x="1670455" y="124156"/>
                </a:cubicBezTo>
                <a:cubicBezTo>
                  <a:pt x="1676600" y="124938"/>
                  <a:pt x="1688708" y="123592"/>
                  <a:pt x="1706778" y="120119"/>
                </a:cubicBezTo>
                <a:lnTo>
                  <a:pt x="1706778" y="106781"/>
                </a:lnTo>
                <a:cubicBezTo>
                  <a:pt x="1698816" y="108294"/>
                  <a:pt x="1692264" y="109642"/>
                  <a:pt x="1687124" y="110827"/>
                </a:cubicBezTo>
                <a:cubicBezTo>
                  <a:pt x="1681983" y="112011"/>
                  <a:pt x="1675605" y="109751"/>
                  <a:pt x="1667990" y="104046"/>
                </a:cubicBezTo>
                <a:cubicBezTo>
                  <a:pt x="1660375" y="98341"/>
                  <a:pt x="1661314" y="95222"/>
                  <a:pt x="1670808" y="94688"/>
                </a:cubicBezTo>
                <a:cubicBezTo>
                  <a:pt x="1680302" y="94155"/>
                  <a:pt x="1695194" y="91718"/>
                  <a:pt x="1715485" y="87377"/>
                </a:cubicBezTo>
                <a:cubicBezTo>
                  <a:pt x="1720570" y="72891"/>
                  <a:pt x="1722821" y="61847"/>
                  <a:pt x="1722238" y="54244"/>
                </a:cubicBezTo>
                <a:cubicBezTo>
                  <a:pt x="1711411" y="55795"/>
                  <a:pt x="1702779" y="56570"/>
                  <a:pt x="1696342" y="56570"/>
                </a:cubicBezTo>
                <a:cubicBezTo>
                  <a:pt x="1689446" y="56570"/>
                  <a:pt x="1683040" y="54378"/>
                  <a:pt x="1677124" y="49993"/>
                </a:cubicBezTo>
                <a:cubicBezTo>
                  <a:pt x="1671208" y="45609"/>
                  <a:pt x="1677316" y="42344"/>
                  <a:pt x="1695449" y="40199"/>
                </a:cubicBezTo>
                <a:cubicBezTo>
                  <a:pt x="1707454" y="38264"/>
                  <a:pt x="1717706" y="36369"/>
                  <a:pt x="1726203" y="34515"/>
                </a:cubicBezTo>
                <a:lnTo>
                  <a:pt x="1735694" y="31962"/>
                </a:lnTo>
                <a:lnTo>
                  <a:pt x="1724777" y="26888"/>
                </a:lnTo>
                <a:cubicBezTo>
                  <a:pt x="1715754" y="21102"/>
                  <a:pt x="1709330" y="14851"/>
                  <a:pt x="1705504" y="8135"/>
                </a:cubicBezTo>
                <a:cubicBezTo>
                  <a:pt x="1701678" y="1420"/>
                  <a:pt x="1704949" y="-1138"/>
                  <a:pt x="1715318" y="4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460085" y="1607652"/>
            <a:ext cx="2643863" cy="2029217"/>
          </a:xfrm>
          <a:prstGeom prst="wedgeRoundRectCallout">
            <a:avLst>
              <a:gd name="adj1" fmla="val -23310"/>
              <a:gd name="adj2" fmla="val 54608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站在不同的位置或是从不同的方向所看到的形状都可能不同。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45" y="2444336"/>
            <a:ext cx="4118202" cy="272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1" y="3915939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7"/>
              </a:clrFrom>
              <a:clrTo>
                <a:srgbClr val="F6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18" y="4304443"/>
            <a:ext cx="2155991" cy="11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419928" y="2185167"/>
            <a:ext cx="8031404" cy="14636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小组活动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个相同的正方体能拼搭出多少种不几何组合体？从不同方向观察一下，你发现了什么？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7"/>
              </a:clrFrom>
              <a:clrTo>
                <a:srgbClr val="F6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3797" y="4304443"/>
            <a:ext cx="2136508" cy="11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97028" y="4672833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1" y="1499641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7"/>
              </a:clrFrom>
              <a:clrTo>
                <a:srgbClr val="F6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36" y="3631017"/>
            <a:ext cx="2155991" cy="11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15140" y="1613118"/>
            <a:ext cx="8594847" cy="14636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小组活动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摆出下面的几何组合体，画出你看到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的图形，展示成果，并说一说你是从哪个方向观察得出的。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93" y="393304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7F7"/>
              </a:clrFrom>
              <a:clrTo>
                <a:srgbClr val="F6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52" y="2243073"/>
            <a:ext cx="2155991" cy="11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任意多边形: 形状 16"/>
          <p:cNvSpPr>
            <a:spLocks noChangeArrowheads="1"/>
          </p:cNvSpPr>
          <p:nvPr/>
        </p:nvSpPr>
        <p:spPr bwMode="auto">
          <a:xfrm>
            <a:off x="717897" y="1228325"/>
            <a:ext cx="5704940" cy="326934"/>
          </a:xfrm>
          <a:custGeom>
            <a:avLst/>
            <a:gdLst/>
            <a:ahLst/>
            <a:cxnLst/>
            <a:rect l="l" t="t" r="r" b="b"/>
            <a:pathLst>
              <a:path w="5704940" h="326934">
                <a:moveTo>
                  <a:pt x="5611611" y="241628"/>
                </a:moveTo>
                <a:lnTo>
                  <a:pt x="5657664" y="241628"/>
                </a:lnTo>
                <a:lnTo>
                  <a:pt x="5657664" y="287660"/>
                </a:lnTo>
                <a:lnTo>
                  <a:pt x="5611611" y="287660"/>
                </a:lnTo>
                <a:close/>
                <a:moveTo>
                  <a:pt x="1145806" y="237584"/>
                </a:moveTo>
                <a:cubicBezTo>
                  <a:pt x="1152603" y="237584"/>
                  <a:pt x="1158367" y="239950"/>
                  <a:pt x="1163100" y="244682"/>
                </a:cubicBezTo>
                <a:cubicBezTo>
                  <a:pt x="1167832" y="249415"/>
                  <a:pt x="1170198" y="254713"/>
                  <a:pt x="1170198" y="260579"/>
                </a:cubicBezTo>
                <a:cubicBezTo>
                  <a:pt x="1170198" y="268036"/>
                  <a:pt x="1167775" y="274187"/>
                  <a:pt x="1162928" y="279034"/>
                </a:cubicBezTo>
                <a:cubicBezTo>
                  <a:pt x="1158081" y="283881"/>
                  <a:pt x="1152373" y="286305"/>
                  <a:pt x="1145806" y="286305"/>
                </a:cubicBezTo>
                <a:cubicBezTo>
                  <a:pt x="1139209" y="286305"/>
                  <a:pt x="1133498" y="283892"/>
                  <a:pt x="1128672" y="279067"/>
                </a:cubicBezTo>
                <a:cubicBezTo>
                  <a:pt x="1123847" y="274241"/>
                  <a:pt x="1121434" y="268079"/>
                  <a:pt x="1121434" y="260579"/>
                </a:cubicBezTo>
                <a:cubicBezTo>
                  <a:pt x="1121434" y="254670"/>
                  <a:pt x="1123790" y="249361"/>
                  <a:pt x="1128500" y="244650"/>
                </a:cubicBezTo>
                <a:cubicBezTo>
                  <a:pt x="1133211" y="239939"/>
                  <a:pt x="1138979" y="237584"/>
                  <a:pt x="1145806" y="237584"/>
                </a:cubicBezTo>
                <a:close/>
                <a:moveTo>
                  <a:pt x="4646831" y="234530"/>
                </a:moveTo>
                <a:cubicBezTo>
                  <a:pt x="4648272" y="234340"/>
                  <a:pt x="4650228" y="234476"/>
                  <a:pt x="4652700" y="234938"/>
                </a:cubicBezTo>
                <a:cubicBezTo>
                  <a:pt x="4662587" y="236788"/>
                  <a:pt x="4672737" y="239606"/>
                  <a:pt x="4683148" y="243392"/>
                </a:cubicBezTo>
                <a:cubicBezTo>
                  <a:pt x="4694677" y="247235"/>
                  <a:pt x="4702414" y="252150"/>
                  <a:pt x="4706357" y="258137"/>
                </a:cubicBezTo>
                <a:cubicBezTo>
                  <a:pt x="4710301" y="264124"/>
                  <a:pt x="4711086" y="271667"/>
                  <a:pt x="4708713" y="280766"/>
                </a:cubicBezTo>
                <a:cubicBezTo>
                  <a:pt x="4706339" y="289865"/>
                  <a:pt x="4700489" y="290926"/>
                  <a:pt x="4691161" y="283950"/>
                </a:cubicBezTo>
                <a:cubicBezTo>
                  <a:pt x="4681832" y="276973"/>
                  <a:pt x="4673923" y="270893"/>
                  <a:pt x="4667435" y="265709"/>
                </a:cubicBezTo>
                <a:cubicBezTo>
                  <a:pt x="4660946" y="260525"/>
                  <a:pt x="4654396" y="253638"/>
                  <a:pt x="4647785" y="245048"/>
                </a:cubicBezTo>
                <a:cubicBezTo>
                  <a:pt x="4642827" y="238606"/>
                  <a:pt x="4642509" y="235100"/>
                  <a:pt x="4646831" y="234530"/>
                </a:cubicBezTo>
                <a:close/>
                <a:moveTo>
                  <a:pt x="4562580" y="229838"/>
                </a:moveTo>
                <a:cubicBezTo>
                  <a:pt x="4566080" y="228692"/>
                  <a:pt x="4567831" y="233540"/>
                  <a:pt x="4567831" y="244381"/>
                </a:cubicBezTo>
                <a:cubicBezTo>
                  <a:pt x="4567831" y="256929"/>
                  <a:pt x="4562335" y="270204"/>
                  <a:pt x="4551344" y="284208"/>
                </a:cubicBezTo>
                <a:cubicBezTo>
                  <a:pt x="4540352" y="298211"/>
                  <a:pt x="4533353" y="299985"/>
                  <a:pt x="4530349" y="289531"/>
                </a:cubicBezTo>
                <a:cubicBezTo>
                  <a:pt x="4527345" y="279077"/>
                  <a:pt x="4527642" y="271549"/>
                  <a:pt x="4531242" y="266946"/>
                </a:cubicBezTo>
                <a:cubicBezTo>
                  <a:pt x="4534841" y="262342"/>
                  <a:pt x="4538555" y="257173"/>
                  <a:pt x="4542384" y="251437"/>
                </a:cubicBezTo>
                <a:cubicBezTo>
                  <a:pt x="4546901" y="245987"/>
                  <a:pt x="4552272" y="239835"/>
                  <a:pt x="4558495" y="232981"/>
                </a:cubicBezTo>
                <a:cubicBezTo>
                  <a:pt x="4560051" y="231267"/>
                  <a:pt x="4561413" y="230219"/>
                  <a:pt x="4562580" y="229838"/>
                </a:cubicBezTo>
                <a:close/>
                <a:moveTo>
                  <a:pt x="4662514" y="190264"/>
                </a:moveTo>
                <a:cubicBezTo>
                  <a:pt x="4668752" y="190415"/>
                  <a:pt x="4674942" y="193364"/>
                  <a:pt x="4681083" y="199113"/>
                </a:cubicBezTo>
                <a:cubicBezTo>
                  <a:pt x="4689271" y="206778"/>
                  <a:pt x="4689049" y="211514"/>
                  <a:pt x="4680416" y="213320"/>
                </a:cubicBezTo>
                <a:cubicBezTo>
                  <a:pt x="4671783" y="215127"/>
                  <a:pt x="4653155" y="217536"/>
                  <a:pt x="4624532" y="220548"/>
                </a:cubicBezTo>
                <a:cubicBezTo>
                  <a:pt x="4630827" y="223545"/>
                  <a:pt x="4633301" y="227022"/>
                  <a:pt x="4631953" y="230980"/>
                </a:cubicBezTo>
                <a:cubicBezTo>
                  <a:pt x="4630605" y="234938"/>
                  <a:pt x="4629931" y="240309"/>
                  <a:pt x="4629931" y="247092"/>
                </a:cubicBezTo>
                <a:lnTo>
                  <a:pt x="4629931" y="271377"/>
                </a:lnTo>
                <a:cubicBezTo>
                  <a:pt x="4629931" y="280770"/>
                  <a:pt x="4628705" y="289144"/>
                  <a:pt x="4626253" y="296501"/>
                </a:cubicBezTo>
                <a:cubicBezTo>
                  <a:pt x="4623801" y="303857"/>
                  <a:pt x="4618929" y="310296"/>
                  <a:pt x="4611637" y="315817"/>
                </a:cubicBezTo>
                <a:cubicBezTo>
                  <a:pt x="4604345" y="321338"/>
                  <a:pt x="4599562" y="320700"/>
                  <a:pt x="4597290" y="313903"/>
                </a:cubicBezTo>
                <a:cubicBezTo>
                  <a:pt x="4595016" y="307105"/>
                  <a:pt x="4588613" y="299204"/>
                  <a:pt x="4578081" y="290198"/>
                </a:cubicBezTo>
                <a:cubicBezTo>
                  <a:pt x="4567548" y="281193"/>
                  <a:pt x="4567863" y="277590"/>
                  <a:pt x="4579027" y="279389"/>
                </a:cubicBezTo>
                <a:cubicBezTo>
                  <a:pt x="4590191" y="281189"/>
                  <a:pt x="4596730" y="282028"/>
                  <a:pt x="4598645" y="281906"/>
                </a:cubicBezTo>
                <a:cubicBezTo>
                  <a:pt x="4600559" y="281784"/>
                  <a:pt x="4601724" y="277525"/>
                  <a:pt x="4602140" y="269129"/>
                </a:cubicBezTo>
                <a:cubicBezTo>
                  <a:pt x="4602556" y="260733"/>
                  <a:pt x="4602764" y="252032"/>
                  <a:pt x="4602764" y="243026"/>
                </a:cubicBezTo>
                <a:cubicBezTo>
                  <a:pt x="4602764" y="233906"/>
                  <a:pt x="4601595" y="227187"/>
                  <a:pt x="4599257" y="222871"/>
                </a:cubicBezTo>
                <a:cubicBezTo>
                  <a:pt x="4593937" y="223760"/>
                  <a:pt x="4586720" y="225108"/>
                  <a:pt x="4577608" y="226915"/>
                </a:cubicBezTo>
                <a:cubicBezTo>
                  <a:pt x="4568494" y="228722"/>
                  <a:pt x="4559836" y="225553"/>
                  <a:pt x="4551634" y="217407"/>
                </a:cubicBezTo>
                <a:cubicBezTo>
                  <a:pt x="4543431" y="209262"/>
                  <a:pt x="4543854" y="205190"/>
                  <a:pt x="4552903" y="205190"/>
                </a:cubicBezTo>
                <a:cubicBezTo>
                  <a:pt x="4560015" y="205190"/>
                  <a:pt x="4571273" y="204308"/>
                  <a:pt x="4586674" y="202544"/>
                </a:cubicBezTo>
                <a:cubicBezTo>
                  <a:pt x="4602075" y="200780"/>
                  <a:pt x="4615433" y="198995"/>
                  <a:pt x="4626748" y="197188"/>
                </a:cubicBezTo>
                <a:cubicBezTo>
                  <a:pt x="4638062" y="195381"/>
                  <a:pt x="4647900" y="193334"/>
                  <a:pt x="4656260" y="191046"/>
                </a:cubicBezTo>
                <a:cubicBezTo>
                  <a:pt x="4658350" y="190475"/>
                  <a:pt x="4660435" y="190214"/>
                  <a:pt x="4662514" y="190264"/>
                </a:cubicBezTo>
                <a:close/>
                <a:moveTo>
                  <a:pt x="3544780" y="172650"/>
                </a:moveTo>
                <a:cubicBezTo>
                  <a:pt x="3547689" y="172969"/>
                  <a:pt x="3551709" y="174602"/>
                  <a:pt x="3556839" y="177549"/>
                </a:cubicBezTo>
                <a:cubicBezTo>
                  <a:pt x="3567100" y="183443"/>
                  <a:pt x="3573413" y="190251"/>
                  <a:pt x="3575779" y="197973"/>
                </a:cubicBezTo>
                <a:cubicBezTo>
                  <a:pt x="3578145" y="205695"/>
                  <a:pt x="3577468" y="213801"/>
                  <a:pt x="3573746" y="222290"/>
                </a:cubicBezTo>
                <a:cubicBezTo>
                  <a:pt x="3570025" y="230780"/>
                  <a:pt x="3564680" y="230858"/>
                  <a:pt x="3557710" y="222527"/>
                </a:cubicBezTo>
                <a:cubicBezTo>
                  <a:pt x="3550741" y="214195"/>
                  <a:pt x="3545335" y="205691"/>
                  <a:pt x="3541492" y="197016"/>
                </a:cubicBezTo>
                <a:cubicBezTo>
                  <a:pt x="3538710" y="187379"/>
                  <a:pt x="3538007" y="180252"/>
                  <a:pt x="3539384" y="175634"/>
                </a:cubicBezTo>
                <a:cubicBezTo>
                  <a:pt x="3540072" y="173326"/>
                  <a:pt x="3541871" y="172331"/>
                  <a:pt x="3544780" y="172650"/>
                </a:cubicBezTo>
                <a:close/>
                <a:moveTo>
                  <a:pt x="3931786" y="164137"/>
                </a:moveTo>
                <a:cubicBezTo>
                  <a:pt x="3925971" y="164574"/>
                  <a:pt x="3907963" y="166887"/>
                  <a:pt x="3877762" y="171074"/>
                </a:cubicBezTo>
                <a:lnTo>
                  <a:pt x="3877762" y="180861"/>
                </a:lnTo>
                <a:cubicBezTo>
                  <a:pt x="3885162" y="180044"/>
                  <a:pt x="3894827" y="178040"/>
                  <a:pt x="3906758" y="174849"/>
                </a:cubicBezTo>
                <a:cubicBezTo>
                  <a:pt x="3918690" y="171659"/>
                  <a:pt x="3927638" y="172899"/>
                  <a:pt x="3933603" y="178571"/>
                </a:cubicBezTo>
                <a:cubicBezTo>
                  <a:pt x="3939569" y="184242"/>
                  <a:pt x="3937690" y="188541"/>
                  <a:pt x="3927968" y="191466"/>
                </a:cubicBezTo>
                <a:cubicBezTo>
                  <a:pt x="3918245" y="194391"/>
                  <a:pt x="3901510" y="196270"/>
                  <a:pt x="3877762" y="197102"/>
                </a:cubicBezTo>
                <a:lnTo>
                  <a:pt x="3877762" y="206502"/>
                </a:lnTo>
                <a:cubicBezTo>
                  <a:pt x="3886453" y="205627"/>
                  <a:pt x="3896731" y="203834"/>
                  <a:pt x="3908597" y="201124"/>
                </a:cubicBezTo>
                <a:cubicBezTo>
                  <a:pt x="3920464" y="198414"/>
                  <a:pt x="3929090" y="200231"/>
                  <a:pt x="3934474" y="206577"/>
                </a:cubicBezTo>
                <a:cubicBezTo>
                  <a:pt x="3939859" y="212922"/>
                  <a:pt x="3935600" y="217450"/>
                  <a:pt x="3921697" y="220161"/>
                </a:cubicBezTo>
                <a:cubicBezTo>
                  <a:pt x="3907795" y="222871"/>
                  <a:pt x="3893601" y="223774"/>
                  <a:pt x="3879118" y="222871"/>
                </a:cubicBezTo>
                <a:lnTo>
                  <a:pt x="3879118" y="233497"/>
                </a:lnTo>
                <a:cubicBezTo>
                  <a:pt x="3891866" y="233583"/>
                  <a:pt x="3903166" y="232257"/>
                  <a:pt x="3913018" y="229518"/>
                </a:cubicBezTo>
                <a:cubicBezTo>
                  <a:pt x="3922870" y="226779"/>
                  <a:pt x="3930703" y="229123"/>
                  <a:pt x="3936518" y="236552"/>
                </a:cubicBezTo>
                <a:cubicBezTo>
                  <a:pt x="3942333" y="243980"/>
                  <a:pt x="3935998" y="248730"/>
                  <a:pt x="3917513" y="250802"/>
                </a:cubicBezTo>
                <a:cubicBezTo>
                  <a:pt x="3899029" y="252874"/>
                  <a:pt x="3886675" y="253459"/>
                  <a:pt x="3880451" y="252555"/>
                </a:cubicBezTo>
                <a:lnTo>
                  <a:pt x="3880451" y="267247"/>
                </a:lnTo>
                <a:cubicBezTo>
                  <a:pt x="3898147" y="267290"/>
                  <a:pt x="3920589" y="266078"/>
                  <a:pt x="3947779" y="263612"/>
                </a:cubicBezTo>
                <a:lnTo>
                  <a:pt x="3947779" y="187702"/>
                </a:lnTo>
                <a:cubicBezTo>
                  <a:pt x="3947779" y="173419"/>
                  <a:pt x="3946567" y="165811"/>
                  <a:pt x="3944143" y="164879"/>
                </a:cubicBezTo>
                <a:cubicBezTo>
                  <a:pt x="3941720" y="163947"/>
                  <a:pt x="3937601" y="163700"/>
                  <a:pt x="3931786" y="164137"/>
                </a:cubicBezTo>
                <a:close/>
                <a:moveTo>
                  <a:pt x="4644203" y="157074"/>
                </a:moveTo>
                <a:cubicBezTo>
                  <a:pt x="4647928" y="158047"/>
                  <a:pt x="4650883" y="160090"/>
                  <a:pt x="4653066" y="163201"/>
                </a:cubicBezTo>
                <a:cubicBezTo>
                  <a:pt x="4657432" y="169425"/>
                  <a:pt x="4654342" y="174168"/>
                  <a:pt x="4643795" y="177430"/>
                </a:cubicBezTo>
                <a:cubicBezTo>
                  <a:pt x="4633247" y="180693"/>
                  <a:pt x="4623697" y="182783"/>
                  <a:pt x="4615143" y="183701"/>
                </a:cubicBezTo>
                <a:cubicBezTo>
                  <a:pt x="4606589" y="184619"/>
                  <a:pt x="4597888" y="183106"/>
                  <a:pt x="4589040" y="179162"/>
                </a:cubicBezTo>
                <a:cubicBezTo>
                  <a:pt x="4580192" y="175218"/>
                  <a:pt x="4578464" y="172078"/>
                  <a:pt x="4583856" y="169741"/>
                </a:cubicBezTo>
                <a:cubicBezTo>
                  <a:pt x="4589248" y="167403"/>
                  <a:pt x="4595708" y="165302"/>
                  <a:pt x="4603237" y="163438"/>
                </a:cubicBezTo>
                <a:cubicBezTo>
                  <a:pt x="4611024" y="161717"/>
                  <a:pt x="4620184" y="159692"/>
                  <a:pt x="4630717" y="157361"/>
                </a:cubicBezTo>
                <a:cubicBezTo>
                  <a:pt x="4635983" y="156196"/>
                  <a:pt x="4640479" y="156100"/>
                  <a:pt x="4644203" y="157074"/>
                </a:cubicBezTo>
                <a:close/>
                <a:moveTo>
                  <a:pt x="3617881" y="141860"/>
                </a:moveTo>
                <a:cubicBezTo>
                  <a:pt x="3619397" y="141771"/>
                  <a:pt x="3621259" y="142026"/>
                  <a:pt x="3623467" y="142627"/>
                </a:cubicBezTo>
                <a:cubicBezTo>
                  <a:pt x="3632301" y="145029"/>
                  <a:pt x="3640650" y="148929"/>
                  <a:pt x="3648516" y="154328"/>
                </a:cubicBezTo>
                <a:cubicBezTo>
                  <a:pt x="3656382" y="159727"/>
                  <a:pt x="3657680" y="164628"/>
                  <a:pt x="3652410" y="169031"/>
                </a:cubicBezTo>
                <a:cubicBezTo>
                  <a:pt x="3647140" y="173433"/>
                  <a:pt x="3639887" y="183547"/>
                  <a:pt x="3630652" y="199371"/>
                </a:cubicBezTo>
                <a:cubicBezTo>
                  <a:pt x="3621417" y="215195"/>
                  <a:pt x="3612404" y="228370"/>
                  <a:pt x="3603613" y="238896"/>
                </a:cubicBezTo>
                <a:cubicBezTo>
                  <a:pt x="3636567" y="235340"/>
                  <a:pt x="3660576" y="231977"/>
                  <a:pt x="3675641" y="228808"/>
                </a:cubicBezTo>
                <a:cubicBezTo>
                  <a:pt x="3690705" y="225639"/>
                  <a:pt x="3702489" y="228532"/>
                  <a:pt x="3710993" y="237487"/>
                </a:cubicBezTo>
                <a:cubicBezTo>
                  <a:pt x="3719497" y="246443"/>
                  <a:pt x="3722114" y="252093"/>
                  <a:pt x="3718844" y="254437"/>
                </a:cubicBezTo>
                <a:cubicBezTo>
                  <a:pt x="3715575" y="256782"/>
                  <a:pt x="3705035" y="257954"/>
                  <a:pt x="3687224" y="257954"/>
                </a:cubicBezTo>
                <a:cubicBezTo>
                  <a:pt x="3671249" y="257954"/>
                  <a:pt x="3650721" y="259076"/>
                  <a:pt x="3625640" y="261321"/>
                </a:cubicBezTo>
                <a:cubicBezTo>
                  <a:pt x="3600559" y="263565"/>
                  <a:pt x="3577586" y="266942"/>
                  <a:pt x="3556721" y="271452"/>
                </a:cubicBezTo>
                <a:cubicBezTo>
                  <a:pt x="3535856" y="275962"/>
                  <a:pt x="3521466" y="277737"/>
                  <a:pt x="3513550" y="276776"/>
                </a:cubicBezTo>
                <a:cubicBezTo>
                  <a:pt x="3505634" y="275815"/>
                  <a:pt x="3499070" y="272026"/>
                  <a:pt x="3493857" y="265408"/>
                </a:cubicBezTo>
                <a:cubicBezTo>
                  <a:pt x="3488644" y="258790"/>
                  <a:pt x="3492681" y="255208"/>
                  <a:pt x="3505967" y="254663"/>
                </a:cubicBezTo>
                <a:cubicBezTo>
                  <a:pt x="3519254" y="254118"/>
                  <a:pt x="3545765" y="249960"/>
                  <a:pt x="3585502" y="242187"/>
                </a:cubicBezTo>
                <a:cubicBezTo>
                  <a:pt x="3591209" y="231576"/>
                  <a:pt x="3597877" y="216049"/>
                  <a:pt x="3605506" y="195607"/>
                </a:cubicBezTo>
                <a:cubicBezTo>
                  <a:pt x="3613135" y="175165"/>
                  <a:pt x="3615828" y="160624"/>
                  <a:pt x="3613583" y="151984"/>
                </a:cubicBezTo>
                <a:cubicBezTo>
                  <a:pt x="3611900" y="145504"/>
                  <a:pt x="3613333" y="142129"/>
                  <a:pt x="3617881" y="141860"/>
                </a:cubicBezTo>
                <a:close/>
                <a:moveTo>
                  <a:pt x="1145806" y="135001"/>
                </a:moveTo>
                <a:cubicBezTo>
                  <a:pt x="1152603" y="135001"/>
                  <a:pt x="1158367" y="137368"/>
                  <a:pt x="1163100" y="142100"/>
                </a:cubicBezTo>
                <a:cubicBezTo>
                  <a:pt x="1167832" y="146832"/>
                  <a:pt x="1170198" y="152131"/>
                  <a:pt x="1170198" y="157996"/>
                </a:cubicBezTo>
                <a:cubicBezTo>
                  <a:pt x="1170198" y="165453"/>
                  <a:pt x="1167775" y="171605"/>
                  <a:pt x="1162928" y="176452"/>
                </a:cubicBezTo>
                <a:cubicBezTo>
                  <a:pt x="1158081" y="181299"/>
                  <a:pt x="1152373" y="183722"/>
                  <a:pt x="1145806" y="183722"/>
                </a:cubicBezTo>
                <a:cubicBezTo>
                  <a:pt x="1139209" y="183722"/>
                  <a:pt x="1133498" y="181310"/>
                  <a:pt x="1128672" y="176484"/>
                </a:cubicBezTo>
                <a:cubicBezTo>
                  <a:pt x="1123847" y="171659"/>
                  <a:pt x="1121434" y="165496"/>
                  <a:pt x="1121434" y="157996"/>
                </a:cubicBezTo>
                <a:cubicBezTo>
                  <a:pt x="1121434" y="152088"/>
                  <a:pt x="1123790" y="146778"/>
                  <a:pt x="1128500" y="142068"/>
                </a:cubicBezTo>
                <a:cubicBezTo>
                  <a:pt x="1133211" y="137357"/>
                  <a:pt x="1138979" y="135001"/>
                  <a:pt x="1145806" y="135001"/>
                </a:cubicBezTo>
                <a:close/>
                <a:moveTo>
                  <a:pt x="619938" y="128722"/>
                </a:moveTo>
                <a:cubicBezTo>
                  <a:pt x="636118" y="127638"/>
                  <a:pt x="649690" y="130011"/>
                  <a:pt x="660655" y="135840"/>
                </a:cubicBezTo>
                <a:cubicBezTo>
                  <a:pt x="675275" y="143613"/>
                  <a:pt x="681714" y="150611"/>
                  <a:pt x="679971" y="156834"/>
                </a:cubicBezTo>
                <a:cubicBezTo>
                  <a:pt x="678229" y="163058"/>
                  <a:pt x="671195" y="165722"/>
                  <a:pt x="658870" y="164825"/>
                </a:cubicBezTo>
                <a:cubicBezTo>
                  <a:pt x="646544" y="163929"/>
                  <a:pt x="629225" y="163481"/>
                  <a:pt x="606912" y="163481"/>
                </a:cubicBezTo>
                <a:cubicBezTo>
                  <a:pt x="584627" y="163481"/>
                  <a:pt x="560686" y="164603"/>
                  <a:pt x="535089" y="166847"/>
                </a:cubicBezTo>
                <a:cubicBezTo>
                  <a:pt x="509491" y="169092"/>
                  <a:pt x="488067" y="171762"/>
                  <a:pt x="470816" y="174860"/>
                </a:cubicBezTo>
                <a:cubicBezTo>
                  <a:pt x="453564" y="177957"/>
                  <a:pt x="438507" y="180883"/>
                  <a:pt x="425644" y="183636"/>
                </a:cubicBezTo>
                <a:cubicBezTo>
                  <a:pt x="412781" y="186390"/>
                  <a:pt x="399394" y="183400"/>
                  <a:pt x="385485" y="174666"/>
                </a:cubicBezTo>
                <a:cubicBezTo>
                  <a:pt x="372879" y="160799"/>
                  <a:pt x="371983" y="154551"/>
                  <a:pt x="382795" y="155920"/>
                </a:cubicBezTo>
                <a:cubicBezTo>
                  <a:pt x="393608" y="157290"/>
                  <a:pt x="412132" y="156859"/>
                  <a:pt x="438368" y="154630"/>
                </a:cubicBezTo>
                <a:cubicBezTo>
                  <a:pt x="464603" y="152400"/>
                  <a:pt x="492609" y="149026"/>
                  <a:pt x="522387" y="144509"/>
                </a:cubicBezTo>
                <a:cubicBezTo>
                  <a:pt x="552164" y="139992"/>
                  <a:pt x="578998" y="135475"/>
                  <a:pt x="602889" y="130957"/>
                </a:cubicBezTo>
                <a:cubicBezTo>
                  <a:pt x="608862" y="129828"/>
                  <a:pt x="614545" y="129083"/>
                  <a:pt x="619938" y="128722"/>
                </a:cubicBezTo>
                <a:close/>
                <a:moveTo>
                  <a:pt x="1390677" y="125128"/>
                </a:moveTo>
                <a:cubicBezTo>
                  <a:pt x="1389236" y="124598"/>
                  <a:pt x="1385425" y="124784"/>
                  <a:pt x="1379244" y="125687"/>
                </a:cubicBezTo>
                <a:cubicBezTo>
                  <a:pt x="1373063" y="126591"/>
                  <a:pt x="1364603" y="128132"/>
                  <a:pt x="1353862" y="130312"/>
                </a:cubicBezTo>
                <a:cubicBezTo>
                  <a:pt x="1354722" y="144165"/>
                  <a:pt x="1355533" y="156067"/>
                  <a:pt x="1356293" y="166019"/>
                </a:cubicBezTo>
                <a:cubicBezTo>
                  <a:pt x="1369098" y="164327"/>
                  <a:pt x="1380449" y="161961"/>
                  <a:pt x="1390343" y="158921"/>
                </a:cubicBezTo>
                <a:cubicBezTo>
                  <a:pt x="1392007" y="146388"/>
                  <a:pt x="1392839" y="137532"/>
                  <a:pt x="1392839" y="132356"/>
                </a:cubicBezTo>
                <a:cubicBezTo>
                  <a:pt x="1392839" y="128068"/>
                  <a:pt x="1392118" y="125659"/>
                  <a:pt x="1390677" y="125128"/>
                </a:cubicBezTo>
                <a:close/>
                <a:moveTo>
                  <a:pt x="927867" y="118234"/>
                </a:moveTo>
                <a:cubicBezTo>
                  <a:pt x="922245" y="118671"/>
                  <a:pt x="906665" y="121349"/>
                  <a:pt x="881125" y="126268"/>
                </a:cubicBezTo>
                <a:cubicBezTo>
                  <a:pt x="881986" y="134629"/>
                  <a:pt x="883190" y="145627"/>
                  <a:pt x="884739" y="159265"/>
                </a:cubicBezTo>
                <a:cubicBezTo>
                  <a:pt x="908730" y="154848"/>
                  <a:pt x="923486" y="152296"/>
                  <a:pt x="929007" y="151607"/>
                </a:cubicBezTo>
                <a:cubicBezTo>
                  <a:pt x="930269" y="148496"/>
                  <a:pt x="931800" y="142046"/>
                  <a:pt x="933599" y="132259"/>
                </a:cubicBezTo>
                <a:cubicBezTo>
                  <a:pt x="935399" y="122472"/>
                  <a:pt x="933488" y="117797"/>
                  <a:pt x="927867" y="118234"/>
                </a:cubicBezTo>
                <a:close/>
                <a:moveTo>
                  <a:pt x="213492" y="118234"/>
                </a:moveTo>
                <a:cubicBezTo>
                  <a:pt x="207871" y="118671"/>
                  <a:pt x="192290" y="121349"/>
                  <a:pt x="166750" y="126268"/>
                </a:cubicBezTo>
                <a:cubicBezTo>
                  <a:pt x="167610" y="134629"/>
                  <a:pt x="168815" y="145627"/>
                  <a:pt x="170364" y="159265"/>
                </a:cubicBezTo>
                <a:cubicBezTo>
                  <a:pt x="194355" y="154848"/>
                  <a:pt x="209111" y="152296"/>
                  <a:pt x="214632" y="151607"/>
                </a:cubicBezTo>
                <a:cubicBezTo>
                  <a:pt x="215894" y="148496"/>
                  <a:pt x="217425" y="142046"/>
                  <a:pt x="219224" y="132259"/>
                </a:cubicBezTo>
                <a:cubicBezTo>
                  <a:pt x="221024" y="122472"/>
                  <a:pt x="219113" y="117797"/>
                  <a:pt x="213492" y="118234"/>
                </a:cubicBezTo>
                <a:close/>
                <a:moveTo>
                  <a:pt x="3178929" y="118202"/>
                </a:moveTo>
                <a:cubicBezTo>
                  <a:pt x="3189404" y="119621"/>
                  <a:pt x="3197969" y="122239"/>
                  <a:pt x="3204623" y="126053"/>
                </a:cubicBezTo>
                <a:cubicBezTo>
                  <a:pt x="3213126" y="129552"/>
                  <a:pt x="3215797" y="134378"/>
                  <a:pt x="3212635" y="140530"/>
                </a:cubicBezTo>
                <a:cubicBezTo>
                  <a:pt x="3209473" y="146681"/>
                  <a:pt x="3208340" y="171691"/>
                  <a:pt x="3209237" y="215557"/>
                </a:cubicBezTo>
                <a:cubicBezTo>
                  <a:pt x="3210133" y="259424"/>
                  <a:pt x="3208588" y="289155"/>
                  <a:pt x="3204601" y="304750"/>
                </a:cubicBezTo>
                <a:cubicBezTo>
                  <a:pt x="3200615" y="320345"/>
                  <a:pt x="3194746" y="321951"/>
                  <a:pt x="3186995" y="309568"/>
                </a:cubicBezTo>
                <a:cubicBezTo>
                  <a:pt x="3179244" y="297186"/>
                  <a:pt x="3176042" y="287463"/>
                  <a:pt x="3177391" y="280400"/>
                </a:cubicBezTo>
                <a:cubicBezTo>
                  <a:pt x="3178739" y="273338"/>
                  <a:pt x="3180312" y="259062"/>
                  <a:pt x="3182112" y="237573"/>
                </a:cubicBezTo>
                <a:cubicBezTo>
                  <a:pt x="3183912" y="216084"/>
                  <a:pt x="3183708" y="194359"/>
                  <a:pt x="3181499" y="172397"/>
                </a:cubicBezTo>
                <a:cubicBezTo>
                  <a:pt x="3179291" y="150435"/>
                  <a:pt x="3175691" y="135557"/>
                  <a:pt x="3170701" y="127763"/>
                </a:cubicBezTo>
                <a:cubicBezTo>
                  <a:pt x="3165711" y="119969"/>
                  <a:pt x="3168453" y="116782"/>
                  <a:pt x="3178929" y="118202"/>
                </a:cubicBezTo>
                <a:close/>
                <a:moveTo>
                  <a:pt x="790491" y="116473"/>
                </a:moveTo>
                <a:cubicBezTo>
                  <a:pt x="794790" y="116607"/>
                  <a:pt x="799845" y="118223"/>
                  <a:pt x="805656" y="121321"/>
                </a:cubicBezTo>
                <a:cubicBezTo>
                  <a:pt x="817279" y="127516"/>
                  <a:pt x="820760" y="133510"/>
                  <a:pt x="816099" y="139303"/>
                </a:cubicBezTo>
                <a:cubicBezTo>
                  <a:pt x="811439" y="145097"/>
                  <a:pt x="808273" y="150923"/>
                  <a:pt x="806602" y="156781"/>
                </a:cubicBezTo>
                <a:cubicBezTo>
                  <a:pt x="804932" y="162639"/>
                  <a:pt x="803207" y="179327"/>
                  <a:pt x="801429" y="206846"/>
                </a:cubicBezTo>
                <a:cubicBezTo>
                  <a:pt x="800569" y="221917"/>
                  <a:pt x="800340" y="227625"/>
                  <a:pt x="800741" y="223968"/>
                </a:cubicBezTo>
                <a:cubicBezTo>
                  <a:pt x="840836" y="197037"/>
                  <a:pt x="853681" y="192430"/>
                  <a:pt x="839277" y="210148"/>
                </a:cubicBezTo>
                <a:cubicBezTo>
                  <a:pt x="824872" y="227865"/>
                  <a:pt x="814619" y="240427"/>
                  <a:pt x="808517" y="247834"/>
                </a:cubicBezTo>
                <a:cubicBezTo>
                  <a:pt x="802415" y="255240"/>
                  <a:pt x="796045" y="263956"/>
                  <a:pt x="789405" y="273980"/>
                </a:cubicBezTo>
                <a:cubicBezTo>
                  <a:pt x="782765" y="284003"/>
                  <a:pt x="776571" y="283627"/>
                  <a:pt x="770820" y="272850"/>
                </a:cubicBezTo>
                <a:cubicBezTo>
                  <a:pt x="765070" y="262074"/>
                  <a:pt x="764446" y="252745"/>
                  <a:pt x="768949" y="244865"/>
                </a:cubicBezTo>
                <a:cubicBezTo>
                  <a:pt x="773452" y="236985"/>
                  <a:pt x="776373" y="223860"/>
                  <a:pt x="777714" y="205491"/>
                </a:cubicBezTo>
                <a:cubicBezTo>
                  <a:pt x="779055" y="187121"/>
                  <a:pt x="779725" y="174437"/>
                  <a:pt x="779725" y="167439"/>
                </a:cubicBezTo>
                <a:lnTo>
                  <a:pt x="779725" y="148553"/>
                </a:lnTo>
                <a:cubicBezTo>
                  <a:pt x="779725" y="145011"/>
                  <a:pt x="776628" y="145445"/>
                  <a:pt x="770433" y="149854"/>
                </a:cubicBezTo>
                <a:cubicBezTo>
                  <a:pt x="764238" y="154264"/>
                  <a:pt x="756279" y="158086"/>
                  <a:pt x="746556" y="161319"/>
                </a:cubicBezTo>
                <a:cubicBezTo>
                  <a:pt x="736834" y="164553"/>
                  <a:pt x="728011" y="162886"/>
                  <a:pt x="720088" y="156318"/>
                </a:cubicBezTo>
                <a:cubicBezTo>
                  <a:pt x="712165" y="149750"/>
                  <a:pt x="712484" y="146147"/>
                  <a:pt x="721045" y="145509"/>
                </a:cubicBezTo>
                <a:cubicBezTo>
                  <a:pt x="729606" y="144871"/>
                  <a:pt x="740157" y="141960"/>
                  <a:pt x="752698" y="136776"/>
                </a:cubicBezTo>
                <a:cubicBezTo>
                  <a:pt x="765238" y="131592"/>
                  <a:pt x="774294" y="126171"/>
                  <a:pt x="779865" y="120514"/>
                </a:cubicBezTo>
                <a:cubicBezTo>
                  <a:pt x="782651" y="117686"/>
                  <a:pt x="786193" y="116338"/>
                  <a:pt x="790491" y="116473"/>
                </a:cubicBezTo>
                <a:close/>
                <a:moveTo>
                  <a:pt x="76116" y="116473"/>
                </a:moveTo>
                <a:cubicBezTo>
                  <a:pt x="80415" y="116607"/>
                  <a:pt x="85470" y="118223"/>
                  <a:pt x="91281" y="121321"/>
                </a:cubicBezTo>
                <a:cubicBezTo>
                  <a:pt x="102904" y="127516"/>
                  <a:pt x="106385" y="133510"/>
                  <a:pt x="101724" y="139303"/>
                </a:cubicBezTo>
                <a:cubicBezTo>
                  <a:pt x="97064" y="145097"/>
                  <a:pt x="93898" y="150923"/>
                  <a:pt x="92227" y="156781"/>
                </a:cubicBezTo>
                <a:cubicBezTo>
                  <a:pt x="90557" y="162639"/>
                  <a:pt x="88832" y="179327"/>
                  <a:pt x="87054" y="206846"/>
                </a:cubicBezTo>
                <a:cubicBezTo>
                  <a:pt x="86194" y="221917"/>
                  <a:pt x="85965" y="227625"/>
                  <a:pt x="86366" y="223968"/>
                </a:cubicBezTo>
                <a:cubicBezTo>
                  <a:pt x="126461" y="197037"/>
                  <a:pt x="139306" y="192430"/>
                  <a:pt x="124902" y="210148"/>
                </a:cubicBezTo>
                <a:cubicBezTo>
                  <a:pt x="110497" y="227865"/>
                  <a:pt x="100244" y="240427"/>
                  <a:pt x="94142" y="247834"/>
                </a:cubicBezTo>
                <a:cubicBezTo>
                  <a:pt x="88040" y="255240"/>
                  <a:pt x="81669" y="263956"/>
                  <a:pt x="75030" y="273980"/>
                </a:cubicBezTo>
                <a:cubicBezTo>
                  <a:pt x="68390" y="284003"/>
                  <a:pt x="62195" y="283627"/>
                  <a:pt x="56445" y="272850"/>
                </a:cubicBezTo>
                <a:cubicBezTo>
                  <a:pt x="50695" y="262074"/>
                  <a:pt x="50071" y="252745"/>
                  <a:pt x="54574" y="244865"/>
                </a:cubicBezTo>
                <a:cubicBezTo>
                  <a:pt x="59076" y="236985"/>
                  <a:pt x="61998" y="223860"/>
                  <a:pt x="63339" y="205491"/>
                </a:cubicBezTo>
                <a:cubicBezTo>
                  <a:pt x="64680" y="187121"/>
                  <a:pt x="65350" y="174437"/>
                  <a:pt x="65350" y="167439"/>
                </a:cubicBezTo>
                <a:lnTo>
                  <a:pt x="65350" y="148553"/>
                </a:lnTo>
                <a:cubicBezTo>
                  <a:pt x="65350" y="145011"/>
                  <a:pt x="62253" y="145445"/>
                  <a:pt x="56058" y="149854"/>
                </a:cubicBezTo>
                <a:cubicBezTo>
                  <a:pt x="49863" y="154264"/>
                  <a:pt x="41904" y="158086"/>
                  <a:pt x="32181" y="161319"/>
                </a:cubicBezTo>
                <a:cubicBezTo>
                  <a:pt x="22459" y="164553"/>
                  <a:pt x="13636" y="162886"/>
                  <a:pt x="5713" y="156318"/>
                </a:cubicBezTo>
                <a:cubicBezTo>
                  <a:pt x="-2210" y="149750"/>
                  <a:pt x="-1891" y="146147"/>
                  <a:pt x="6670" y="145509"/>
                </a:cubicBezTo>
                <a:cubicBezTo>
                  <a:pt x="15231" y="144871"/>
                  <a:pt x="25782" y="141960"/>
                  <a:pt x="38323" y="136776"/>
                </a:cubicBezTo>
                <a:cubicBezTo>
                  <a:pt x="50863" y="131592"/>
                  <a:pt x="59919" y="126171"/>
                  <a:pt x="65490" y="120514"/>
                </a:cubicBezTo>
                <a:cubicBezTo>
                  <a:pt x="68276" y="117686"/>
                  <a:pt x="71818" y="116338"/>
                  <a:pt x="76116" y="116473"/>
                </a:cubicBezTo>
                <a:close/>
                <a:moveTo>
                  <a:pt x="4566110" y="112179"/>
                </a:moveTo>
                <a:cubicBezTo>
                  <a:pt x="4563601" y="116051"/>
                  <a:pt x="4560130" y="119206"/>
                  <a:pt x="4555699" y="121643"/>
                </a:cubicBezTo>
                <a:cubicBezTo>
                  <a:pt x="4563228" y="122862"/>
                  <a:pt x="4568258" y="126394"/>
                  <a:pt x="4570789" y="132237"/>
                </a:cubicBezTo>
                <a:lnTo>
                  <a:pt x="4569840" y="143311"/>
                </a:lnTo>
                <a:lnTo>
                  <a:pt x="4576629" y="133216"/>
                </a:lnTo>
                <a:cubicBezTo>
                  <a:pt x="4582365" y="122819"/>
                  <a:pt x="4584996" y="117166"/>
                  <a:pt x="4584523" y="116255"/>
                </a:cubicBezTo>
                <a:cubicBezTo>
                  <a:pt x="4584050" y="115345"/>
                  <a:pt x="4582063" y="114889"/>
                  <a:pt x="4578565" y="114889"/>
                </a:cubicBezTo>
                <a:cubicBezTo>
                  <a:pt x="4572427" y="114889"/>
                  <a:pt x="4568275" y="113986"/>
                  <a:pt x="4566110" y="112179"/>
                </a:cubicBezTo>
                <a:close/>
                <a:moveTo>
                  <a:pt x="3648487" y="99738"/>
                </a:moveTo>
                <a:cubicBezTo>
                  <a:pt x="3653769" y="100292"/>
                  <a:pt x="3658494" y="102148"/>
                  <a:pt x="3662659" y="105306"/>
                </a:cubicBezTo>
                <a:cubicBezTo>
                  <a:pt x="3670991" y="111623"/>
                  <a:pt x="3670622" y="116800"/>
                  <a:pt x="3661552" y="120837"/>
                </a:cubicBezTo>
                <a:cubicBezTo>
                  <a:pt x="3652481" y="124874"/>
                  <a:pt x="3637281" y="129161"/>
                  <a:pt x="3615950" y="133700"/>
                </a:cubicBezTo>
                <a:cubicBezTo>
                  <a:pt x="3594618" y="138239"/>
                  <a:pt x="3578281" y="140963"/>
                  <a:pt x="3566938" y="141874"/>
                </a:cubicBezTo>
                <a:cubicBezTo>
                  <a:pt x="3555595" y="142785"/>
                  <a:pt x="3546475" y="140798"/>
                  <a:pt x="3539577" y="135916"/>
                </a:cubicBezTo>
                <a:cubicBezTo>
                  <a:pt x="3532679" y="131033"/>
                  <a:pt x="3532475" y="127871"/>
                  <a:pt x="3538964" y="126429"/>
                </a:cubicBezTo>
                <a:cubicBezTo>
                  <a:pt x="3545453" y="124988"/>
                  <a:pt x="3559625" y="121084"/>
                  <a:pt x="3581479" y="114717"/>
                </a:cubicBezTo>
                <a:cubicBezTo>
                  <a:pt x="3601670" y="110329"/>
                  <a:pt x="3618165" y="106084"/>
                  <a:pt x="3630964" y="101983"/>
                </a:cubicBezTo>
                <a:cubicBezTo>
                  <a:pt x="3637363" y="99932"/>
                  <a:pt x="3643204" y="99184"/>
                  <a:pt x="3648487" y="99738"/>
                </a:cubicBezTo>
                <a:close/>
                <a:moveTo>
                  <a:pt x="1401427" y="97089"/>
                </a:moveTo>
                <a:cubicBezTo>
                  <a:pt x="1407188" y="97857"/>
                  <a:pt x="1414234" y="100391"/>
                  <a:pt x="1422566" y="104693"/>
                </a:cubicBezTo>
                <a:cubicBezTo>
                  <a:pt x="1434354" y="113369"/>
                  <a:pt x="1437447" y="120550"/>
                  <a:pt x="1431848" y="126236"/>
                </a:cubicBezTo>
                <a:cubicBezTo>
                  <a:pt x="1426248" y="131922"/>
                  <a:pt x="1420953" y="141519"/>
                  <a:pt x="1415962" y="155027"/>
                </a:cubicBezTo>
                <a:cubicBezTo>
                  <a:pt x="1426760" y="169411"/>
                  <a:pt x="1426649" y="176886"/>
                  <a:pt x="1415629" y="177452"/>
                </a:cubicBezTo>
                <a:cubicBezTo>
                  <a:pt x="1404608" y="178018"/>
                  <a:pt x="1385181" y="180402"/>
                  <a:pt x="1357347" y="184604"/>
                </a:cubicBezTo>
                <a:cubicBezTo>
                  <a:pt x="1355282" y="195718"/>
                  <a:pt x="1351765" y="200389"/>
                  <a:pt x="1346796" y="198618"/>
                </a:cubicBezTo>
                <a:cubicBezTo>
                  <a:pt x="1341827" y="196847"/>
                  <a:pt x="1337955" y="189713"/>
                  <a:pt x="1335180" y="177215"/>
                </a:cubicBezTo>
                <a:cubicBezTo>
                  <a:pt x="1332405" y="164718"/>
                  <a:pt x="1330111" y="153927"/>
                  <a:pt x="1328297" y="144842"/>
                </a:cubicBezTo>
                <a:cubicBezTo>
                  <a:pt x="1326483" y="135758"/>
                  <a:pt x="1323515" y="127347"/>
                  <a:pt x="1319392" y="119611"/>
                </a:cubicBezTo>
                <a:cubicBezTo>
                  <a:pt x="1315269" y="111874"/>
                  <a:pt x="1316836" y="108006"/>
                  <a:pt x="1324092" y="108006"/>
                </a:cubicBezTo>
                <a:cubicBezTo>
                  <a:pt x="1329283" y="108006"/>
                  <a:pt x="1334499" y="108902"/>
                  <a:pt x="1339740" y="110695"/>
                </a:cubicBezTo>
                <a:cubicBezTo>
                  <a:pt x="1344982" y="112487"/>
                  <a:pt x="1352740" y="112552"/>
                  <a:pt x="1363015" y="110888"/>
                </a:cubicBezTo>
                <a:cubicBezTo>
                  <a:pt x="1373289" y="109225"/>
                  <a:pt x="1381617" y="105625"/>
                  <a:pt x="1387999" y="100090"/>
                </a:cubicBezTo>
                <a:cubicBezTo>
                  <a:pt x="1391189" y="97322"/>
                  <a:pt x="1395665" y="96322"/>
                  <a:pt x="1401427" y="97089"/>
                </a:cubicBezTo>
                <a:close/>
                <a:moveTo>
                  <a:pt x="2379878" y="95089"/>
                </a:moveTo>
                <a:cubicBezTo>
                  <a:pt x="2378401" y="94795"/>
                  <a:pt x="2371747" y="96541"/>
                  <a:pt x="2359917" y="100327"/>
                </a:cubicBezTo>
                <a:cubicBezTo>
                  <a:pt x="2360777" y="119801"/>
                  <a:pt x="2361602" y="136751"/>
                  <a:pt x="2362390" y="151177"/>
                </a:cubicBezTo>
                <a:cubicBezTo>
                  <a:pt x="2363265" y="151335"/>
                  <a:pt x="2369188" y="149456"/>
                  <a:pt x="2380158" y="145541"/>
                </a:cubicBezTo>
                <a:cubicBezTo>
                  <a:pt x="2381864" y="129437"/>
                  <a:pt x="2382940" y="118356"/>
                  <a:pt x="2383384" y="112297"/>
                </a:cubicBezTo>
                <a:cubicBezTo>
                  <a:pt x="2383829" y="106238"/>
                  <a:pt x="2383725" y="101929"/>
                  <a:pt x="2383073" y="99370"/>
                </a:cubicBezTo>
                <a:cubicBezTo>
                  <a:pt x="2382420" y="96810"/>
                  <a:pt x="2381355" y="95383"/>
                  <a:pt x="2379878" y="95089"/>
                </a:cubicBezTo>
                <a:close/>
                <a:moveTo>
                  <a:pt x="941714" y="90688"/>
                </a:moveTo>
                <a:cubicBezTo>
                  <a:pt x="947425" y="89883"/>
                  <a:pt x="954862" y="92572"/>
                  <a:pt x="964026" y="98756"/>
                </a:cubicBezTo>
                <a:cubicBezTo>
                  <a:pt x="976244" y="107002"/>
                  <a:pt x="978674" y="114172"/>
                  <a:pt x="971318" y="120267"/>
                </a:cubicBezTo>
                <a:cubicBezTo>
                  <a:pt x="963961" y="126361"/>
                  <a:pt x="958641" y="136012"/>
                  <a:pt x="955357" y="149220"/>
                </a:cubicBezTo>
                <a:cubicBezTo>
                  <a:pt x="963459" y="156777"/>
                  <a:pt x="965675" y="161706"/>
                  <a:pt x="962004" y="164008"/>
                </a:cubicBezTo>
                <a:cubicBezTo>
                  <a:pt x="958333" y="166310"/>
                  <a:pt x="946674" y="168099"/>
                  <a:pt x="927028" y="169375"/>
                </a:cubicBezTo>
                <a:cubicBezTo>
                  <a:pt x="939619" y="175068"/>
                  <a:pt x="944312" y="180478"/>
                  <a:pt x="941106" y="185604"/>
                </a:cubicBezTo>
                <a:cubicBezTo>
                  <a:pt x="937901" y="190731"/>
                  <a:pt x="935428" y="201346"/>
                  <a:pt x="933685" y="217450"/>
                </a:cubicBezTo>
                <a:cubicBezTo>
                  <a:pt x="931943" y="233554"/>
                  <a:pt x="932736" y="246600"/>
                  <a:pt x="936062" y="256588"/>
                </a:cubicBezTo>
                <a:cubicBezTo>
                  <a:pt x="939389" y="266576"/>
                  <a:pt x="947606" y="271979"/>
                  <a:pt x="960713" y="272796"/>
                </a:cubicBezTo>
                <a:cubicBezTo>
                  <a:pt x="973820" y="273614"/>
                  <a:pt x="984131" y="273033"/>
                  <a:pt x="991645" y="271054"/>
                </a:cubicBezTo>
                <a:cubicBezTo>
                  <a:pt x="999159" y="269075"/>
                  <a:pt x="1004189" y="263497"/>
                  <a:pt x="1006734" y="254319"/>
                </a:cubicBezTo>
                <a:cubicBezTo>
                  <a:pt x="1009280" y="245141"/>
                  <a:pt x="1012309" y="234655"/>
                  <a:pt x="1015823" y="222860"/>
                </a:cubicBezTo>
                <a:cubicBezTo>
                  <a:pt x="1019336" y="211065"/>
                  <a:pt x="1022494" y="214518"/>
                  <a:pt x="1025298" y="233217"/>
                </a:cubicBezTo>
                <a:cubicBezTo>
                  <a:pt x="1028101" y="251917"/>
                  <a:pt x="1031995" y="264626"/>
                  <a:pt x="1036978" y="271344"/>
                </a:cubicBezTo>
                <a:cubicBezTo>
                  <a:pt x="1041961" y="278063"/>
                  <a:pt x="1037397" y="284487"/>
                  <a:pt x="1023287" y="290618"/>
                </a:cubicBezTo>
                <a:cubicBezTo>
                  <a:pt x="1009176" y="296748"/>
                  <a:pt x="991910" y="299813"/>
                  <a:pt x="971490" y="299813"/>
                </a:cubicBezTo>
                <a:cubicBezTo>
                  <a:pt x="951614" y="299813"/>
                  <a:pt x="936507" y="296099"/>
                  <a:pt x="926168" y="288671"/>
                </a:cubicBezTo>
                <a:cubicBezTo>
                  <a:pt x="915828" y="281243"/>
                  <a:pt x="911558" y="262884"/>
                  <a:pt x="913358" y="233594"/>
                </a:cubicBezTo>
                <a:cubicBezTo>
                  <a:pt x="915158" y="204304"/>
                  <a:pt x="914588" y="183629"/>
                  <a:pt x="911648" y="171569"/>
                </a:cubicBezTo>
                <a:cubicBezTo>
                  <a:pt x="908006" y="172472"/>
                  <a:pt x="903230" y="173283"/>
                  <a:pt x="897322" y="174000"/>
                </a:cubicBezTo>
                <a:cubicBezTo>
                  <a:pt x="909024" y="181500"/>
                  <a:pt x="913175" y="187196"/>
                  <a:pt x="909777" y="191090"/>
                </a:cubicBezTo>
                <a:cubicBezTo>
                  <a:pt x="906378" y="194983"/>
                  <a:pt x="902234" y="202483"/>
                  <a:pt x="897344" y="213589"/>
                </a:cubicBezTo>
                <a:cubicBezTo>
                  <a:pt x="892454" y="224696"/>
                  <a:pt x="885846" y="236039"/>
                  <a:pt x="877522" y="247619"/>
                </a:cubicBezTo>
                <a:cubicBezTo>
                  <a:pt x="869197" y="259198"/>
                  <a:pt x="859873" y="268502"/>
                  <a:pt x="849548" y="275528"/>
                </a:cubicBezTo>
                <a:cubicBezTo>
                  <a:pt x="839223" y="282555"/>
                  <a:pt x="829504" y="287008"/>
                  <a:pt x="820391" y="288886"/>
                </a:cubicBezTo>
                <a:cubicBezTo>
                  <a:pt x="811277" y="290765"/>
                  <a:pt x="810905" y="287606"/>
                  <a:pt x="819272" y="279411"/>
                </a:cubicBezTo>
                <a:cubicBezTo>
                  <a:pt x="827640" y="271215"/>
                  <a:pt x="837126" y="260930"/>
                  <a:pt x="847730" y="248554"/>
                </a:cubicBezTo>
                <a:cubicBezTo>
                  <a:pt x="858335" y="236179"/>
                  <a:pt x="866975" y="221688"/>
                  <a:pt x="873650" y="205082"/>
                </a:cubicBezTo>
                <a:cubicBezTo>
                  <a:pt x="876988" y="196779"/>
                  <a:pt x="879303" y="190285"/>
                  <a:pt x="880595" y="185599"/>
                </a:cubicBezTo>
                <a:lnTo>
                  <a:pt x="881381" y="181795"/>
                </a:lnTo>
                <a:lnTo>
                  <a:pt x="879998" y="184218"/>
                </a:lnTo>
                <a:cubicBezTo>
                  <a:pt x="876022" y="189265"/>
                  <a:pt x="872537" y="187702"/>
                  <a:pt x="869542" y="179528"/>
                </a:cubicBezTo>
                <a:cubicBezTo>
                  <a:pt x="865548" y="168629"/>
                  <a:pt x="862009" y="157670"/>
                  <a:pt x="858926" y="146649"/>
                </a:cubicBezTo>
                <a:cubicBezTo>
                  <a:pt x="855843" y="135629"/>
                  <a:pt x="852222" y="126204"/>
                  <a:pt x="848064" y="118374"/>
                </a:cubicBezTo>
                <a:cubicBezTo>
                  <a:pt x="843905" y="110544"/>
                  <a:pt x="846974" y="107303"/>
                  <a:pt x="857270" y="108651"/>
                </a:cubicBezTo>
                <a:cubicBezTo>
                  <a:pt x="867566" y="109999"/>
                  <a:pt x="881838" y="108716"/>
                  <a:pt x="900086" y="104801"/>
                </a:cubicBezTo>
                <a:cubicBezTo>
                  <a:pt x="918334" y="100886"/>
                  <a:pt x="930498" y="96838"/>
                  <a:pt x="936579" y="92658"/>
                </a:cubicBezTo>
                <a:cubicBezTo>
                  <a:pt x="938099" y="91613"/>
                  <a:pt x="939810" y="90957"/>
                  <a:pt x="941714" y="90688"/>
                </a:cubicBezTo>
                <a:close/>
                <a:moveTo>
                  <a:pt x="227339" y="90688"/>
                </a:moveTo>
                <a:cubicBezTo>
                  <a:pt x="233050" y="89883"/>
                  <a:pt x="240487" y="92572"/>
                  <a:pt x="249651" y="98756"/>
                </a:cubicBezTo>
                <a:cubicBezTo>
                  <a:pt x="261869" y="107002"/>
                  <a:pt x="264299" y="114172"/>
                  <a:pt x="256943" y="120267"/>
                </a:cubicBezTo>
                <a:cubicBezTo>
                  <a:pt x="249586" y="126361"/>
                  <a:pt x="244266" y="136012"/>
                  <a:pt x="240982" y="149220"/>
                </a:cubicBezTo>
                <a:cubicBezTo>
                  <a:pt x="249084" y="156777"/>
                  <a:pt x="251300" y="161706"/>
                  <a:pt x="247629" y="164008"/>
                </a:cubicBezTo>
                <a:cubicBezTo>
                  <a:pt x="243958" y="166310"/>
                  <a:pt x="232299" y="168099"/>
                  <a:pt x="212653" y="169375"/>
                </a:cubicBezTo>
                <a:cubicBezTo>
                  <a:pt x="225244" y="175068"/>
                  <a:pt x="229937" y="180478"/>
                  <a:pt x="226732" y="185604"/>
                </a:cubicBezTo>
                <a:cubicBezTo>
                  <a:pt x="223527" y="190731"/>
                  <a:pt x="221053" y="201346"/>
                  <a:pt x="219310" y="217450"/>
                </a:cubicBezTo>
                <a:cubicBezTo>
                  <a:pt x="217568" y="233554"/>
                  <a:pt x="218360" y="246600"/>
                  <a:pt x="221687" y="256588"/>
                </a:cubicBezTo>
                <a:cubicBezTo>
                  <a:pt x="225014" y="266576"/>
                  <a:pt x="233231" y="271979"/>
                  <a:pt x="246338" y="272796"/>
                </a:cubicBezTo>
                <a:cubicBezTo>
                  <a:pt x="259445" y="273614"/>
                  <a:pt x="269756" y="273033"/>
                  <a:pt x="277270" y="271054"/>
                </a:cubicBezTo>
                <a:cubicBezTo>
                  <a:pt x="284784" y="269075"/>
                  <a:pt x="289814" y="263497"/>
                  <a:pt x="292359" y="254319"/>
                </a:cubicBezTo>
                <a:cubicBezTo>
                  <a:pt x="294905" y="245141"/>
                  <a:pt x="297934" y="234655"/>
                  <a:pt x="301448" y="222860"/>
                </a:cubicBezTo>
                <a:cubicBezTo>
                  <a:pt x="304961" y="211065"/>
                  <a:pt x="308119" y="214518"/>
                  <a:pt x="310923" y="233217"/>
                </a:cubicBezTo>
                <a:cubicBezTo>
                  <a:pt x="313726" y="251917"/>
                  <a:pt x="317620" y="264626"/>
                  <a:pt x="322603" y="271344"/>
                </a:cubicBezTo>
                <a:cubicBezTo>
                  <a:pt x="327586" y="278063"/>
                  <a:pt x="323023" y="284487"/>
                  <a:pt x="308912" y="290618"/>
                </a:cubicBezTo>
                <a:cubicBezTo>
                  <a:pt x="294801" y="296748"/>
                  <a:pt x="277535" y="299813"/>
                  <a:pt x="257115" y="299813"/>
                </a:cubicBezTo>
                <a:cubicBezTo>
                  <a:pt x="237239" y="299813"/>
                  <a:pt x="222132" y="296099"/>
                  <a:pt x="211793" y="288671"/>
                </a:cubicBezTo>
                <a:cubicBezTo>
                  <a:pt x="201453" y="281243"/>
                  <a:pt x="197184" y="262884"/>
                  <a:pt x="198983" y="233594"/>
                </a:cubicBezTo>
                <a:cubicBezTo>
                  <a:pt x="200783" y="204304"/>
                  <a:pt x="200213" y="183629"/>
                  <a:pt x="197273" y="171569"/>
                </a:cubicBezTo>
                <a:cubicBezTo>
                  <a:pt x="193631" y="172472"/>
                  <a:pt x="188855" y="173283"/>
                  <a:pt x="182947" y="174000"/>
                </a:cubicBezTo>
                <a:cubicBezTo>
                  <a:pt x="194649" y="181500"/>
                  <a:pt x="198800" y="187196"/>
                  <a:pt x="195402" y="191090"/>
                </a:cubicBezTo>
                <a:cubicBezTo>
                  <a:pt x="192003" y="194983"/>
                  <a:pt x="187859" y="202483"/>
                  <a:pt x="182969" y="213589"/>
                </a:cubicBezTo>
                <a:cubicBezTo>
                  <a:pt x="178079" y="224696"/>
                  <a:pt x="171471" y="236039"/>
                  <a:pt x="163147" y="247619"/>
                </a:cubicBezTo>
                <a:cubicBezTo>
                  <a:pt x="154822" y="259198"/>
                  <a:pt x="145498" y="268502"/>
                  <a:pt x="135173" y="275528"/>
                </a:cubicBezTo>
                <a:cubicBezTo>
                  <a:pt x="124848" y="282555"/>
                  <a:pt x="115129" y="287008"/>
                  <a:pt x="106016" y="288886"/>
                </a:cubicBezTo>
                <a:cubicBezTo>
                  <a:pt x="96902" y="290765"/>
                  <a:pt x="96530" y="287606"/>
                  <a:pt x="104897" y="279411"/>
                </a:cubicBezTo>
                <a:cubicBezTo>
                  <a:pt x="113265" y="271215"/>
                  <a:pt x="122751" y="260930"/>
                  <a:pt x="133355" y="248554"/>
                </a:cubicBezTo>
                <a:cubicBezTo>
                  <a:pt x="143960" y="236179"/>
                  <a:pt x="152600" y="221688"/>
                  <a:pt x="159275" y="205082"/>
                </a:cubicBezTo>
                <a:cubicBezTo>
                  <a:pt x="162613" y="196779"/>
                  <a:pt x="164928" y="190285"/>
                  <a:pt x="166220" y="185599"/>
                </a:cubicBezTo>
                <a:lnTo>
                  <a:pt x="167006" y="181795"/>
                </a:lnTo>
                <a:lnTo>
                  <a:pt x="165623" y="184218"/>
                </a:lnTo>
                <a:cubicBezTo>
                  <a:pt x="161648" y="189265"/>
                  <a:pt x="158162" y="187702"/>
                  <a:pt x="155167" y="179528"/>
                </a:cubicBezTo>
                <a:cubicBezTo>
                  <a:pt x="151173" y="168629"/>
                  <a:pt x="147634" y="157670"/>
                  <a:pt x="144551" y="146649"/>
                </a:cubicBezTo>
                <a:cubicBezTo>
                  <a:pt x="141468" y="135629"/>
                  <a:pt x="137848" y="126204"/>
                  <a:pt x="133689" y="118374"/>
                </a:cubicBezTo>
                <a:cubicBezTo>
                  <a:pt x="129530" y="110544"/>
                  <a:pt x="132599" y="107303"/>
                  <a:pt x="142895" y="108651"/>
                </a:cubicBezTo>
                <a:cubicBezTo>
                  <a:pt x="153191" y="109999"/>
                  <a:pt x="167463" y="108716"/>
                  <a:pt x="185712" y="104801"/>
                </a:cubicBezTo>
                <a:cubicBezTo>
                  <a:pt x="203959" y="100886"/>
                  <a:pt x="216123" y="96838"/>
                  <a:pt x="222204" y="92658"/>
                </a:cubicBezTo>
                <a:cubicBezTo>
                  <a:pt x="223724" y="91613"/>
                  <a:pt x="225435" y="90957"/>
                  <a:pt x="227339" y="90688"/>
                </a:cubicBezTo>
                <a:close/>
                <a:moveTo>
                  <a:pt x="1663934" y="77596"/>
                </a:moveTo>
                <a:cubicBezTo>
                  <a:pt x="1665278" y="77323"/>
                  <a:pt x="1667034" y="77364"/>
                  <a:pt x="1669203" y="77719"/>
                </a:cubicBezTo>
                <a:cubicBezTo>
                  <a:pt x="1677879" y="79139"/>
                  <a:pt x="1685515" y="81735"/>
                  <a:pt x="1692112" y="85506"/>
                </a:cubicBezTo>
                <a:cubicBezTo>
                  <a:pt x="1700658" y="90023"/>
                  <a:pt x="1703569" y="95749"/>
                  <a:pt x="1700845" y="102682"/>
                </a:cubicBezTo>
                <a:cubicBezTo>
                  <a:pt x="1698120" y="109616"/>
                  <a:pt x="1696539" y="124630"/>
                  <a:pt x="1696102" y="147725"/>
                </a:cubicBezTo>
                <a:cubicBezTo>
                  <a:pt x="1695664" y="170820"/>
                  <a:pt x="1695460" y="185493"/>
                  <a:pt x="1695489" y="191746"/>
                </a:cubicBezTo>
                <a:cubicBezTo>
                  <a:pt x="1695489" y="195288"/>
                  <a:pt x="1698281" y="194348"/>
                  <a:pt x="1703867" y="188928"/>
                </a:cubicBezTo>
                <a:cubicBezTo>
                  <a:pt x="1709452" y="183507"/>
                  <a:pt x="1721929" y="172261"/>
                  <a:pt x="1741295" y="155189"/>
                </a:cubicBezTo>
                <a:cubicBezTo>
                  <a:pt x="1760661" y="138117"/>
                  <a:pt x="1772266" y="130918"/>
                  <a:pt x="1776109" y="133592"/>
                </a:cubicBezTo>
                <a:cubicBezTo>
                  <a:pt x="1779953" y="136267"/>
                  <a:pt x="1775037" y="145434"/>
                  <a:pt x="1761364" y="161093"/>
                </a:cubicBezTo>
                <a:cubicBezTo>
                  <a:pt x="1747691" y="176753"/>
                  <a:pt x="1734695" y="190964"/>
                  <a:pt x="1722377" y="203727"/>
                </a:cubicBezTo>
                <a:cubicBezTo>
                  <a:pt x="1710058" y="216490"/>
                  <a:pt x="1700390" y="228718"/>
                  <a:pt x="1693370" y="240413"/>
                </a:cubicBezTo>
                <a:cubicBezTo>
                  <a:pt x="1686350" y="252107"/>
                  <a:pt x="1680281" y="257954"/>
                  <a:pt x="1675161" y="257954"/>
                </a:cubicBezTo>
                <a:cubicBezTo>
                  <a:pt x="1670042" y="257954"/>
                  <a:pt x="1665148" y="254165"/>
                  <a:pt x="1660481" y="246586"/>
                </a:cubicBezTo>
                <a:cubicBezTo>
                  <a:pt x="1655813" y="239007"/>
                  <a:pt x="1655748" y="231891"/>
                  <a:pt x="1660287" y="225237"/>
                </a:cubicBezTo>
                <a:cubicBezTo>
                  <a:pt x="1664826" y="218583"/>
                  <a:pt x="1668425" y="208853"/>
                  <a:pt x="1671085" y="196048"/>
                </a:cubicBezTo>
                <a:cubicBezTo>
                  <a:pt x="1673745" y="183242"/>
                  <a:pt x="1674190" y="164273"/>
                  <a:pt x="1672419" y="139142"/>
                </a:cubicBezTo>
                <a:cubicBezTo>
                  <a:pt x="1670648" y="114011"/>
                  <a:pt x="1667500" y="97136"/>
                  <a:pt x="1662976" y="88518"/>
                </a:cubicBezTo>
                <a:cubicBezTo>
                  <a:pt x="1659583" y="82054"/>
                  <a:pt x="1659902" y="78413"/>
                  <a:pt x="1663934" y="77596"/>
                </a:cubicBezTo>
                <a:close/>
                <a:moveTo>
                  <a:pt x="4296607" y="72533"/>
                </a:moveTo>
                <a:cubicBezTo>
                  <a:pt x="4298152" y="72380"/>
                  <a:pt x="4300124" y="72539"/>
                  <a:pt x="4302523" y="73009"/>
                </a:cubicBezTo>
                <a:cubicBezTo>
                  <a:pt x="4312116" y="74887"/>
                  <a:pt x="4319792" y="77483"/>
                  <a:pt x="4325550" y="80795"/>
                </a:cubicBezTo>
                <a:cubicBezTo>
                  <a:pt x="4331307" y="84108"/>
                  <a:pt x="4333039" y="88123"/>
                  <a:pt x="4330744" y="92841"/>
                </a:cubicBezTo>
                <a:cubicBezTo>
                  <a:pt x="4328450" y="97559"/>
                  <a:pt x="4326865" y="103621"/>
                  <a:pt x="4325990" y="111028"/>
                </a:cubicBezTo>
                <a:cubicBezTo>
                  <a:pt x="4325116" y="118435"/>
                  <a:pt x="4324015" y="126960"/>
                  <a:pt x="4322689" y="136604"/>
                </a:cubicBezTo>
                <a:cubicBezTo>
                  <a:pt x="4321362" y="146248"/>
                  <a:pt x="4318899" y="160635"/>
                  <a:pt x="4315300" y="179764"/>
                </a:cubicBezTo>
                <a:cubicBezTo>
                  <a:pt x="4329697" y="187193"/>
                  <a:pt x="4336197" y="192606"/>
                  <a:pt x="4334799" y="196005"/>
                </a:cubicBezTo>
                <a:cubicBezTo>
                  <a:pt x="4333401" y="199403"/>
                  <a:pt x="4331827" y="209811"/>
                  <a:pt x="4330077" y="227227"/>
                </a:cubicBezTo>
                <a:cubicBezTo>
                  <a:pt x="4328328" y="244643"/>
                  <a:pt x="4329446" y="256140"/>
                  <a:pt x="4333433" y="261719"/>
                </a:cubicBezTo>
                <a:cubicBezTo>
                  <a:pt x="4337420" y="267297"/>
                  <a:pt x="4347103" y="270298"/>
                  <a:pt x="4362483" y="270721"/>
                </a:cubicBezTo>
                <a:cubicBezTo>
                  <a:pt x="4377863" y="271144"/>
                  <a:pt x="4388948" y="269756"/>
                  <a:pt x="4395738" y="266558"/>
                </a:cubicBezTo>
                <a:cubicBezTo>
                  <a:pt x="4402528" y="263361"/>
                  <a:pt x="4407224" y="257424"/>
                  <a:pt x="4409827" y="248748"/>
                </a:cubicBezTo>
                <a:cubicBezTo>
                  <a:pt x="4412430" y="240072"/>
                  <a:pt x="4416054" y="229962"/>
                  <a:pt x="4420700" y="218418"/>
                </a:cubicBezTo>
                <a:cubicBezTo>
                  <a:pt x="4425347" y="206874"/>
                  <a:pt x="4428050" y="209811"/>
                  <a:pt x="4428810" y="227227"/>
                </a:cubicBezTo>
                <a:cubicBezTo>
                  <a:pt x="4429570" y="244643"/>
                  <a:pt x="4431538" y="256821"/>
                  <a:pt x="4434715" y="263762"/>
                </a:cubicBezTo>
                <a:cubicBezTo>
                  <a:pt x="4437891" y="270703"/>
                  <a:pt x="4435464" y="277296"/>
                  <a:pt x="4427433" y="283541"/>
                </a:cubicBezTo>
                <a:cubicBezTo>
                  <a:pt x="4419402" y="289786"/>
                  <a:pt x="4406486" y="294059"/>
                  <a:pt x="4388683" y="296361"/>
                </a:cubicBezTo>
                <a:cubicBezTo>
                  <a:pt x="4370879" y="298663"/>
                  <a:pt x="4354298" y="297433"/>
                  <a:pt x="4338940" y="292672"/>
                </a:cubicBezTo>
                <a:cubicBezTo>
                  <a:pt x="4323581" y="287911"/>
                  <a:pt x="4314425" y="280572"/>
                  <a:pt x="4311471" y="270656"/>
                </a:cubicBezTo>
                <a:cubicBezTo>
                  <a:pt x="4308517" y="260740"/>
                  <a:pt x="4307714" y="245794"/>
                  <a:pt x="4309062" y="225818"/>
                </a:cubicBezTo>
                <a:cubicBezTo>
                  <a:pt x="4310410" y="205842"/>
                  <a:pt x="4310962" y="195410"/>
                  <a:pt x="4310718" y="194520"/>
                </a:cubicBezTo>
                <a:cubicBezTo>
                  <a:pt x="4304308" y="211428"/>
                  <a:pt x="4292979" y="226843"/>
                  <a:pt x="4276732" y="240768"/>
                </a:cubicBezTo>
                <a:cubicBezTo>
                  <a:pt x="4260484" y="254692"/>
                  <a:pt x="4243025" y="264189"/>
                  <a:pt x="4224354" y="269258"/>
                </a:cubicBezTo>
                <a:cubicBezTo>
                  <a:pt x="4205683" y="274327"/>
                  <a:pt x="4205931" y="270050"/>
                  <a:pt x="4225097" y="256427"/>
                </a:cubicBezTo>
                <a:cubicBezTo>
                  <a:pt x="4244262" y="242804"/>
                  <a:pt x="4259803" y="227833"/>
                  <a:pt x="4271720" y="211514"/>
                </a:cubicBezTo>
                <a:cubicBezTo>
                  <a:pt x="4283637" y="195194"/>
                  <a:pt x="4291151" y="178581"/>
                  <a:pt x="4294263" y="161674"/>
                </a:cubicBezTo>
                <a:cubicBezTo>
                  <a:pt x="4297374" y="144767"/>
                  <a:pt x="4299157" y="129330"/>
                  <a:pt x="4299608" y="115362"/>
                </a:cubicBezTo>
                <a:cubicBezTo>
                  <a:pt x="4300060" y="101395"/>
                  <a:pt x="4298260" y="90375"/>
                  <a:pt x="4294209" y="82301"/>
                </a:cubicBezTo>
                <a:cubicBezTo>
                  <a:pt x="4291171" y="76246"/>
                  <a:pt x="4291970" y="72990"/>
                  <a:pt x="4296607" y="72533"/>
                </a:cubicBezTo>
                <a:close/>
                <a:moveTo>
                  <a:pt x="2388103" y="68134"/>
                </a:moveTo>
                <a:cubicBezTo>
                  <a:pt x="2390776" y="67770"/>
                  <a:pt x="2393881" y="68076"/>
                  <a:pt x="2397420" y="69051"/>
                </a:cubicBezTo>
                <a:cubicBezTo>
                  <a:pt x="2404497" y="71001"/>
                  <a:pt x="2411039" y="74643"/>
                  <a:pt x="2417048" y="79978"/>
                </a:cubicBezTo>
                <a:cubicBezTo>
                  <a:pt x="2423057" y="85313"/>
                  <a:pt x="2423093" y="91626"/>
                  <a:pt x="2417156" y="98918"/>
                </a:cubicBezTo>
                <a:cubicBezTo>
                  <a:pt x="2411219" y="106210"/>
                  <a:pt x="2406537" y="119908"/>
                  <a:pt x="2403109" y="140013"/>
                </a:cubicBezTo>
                <a:cubicBezTo>
                  <a:pt x="2410308" y="149994"/>
                  <a:pt x="2410211" y="156164"/>
                  <a:pt x="2402819" y="158523"/>
                </a:cubicBezTo>
                <a:cubicBezTo>
                  <a:pt x="2395427" y="160882"/>
                  <a:pt x="2382388" y="164090"/>
                  <a:pt x="2363703" y="168149"/>
                </a:cubicBezTo>
                <a:cubicBezTo>
                  <a:pt x="2362813" y="180410"/>
                  <a:pt x="2360057" y="187196"/>
                  <a:pt x="2355432" y="188508"/>
                </a:cubicBezTo>
                <a:cubicBezTo>
                  <a:pt x="2350807" y="189820"/>
                  <a:pt x="2347695" y="186228"/>
                  <a:pt x="2346096" y="177732"/>
                </a:cubicBezTo>
                <a:cubicBezTo>
                  <a:pt x="2344497" y="169235"/>
                  <a:pt x="2342343" y="154820"/>
                  <a:pt x="2339632" y="134485"/>
                </a:cubicBezTo>
                <a:cubicBezTo>
                  <a:pt x="2336922" y="114151"/>
                  <a:pt x="2333527" y="99699"/>
                  <a:pt x="2329447" y="91131"/>
                </a:cubicBezTo>
                <a:cubicBezTo>
                  <a:pt x="2325368" y="82563"/>
                  <a:pt x="2326737" y="78759"/>
                  <a:pt x="2333556" y="79720"/>
                </a:cubicBezTo>
                <a:cubicBezTo>
                  <a:pt x="2340375" y="80681"/>
                  <a:pt x="2344989" y="81580"/>
                  <a:pt x="2347398" y="82419"/>
                </a:cubicBezTo>
                <a:cubicBezTo>
                  <a:pt x="2349807" y="83258"/>
                  <a:pt x="2353521" y="83283"/>
                  <a:pt x="2358540" y="82495"/>
                </a:cubicBezTo>
                <a:cubicBezTo>
                  <a:pt x="2363559" y="81706"/>
                  <a:pt x="2367718" y="80483"/>
                  <a:pt x="2371016" y="78827"/>
                </a:cubicBezTo>
                <a:cubicBezTo>
                  <a:pt x="2374314" y="77171"/>
                  <a:pt x="2377770" y="74640"/>
                  <a:pt x="2381384" y="71234"/>
                </a:cubicBezTo>
                <a:cubicBezTo>
                  <a:pt x="2383191" y="69531"/>
                  <a:pt x="2385431" y="68498"/>
                  <a:pt x="2388103" y="68134"/>
                </a:cubicBezTo>
                <a:close/>
                <a:moveTo>
                  <a:pt x="4565916" y="62969"/>
                </a:moveTo>
                <a:cubicBezTo>
                  <a:pt x="4569208" y="63187"/>
                  <a:pt x="4573990" y="65502"/>
                  <a:pt x="4580264" y="69911"/>
                </a:cubicBezTo>
                <a:cubicBezTo>
                  <a:pt x="4590876" y="78730"/>
                  <a:pt x="4593930" y="84893"/>
                  <a:pt x="4589427" y="88399"/>
                </a:cubicBezTo>
                <a:cubicBezTo>
                  <a:pt x="4584924" y="91905"/>
                  <a:pt x="4579977" y="95501"/>
                  <a:pt x="4574585" y="99187"/>
                </a:cubicBezTo>
                <a:cubicBezTo>
                  <a:pt x="4581827" y="98742"/>
                  <a:pt x="4588126" y="97172"/>
                  <a:pt x="4593482" y="94476"/>
                </a:cubicBezTo>
                <a:cubicBezTo>
                  <a:pt x="4598838" y="91780"/>
                  <a:pt x="4603606" y="91730"/>
                  <a:pt x="4607787" y="94325"/>
                </a:cubicBezTo>
                <a:cubicBezTo>
                  <a:pt x="4611967" y="96921"/>
                  <a:pt x="4616028" y="100610"/>
                  <a:pt x="4619972" y="105392"/>
                </a:cubicBezTo>
                <a:cubicBezTo>
                  <a:pt x="4623916" y="110175"/>
                  <a:pt x="4623414" y="113724"/>
                  <a:pt x="4618466" y="116040"/>
                </a:cubicBezTo>
                <a:cubicBezTo>
                  <a:pt x="4613519" y="118356"/>
                  <a:pt x="4604589" y="129749"/>
                  <a:pt x="4591675" y="150220"/>
                </a:cubicBezTo>
                <a:cubicBezTo>
                  <a:pt x="4578762" y="170691"/>
                  <a:pt x="4563608" y="189168"/>
                  <a:pt x="4546213" y="205652"/>
                </a:cubicBezTo>
                <a:cubicBezTo>
                  <a:pt x="4528818" y="222136"/>
                  <a:pt x="4510499" y="233852"/>
                  <a:pt x="4491254" y="240800"/>
                </a:cubicBezTo>
                <a:cubicBezTo>
                  <a:pt x="4472010" y="247748"/>
                  <a:pt x="4471963" y="243295"/>
                  <a:pt x="4491115" y="227442"/>
                </a:cubicBezTo>
                <a:cubicBezTo>
                  <a:pt x="4500690" y="219515"/>
                  <a:pt x="4509879" y="211285"/>
                  <a:pt x="4518683" y="202751"/>
                </a:cubicBezTo>
                <a:lnTo>
                  <a:pt x="4538333" y="182117"/>
                </a:lnTo>
                <a:lnTo>
                  <a:pt x="4536474" y="182198"/>
                </a:lnTo>
                <a:cubicBezTo>
                  <a:pt x="4532979" y="181178"/>
                  <a:pt x="4528689" y="177850"/>
                  <a:pt x="4523606" y="172214"/>
                </a:cubicBezTo>
                <a:cubicBezTo>
                  <a:pt x="4519691" y="164384"/>
                  <a:pt x="4517733" y="158297"/>
                  <a:pt x="4517733" y="153952"/>
                </a:cubicBezTo>
                <a:cubicBezTo>
                  <a:pt x="4517733" y="147599"/>
                  <a:pt x="4521652" y="145925"/>
                  <a:pt x="4529489" y="148929"/>
                </a:cubicBezTo>
                <a:cubicBezTo>
                  <a:pt x="4537326" y="151934"/>
                  <a:pt x="4542753" y="155788"/>
                  <a:pt x="4545772" y="160491"/>
                </a:cubicBezTo>
                <a:cubicBezTo>
                  <a:pt x="4547282" y="162843"/>
                  <a:pt x="4547937" y="165506"/>
                  <a:pt x="4547738" y="168479"/>
                </a:cubicBezTo>
                <a:lnTo>
                  <a:pt x="4546086" y="173631"/>
                </a:lnTo>
                <a:lnTo>
                  <a:pt x="4564153" y="151769"/>
                </a:lnTo>
                <a:lnTo>
                  <a:pt x="4564357" y="151464"/>
                </a:lnTo>
                <a:lnTo>
                  <a:pt x="4563540" y="151680"/>
                </a:lnTo>
                <a:cubicBezTo>
                  <a:pt x="4561338" y="151614"/>
                  <a:pt x="4558897" y="150317"/>
                  <a:pt x="4556215" y="147789"/>
                </a:cubicBezTo>
                <a:cubicBezTo>
                  <a:pt x="4550852" y="142734"/>
                  <a:pt x="4547002" y="137618"/>
                  <a:pt x="4544664" y="132442"/>
                </a:cubicBezTo>
                <a:cubicBezTo>
                  <a:pt x="4513216" y="150439"/>
                  <a:pt x="4504981" y="151131"/>
                  <a:pt x="4519960" y="134517"/>
                </a:cubicBezTo>
                <a:cubicBezTo>
                  <a:pt x="4534938" y="117904"/>
                  <a:pt x="4545288" y="104751"/>
                  <a:pt x="4551010" y="95057"/>
                </a:cubicBezTo>
                <a:cubicBezTo>
                  <a:pt x="4556732" y="85363"/>
                  <a:pt x="4559901" y="76543"/>
                  <a:pt x="4560517" y="68599"/>
                </a:cubicBezTo>
                <a:cubicBezTo>
                  <a:pt x="4560826" y="64627"/>
                  <a:pt x="4562625" y="62750"/>
                  <a:pt x="4565916" y="62969"/>
                </a:cubicBezTo>
                <a:close/>
                <a:moveTo>
                  <a:pt x="1748254" y="61482"/>
                </a:moveTo>
                <a:cubicBezTo>
                  <a:pt x="1751423" y="60365"/>
                  <a:pt x="1756937" y="60396"/>
                  <a:pt x="1764795" y="61576"/>
                </a:cubicBezTo>
                <a:cubicBezTo>
                  <a:pt x="1780512" y="63935"/>
                  <a:pt x="1791339" y="68599"/>
                  <a:pt x="1797276" y="75568"/>
                </a:cubicBezTo>
                <a:cubicBezTo>
                  <a:pt x="1803212" y="82538"/>
                  <a:pt x="1805313" y="90834"/>
                  <a:pt x="1803578" y="100456"/>
                </a:cubicBezTo>
                <a:cubicBezTo>
                  <a:pt x="1801843" y="110078"/>
                  <a:pt x="1796171" y="112010"/>
                  <a:pt x="1786563" y="106253"/>
                </a:cubicBezTo>
                <a:cubicBezTo>
                  <a:pt x="1776955" y="100495"/>
                  <a:pt x="1768595" y="94505"/>
                  <a:pt x="1761482" y="88281"/>
                </a:cubicBezTo>
                <a:cubicBezTo>
                  <a:pt x="1754054" y="81770"/>
                  <a:pt x="1748820" y="75102"/>
                  <a:pt x="1745780" y="68276"/>
                </a:cubicBezTo>
                <a:cubicBezTo>
                  <a:pt x="1744260" y="64863"/>
                  <a:pt x="1745084" y="62599"/>
                  <a:pt x="1748254" y="61482"/>
                </a:cubicBezTo>
                <a:close/>
                <a:moveTo>
                  <a:pt x="4209964" y="53308"/>
                </a:moveTo>
                <a:cubicBezTo>
                  <a:pt x="4212423" y="53188"/>
                  <a:pt x="4215169" y="53743"/>
                  <a:pt x="4218202" y="54972"/>
                </a:cubicBezTo>
                <a:cubicBezTo>
                  <a:pt x="4224268" y="57432"/>
                  <a:pt x="4230270" y="61081"/>
                  <a:pt x="4236206" y="65921"/>
                </a:cubicBezTo>
                <a:cubicBezTo>
                  <a:pt x="4242143" y="70761"/>
                  <a:pt x="4242552" y="75995"/>
                  <a:pt x="4237432" y="81624"/>
                </a:cubicBezTo>
                <a:cubicBezTo>
                  <a:pt x="4232313" y="87252"/>
                  <a:pt x="4227319" y="98470"/>
                  <a:pt x="4222451" y="115276"/>
                </a:cubicBezTo>
                <a:cubicBezTo>
                  <a:pt x="4217582" y="132083"/>
                  <a:pt x="4212538" y="146237"/>
                  <a:pt x="4207318" y="157738"/>
                </a:cubicBezTo>
                <a:cubicBezTo>
                  <a:pt x="4213255" y="163373"/>
                  <a:pt x="4219238" y="171146"/>
                  <a:pt x="4225269" y="181055"/>
                </a:cubicBezTo>
                <a:cubicBezTo>
                  <a:pt x="4231299" y="190964"/>
                  <a:pt x="4231951" y="200636"/>
                  <a:pt x="4227226" y="210072"/>
                </a:cubicBezTo>
                <a:cubicBezTo>
                  <a:pt x="4222501" y="219508"/>
                  <a:pt x="4215671" y="219250"/>
                  <a:pt x="4206737" y="209298"/>
                </a:cubicBezTo>
                <a:lnTo>
                  <a:pt x="4192153" y="183722"/>
                </a:lnTo>
                <a:cubicBezTo>
                  <a:pt x="4183563" y="197231"/>
                  <a:pt x="4174235" y="209018"/>
                  <a:pt x="4164168" y="219085"/>
                </a:cubicBezTo>
                <a:cubicBezTo>
                  <a:pt x="4154102" y="229152"/>
                  <a:pt x="4141876" y="237699"/>
                  <a:pt x="4127493" y="244725"/>
                </a:cubicBezTo>
                <a:cubicBezTo>
                  <a:pt x="4113110" y="251752"/>
                  <a:pt x="4110977" y="249612"/>
                  <a:pt x="4121094" y="238305"/>
                </a:cubicBezTo>
                <a:cubicBezTo>
                  <a:pt x="4131211" y="226997"/>
                  <a:pt x="4141594" y="214471"/>
                  <a:pt x="4152241" y="200726"/>
                </a:cubicBezTo>
                <a:cubicBezTo>
                  <a:pt x="4162889" y="186981"/>
                  <a:pt x="4170844" y="174795"/>
                  <a:pt x="4176107" y="164169"/>
                </a:cubicBezTo>
                <a:cubicBezTo>
                  <a:pt x="4161709" y="146172"/>
                  <a:pt x="4152485" y="133657"/>
                  <a:pt x="4148434" y="126623"/>
                </a:cubicBezTo>
                <a:cubicBezTo>
                  <a:pt x="4144382" y="119589"/>
                  <a:pt x="4147279" y="117976"/>
                  <a:pt x="4157124" y="121783"/>
                </a:cubicBezTo>
                <a:cubicBezTo>
                  <a:pt x="4166968" y="125591"/>
                  <a:pt x="4177196" y="132234"/>
                  <a:pt x="4187808" y="141713"/>
                </a:cubicBezTo>
                <a:cubicBezTo>
                  <a:pt x="4191737" y="131588"/>
                  <a:pt x="4195269" y="119220"/>
                  <a:pt x="4198402" y="104607"/>
                </a:cubicBezTo>
                <a:cubicBezTo>
                  <a:pt x="4201535" y="89995"/>
                  <a:pt x="4202231" y="82430"/>
                  <a:pt x="4200489" y="81914"/>
                </a:cubicBezTo>
                <a:cubicBezTo>
                  <a:pt x="4198746" y="81398"/>
                  <a:pt x="4194706" y="82168"/>
                  <a:pt x="4188367" y="84226"/>
                </a:cubicBezTo>
                <a:cubicBezTo>
                  <a:pt x="4182029" y="86284"/>
                  <a:pt x="4175185" y="88310"/>
                  <a:pt x="4167836" y="90303"/>
                </a:cubicBezTo>
                <a:cubicBezTo>
                  <a:pt x="4160487" y="92296"/>
                  <a:pt x="4152603" y="90554"/>
                  <a:pt x="4144185" y="85076"/>
                </a:cubicBezTo>
                <a:cubicBezTo>
                  <a:pt x="4135767" y="79598"/>
                  <a:pt x="4136531" y="76221"/>
                  <a:pt x="4146476" y="74945"/>
                </a:cubicBezTo>
                <a:cubicBezTo>
                  <a:pt x="4156421" y="73668"/>
                  <a:pt x="4165567" y="71714"/>
                  <a:pt x="4173913" y="69083"/>
                </a:cubicBezTo>
                <a:cubicBezTo>
                  <a:pt x="4182259" y="66452"/>
                  <a:pt x="4188324" y="64297"/>
                  <a:pt x="4192110" y="62619"/>
                </a:cubicBezTo>
                <a:cubicBezTo>
                  <a:pt x="4195896" y="60941"/>
                  <a:pt x="4199675" y="58633"/>
                  <a:pt x="4203446" y="55693"/>
                </a:cubicBezTo>
                <a:cubicBezTo>
                  <a:pt x="4205332" y="54223"/>
                  <a:pt x="4207504" y="53428"/>
                  <a:pt x="4209964" y="53308"/>
                </a:cubicBezTo>
                <a:close/>
                <a:moveTo>
                  <a:pt x="3876257" y="51455"/>
                </a:moveTo>
                <a:cubicBezTo>
                  <a:pt x="3870621" y="52316"/>
                  <a:pt x="3862124" y="53104"/>
                  <a:pt x="3850767" y="53821"/>
                </a:cubicBezTo>
                <a:cubicBezTo>
                  <a:pt x="3853377" y="62555"/>
                  <a:pt x="3856252" y="72958"/>
                  <a:pt x="3859393" y="85033"/>
                </a:cubicBezTo>
                <a:cubicBezTo>
                  <a:pt x="3871123" y="83298"/>
                  <a:pt x="3880344" y="82179"/>
                  <a:pt x="3887055" y="81677"/>
                </a:cubicBezTo>
                <a:cubicBezTo>
                  <a:pt x="3879856" y="74106"/>
                  <a:pt x="3876257" y="64032"/>
                  <a:pt x="3876257" y="51455"/>
                </a:cubicBezTo>
                <a:close/>
                <a:moveTo>
                  <a:pt x="852477" y="47479"/>
                </a:moveTo>
                <a:cubicBezTo>
                  <a:pt x="854819" y="47376"/>
                  <a:pt x="857865" y="47784"/>
                  <a:pt x="861615" y="48702"/>
                </a:cubicBezTo>
                <a:cubicBezTo>
                  <a:pt x="875511" y="50667"/>
                  <a:pt x="884710" y="54954"/>
                  <a:pt x="889213" y="61565"/>
                </a:cubicBezTo>
                <a:cubicBezTo>
                  <a:pt x="893716" y="68176"/>
                  <a:pt x="894530" y="76016"/>
                  <a:pt x="891654" y="85087"/>
                </a:cubicBezTo>
                <a:cubicBezTo>
                  <a:pt x="888779" y="94157"/>
                  <a:pt x="883068" y="95767"/>
                  <a:pt x="874521" y="89916"/>
                </a:cubicBezTo>
                <a:cubicBezTo>
                  <a:pt x="865974" y="84065"/>
                  <a:pt x="857937" y="74815"/>
                  <a:pt x="850408" y="62167"/>
                </a:cubicBezTo>
                <a:cubicBezTo>
                  <a:pt x="844762" y="52681"/>
                  <a:pt x="845451" y="47785"/>
                  <a:pt x="852477" y="47479"/>
                </a:cubicBezTo>
                <a:close/>
                <a:moveTo>
                  <a:pt x="138102" y="47479"/>
                </a:moveTo>
                <a:cubicBezTo>
                  <a:pt x="140444" y="47376"/>
                  <a:pt x="143490" y="47784"/>
                  <a:pt x="147240" y="48702"/>
                </a:cubicBezTo>
                <a:cubicBezTo>
                  <a:pt x="161136" y="50667"/>
                  <a:pt x="170335" y="54954"/>
                  <a:pt x="174838" y="61565"/>
                </a:cubicBezTo>
                <a:cubicBezTo>
                  <a:pt x="179341" y="68176"/>
                  <a:pt x="180154" y="76016"/>
                  <a:pt x="177279" y="85087"/>
                </a:cubicBezTo>
                <a:cubicBezTo>
                  <a:pt x="174404" y="94157"/>
                  <a:pt x="168693" y="95767"/>
                  <a:pt x="160146" y="89916"/>
                </a:cubicBezTo>
                <a:cubicBezTo>
                  <a:pt x="151600" y="84065"/>
                  <a:pt x="143562" y="74815"/>
                  <a:pt x="136033" y="62167"/>
                </a:cubicBezTo>
                <a:cubicBezTo>
                  <a:pt x="130387" y="52681"/>
                  <a:pt x="131076" y="47785"/>
                  <a:pt x="138102" y="47479"/>
                </a:cubicBezTo>
                <a:close/>
                <a:moveTo>
                  <a:pt x="3924354" y="44701"/>
                </a:moveTo>
                <a:cubicBezTo>
                  <a:pt x="3913556" y="47383"/>
                  <a:pt x="3902076" y="49010"/>
                  <a:pt x="3889916" y="49584"/>
                </a:cubicBezTo>
                <a:cubicBezTo>
                  <a:pt x="3899811" y="56682"/>
                  <a:pt x="3903410" y="66247"/>
                  <a:pt x="3900714" y="78279"/>
                </a:cubicBezTo>
                <a:cubicBezTo>
                  <a:pt x="3906364" y="77461"/>
                  <a:pt x="3912702" y="76701"/>
                  <a:pt x="3919729" y="75999"/>
                </a:cubicBezTo>
                <a:cubicBezTo>
                  <a:pt x="3921364" y="63652"/>
                  <a:pt x="3922400" y="55302"/>
                  <a:pt x="3922837" y="50950"/>
                </a:cubicBezTo>
                <a:cubicBezTo>
                  <a:pt x="3923275" y="46598"/>
                  <a:pt x="3923780" y="44515"/>
                  <a:pt x="3924354" y="44701"/>
                </a:cubicBezTo>
                <a:close/>
                <a:moveTo>
                  <a:pt x="1858731" y="40507"/>
                </a:moveTo>
                <a:cubicBezTo>
                  <a:pt x="1863205" y="40507"/>
                  <a:pt x="1870411" y="43260"/>
                  <a:pt x="1880348" y="48767"/>
                </a:cubicBezTo>
                <a:cubicBezTo>
                  <a:pt x="1890286" y="54273"/>
                  <a:pt x="1895004" y="58995"/>
                  <a:pt x="1894502" y="62931"/>
                </a:cubicBezTo>
                <a:cubicBezTo>
                  <a:pt x="1894000" y="66867"/>
                  <a:pt x="1892391" y="71553"/>
                  <a:pt x="1889673" y="76988"/>
                </a:cubicBezTo>
                <a:cubicBezTo>
                  <a:pt x="1886956" y="82423"/>
                  <a:pt x="1882435" y="97548"/>
                  <a:pt x="1876111" y="122364"/>
                </a:cubicBezTo>
                <a:cubicBezTo>
                  <a:pt x="1869787" y="147180"/>
                  <a:pt x="1860423" y="169210"/>
                  <a:pt x="1848018" y="188454"/>
                </a:cubicBezTo>
                <a:cubicBezTo>
                  <a:pt x="1874175" y="202895"/>
                  <a:pt x="1891713" y="213873"/>
                  <a:pt x="1900633" y="221387"/>
                </a:cubicBezTo>
                <a:cubicBezTo>
                  <a:pt x="1909552" y="228901"/>
                  <a:pt x="1914711" y="237462"/>
                  <a:pt x="1916109" y="247070"/>
                </a:cubicBezTo>
                <a:cubicBezTo>
                  <a:pt x="1917507" y="256678"/>
                  <a:pt x="1915995" y="264719"/>
                  <a:pt x="1911571" y="271194"/>
                </a:cubicBezTo>
                <a:cubicBezTo>
                  <a:pt x="1907147" y="277669"/>
                  <a:pt x="1901163" y="276116"/>
                  <a:pt x="1893620" y="266537"/>
                </a:cubicBezTo>
                <a:cubicBezTo>
                  <a:pt x="1886077" y="256958"/>
                  <a:pt x="1879420" y="247956"/>
                  <a:pt x="1873648" y="239531"/>
                </a:cubicBezTo>
                <a:cubicBezTo>
                  <a:pt x="1867876" y="231106"/>
                  <a:pt x="1857175" y="217450"/>
                  <a:pt x="1841544" y="198564"/>
                </a:cubicBezTo>
                <a:cubicBezTo>
                  <a:pt x="1825339" y="222914"/>
                  <a:pt x="1808680" y="241341"/>
                  <a:pt x="1791565" y="253846"/>
                </a:cubicBezTo>
                <a:cubicBezTo>
                  <a:pt x="1774449" y="266351"/>
                  <a:pt x="1758406" y="274213"/>
                  <a:pt x="1743435" y="277432"/>
                </a:cubicBezTo>
                <a:cubicBezTo>
                  <a:pt x="1728464" y="280651"/>
                  <a:pt x="1721244" y="280454"/>
                  <a:pt x="1721774" y="276840"/>
                </a:cubicBezTo>
                <a:cubicBezTo>
                  <a:pt x="1722305" y="273227"/>
                  <a:pt x="1730569" y="266845"/>
                  <a:pt x="1746565" y="257696"/>
                </a:cubicBezTo>
                <a:cubicBezTo>
                  <a:pt x="1762561" y="248547"/>
                  <a:pt x="1778985" y="234440"/>
                  <a:pt x="1795834" y="215375"/>
                </a:cubicBezTo>
                <a:cubicBezTo>
                  <a:pt x="1812684" y="196309"/>
                  <a:pt x="1825791" y="176086"/>
                  <a:pt x="1835155" y="154705"/>
                </a:cubicBezTo>
                <a:cubicBezTo>
                  <a:pt x="1844519" y="133324"/>
                  <a:pt x="1850775" y="113516"/>
                  <a:pt x="1853923" y="95283"/>
                </a:cubicBezTo>
                <a:cubicBezTo>
                  <a:pt x="1857071" y="77049"/>
                  <a:pt x="1857296" y="63361"/>
                  <a:pt x="1854601" y="54219"/>
                </a:cubicBezTo>
                <a:cubicBezTo>
                  <a:pt x="1851905" y="45077"/>
                  <a:pt x="1853281" y="40507"/>
                  <a:pt x="1858731" y="40507"/>
                </a:cubicBezTo>
                <a:close/>
                <a:moveTo>
                  <a:pt x="2065823" y="38329"/>
                </a:moveTo>
                <a:cubicBezTo>
                  <a:pt x="2067495" y="38323"/>
                  <a:pt x="2069558" y="38680"/>
                  <a:pt x="2072012" y="39399"/>
                </a:cubicBezTo>
                <a:cubicBezTo>
                  <a:pt x="2081828" y="42274"/>
                  <a:pt x="2090177" y="46558"/>
                  <a:pt x="2097061" y="52251"/>
                </a:cubicBezTo>
                <a:cubicBezTo>
                  <a:pt x="2103944" y="57944"/>
                  <a:pt x="2105037" y="64078"/>
                  <a:pt x="2100341" y="70653"/>
                </a:cubicBezTo>
                <a:cubicBezTo>
                  <a:pt x="2095645" y="77228"/>
                  <a:pt x="2090439" y="87998"/>
                  <a:pt x="2084724" y="102962"/>
                </a:cubicBezTo>
                <a:cubicBezTo>
                  <a:pt x="2079010" y="117926"/>
                  <a:pt x="2073514" y="133983"/>
                  <a:pt x="2068237" y="151134"/>
                </a:cubicBezTo>
                <a:cubicBezTo>
                  <a:pt x="2090163" y="158032"/>
                  <a:pt x="2104195" y="167471"/>
                  <a:pt x="2110333" y="179452"/>
                </a:cubicBezTo>
                <a:cubicBezTo>
                  <a:pt x="2116470" y="191434"/>
                  <a:pt x="2116929" y="202565"/>
                  <a:pt x="2111709" y="212847"/>
                </a:cubicBezTo>
                <a:cubicBezTo>
                  <a:pt x="2106489" y="223129"/>
                  <a:pt x="2097918" y="219695"/>
                  <a:pt x="2085994" y="202544"/>
                </a:cubicBezTo>
                <a:cubicBezTo>
                  <a:pt x="2074070" y="185393"/>
                  <a:pt x="2066107" y="171920"/>
                  <a:pt x="2062106" y="162126"/>
                </a:cubicBezTo>
                <a:cubicBezTo>
                  <a:pt x="2055094" y="182245"/>
                  <a:pt x="2045135" y="201063"/>
                  <a:pt x="2032229" y="218580"/>
                </a:cubicBezTo>
                <a:cubicBezTo>
                  <a:pt x="2019322" y="236096"/>
                  <a:pt x="2005423" y="248838"/>
                  <a:pt x="1990531" y="256804"/>
                </a:cubicBezTo>
                <a:cubicBezTo>
                  <a:pt x="1975639" y="264770"/>
                  <a:pt x="1973878" y="261367"/>
                  <a:pt x="1985250" y="246597"/>
                </a:cubicBezTo>
                <a:cubicBezTo>
                  <a:pt x="1996622" y="231826"/>
                  <a:pt x="2007650" y="214866"/>
                  <a:pt x="2018333" y="195714"/>
                </a:cubicBezTo>
                <a:cubicBezTo>
                  <a:pt x="2029016" y="176563"/>
                  <a:pt x="2037739" y="157749"/>
                  <a:pt x="2044500" y="139271"/>
                </a:cubicBezTo>
                <a:cubicBezTo>
                  <a:pt x="2051262" y="120794"/>
                  <a:pt x="2056431" y="103166"/>
                  <a:pt x="2060009" y="86388"/>
                </a:cubicBezTo>
                <a:cubicBezTo>
                  <a:pt x="2063587" y="69610"/>
                  <a:pt x="2064028" y="56865"/>
                  <a:pt x="2061332" y="48153"/>
                </a:cubicBezTo>
                <a:cubicBezTo>
                  <a:pt x="2059310" y="41620"/>
                  <a:pt x="2060807" y="38345"/>
                  <a:pt x="2065823" y="38329"/>
                </a:cubicBezTo>
                <a:close/>
                <a:moveTo>
                  <a:pt x="781167" y="36463"/>
                </a:moveTo>
                <a:cubicBezTo>
                  <a:pt x="792596" y="36463"/>
                  <a:pt x="803340" y="38485"/>
                  <a:pt x="813400" y="42529"/>
                </a:cubicBezTo>
                <a:cubicBezTo>
                  <a:pt x="823460" y="46572"/>
                  <a:pt x="827672" y="54918"/>
                  <a:pt x="826037" y="67567"/>
                </a:cubicBezTo>
                <a:cubicBezTo>
                  <a:pt x="824402" y="80215"/>
                  <a:pt x="818078" y="83674"/>
                  <a:pt x="807065" y="77945"/>
                </a:cubicBezTo>
                <a:cubicBezTo>
                  <a:pt x="796052" y="72216"/>
                  <a:pt x="785594" y="63870"/>
                  <a:pt x="775692" y="52907"/>
                </a:cubicBezTo>
                <a:cubicBezTo>
                  <a:pt x="765790" y="41944"/>
                  <a:pt x="767615" y="36463"/>
                  <a:pt x="781167" y="36463"/>
                </a:cubicBezTo>
                <a:close/>
                <a:moveTo>
                  <a:pt x="66792" y="36463"/>
                </a:moveTo>
                <a:cubicBezTo>
                  <a:pt x="78221" y="36463"/>
                  <a:pt x="88965" y="38485"/>
                  <a:pt x="99025" y="42529"/>
                </a:cubicBezTo>
                <a:cubicBezTo>
                  <a:pt x="109084" y="46572"/>
                  <a:pt x="113297" y="54918"/>
                  <a:pt x="111662" y="67567"/>
                </a:cubicBezTo>
                <a:cubicBezTo>
                  <a:pt x="110027" y="80215"/>
                  <a:pt x="103703" y="83674"/>
                  <a:pt x="92690" y="77945"/>
                </a:cubicBezTo>
                <a:cubicBezTo>
                  <a:pt x="81677" y="72216"/>
                  <a:pt x="71219" y="63870"/>
                  <a:pt x="61317" y="52907"/>
                </a:cubicBezTo>
                <a:cubicBezTo>
                  <a:pt x="51415" y="41944"/>
                  <a:pt x="53240" y="36463"/>
                  <a:pt x="66792" y="36463"/>
                </a:cubicBezTo>
                <a:close/>
                <a:moveTo>
                  <a:pt x="3978982" y="36234"/>
                </a:moveTo>
                <a:cubicBezTo>
                  <a:pt x="3977285" y="36017"/>
                  <a:pt x="3974738" y="36126"/>
                  <a:pt x="3971343" y="36559"/>
                </a:cubicBezTo>
                <a:cubicBezTo>
                  <a:pt x="3964553" y="37427"/>
                  <a:pt x="3955852" y="38442"/>
                  <a:pt x="3945240" y="39603"/>
                </a:cubicBezTo>
                <a:cubicBezTo>
                  <a:pt x="3949743" y="41855"/>
                  <a:pt x="3951242" y="44920"/>
                  <a:pt x="3949736" y="48799"/>
                </a:cubicBezTo>
                <a:cubicBezTo>
                  <a:pt x="3948230" y="52678"/>
                  <a:pt x="3946829" y="56356"/>
                  <a:pt x="3945531" y="59834"/>
                </a:cubicBezTo>
                <a:cubicBezTo>
                  <a:pt x="3944233" y="63311"/>
                  <a:pt x="3941892" y="67660"/>
                  <a:pt x="3938508" y="72880"/>
                </a:cubicBezTo>
                <a:cubicBezTo>
                  <a:pt x="3950037" y="70184"/>
                  <a:pt x="3962018" y="69732"/>
                  <a:pt x="3974451" y="71524"/>
                </a:cubicBezTo>
                <a:cubicBezTo>
                  <a:pt x="3977377" y="64168"/>
                  <a:pt x="3979288" y="57779"/>
                  <a:pt x="3980184" y="52359"/>
                </a:cubicBezTo>
                <a:cubicBezTo>
                  <a:pt x="3981080" y="46938"/>
                  <a:pt x="3981528" y="42105"/>
                  <a:pt x="3981528" y="37861"/>
                </a:cubicBezTo>
                <a:cubicBezTo>
                  <a:pt x="3981528" y="36993"/>
                  <a:pt x="3980679" y="36451"/>
                  <a:pt x="3978982" y="36234"/>
                </a:cubicBezTo>
                <a:close/>
                <a:moveTo>
                  <a:pt x="2864235" y="33728"/>
                </a:moveTo>
                <a:cubicBezTo>
                  <a:pt x="2867697" y="33608"/>
                  <a:pt x="2871743" y="34383"/>
                  <a:pt x="2876375" y="36054"/>
                </a:cubicBezTo>
                <a:cubicBezTo>
                  <a:pt x="2885639" y="39395"/>
                  <a:pt x="2893250" y="43518"/>
                  <a:pt x="2899208" y="48422"/>
                </a:cubicBezTo>
                <a:cubicBezTo>
                  <a:pt x="2905167" y="53327"/>
                  <a:pt x="2904708" y="59013"/>
                  <a:pt x="2897832" y="65480"/>
                </a:cubicBezTo>
                <a:cubicBezTo>
                  <a:pt x="2890956" y="71947"/>
                  <a:pt x="2886220" y="82308"/>
                  <a:pt x="2883624" y="96562"/>
                </a:cubicBezTo>
                <a:cubicBezTo>
                  <a:pt x="2881029" y="110817"/>
                  <a:pt x="2878838" y="134252"/>
                  <a:pt x="2877053" y="166869"/>
                </a:cubicBezTo>
                <a:cubicBezTo>
                  <a:pt x="2875268" y="199486"/>
                  <a:pt x="2876279" y="222143"/>
                  <a:pt x="2880086" y="234841"/>
                </a:cubicBezTo>
                <a:cubicBezTo>
                  <a:pt x="2883893" y="247540"/>
                  <a:pt x="2896537" y="254100"/>
                  <a:pt x="2918019" y="254523"/>
                </a:cubicBezTo>
                <a:cubicBezTo>
                  <a:pt x="2939501" y="254946"/>
                  <a:pt x="2953644" y="253957"/>
                  <a:pt x="2960448" y="251555"/>
                </a:cubicBezTo>
                <a:cubicBezTo>
                  <a:pt x="2967253" y="249153"/>
                  <a:pt x="2972143" y="244123"/>
                  <a:pt x="2975118" y="236466"/>
                </a:cubicBezTo>
                <a:cubicBezTo>
                  <a:pt x="2978094" y="228808"/>
                  <a:pt x="2982748" y="218078"/>
                  <a:pt x="2989079" y="204275"/>
                </a:cubicBezTo>
                <a:cubicBezTo>
                  <a:pt x="2995410" y="190473"/>
                  <a:pt x="2998120" y="192982"/>
                  <a:pt x="2997209" y="211804"/>
                </a:cubicBezTo>
                <a:cubicBezTo>
                  <a:pt x="2996299" y="230625"/>
                  <a:pt x="2998098" y="245242"/>
                  <a:pt x="3002609" y="255653"/>
                </a:cubicBezTo>
                <a:cubicBezTo>
                  <a:pt x="3007118" y="266064"/>
                  <a:pt x="3001805" y="273775"/>
                  <a:pt x="2986669" y="278787"/>
                </a:cubicBezTo>
                <a:cubicBezTo>
                  <a:pt x="2971533" y="283799"/>
                  <a:pt x="2952421" y="286076"/>
                  <a:pt x="2929334" y="285617"/>
                </a:cubicBezTo>
                <a:cubicBezTo>
                  <a:pt x="2906246" y="285158"/>
                  <a:pt x="2887944" y="281064"/>
                  <a:pt x="2874429" y="273334"/>
                </a:cubicBezTo>
                <a:cubicBezTo>
                  <a:pt x="2860913" y="265605"/>
                  <a:pt x="2853226" y="249859"/>
                  <a:pt x="2851370" y="226098"/>
                </a:cubicBezTo>
                <a:cubicBezTo>
                  <a:pt x="2849512" y="202336"/>
                  <a:pt x="2850161" y="170472"/>
                  <a:pt x="2853316" y="130506"/>
                </a:cubicBezTo>
                <a:cubicBezTo>
                  <a:pt x="2856471" y="90540"/>
                  <a:pt x="2857751" y="68947"/>
                  <a:pt x="2857156" y="65727"/>
                </a:cubicBezTo>
                <a:cubicBezTo>
                  <a:pt x="2856561" y="62508"/>
                  <a:pt x="2852893" y="61798"/>
                  <a:pt x="2846153" y="63598"/>
                </a:cubicBezTo>
                <a:cubicBezTo>
                  <a:pt x="2839413" y="65398"/>
                  <a:pt x="2822736" y="70033"/>
                  <a:pt x="2796120" y="77504"/>
                </a:cubicBezTo>
                <a:cubicBezTo>
                  <a:pt x="2796981" y="104378"/>
                  <a:pt x="2795812" y="132868"/>
                  <a:pt x="2792614" y="162976"/>
                </a:cubicBezTo>
                <a:cubicBezTo>
                  <a:pt x="2789416" y="193083"/>
                  <a:pt x="2781317" y="217189"/>
                  <a:pt x="2768318" y="235293"/>
                </a:cubicBezTo>
                <a:cubicBezTo>
                  <a:pt x="2755319" y="253398"/>
                  <a:pt x="2738903" y="267777"/>
                  <a:pt x="2719070" y="278432"/>
                </a:cubicBezTo>
                <a:cubicBezTo>
                  <a:pt x="2699238" y="289087"/>
                  <a:pt x="2698596" y="284322"/>
                  <a:pt x="2717145" y="264139"/>
                </a:cubicBezTo>
                <a:cubicBezTo>
                  <a:pt x="2735694" y="243955"/>
                  <a:pt x="2748740" y="223871"/>
                  <a:pt x="2756283" y="203888"/>
                </a:cubicBezTo>
                <a:cubicBezTo>
                  <a:pt x="2763826" y="183905"/>
                  <a:pt x="2768275" y="159304"/>
                  <a:pt x="2769630" y="130086"/>
                </a:cubicBezTo>
                <a:cubicBezTo>
                  <a:pt x="2770986" y="100868"/>
                  <a:pt x="2769411" y="81785"/>
                  <a:pt x="2764909" y="72837"/>
                </a:cubicBezTo>
                <a:cubicBezTo>
                  <a:pt x="2760406" y="63888"/>
                  <a:pt x="2761783" y="59414"/>
                  <a:pt x="2769039" y="59414"/>
                </a:cubicBezTo>
                <a:cubicBezTo>
                  <a:pt x="2773441" y="59414"/>
                  <a:pt x="2778055" y="59411"/>
                  <a:pt x="2782881" y="59403"/>
                </a:cubicBezTo>
                <a:cubicBezTo>
                  <a:pt x="2787706" y="59396"/>
                  <a:pt x="2795572" y="58306"/>
                  <a:pt x="2806478" y="56134"/>
                </a:cubicBezTo>
                <a:cubicBezTo>
                  <a:pt x="2817383" y="53961"/>
                  <a:pt x="2827152" y="51147"/>
                  <a:pt x="2835785" y="47691"/>
                </a:cubicBezTo>
                <a:cubicBezTo>
                  <a:pt x="2844418" y="44235"/>
                  <a:pt x="2851025" y="40596"/>
                  <a:pt x="2855607" y="36775"/>
                </a:cubicBezTo>
                <a:cubicBezTo>
                  <a:pt x="2857898" y="34864"/>
                  <a:pt x="2860774" y="33848"/>
                  <a:pt x="2864235" y="33728"/>
                </a:cubicBezTo>
                <a:close/>
                <a:moveTo>
                  <a:pt x="5640176" y="32548"/>
                </a:moveTo>
                <a:cubicBezTo>
                  <a:pt x="5666161" y="28848"/>
                  <a:pt x="5686789" y="41668"/>
                  <a:pt x="5702061" y="71008"/>
                </a:cubicBezTo>
                <a:cubicBezTo>
                  <a:pt x="5711153" y="102972"/>
                  <a:pt x="5698713" y="134693"/>
                  <a:pt x="5664741" y="166170"/>
                </a:cubicBezTo>
                <a:cubicBezTo>
                  <a:pt x="5654617" y="181370"/>
                  <a:pt x="5649555" y="199367"/>
                  <a:pt x="5649555" y="220161"/>
                </a:cubicBezTo>
                <a:lnTo>
                  <a:pt x="5617117" y="220161"/>
                </a:lnTo>
                <a:cubicBezTo>
                  <a:pt x="5616142" y="183651"/>
                  <a:pt x="5631092" y="150403"/>
                  <a:pt x="5661966" y="120417"/>
                </a:cubicBezTo>
                <a:cubicBezTo>
                  <a:pt x="5668892" y="110064"/>
                  <a:pt x="5671918" y="99058"/>
                  <a:pt x="5671044" y="87399"/>
                </a:cubicBezTo>
                <a:cubicBezTo>
                  <a:pt x="5666326" y="71524"/>
                  <a:pt x="5657371" y="64039"/>
                  <a:pt x="5644177" y="64942"/>
                </a:cubicBezTo>
                <a:lnTo>
                  <a:pt x="5638886" y="64942"/>
                </a:lnTo>
                <a:cubicBezTo>
                  <a:pt x="5622610" y="65717"/>
                  <a:pt x="5614923" y="79662"/>
                  <a:pt x="5615827" y="106780"/>
                </a:cubicBezTo>
                <a:lnTo>
                  <a:pt x="5582012" y="106780"/>
                </a:lnTo>
                <a:cubicBezTo>
                  <a:pt x="5581052" y="69667"/>
                  <a:pt x="5592789" y="46881"/>
                  <a:pt x="5617225" y="38420"/>
                </a:cubicBezTo>
                <a:cubicBezTo>
                  <a:pt x="5621197" y="35437"/>
                  <a:pt x="5628848" y="33480"/>
                  <a:pt x="5640176" y="32548"/>
                </a:cubicBezTo>
                <a:close/>
                <a:moveTo>
                  <a:pt x="3564400" y="32419"/>
                </a:moveTo>
                <a:cubicBezTo>
                  <a:pt x="3571111" y="32419"/>
                  <a:pt x="3580045" y="33810"/>
                  <a:pt x="3591202" y="36592"/>
                </a:cubicBezTo>
                <a:cubicBezTo>
                  <a:pt x="3603061" y="38585"/>
                  <a:pt x="3611920" y="43600"/>
                  <a:pt x="3617778" y="51638"/>
                </a:cubicBezTo>
                <a:cubicBezTo>
                  <a:pt x="3623636" y="59676"/>
                  <a:pt x="3624292" y="67502"/>
                  <a:pt x="3619746" y="75117"/>
                </a:cubicBezTo>
                <a:cubicBezTo>
                  <a:pt x="3615200" y="82731"/>
                  <a:pt x="3606607" y="82312"/>
                  <a:pt x="3593966" y="73858"/>
                </a:cubicBezTo>
                <a:cubicBezTo>
                  <a:pt x="3581325" y="65405"/>
                  <a:pt x="3570975" y="56385"/>
                  <a:pt x="3562916" y="46798"/>
                </a:cubicBezTo>
                <a:cubicBezTo>
                  <a:pt x="3554857" y="37212"/>
                  <a:pt x="3555351" y="32419"/>
                  <a:pt x="3564400" y="32419"/>
                </a:cubicBezTo>
                <a:close/>
                <a:moveTo>
                  <a:pt x="1543317" y="31746"/>
                </a:moveTo>
                <a:cubicBezTo>
                  <a:pt x="1550385" y="32420"/>
                  <a:pt x="1556417" y="34233"/>
                  <a:pt x="1561415" y="37183"/>
                </a:cubicBezTo>
                <a:cubicBezTo>
                  <a:pt x="1571410" y="43084"/>
                  <a:pt x="1576662" y="49186"/>
                  <a:pt x="1577171" y="55488"/>
                </a:cubicBezTo>
                <a:cubicBezTo>
                  <a:pt x="1577680" y="61791"/>
                  <a:pt x="1570664" y="64268"/>
                  <a:pt x="1556123" y="62920"/>
                </a:cubicBezTo>
                <a:cubicBezTo>
                  <a:pt x="1541582" y="61572"/>
                  <a:pt x="1527909" y="61124"/>
                  <a:pt x="1515103" y="61576"/>
                </a:cubicBezTo>
                <a:cubicBezTo>
                  <a:pt x="1502297" y="62028"/>
                  <a:pt x="1487692" y="62870"/>
                  <a:pt x="1471287" y="64103"/>
                </a:cubicBezTo>
                <a:cubicBezTo>
                  <a:pt x="1483892" y="71532"/>
                  <a:pt x="1489069" y="77942"/>
                  <a:pt x="1486817" y="83334"/>
                </a:cubicBezTo>
                <a:cubicBezTo>
                  <a:pt x="1484566" y="88726"/>
                  <a:pt x="1483440" y="102363"/>
                  <a:pt x="1483440" y="124246"/>
                </a:cubicBezTo>
                <a:cubicBezTo>
                  <a:pt x="1483440" y="146832"/>
                  <a:pt x="1483892" y="169163"/>
                  <a:pt x="1484795" y="191240"/>
                </a:cubicBezTo>
                <a:cubicBezTo>
                  <a:pt x="1485699" y="213317"/>
                  <a:pt x="1486150" y="232379"/>
                  <a:pt x="1486150" y="248425"/>
                </a:cubicBezTo>
                <a:cubicBezTo>
                  <a:pt x="1486150" y="266365"/>
                  <a:pt x="1481511" y="281436"/>
                  <a:pt x="1472233" y="293640"/>
                </a:cubicBezTo>
                <a:cubicBezTo>
                  <a:pt x="1462955" y="305843"/>
                  <a:pt x="1455416" y="306324"/>
                  <a:pt x="1449615" y="295081"/>
                </a:cubicBezTo>
                <a:cubicBezTo>
                  <a:pt x="1443814" y="283838"/>
                  <a:pt x="1434479" y="272563"/>
                  <a:pt x="1421609" y="261256"/>
                </a:cubicBezTo>
                <a:cubicBezTo>
                  <a:pt x="1408738" y="249949"/>
                  <a:pt x="1409455" y="246095"/>
                  <a:pt x="1423760" y="249694"/>
                </a:cubicBezTo>
                <a:cubicBezTo>
                  <a:pt x="1438064" y="253294"/>
                  <a:pt x="1446862" y="254620"/>
                  <a:pt x="1450153" y="253674"/>
                </a:cubicBezTo>
                <a:cubicBezTo>
                  <a:pt x="1453444" y="252727"/>
                  <a:pt x="1455738" y="247303"/>
                  <a:pt x="1457036" y="237401"/>
                </a:cubicBezTo>
                <a:cubicBezTo>
                  <a:pt x="1458334" y="227499"/>
                  <a:pt x="1458757" y="202232"/>
                  <a:pt x="1458305" y="161599"/>
                </a:cubicBezTo>
                <a:cubicBezTo>
                  <a:pt x="1457854" y="120966"/>
                  <a:pt x="1456538" y="96057"/>
                  <a:pt x="1454358" y="86872"/>
                </a:cubicBezTo>
                <a:cubicBezTo>
                  <a:pt x="1452178" y="77687"/>
                  <a:pt x="1449812" y="70829"/>
                  <a:pt x="1447260" y="66297"/>
                </a:cubicBezTo>
                <a:cubicBezTo>
                  <a:pt x="1414234" y="68061"/>
                  <a:pt x="1389594" y="70076"/>
                  <a:pt x="1373339" y="72342"/>
                </a:cubicBezTo>
                <a:cubicBezTo>
                  <a:pt x="1357085" y="74608"/>
                  <a:pt x="1341246" y="76866"/>
                  <a:pt x="1325823" y="79118"/>
                </a:cubicBezTo>
                <a:cubicBezTo>
                  <a:pt x="1310400" y="81369"/>
                  <a:pt x="1297243" y="77293"/>
                  <a:pt x="1286352" y="66889"/>
                </a:cubicBezTo>
                <a:cubicBezTo>
                  <a:pt x="1275461" y="56485"/>
                  <a:pt x="1275898" y="51968"/>
                  <a:pt x="1287664" y="53337"/>
                </a:cubicBezTo>
                <a:cubicBezTo>
                  <a:pt x="1299430" y="54707"/>
                  <a:pt x="1315280" y="54951"/>
                  <a:pt x="1335212" y="54069"/>
                </a:cubicBezTo>
                <a:cubicBezTo>
                  <a:pt x="1355145" y="53187"/>
                  <a:pt x="1386192" y="50279"/>
                  <a:pt x="1428352" y="45346"/>
                </a:cubicBezTo>
                <a:cubicBezTo>
                  <a:pt x="1470512" y="40413"/>
                  <a:pt x="1500731" y="36344"/>
                  <a:pt x="1519007" y="33139"/>
                </a:cubicBezTo>
                <a:cubicBezTo>
                  <a:pt x="1528146" y="31537"/>
                  <a:pt x="1536249" y="31072"/>
                  <a:pt x="1543317" y="31746"/>
                </a:cubicBezTo>
                <a:close/>
                <a:moveTo>
                  <a:pt x="4343812" y="28267"/>
                </a:moveTo>
                <a:cubicBezTo>
                  <a:pt x="4346734" y="28393"/>
                  <a:pt x="4349717" y="29393"/>
                  <a:pt x="4352760" y="31268"/>
                </a:cubicBezTo>
                <a:cubicBezTo>
                  <a:pt x="4358848" y="35018"/>
                  <a:pt x="4365150" y="39022"/>
                  <a:pt x="4371668" y="43281"/>
                </a:cubicBezTo>
                <a:cubicBezTo>
                  <a:pt x="4378185" y="47540"/>
                  <a:pt x="4380247" y="51627"/>
                  <a:pt x="4377852" y="55542"/>
                </a:cubicBezTo>
                <a:cubicBezTo>
                  <a:pt x="4375457" y="59457"/>
                  <a:pt x="4373432" y="64315"/>
                  <a:pt x="4371775" y="70115"/>
                </a:cubicBezTo>
                <a:cubicBezTo>
                  <a:pt x="4370119" y="75916"/>
                  <a:pt x="4369291" y="89012"/>
                  <a:pt x="4369291" y="109404"/>
                </a:cubicBezTo>
                <a:lnTo>
                  <a:pt x="4369291" y="160706"/>
                </a:lnTo>
                <a:cubicBezTo>
                  <a:pt x="4369291" y="174674"/>
                  <a:pt x="4367072" y="186275"/>
                  <a:pt x="4362634" y="195510"/>
                </a:cubicBezTo>
                <a:cubicBezTo>
                  <a:pt x="4358195" y="204745"/>
                  <a:pt x="4352993" y="203845"/>
                  <a:pt x="4347028" y="192810"/>
                </a:cubicBezTo>
                <a:cubicBezTo>
                  <a:pt x="4341062" y="181776"/>
                  <a:pt x="4339205" y="169812"/>
                  <a:pt x="4341456" y="156920"/>
                </a:cubicBezTo>
                <a:cubicBezTo>
                  <a:pt x="4343708" y="144029"/>
                  <a:pt x="4345060" y="124784"/>
                  <a:pt x="4345511" y="99187"/>
                </a:cubicBezTo>
                <a:cubicBezTo>
                  <a:pt x="4345963" y="73589"/>
                  <a:pt x="4344984" y="59009"/>
                  <a:pt x="4342575" y="55445"/>
                </a:cubicBezTo>
                <a:cubicBezTo>
                  <a:pt x="4340166" y="51882"/>
                  <a:pt x="4332619" y="51226"/>
                  <a:pt x="4319936" y="53477"/>
                </a:cubicBezTo>
                <a:cubicBezTo>
                  <a:pt x="4307251" y="55729"/>
                  <a:pt x="4293560" y="58410"/>
                  <a:pt x="4278861" y="61522"/>
                </a:cubicBezTo>
                <a:cubicBezTo>
                  <a:pt x="4278861" y="95580"/>
                  <a:pt x="4278621" y="121199"/>
                  <a:pt x="4278141" y="138379"/>
                </a:cubicBezTo>
                <a:cubicBezTo>
                  <a:pt x="4277660" y="155558"/>
                  <a:pt x="4275871" y="169436"/>
                  <a:pt x="4272774" y="180012"/>
                </a:cubicBezTo>
                <a:cubicBezTo>
                  <a:pt x="4269676" y="190588"/>
                  <a:pt x="4264715" y="190803"/>
                  <a:pt x="4257889" y="180657"/>
                </a:cubicBezTo>
                <a:cubicBezTo>
                  <a:pt x="4251063" y="170511"/>
                  <a:pt x="4248550" y="162122"/>
                  <a:pt x="4250350" y="155490"/>
                </a:cubicBezTo>
                <a:cubicBezTo>
                  <a:pt x="4252149" y="148858"/>
                  <a:pt x="4253275" y="140841"/>
                  <a:pt x="4253727" y="131441"/>
                </a:cubicBezTo>
                <a:cubicBezTo>
                  <a:pt x="4254179" y="122041"/>
                  <a:pt x="4254182" y="108121"/>
                  <a:pt x="4253737" y="89679"/>
                </a:cubicBezTo>
                <a:cubicBezTo>
                  <a:pt x="4253293" y="71238"/>
                  <a:pt x="4251493" y="58202"/>
                  <a:pt x="4248338" y="50573"/>
                </a:cubicBezTo>
                <a:cubicBezTo>
                  <a:pt x="4245183" y="42944"/>
                  <a:pt x="4247309" y="40037"/>
                  <a:pt x="4254716" y="41851"/>
                </a:cubicBezTo>
                <a:cubicBezTo>
                  <a:pt x="4262123" y="43665"/>
                  <a:pt x="4267439" y="44572"/>
                  <a:pt x="4270666" y="44572"/>
                </a:cubicBezTo>
                <a:cubicBezTo>
                  <a:pt x="4274065" y="44572"/>
                  <a:pt x="4284275" y="43041"/>
                  <a:pt x="4301297" y="39980"/>
                </a:cubicBezTo>
                <a:cubicBezTo>
                  <a:pt x="4318319" y="36918"/>
                  <a:pt x="4329629" y="33763"/>
                  <a:pt x="4335229" y="30515"/>
                </a:cubicBezTo>
                <a:cubicBezTo>
                  <a:pt x="4338029" y="28891"/>
                  <a:pt x="4340890" y="28142"/>
                  <a:pt x="4343812" y="28267"/>
                </a:cubicBezTo>
                <a:close/>
                <a:moveTo>
                  <a:pt x="2160333" y="25041"/>
                </a:moveTo>
                <a:cubicBezTo>
                  <a:pt x="2161975" y="24892"/>
                  <a:pt x="2164022" y="25175"/>
                  <a:pt x="2166474" y="25890"/>
                </a:cubicBezTo>
                <a:cubicBezTo>
                  <a:pt x="2176283" y="28751"/>
                  <a:pt x="2184633" y="33003"/>
                  <a:pt x="2191523" y="38646"/>
                </a:cubicBezTo>
                <a:cubicBezTo>
                  <a:pt x="2198414" y="44289"/>
                  <a:pt x="2200242" y="49881"/>
                  <a:pt x="2197008" y="55424"/>
                </a:cubicBezTo>
                <a:cubicBezTo>
                  <a:pt x="2193775" y="60966"/>
                  <a:pt x="2190358" y="72288"/>
                  <a:pt x="2186759" y="89389"/>
                </a:cubicBezTo>
                <a:cubicBezTo>
                  <a:pt x="2183159" y="106489"/>
                  <a:pt x="2178750" y="125250"/>
                  <a:pt x="2173530" y="145670"/>
                </a:cubicBezTo>
                <a:cubicBezTo>
                  <a:pt x="2195614" y="179098"/>
                  <a:pt x="2213955" y="202440"/>
                  <a:pt x="2228553" y="215697"/>
                </a:cubicBezTo>
                <a:cubicBezTo>
                  <a:pt x="2243152" y="228955"/>
                  <a:pt x="2259901" y="240036"/>
                  <a:pt x="2278801" y="248942"/>
                </a:cubicBezTo>
                <a:cubicBezTo>
                  <a:pt x="2297702" y="257847"/>
                  <a:pt x="2299717" y="262927"/>
                  <a:pt x="2284846" y="264182"/>
                </a:cubicBezTo>
                <a:cubicBezTo>
                  <a:pt x="2269975" y="265436"/>
                  <a:pt x="2254921" y="265827"/>
                  <a:pt x="2239685" y="265354"/>
                </a:cubicBezTo>
                <a:cubicBezTo>
                  <a:pt x="2224448" y="264881"/>
                  <a:pt x="2211901" y="256187"/>
                  <a:pt x="2202042" y="239273"/>
                </a:cubicBezTo>
                <a:cubicBezTo>
                  <a:pt x="2192183" y="222358"/>
                  <a:pt x="2180499" y="196643"/>
                  <a:pt x="2166991" y="162126"/>
                </a:cubicBezTo>
                <a:cubicBezTo>
                  <a:pt x="2155662" y="196801"/>
                  <a:pt x="2142655" y="223549"/>
                  <a:pt x="2127971" y="242370"/>
                </a:cubicBezTo>
                <a:cubicBezTo>
                  <a:pt x="2113287" y="261192"/>
                  <a:pt x="2096484" y="275245"/>
                  <a:pt x="2077562" y="284530"/>
                </a:cubicBezTo>
                <a:cubicBezTo>
                  <a:pt x="2058640" y="293816"/>
                  <a:pt x="2057546" y="289506"/>
                  <a:pt x="2074281" y="271603"/>
                </a:cubicBezTo>
                <a:cubicBezTo>
                  <a:pt x="2091016" y="253699"/>
                  <a:pt x="2105665" y="232411"/>
                  <a:pt x="2118227" y="207738"/>
                </a:cubicBezTo>
                <a:cubicBezTo>
                  <a:pt x="2130789" y="183066"/>
                  <a:pt x="2139970" y="159609"/>
                  <a:pt x="2145771" y="137368"/>
                </a:cubicBezTo>
                <a:cubicBezTo>
                  <a:pt x="2151571" y="115126"/>
                  <a:pt x="2155594" y="95752"/>
                  <a:pt x="2157838" y="79247"/>
                </a:cubicBezTo>
                <a:cubicBezTo>
                  <a:pt x="2160082" y="62741"/>
                  <a:pt x="2159631" y="49007"/>
                  <a:pt x="2156483" y="38044"/>
                </a:cubicBezTo>
                <a:cubicBezTo>
                  <a:pt x="2154122" y="29821"/>
                  <a:pt x="2155405" y="25487"/>
                  <a:pt x="2160333" y="25041"/>
                </a:cubicBezTo>
                <a:close/>
                <a:moveTo>
                  <a:pt x="2495480" y="21586"/>
                </a:moveTo>
                <a:cubicBezTo>
                  <a:pt x="2498743" y="21476"/>
                  <a:pt x="2502609" y="22266"/>
                  <a:pt x="2507080" y="23954"/>
                </a:cubicBezTo>
                <a:cubicBezTo>
                  <a:pt x="2516021" y="27331"/>
                  <a:pt x="2522750" y="31429"/>
                  <a:pt x="2527267" y="36248"/>
                </a:cubicBezTo>
                <a:lnTo>
                  <a:pt x="2528342" y="48245"/>
                </a:lnTo>
                <a:lnTo>
                  <a:pt x="2530019" y="46603"/>
                </a:lnTo>
                <a:cubicBezTo>
                  <a:pt x="2531108" y="46274"/>
                  <a:pt x="2532603" y="46286"/>
                  <a:pt x="2534505" y="46637"/>
                </a:cubicBezTo>
                <a:cubicBezTo>
                  <a:pt x="2542113" y="48042"/>
                  <a:pt x="2547132" y="48942"/>
                  <a:pt x="2549562" y="49337"/>
                </a:cubicBezTo>
                <a:cubicBezTo>
                  <a:pt x="2551993" y="49731"/>
                  <a:pt x="2556277" y="49519"/>
                  <a:pt x="2562415" y="48702"/>
                </a:cubicBezTo>
                <a:cubicBezTo>
                  <a:pt x="2568552" y="47885"/>
                  <a:pt x="2574973" y="46221"/>
                  <a:pt x="2581677" y="43712"/>
                </a:cubicBezTo>
                <a:cubicBezTo>
                  <a:pt x="2588381" y="41202"/>
                  <a:pt x="2593354" y="38011"/>
                  <a:pt x="2596595" y="34139"/>
                </a:cubicBezTo>
                <a:cubicBezTo>
                  <a:pt x="2599836" y="30268"/>
                  <a:pt x="2605532" y="30275"/>
                  <a:pt x="2613685" y="34161"/>
                </a:cubicBezTo>
                <a:cubicBezTo>
                  <a:pt x="2621837" y="38047"/>
                  <a:pt x="2628824" y="43099"/>
                  <a:pt x="2634646" y="49315"/>
                </a:cubicBezTo>
                <a:cubicBezTo>
                  <a:pt x="2640469" y="55531"/>
                  <a:pt x="2638855" y="60486"/>
                  <a:pt x="2629807" y="64179"/>
                </a:cubicBezTo>
                <a:cubicBezTo>
                  <a:pt x="2620758" y="67871"/>
                  <a:pt x="2606834" y="83764"/>
                  <a:pt x="2588034" y="111856"/>
                </a:cubicBezTo>
                <a:cubicBezTo>
                  <a:pt x="2609243" y="127286"/>
                  <a:pt x="2624443" y="143828"/>
                  <a:pt x="2633635" y="161481"/>
                </a:cubicBezTo>
                <a:cubicBezTo>
                  <a:pt x="2642827" y="179133"/>
                  <a:pt x="2642756" y="197152"/>
                  <a:pt x="2633420" y="215536"/>
                </a:cubicBezTo>
                <a:cubicBezTo>
                  <a:pt x="2624085" y="233920"/>
                  <a:pt x="2615459" y="237283"/>
                  <a:pt x="2607543" y="225624"/>
                </a:cubicBezTo>
                <a:cubicBezTo>
                  <a:pt x="2599628" y="213966"/>
                  <a:pt x="2589195" y="202691"/>
                  <a:pt x="2576246" y="191799"/>
                </a:cubicBezTo>
                <a:cubicBezTo>
                  <a:pt x="2563297" y="180908"/>
                  <a:pt x="2564025" y="177036"/>
                  <a:pt x="2578429" y="180184"/>
                </a:cubicBezTo>
                <a:cubicBezTo>
                  <a:pt x="2592834" y="183331"/>
                  <a:pt x="2601158" y="184848"/>
                  <a:pt x="2603403" y="184733"/>
                </a:cubicBezTo>
                <a:cubicBezTo>
                  <a:pt x="2605647" y="184619"/>
                  <a:pt x="2605679" y="179736"/>
                  <a:pt x="2603500" y="170085"/>
                </a:cubicBezTo>
                <a:cubicBezTo>
                  <a:pt x="2601320" y="160434"/>
                  <a:pt x="2597007" y="150880"/>
                  <a:pt x="2590561" y="141422"/>
                </a:cubicBezTo>
                <a:cubicBezTo>
                  <a:pt x="2584115" y="131965"/>
                  <a:pt x="2578458" y="125401"/>
                  <a:pt x="2573589" y="121729"/>
                </a:cubicBezTo>
                <a:cubicBezTo>
                  <a:pt x="2568721" y="118058"/>
                  <a:pt x="2567638" y="113660"/>
                  <a:pt x="2570341" y="108533"/>
                </a:cubicBezTo>
                <a:cubicBezTo>
                  <a:pt x="2573045" y="103406"/>
                  <a:pt x="2577318" y="93917"/>
                  <a:pt x="2583162" y="80064"/>
                </a:cubicBezTo>
                <a:cubicBezTo>
                  <a:pt x="2589005" y="66211"/>
                  <a:pt x="2591945" y="59328"/>
                  <a:pt x="2591981" y="59414"/>
                </a:cubicBezTo>
                <a:cubicBezTo>
                  <a:pt x="2592017" y="59500"/>
                  <a:pt x="2589708" y="60206"/>
                  <a:pt x="2585054" y="61533"/>
                </a:cubicBezTo>
                <a:cubicBezTo>
                  <a:pt x="2580401" y="62859"/>
                  <a:pt x="2573299" y="64627"/>
                  <a:pt x="2563748" y="66835"/>
                </a:cubicBezTo>
                <a:lnTo>
                  <a:pt x="2563748" y="157996"/>
                </a:lnTo>
                <a:cubicBezTo>
                  <a:pt x="2563748" y="203655"/>
                  <a:pt x="2563279" y="240219"/>
                  <a:pt x="2562340" y="267688"/>
                </a:cubicBezTo>
                <a:cubicBezTo>
                  <a:pt x="2561400" y="295156"/>
                  <a:pt x="2557740" y="313612"/>
                  <a:pt x="2551359" y="323055"/>
                </a:cubicBezTo>
                <a:cubicBezTo>
                  <a:pt x="2544977" y="332498"/>
                  <a:pt x="2540693" y="324701"/>
                  <a:pt x="2538506" y="299663"/>
                </a:cubicBezTo>
                <a:cubicBezTo>
                  <a:pt x="2536319" y="274625"/>
                  <a:pt x="2535677" y="246780"/>
                  <a:pt x="2536581" y="216128"/>
                </a:cubicBezTo>
                <a:cubicBezTo>
                  <a:pt x="2537484" y="185475"/>
                  <a:pt x="2538162" y="153948"/>
                  <a:pt x="2538614" y="121547"/>
                </a:cubicBezTo>
                <a:cubicBezTo>
                  <a:pt x="2539065" y="89145"/>
                  <a:pt x="2536592" y="68208"/>
                  <a:pt x="2531193" y="58737"/>
                </a:cubicBezTo>
                <a:cubicBezTo>
                  <a:pt x="2529843" y="56369"/>
                  <a:pt x="2528899" y="54341"/>
                  <a:pt x="2528363" y="52652"/>
                </a:cubicBezTo>
                <a:lnTo>
                  <a:pt x="2528251" y="51505"/>
                </a:lnTo>
                <a:lnTo>
                  <a:pt x="2526107" y="55560"/>
                </a:lnTo>
                <a:cubicBezTo>
                  <a:pt x="2523894" y="61204"/>
                  <a:pt x="2522459" y="69755"/>
                  <a:pt x="2521803" y="81215"/>
                </a:cubicBezTo>
                <a:cubicBezTo>
                  <a:pt x="2520929" y="96494"/>
                  <a:pt x="2520262" y="114549"/>
                  <a:pt x="2519803" y="135378"/>
                </a:cubicBezTo>
                <a:cubicBezTo>
                  <a:pt x="2519344" y="156207"/>
                  <a:pt x="2517724" y="174268"/>
                  <a:pt x="2514942" y="189562"/>
                </a:cubicBezTo>
                <a:cubicBezTo>
                  <a:pt x="2512160" y="204856"/>
                  <a:pt x="2505853" y="217605"/>
                  <a:pt x="2496023" y="227808"/>
                </a:cubicBezTo>
                <a:cubicBezTo>
                  <a:pt x="2486193" y="238011"/>
                  <a:pt x="2479141" y="238140"/>
                  <a:pt x="2474868" y="228195"/>
                </a:cubicBezTo>
                <a:cubicBezTo>
                  <a:pt x="2470595" y="218250"/>
                  <a:pt x="2464288" y="209226"/>
                  <a:pt x="2455950" y="201124"/>
                </a:cubicBezTo>
                <a:cubicBezTo>
                  <a:pt x="2447611" y="193022"/>
                  <a:pt x="2449375" y="190093"/>
                  <a:pt x="2461241" y="192337"/>
                </a:cubicBezTo>
                <a:cubicBezTo>
                  <a:pt x="2473107" y="194581"/>
                  <a:pt x="2479683" y="195503"/>
                  <a:pt x="2480966" y="195101"/>
                </a:cubicBezTo>
                <a:cubicBezTo>
                  <a:pt x="2482250" y="194700"/>
                  <a:pt x="2483967" y="190416"/>
                  <a:pt x="2486118" y="182249"/>
                </a:cubicBezTo>
                <a:cubicBezTo>
                  <a:pt x="2488269" y="174082"/>
                  <a:pt x="2490244" y="161879"/>
                  <a:pt x="2492044" y="145638"/>
                </a:cubicBezTo>
                <a:cubicBezTo>
                  <a:pt x="2493843" y="129398"/>
                  <a:pt x="2494969" y="110279"/>
                  <a:pt x="2495421" y="88281"/>
                </a:cubicBezTo>
                <a:cubicBezTo>
                  <a:pt x="2495873" y="66283"/>
                  <a:pt x="2495331" y="53968"/>
                  <a:pt x="2493797" y="51337"/>
                </a:cubicBezTo>
                <a:cubicBezTo>
                  <a:pt x="2492263" y="48706"/>
                  <a:pt x="2489093" y="48046"/>
                  <a:pt x="2484289" y="49358"/>
                </a:cubicBezTo>
                <a:cubicBezTo>
                  <a:pt x="2479486" y="50670"/>
                  <a:pt x="2473577" y="52129"/>
                  <a:pt x="2466565" y="53735"/>
                </a:cubicBezTo>
                <a:cubicBezTo>
                  <a:pt x="2471957" y="58396"/>
                  <a:pt x="2473732" y="62949"/>
                  <a:pt x="2471889" y="67394"/>
                </a:cubicBezTo>
                <a:cubicBezTo>
                  <a:pt x="2470046" y="71840"/>
                  <a:pt x="2468716" y="76371"/>
                  <a:pt x="2467898" y="80989"/>
                </a:cubicBezTo>
                <a:cubicBezTo>
                  <a:pt x="2471512" y="80186"/>
                  <a:pt x="2475402" y="79308"/>
                  <a:pt x="2479568" y="78354"/>
                </a:cubicBezTo>
                <a:cubicBezTo>
                  <a:pt x="2483734" y="77400"/>
                  <a:pt x="2487329" y="78877"/>
                  <a:pt x="2490355" y="82785"/>
                </a:cubicBezTo>
                <a:cubicBezTo>
                  <a:pt x="2493381" y="86693"/>
                  <a:pt x="2492481" y="90722"/>
                  <a:pt x="2487656" y="94874"/>
                </a:cubicBezTo>
                <a:cubicBezTo>
                  <a:pt x="2482830" y="99025"/>
                  <a:pt x="2475678" y="102291"/>
                  <a:pt x="2466199" y="104672"/>
                </a:cubicBezTo>
                <a:cubicBezTo>
                  <a:pt x="2465482" y="111770"/>
                  <a:pt x="2464249" y="118718"/>
                  <a:pt x="2462499" y="125515"/>
                </a:cubicBezTo>
                <a:cubicBezTo>
                  <a:pt x="2463303" y="124755"/>
                  <a:pt x="2466583" y="123217"/>
                  <a:pt x="2472340" y="120901"/>
                </a:cubicBezTo>
                <a:cubicBezTo>
                  <a:pt x="2478098" y="118585"/>
                  <a:pt x="2483074" y="119553"/>
                  <a:pt x="2487269" y="123805"/>
                </a:cubicBezTo>
                <a:cubicBezTo>
                  <a:pt x="2491463" y="128057"/>
                  <a:pt x="2491413" y="132295"/>
                  <a:pt x="2487118" y="136518"/>
                </a:cubicBezTo>
                <a:cubicBezTo>
                  <a:pt x="2482823" y="140741"/>
                  <a:pt x="2473563" y="144939"/>
                  <a:pt x="2459337" y="149112"/>
                </a:cubicBezTo>
                <a:cubicBezTo>
                  <a:pt x="2456856" y="164858"/>
                  <a:pt x="2450511" y="182471"/>
                  <a:pt x="2440301" y="201952"/>
                </a:cubicBezTo>
                <a:cubicBezTo>
                  <a:pt x="2430091" y="221433"/>
                  <a:pt x="2417041" y="235637"/>
                  <a:pt x="2401152" y="244564"/>
                </a:cubicBezTo>
                <a:cubicBezTo>
                  <a:pt x="2385263" y="253491"/>
                  <a:pt x="2381882" y="252129"/>
                  <a:pt x="2391010" y="240477"/>
                </a:cubicBezTo>
                <a:cubicBezTo>
                  <a:pt x="2400138" y="228826"/>
                  <a:pt x="2408250" y="216131"/>
                  <a:pt x="2415349" y="202393"/>
                </a:cubicBezTo>
                <a:cubicBezTo>
                  <a:pt x="2422447" y="188655"/>
                  <a:pt x="2428664" y="172981"/>
                  <a:pt x="2433998" y="155372"/>
                </a:cubicBezTo>
                <a:cubicBezTo>
                  <a:pt x="2432822" y="157179"/>
                  <a:pt x="2430600" y="158082"/>
                  <a:pt x="2427330" y="158082"/>
                </a:cubicBezTo>
                <a:cubicBezTo>
                  <a:pt x="2423630" y="158082"/>
                  <a:pt x="2419317" y="155691"/>
                  <a:pt x="2414392" y="150908"/>
                </a:cubicBezTo>
                <a:cubicBezTo>
                  <a:pt x="2409466" y="146126"/>
                  <a:pt x="2409849" y="142785"/>
                  <a:pt x="2415542" y="140884"/>
                </a:cubicBezTo>
                <a:cubicBezTo>
                  <a:pt x="2421235" y="138984"/>
                  <a:pt x="2428398" y="136471"/>
                  <a:pt x="2437031" y="133345"/>
                </a:cubicBezTo>
                <a:cubicBezTo>
                  <a:pt x="2438609" y="126175"/>
                  <a:pt x="2439849" y="117772"/>
                  <a:pt x="2440752" y="108135"/>
                </a:cubicBezTo>
                <a:cubicBezTo>
                  <a:pt x="2433840" y="109942"/>
                  <a:pt x="2427613" y="108425"/>
                  <a:pt x="2422071" y="103586"/>
                </a:cubicBezTo>
                <a:cubicBezTo>
                  <a:pt x="2416528" y="98746"/>
                  <a:pt x="2417123" y="95383"/>
                  <a:pt x="2423856" y="93497"/>
                </a:cubicBezTo>
                <a:cubicBezTo>
                  <a:pt x="2430589" y="91611"/>
                  <a:pt x="2436723" y="89629"/>
                  <a:pt x="2442258" y="87550"/>
                </a:cubicBezTo>
                <a:cubicBezTo>
                  <a:pt x="2443950" y="73625"/>
                  <a:pt x="2444130" y="64096"/>
                  <a:pt x="2442796" y="58962"/>
                </a:cubicBezTo>
                <a:cubicBezTo>
                  <a:pt x="2439168" y="58231"/>
                  <a:pt x="2435447" y="55198"/>
                  <a:pt x="2431632" y="49864"/>
                </a:cubicBezTo>
                <a:cubicBezTo>
                  <a:pt x="2427818" y="44529"/>
                  <a:pt x="2429983" y="41862"/>
                  <a:pt x="2438128" y="41862"/>
                </a:cubicBezTo>
                <a:cubicBezTo>
                  <a:pt x="2443864" y="41862"/>
                  <a:pt x="2452501" y="39940"/>
                  <a:pt x="2464037" y="36097"/>
                </a:cubicBezTo>
                <a:cubicBezTo>
                  <a:pt x="2475574" y="32254"/>
                  <a:pt x="2483397" y="28425"/>
                  <a:pt x="2487505" y="24610"/>
                </a:cubicBezTo>
                <a:cubicBezTo>
                  <a:pt x="2489559" y="22703"/>
                  <a:pt x="2492218" y="21695"/>
                  <a:pt x="2495480" y="21586"/>
                </a:cubicBezTo>
                <a:close/>
                <a:moveTo>
                  <a:pt x="3491694" y="20823"/>
                </a:moveTo>
                <a:cubicBezTo>
                  <a:pt x="3493102" y="20835"/>
                  <a:pt x="3494820" y="21208"/>
                  <a:pt x="3496847" y="21943"/>
                </a:cubicBezTo>
                <a:cubicBezTo>
                  <a:pt x="3504956" y="24883"/>
                  <a:pt x="3512180" y="29260"/>
                  <a:pt x="3518519" y="35075"/>
                </a:cubicBezTo>
                <a:cubicBezTo>
                  <a:pt x="3524857" y="40890"/>
                  <a:pt x="3526316" y="45493"/>
                  <a:pt x="3522896" y="48885"/>
                </a:cubicBezTo>
                <a:cubicBezTo>
                  <a:pt x="3519476" y="52276"/>
                  <a:pt x="3514442" y="61060"/>
                  <a:pt x="3507796" y="75235"/>
                </a:cubicBezTo>
                <a:cubicBezTo>
                  <a:pt x="3501149" y="89410"/>
                  <a:pt x="3490347" y="110566"/>
                  <a:pt x="3475390" y="138701"/>
                </a:cubicBezTo>
                <a:cubicBezTo>
                  <a:pt x="3488884" y="148309"/>
                  <a:pt x="3494947" y="158742"/>
                  <a:pt x="3493577" y="169999"/>
                </a:cubicBezTo>
                <a:cubicBezTo>
                  <a:pt x="3492208" y="181256"/>
                  <a:pt x="3491294" y="200196"/>
                  <a:pt x="3490835" y="226818"/>
                </a:cubicBezTo>
                <a:cubicBezTo>
                  <a:pt x="3490376" y="253441"/>
                  <a:pt x="3488146" y="274062"/>
                  <a:pt x="3484145" y="288682"/>
                </a:cubicBezTo>
                <a:cubicBezTo>
                  <a:pt x="3480144" y="303302"/>
                  <a:pt x="3474283" y="304381"/>
                  <a:pt x="3466560" y="291919"/>
                </a:cubicBezTo>
                <a:cubicBezTo>
                  <a:pt x="3458838" y="279457"/>
                  <a:pt x="3456558" y="268577"/>
                  <a:pt x="3459720" y="259277"/>
                </a:cubicBezTo>
                <a:cubicBezTo>
                  <a:pt x="3462882" y="249978"/>
                  <a:pt x="3464908" y="238817"/>
                  <a:pt x="3465797" y="225796"/>
                </a:cubicBezTo>
                <a:cubicBezTo>
                  <a:pt x="3466686" y="212776"/>
                  <a:pt x="3467131" y="197826"/>
                  <a:pt x="3467131" y="180947"/>
                </a:cubicBezTo>
                <a:cubicBezTo>
                  <a:pt x="3467131" y="164585"/>
                  <a:pt x="3466844" y="154712"/>
                  <a:pt x="3466270" y="151328"/>
                </a:cubicBezTo>
                <a:cubicBezTo>
                  <a:pt x="3458828" y="162370"/>
                  <a:pt x="3450557" y="172211"/>
                  <a:pt x="3441458" y="180851"/>
                </a:cubicBezTo>
                <a:cubicBezTo>
                  <a:pt x="3432359" y="189491"/>
                  <a:pt x="3421991" y="196180"/>
                  <a:pt x="3410354" y="200920"/>
                </a:cubicBezTo>
                <a:cubicBezTo>
                  <a:pt x="3398717" y="205659"/>
                  <a:pt x="3398839" y="201042"/>
                  <a:pt x="3410720" y="187067"/>
                </a:cubicBezTo>
                <a:cubicBezTo>
                  <a:pt x="3422600" y="173093"/>
                  <a:pt x="3434331" y="157200"/>
                  <a:pt x="3445911" y="139389"/>
                </a:cubicBezTo>
                <a:cubicBezTo>
                  <a:pt x="3457490" y="121579"/>
                  <a:pt x="3467747" y="101130"/>
                  <a:pt x="3476681" y="78042"/>
                </a:cubicBezTo>
                <a:cubicBezTo>
                  <a:pt x="3485615" y="54954"/>
                  <a:pt x="3489182" y="39098"/>
                  <a:pt x="3487382" y="30472"/>
                </a:cubicBezTo>
                <a:cubicBezTo>
                  <a:pt x="3486033" y="24003"/>
                  <a:pt x="3487470" y="20786"/>
                  <a:pt x="3491694" y="20823"/>
                </a:cubicBezTo>
                <a:close/>
                <a:moveTo>
                  <a:pt x="949856" y="19502"/>
                </a:moveTo>
                <a:cubicBezTo>
                  <a:pt x="952531" y="19871"/>
                  <a:pt x="955669" y="20635"/>
                  <a:pt x="959272" y="21793"/>
                </a:cubicBezTo>
                <a:cubicBezTo>
                  <a:pt x="971131" y="25750"/>
                  <a:pt x="978843" y="30217"/>
                  <a:pt x="982406" y="35193"/>
                </a:cubicBezTo>
                <a:cubicBezTo>
                  <a:pt x="985970" y="40170"/>
                  <a:pt x="984281" y="44041"/>
                  <a:pt x="977341" y="46809"/>
                </a:cubicBezTo>
                <a:cubicBezTo>
                  <a:pt x="970400" y="49577"/>
                  <a:pt x="961136" y="56306"/>
                  <a:pt x="949549" y="66996"/>
                </a:cubicBezTo>
                <a:cubicBezTo>
                  <a:pt x="937962" y="77687"/>
                  <a:pt x="927458" y="85191"/>
                  <a:pt x="918037" y="89507"/>
                </a:cubicBezTo>
                <a:cubicBezTo>
                  <a:pt x="908615" y="93823"/>
                  <a:pt x="906622" y="91805"/>
                  <a:pt x="912057" y="83452"/>
                </a:cubicBezTo>
                <a:cubicBezTo>
                  <a:pt x="917492" y="75099"/>
                  <a:pt x="923343" y="65570"/>
                  <a:pt x="929609" y="54865"/>
                </a:cubicBezTo>
                <a:cubicBezTo>
                  <a:pt x="935876" y="44160"/>
                  <a:pt x="938783" y="34813"/>
                  <a:pt x="938332" y="26826"/>
                </a:cubicBezTo>
                <a:cubicBezTo>
                  <a:pt x="937993" y="20835"/>
                  <a:pt x="941835" y="18394"/>
                  <a:pt x="949856" y="19502"/>
                </a:cubicBezTo>
                <a:close/>
                <a:moveTo>
                  <a:pt x="235481" y="19502"/>
                </a:moveTo>
                <a:cubicBezTo>
                  <a:pt x="238156" y="19871"/>
                  <a:pt x="241294" y="20635"/>
                  <a:pt x="244897" y="21793"/>
                </a:cubicBezTo>
                <a:cubicBezTo>
                  <a:pt x="256756" y="25750"/>
                  <a:pt x="264468" y="30217"/>
                  <a:pt x="268031" y="35193"/>
                </a:cubicBezTo>
                <a:cubicBezTo>
                  <a:pt x="271595" y="40170"/>
                  <a:pt x="269906" y="44041"/>
                  <a:pt x="262966" y="46809"/>
                </a:cubicBezTo>
                <a:cubicBezTo>
                  <a:pt x="256025" y="49577"/>
                  <a:pt x="246761" y="56306"/>
                  <a:pt x="235174" y="66996"/>
                </a:cubicBezTo>
                <a:cubicBezTo>
                  <a:pt x="223587" y="77687"/>
                  <a:pt x="213083" y="85191"/>
                  <a:pt x="203662" y="89507"/>
                </a:cubicBezTo>
                <a:cubicBezTo>
                  <a:pt x="194240" y="93823"/>
                  <a:pt x="192247" y="91805"/>
                  <a:pt x="197682" y="83452"/>
                </a:cubicBezTo>
                <a:cubicBezTo>
                  <a:pt x="203117" y="75099"/>
                  <a:pt x="208968" y="65570"/>
                  <a:pt x="215234" y="54865"/>
                </a:cubicBezTo>
                <a:cubicBezTo>
                  <a:pt x="221501" y="44160"/>
                  <a:pt x="224409" y="34813"/>
                  <a:pt x="223957" y="26826"/>
                </a:cubicBezTo>
                <a:cubicBezTo>
                  <a:pt x="223618" y="20835"/>
                  <a:pt x="227459" y="18394"/>
                  <a:pt x="235481" y="19502"/>
                </a:cubicBezTo>
                <a:close/>
                <a:moveTo>
                  <a:pt x="3988307" y="14748"/>
                </a:moveTo>
                <a:cubicBezTo>
                  <a:pt x="3990506" y="14648"/>
                  <a:pt x="3992814" y="14967"/>
                  <a:pt x="3995230" y="15705"/>
                </a:cubicBezTo>
                <a:cubicBezTo>
                  <a:pt x="4000063" y="17182"/>
                  <a:pt x="4005846" y="20079"/>
                  <a:pt x="4012578" y="24395"/>
                </a:cubicBezTo>
                <a:cubicBezTo>
                  <a:pt x="4019311" y="28712"/>
                  <a:pt x="4023947" y="32741"/>
                  <a:pt x="4026485" y="36484"/>
                </a:cubicBezTo>
                <a:cubicBezTo>
                  <a:pt x="4029023" y="40227"/>
                  <a:pt x="4027603" y="43719"/>
                  <a:pt x="4022226" y="46960"/>
                </a:cubicBezTo>
                <a:cubicBezTo>
                  <a:pt x="4016848" y="50201"/>
                  <a:pt x="4011987" y="55083"/>
                  <a:pt x="4007642" y="61608"/>
                </a:cubicBezTo>
                <a:cubicBezTo>
                  <a:pt x="4003297" y="68133"/>
                  <a:pt x="3999052" y="75077"/>
                  <a:pt x="3994908" y="82441"/>
                </a:cubicBezTo>
                <a:cubicBezTo>
                  <a:pt x="3990763" y="89805"/>
                  <a:pt x="3986938" y="94354"/>
                  <a:pt x="3983432" y="96089"/>
                </a:cubicBezTo>
                <a:cubicBezTo>
                  <a:pt x="3979926" y="97824"/>
                  <a:pt x="3977212" y="97903"/>
                  <a:pt x="3975290" y="96326"/>
                </a:cubicBezTo>
                <a:cubicBezTo>
                  <a:pt x="3973369" y="94748"/>
                  <a:pt x="3972092" y="92389"/>
                  <a:pt x="3971461" y="89249"/>
                </a:cubicBezTo>
                <a:cubicBezTo>
                  <a:pt x="3961395" y="89249"/>
                  <a:pt x="3948040" y="90149"/>
                  <a:pt x="3931398" y="91948"/>
                </a:cubicBezTo>
                <a:lnTo>
                  <a:pt x="3915446" y="93704"/>
                </a:lnTo>
                <a:lnTo>
                  <a:pt x="3922558" y="96530"/>
                </a:lnTo>
                <a:cubicBezTo>
                  <a:pt x="3926881" y="99463"/>
                  <a:pt x="3928054" y="102686"/>
                  <a:pt x="3926075" y="106199"/>
                </a:cubicBezTo>
                <a:cubicBezTo>
                  <a:pt x="3924096" y="109712"/>
                  <a:pt x="3921938" y="113003"/>
                  <a:pt x="3919600" y="116072"/>
                </a:cubicBezTo>
                <a:cubicBezTo>
                  <a:pt x="3940537" y="113448"/>
                  <a:pt x="3956720" y="110766"/>
                  <a:pt x="3968149" y="108027"/>
                </a:cubicBezTo>
                <a:cubicBezTo>
                  <a:pt x="3979578" y="105288"/>
                  <a:pt x="3990315" y="108167"/>
                  <a:pt x="4000360" y="116664"/>
                </a:cubicBezTo>
                <a:cubicBezTo>
                  <a:pt x="4010406" y="125160"/>
                  <a:pt x="4006706" y="129688"/>
                  <a:pt x="3989261" y="130248"/>
                </a:cubicBezTo>
                <a:cubicBezTo>
                  <a:pt x="3971816" y="130807"/>
                  <a:pt x="3946201" y="132822"/>
                  <a:pt x="3912416" y="136292"/>
                </a:cubicBezTo>
                <a:cubicBezTo>
                  <a:pt x="3909619" y="140479"/>
                  <a:pt x="3905267" y="145886"/>
                  <a:pt x="3899359" y="152511"/>
                </a:cubicBezTo>
                <a:cubicBezTo>
                  <a:pt x="3925057" y="149098"/>
                  <a:pt x="3939956" y="145997"/>
                  <a:pt x="3944057" y="143208"/>
                </a:cubicBezTo>
                <a:cubicBezTo>
                  <a:pt x="3948159" y="140418"/>
                  <a:pt x="3956580" y="142318"/>
                  <a:pt x="3969321" y="148908"/>
                </a:cubicBezTo>
                <a:cubicBezTo>
                  <a:pt x="3982062" y="155497"/>
                  <a:pt x="3986601" y="161398"/>
                  <a:pt x="3982937" y="166611"/>
                </a:cubicBezTo>
                <a:cubicBezTo>
                  <a:pt x="3979273" y="171823"/>
                  <a:pt x="3976574" y="182457"/>
                  <a:pt x="3974838" y="198511"/>
                </a:cubicBezTo>
                <a:cubicBezTo>
                  <a:pt x="3973103" y="214564"/>
                  <a:pt x="3972236" y="235225"/>
                  <a:pt x="3972236" y="260493"/>
                </a:cubicBezTo>
                <a:cubicBezTo>
                  <a:pt x="3997087" y="258743"/>
                  <a:pt x="4014547" y="257184"/>
                  <a:pt x="4024613" y="255814"/>
                </a:cubicBezTo>
                <a:cubicBezTo>
                  <a:pt x="4034680" y="254445"/>
                  <a:pt x="4043991" y="257144"/>
                  <a:pt x="4052544" y="263913"/>
                </a:cubicBezTo>
                <a:cubicBezTo>
                  <a:pt x="4061099" y="270681"/>
                  <a:pt x="4063855" y="276105"/>
                  <a:pt x="4060815" y="280185"/>
                </a:cubicBezTo>
                <a:cubicBezTo>
                  <a:pt x="4057775" y="284265"/>
                  <a:pt x="4048278" y="285405"/>
                  <a:pt x="4032325" y="283605"/>
                </a:cubicBezTo>
                <a:cubicBezTo>
                  <a:pt x="4016371" y="281806"/>
                  <a:pt x="3995213" y="281806"/>
                  <a:pt x="3968848" y="283605"/>
                </a:cubicBezTo>
                <a:cubicBezTo>
                  <a:pt x="3942483" y="285405"/>
                  <a:pt x="3912315" y="287868"/>
                  <a:pt x="3878343" y="290994"/>
                </a:cubicBezTo>
                <a:cubicBezTo>
                  <a:pt x="3844371" y="294120"/>
                  <a:pt x="3822205" y="296372"/>
                  <a:pt x="3811844" y="297748"/>
                </a:cubicBezTo>
                <a:cubicBezTo>
                  <a:pt x="3801483" y="299125"/>
                  <a:pt x="3792542" y="298580"/>
                  <a:pt x="3785021" y="296114"/>
                </a:cubicBezTo>
                <a:cubicBezTo>
                  <a:pt x="3777499" y="293647"/>
                  <a:pt x="3772151" y="289119"/>
                  <a:pt x="3768974" y="282530"/>
                </a:cubicBezTo>
                <a:cubicBezTo>
                  <a:pt x="3765798" y="275941"/>
                  <a:pt x="3768271" y="273105"/>
                  <a:pt x="3776395" y="274023"/>
                </a:cubicBezTo>
                <a:cubicBezTo>
                  <a:pt x="3784519" y="274940"/>
                  <a:pt x="3811052" y="273700"/>
                  <a:pt x="3855994" y="270301"/>
                </a:cubicBezTo>
                <a:cubicBezTo>
                  <a:pt x="3855105" y="230823"/>
                  <a:pt x="3854001" y="204741"/>
                  <a:pt x="3852681" y="192057"/>
                </a:cubicBezTo>
                <a:cubicBezTo>
                  <a:pt x="3851362" y="179374"/>
                  <a:pt x="3849111" y="169611"/>
                  <a:pt x="3845927" y="162771"/>
                </a:cubicBezTo>
                <a:cubicBezTo>
                  <a:pt x="3842744" y="155931"/>
                  <a:pt x="3844038" y="152984"/>
                  <a:pt x="3849810" y="153930"/>
                </a:cubicBezTo>
                <a:cubicBezTo>
                  <a:pt x="3855582" y="154877"/>
                  <a:pt x="3860927" y="155554"/>
                  <a:pt x="3865846" y="155963"/>
                </a:cubicBezTo>
                <a:cubicBezTo>
                  <a:pt x="3870765" y="156372"/>
                  <a:pt x="3875002" y="156390"/>
                  <a:pt x="3878558" y="156017"/>
                </a:cubicBezTo>
                <a:cubicBezTo>
                  <a:pt x="3879835" y="154110"/>
                  <a:pt x="3882667" y="148051"/>
                  <a:pt x="3887055" y="137841"/>
                </a:cubicBezTo>
                <a:cubicBezTo>
                  <a:pt x="3864383" y="142329"/>
                  <a:pt x="3849803" y="145251"/>
                  <a:pt x="3843314" y="146606"/>
                </a:cubicBezTo>
                <a:cubicBezTo>
                  <a:pt x="3836825" y="147961"/>
                  <a:pt x="3829443" y="145014"/>
                  <a:pt x="3821169" y="137765"/>
                </a:cubicBezTo>
                <a:cubicBezTo>
                  <a:pt x="3812895" y="130516"/>
                  <a:pt x="3815985" y="126892"/>
                  <a:pt x="3830440" y="126892"/>
                </a:cubicBezTo>
                <a:cubicBezTo>
                  <a:pt x="3842801" y="126892"/>
                  <a:pt x="3863243" y="124798"/>
                  <a:pt x="3891766" y="120611"/>
                </a:cubicBezTo>
                <a:cubicBezTo>
                  <a:pt x="3893795" y="114782"/>
                  <a:pt x="3895092" y="109712"/>
                  <a:pt x="3895656" y="105403"/>
                </a:cubicBezTo>
                <a:lnTo>
                  <a:pt x="3895209" y="95931"/>
                </a:lnTo>
                <a:lnTo>
                  <a:pt x="3861135" y="99681"/>
                </a:lnTo>
                <a:cubicBezTo>
                  <a:pt x="3860002" y="108013"/>
                  <a:pt x="3857199" y="111290"/>
                  <a:pt x="3852724" y="109512"/>
                </a:cubicBezTo>
                <a:cubicBezTo>
                  <a:pt x="3848250" y="107733"/>
                  <a:pt x="3844544" y="103406"/>
                  <a:pt x="3841604" y="96530"/>
                </a:cubicBezTo>
                <a:cubicBezTo>
                  <a:pt x="3838664" y="89654"/>
                  <a:pt x="3835244" y="80799"/>
                  <a:pt x="3831343" y="69965"/>
                </a:cubicBezTo>
                <a:cubicBezTo>
                  <a:pt x="3827443" y="59131"/>
                  <a:pt x="3823155" y="50609"/>
                  <a:pt x="3818480" y="44400"/>
                </a:cubicBezTo>
                <a:cubicBezTo>
                  <a:pt x="3813805" y="38191"/>
                  <a:pt x="3814920" y="35548"/>
                  <a:pt x="3821825" y="36473"/>
                </a:cubicBezTo>
                <a:cubicBezTo>
                  <a:pt x="3828730" y="37398"/>
                  <a:pt x="3834183" y="38083"/>
                  <a:pt x="3838183" y="38528"/>
                </a:cubicBezTo>
                <a:cubicBezTo>
                  <a:pt x="3842184" y="38972"/>
                  <a:pt x="3848272" y="38976"/>
                  <a:pt x="3856446" y="38538"/>
                </a:cubicBezTo>
                <a:cubicBezTo>
                  <a:pt x="3864620" y="38101"/>
                  <a:pt x="3878343" y="36068"/>
                  <a:pt x="3897616" y="32440"/>
                </a:cubicBezTo>
                <a:cubicBezTo>
                  <a:pt x="3916890" y="28812"/>
                  <a:pt x="3934786" y="25686"/>
                  <a:pt x="3951306" y="23062"/>
                </a:cubicBezTo>
                <a:cubicBezTo>
                  <a:pt x="3967826" y="20437"/>
                  <a:pt x="3978069" y="18186"/>
                  <a:pt x="3982034" y="16307"/>
                </a:cubicBezTo>
                <a:cubicBezTo>
                  <a:pt x="3984016" y="15368"/>
                  <a:pt x="3986107" y="14848"/>
                  <a:pt x="3988307" y="14748"/>
                </a:cubicBezTo>
                <a:close/>
                <a:moveTo>
                  <a:pt x="4923532" y="12909"/>
                </a:moveTo>
                <a:cubicBezTo>
                  <a:pt x="4931168" y="14314"/>
                  <a:pt x="4938395" y="16358"/>
                  <a:pt x="4945214" y="19039"/>
                </a:cubicBezTo>
                <a:cubicBezTo>
                  <a:pt x="4952033" y="21721"/>
                  <a:pt x="4954528" y="27030"/>
                  <a:pt x="4952700" y="34968"/>
                </a:cubicBezTo>
                <a:cubicBezTo>
                  <a:pt x="4950871" y="42905"/>
                  <a:pt x="4949746" y="52291"/>
                  <a:pt x="4949322" y="63125"/>
                </a:cubicBezTo>
                <a:cubicBezTo>
                  <a:pt x="4948900" y="73959"/>
                  <a:pt x="4948688" y="88008"/>
                  <a:pt x="4948688" y="105274"/>
                </a:cubicBezTo>
                <a:cubicBezTo>
                  <a:pt x="4949420" y="105446"/>
                  <a:pt x="4951614" y="104815"/>
                  <a:pt x="4955270" y="103381"/>
                </a:cubicBezTo>
                <a:cubicBezTo>
                  <a:pt x="4958927" y="101947"/>
                  <a:pt x="4962792" y="103704"/>
                  <a:pt x="4966864" y="108651"/>
                </a:cubicBezTo>
                <a:cubicBezTo>
                  <a:pt x="4970937" y="113599"/>
                  <a:pt x="4969886" y="118062"/>
                  <a:pt x="4963713" y="122041"/>
                </a:cubicBezTo>
                <a:cubicBezTo>
                  <a:pt x="4957539" y="126021"/>
                  <a:pt x="4952532" y="128656"/>
                  <a:pt x="4948688" y="129946"/>
                </a:cubicBezTo>
                <a:lnTo>
                  <a:pt x="4948688" y="160620"/>
                </a:lnTo>
                <a:cubicBezTo>
                  <a:pt x="4958809" y="155221"/>
                  <a:pt x="4964419" y="153363"/>
                  <a:pt x="4965517" y="155046"/>
                </a:cubicBezTo>
                <a:lnTo>
                  <a:pt x="4965238" y="157017"/>
                </a:lnTo>
                <a:lnTo>
                  <a:pt x="4967617" y="153436"/>
                </a:lnTo>
                <a:cubicBezTo>
                  <a:pt x="4974945" y="144043"/>
                  <a:pt x="4981516" y="134202"/>
                  <a:pt x="4987331" y="123913"/>
                </a:cubicBezTo>
                <a:cubicBezTo>
                  <a:pt x="4993147" y="113624"/>
                  <a:pt x="4998266" y="103829"/>
                  <a:pt x="5002690" y="94530"/>
                </a:cubicBezTo>
                <a:cubicBezTo>
                  <a:pt x="5007114" y="85230"/>
                  <a:pt x="5011341" y="73313"/>
                  <a:pt x="5015370" y="58780"/>
                </a:cubicBezTo>
                <a:cubicBezTo>
                  <a:pt x="5019400" y="44246"/>
                  <a:pt x="5020515" y="34329"/>
                  <a:pt x="5018715" y="29031"/>
                </a:cubicBezTo>
                <a:cubicBezTo>
                  <a:pt x="5016915" y="23732"/>
                  <a:pt x="5018170" y="20491"/>
                  <a:pt x="5022479" y="19308"/>
                </a:cubicBezTo>
                <a:cubicBezTo>
                  <a:pt x="5026789" y="18125"/>
                  <a:pt x="5034238" y="20398"/>
                  <a:pt x="5044828" y="26127"/>
                </a:cubicBezTo>
                <a:cubicBezTo>
                  <a:pt x="5055419" y="31856"/>
                  <a:pt x="5058588" y="37416"/>
                  <a:pt x="5054336" y="42808"/>
                </a:cubicBezTo>
                <a:cubicBezTo>
                  <a:pt x="5050084" y="48200"/>
                  <a:pt x="5046861" y="53750"/>
                  <a:pt x="5044667" y="59457"/>
                </a:cubicBezTo>
                <a:cubicBezTo>
                  <a:pt x="5042473" y="65165"/>
                  <a:pt x="5037501" y="76224"/>
                  <a:pt x="5029750" y="92637"/>
                </a:cubicBezTo>
                <a:cubicBezTo>
                  <a:pt x="5021999" y="109049"/>
                  <a:pt x="5016521" y="119084"/>
                  <a:pt x="5013316" y="122740"/>
                </a:cubicBezTo>
                <a:cubicBezTo>
                  <a:pt x="5010111" y="126397"/>
                  <a:pt x="5007017" y="128677"/>
                  <a:pt x="5004034" y="129581"/>
                </a:cubicBezTo>
                <a:cubicBezTo>
                  <a:pt x="5025875" y="126957"/>
                  <a:pt x="5044943" y="123881"/>
                  <a:pt x="5061241" y="120353"/>
                </a:cubicBezTo>
                <a:cubicBezTo>
                  <a:pt x="5077538" y="116825"/>
                  <a:pt x="5089348" y="112982"/>
                  <a:pt x="5096668" y="108823"/>
                </a:cubicBezTo>
                <a:cubicBezTo>
                  <a:pt x="5103989" y="104665"/>
                  <a:pt x="5112181" y="104729"/>
                  <a:pt x="5121244" y="109017"/>
                </a:cubicBezTo>
                <a:cubicBezTo>
                  <a:pt x="5130307" y="113305"/>
                  <a:pt x="5137107" y="117703"/>
                  <a:pt x="5141646" y="122213"/>
                </a:cubicBezTo>
                <a:cubicBezTo>
                  <a:pt x="5146185" y="126723"/>
                  <a:pt x="5145909" y="131273"/>
                  <a:pt x="5140818" y="135862"/>
                </a:cubicBezTo>
                <a:cubicBezTo>
                  <a:pt x="5135728" y="140451"/>
                  <a:pt x="5130981" y="153758"/>
                  <a:pt x="5126578" y="175785"/>
                </a:cubicBezTo>
                <a:cubicBezTo>
                  <a:pt x="5122176" y="197811"/>
                  <a:pt x="5118831" y="214313"/>
                  <a:pt x="5116544" y="225291"/>
                </a:cubicBezTo>
                <a:cubicBezTo>
                  <a:pt x="5114257" y="236268"/>
                  <a:pt x="5110510" y="246966"/>
                  <a:pt x="5105305" y="257384"/>
                </a:cubicBezTo>
                <a:cubicBezTo>
                  <a:pt x="5100099" y="267802"/>
                  <a:pt x="5091116" y="276127"/>
                  <a:pt x="5078352" y="282358"/>
                </a:cubicBezTo>
                <a:cubicBezTo>
                  <a:pt x="5065590" y="288589"/>
                  <a:pt x="5059208" y="285832"/>
                  <a:pt x="5059208" y="274087"/>
                </a:cubicBezTo>
                <a:cubicBezTo>
                  <a:pt x="5059208" y="265196"/>
                  <a:pt x="5055383" y="255086"/>
                  <a:pt x="5047732" y="243758"/>
                </a:cubicBezTo>
                <a:cubicBezTo>
                  <a:pt x="5040082" y="232429"/>
                  <a:pt x="5041448" y="229152"/>
                  <a:pt x="5051830" y="233927"/>
                </a:cubicBezTo>
                <a:lnTo>
                  <a:pt x="5070738" y="244725"/>
                </a:lnTo>
                <a:cubicBezTo>
                  <a:pt x="5074237" y="247149"/>
                  <a:pt x="5078815" y="241804"/>
                  <a:pt x="5084472" y="228690"/>
                </a:cubicBezTo>
                <a:cubicBezTo>
                  <a:pt x="5090129" y="215575"/>
                  <a:pt x="5095205" y="196256"/>
                  <a:pt x="5099701" y="170730"/>
                </a:cubicBezTo>
                <a:cubicBezTo>
                  <a:pt x="5104197" y="145204"/>
                  <a:pt x="5103326" y="132442"/>
                  <a:pt x="5097088" y="132442"/>
                </a:cubicBezTo>
                <a:cubicBezTo>
                  <a:pt x="5089416" y="132442"/>
                  <a:pt x="5080439" y="133575"/>
                  <a:pt x="5070157" y="135840"/>
                </a:cubicBezTo>
                <a:cubicBezTo>
                  <a:pt x="5081859" y="144645"/>
                  <a:pt x="5085526" y="151213"/>
                  <a:pt x="5081159" y="155544"/>
                </a:cubicBezTo>
                <a:cubicBezTo>
                  <a:pt x="5076793" y="159874"/>
                  <a:pt x="5069885" y="169242"/>
                  <a:pt x="5060434" y="183647"/>
                </a:cubicBezTo>
                <a:cubicBezTo>
                  <a:pt x="5050984" y="198052"/>
                  <a:pt x="5037558" y="213951"/>
                  <a:pt x="5020156" y="231346"/>
                </a:cubicBezTo>
                <a:cubicBezTo>
                  <a:pt x="5002754" y="248741"/>
                  <a:pt x="4986016" y="260001"/>
                  <a:pt x="4969940" y="265128"/>
                </a:cubicBezTo>
                <a:cubicBezTo>
                  <a:pt x="4953865" y="270255"/>
                  <a:pt x="4951557" y="267616"/>
                  <a:pt x="4963014" y="257212"/>
                </a:cubicBezTo>
                <a:cubicBezTo>
                  <a:pt x="4974472" y="246808"/>
                  <a:pt x="4986055" y="235533"/>
                  <a:pt x="4997764" y="223387"/>
                </a:cubicBezTo>
                <a:cubicBezTo>
                  <a:pt x="5009473" y="211241"/>
                  <a:pt x="5019948" y="198346"/>
                  <a:pt x="5029190" y="184701"/>
                </a:cubicBezTo>
                <a:cubicBezTo>
                  <a:pt x="5038433" y="171056"/>
                  <a:pt x="5044190" y="160602"/>
                  <a:pt x="5046463" y="153339"/>
                </a:cubicBezTo>
                <a:cubicBezTo>
                  <a:pt x="5048736" y="146076"/>
                  <a:pt x="5050281" y="141806"/>
                  <a:pt x="5051099" y="140530"/>
                </a:cubicBezTo>
                <a:cubicBezTo>
                  <a:pt x="5041849" y="142308"/>
                  <a:pt x="5033804" y="143813"/>
                  <a:pt x="5026964" y="145047"/>
                </a:cubicBezTo>
                <a:cubicBezTo>
                  <a:pt x="5033274" y="148388"/>
                  <a:pt x="5034869" y="151880"/>
                  <a:pt x="5031750" y="155522"/>
                </a:cubicBezTo>
                <a:cubicBezTo>
                  <a:pt x="5028631" y="159165"/>
                  <a:pt x="5025075" y="163424"/>
                  <a:pt x="5021081" y="168299"/>
                </a:cubicBezTo>
                <a:cubicBezTo>
                  <a:pt x="5017087" y="173175"/>
                  <a:pt x="5011384" y="179090"/>
                  <a:pt x="5003970" y="186045"/>
                </a:cubicBezTo>
                <a:cubicBezTo>
                  <a:pt x="4996556" y="193000"/>
                  <a:pt x="4989576" y="198349"/>
                  <a:pt x="4983029" y="202092"/>
                </a:cubicBezTo>
                <a:cubicBezTo>
                  <a:pt x="4976483" y="205835"/>
                  <a:pt x="4969546" y="208660"/>
                  <a:pt x="4962218" y="210567"/>
                </a:cubicBezTo>
                <a:cubicBezTo>
                  <a:pt x="4954891" y="212474"/>
                  <a:pt x="4955374" y="209133"/>
                  <a:pt x="4963670" y="200543"/>
                </a:cubicBezTo>
                <a:cubicBezTo>
                  <a:pt x="4971966" y="191954"/>
                  <a:pt x="4979294" y="183349"/>
                  <a:pt x="4985653" y="174731"/>
                </a:cubicBezTo>
                <a:cubicBezTo>
                  <a:pt x="4992013" y="166112"/>
                  <a:pt x="4997538" y="159383"/>
                  <a:pt x="5002227" y="154544"/>
                </a:cubicBezTo>
                <a:cubicBezTo>
                  <a:pt x="5006917" y="149704"/>
                  <a:pt x="5008839" y="147284"/>
                  <a:pt x="5007992" y="147284"/>
                </a:cubicBezTo>
                <a:cubicBezTo>
                  <a:pt x="5004522" y="147284"/>
                  <a:pt x="5001188" y="145936"/>
                  <a:pt x="4997990" y="143240"/>
                </a:cubicBezTo>
                <a:cubicBezTo>
                  <a:pt x="4990074" y="152733"/>
                  <a:pt x="4981201" y="159154"/>
                  <a:pt x="4971371" y="162502"/>
                </a:cubicBezTo>
                <a:cubicBezTo>
                  <a:pt x="4966456" y="164177"/>
                  <a:pt x="4963686" y="164258"/>
                  <a:pt x="4963060" y="162747"/>
                </a:cubicBezTo>
                <a:lnTo>
                  <a:pt x="4963666" y="159617"/>
                </a:lnTo>
                <a:lnTo>
                  <a:pt x="4948559" y="177463"/>
                </a:lnTo>
                <a:cubicBezTo>
                  <a:pt x="4947742" y="202759"/>
                  <a:pt x="4947333" y="224169"/>
                  <a:pt x="4947333" y="241693"/>
                </a:cubicBezTo>
                <a:cubicBezTo>
                  <a:pt x="4947333" y="258098"/>
                  <a:pt x="4946612" y="270635"/>
                  <a:pt x="4945171" y="279303"/>
                </a:cubicBezTo>
                <a:cubicBezTo>
                  <a:pt x="4943730" y="287972"/>
                  <a:pt x="4940482" y="294231"/>
                  <a:pt x="4935427" y="298082"/>
                </a:cubicBezTo>
                <a:cubicBezTo>
                  <a:pt x="4930372" y="301932"/>
                  <a:pt x="4925669" y="297569"/>
                  <a:pt x="4921316" y="284993"/>
                </a:cubicBezTo>
                <a:cubicBezTo>
                  <a:pt x="4916964" y="272416"/>
                  <a:pt x="4916136" y="262217"/>
                  <a:pt x="4918832" y="254394"/>
                </a:cubicBezTo>
                <a:cubicBezTo>
                  <a:pt x="4921528" y="246572"/>
                  <a:pt x="4923328" y="226162"/>
                  <a:pt x="4924231" y="193165"/>
                </a:cubicBezTo>
                <a:cubicBezTo>
                  <a:pt x="4892840" y="217687"/>
                  <a:pt x="4874510" y="232816"/>
                  <a:pt x="4869240" y="238552"/>
                </a:cubicBezTo>
                <a:cubicBezTo>
                  <a:pt x="4863970" y="244288"/>
                  <a:pt x="4857772" y="244424"/>
                  <a:pt x="4850644" y="238961"/>
                </a:cubicBezTo>
                <a:cubicBezTo>
                  <a:pt x="4843517" y="233497"/>
                  <a:pt x="4839151" y="228700"/>
                  <a:pt x="4837544" y="224570"/>
                </a:cubicBezTo>
                <a:cubicBezTo>
                  <a:pt x="4835939" y="220440"/>
                  <a:pt x="4838886" y="217572"/>
                  <a:pt x="4846385" y="215966"/>
                </a:cubicBezTo>
                <a:cubicBezTo>
                  <a:pt x="4853885" y="214360"/>
                  <a:pt x="4863307" y="210287"/>
                  <a:pt x="4874650" y="203748"/>
                </a:cubicBezTo>
                <a:cubicBezTo>
                  <a:pt x="4885993" y="197209"/>
                  <a:pt x="4902972" y="186117"/>
                  <a:pt x="4925586" y="170472"/>
                </a:cubicBezTo>
                <a:lnTo>
                  <a:pt x="4925586" y="135130"/>
                </a:lnTo>
                <a:cubicBezTo>
                  <a:pt x="4914932" y="138730"/>
                  <a:pt x="4906256" y="140071"/>
                  <a:pt x="4899559" y="139153"/>
                </a:cubicBezTo>
                <a:cubicBezTo>
                  <a:pt x="4892862" y="138235"/>
                  <a:pt x="4887979" y="136894"/>
                  <a:pt x="4884910" y="135130"/>
                </a:cubicBezTo>
                <a:cubicBezTo>
                  <a:pt x="4875130" y="146273"/>
                  <a:pt x="4863941" y="154683"/>
                  <a:pt x="4851343" y="160362"/>
                </a:cubicBezTo>
                <a:cubicBezTo>
                  <a:pt x="4838745" y="166041"/>
                  <a:pt x="4837681" y="162603"/>
                  <a:pt x="4848149" y="150048"/>
                </a:cubicBezTo>
                <a:cubicBezTo>
                  <a:pt x="4858618" y="137493"/>
                  <a:pt x="4867390" y="124856"/>
                  <a:pt x="4874467" y="112136"/>
                </a:cubicBezTo>
                <a:cubicBezTo>
                  <a:pt x="4881543" y="99416"/>
                  <a:pt x="4884182" y="88345"/>
                  <a:pt x="4882382" y="78924"/>
                </a:cubicBezTo>
                <a:cubicBezTo>
                  <a:pt x="4880583" y="69502"/>
                  <a:pt x="4886911" y="69287"/>
                  <a:pt x="4901365" y="78279"/>
                </a:cubicBezTo>
                <a:cubicBezTo>
                  <a:pt x="4915820" y="87270"/>
                  <a:pt x="4920829" y="94505"/>
                  <a:pt x="4916390" y="99983"/>
                </a:cubicBezTo>
                <a:cubicBezTo>
                  <a:pt x="4911952" y="105461"/>
                  <a:pt x="4904269" y="112631"/>
                  <a:pt x="4893342" y="121493"/>
                </a:cubicBezTo>
                <a:cubicBezTo>
                  <a:pt x="4891995" y="121493"/>
                  <a:pt x="4894977" y="120632"/>
                  <a:pt x="4902290" y="118912"/>
                </a:cubicBezTo>
                <a:cubicBezTo>
                  <a:pt x="4909604" y="117191"/>
                  <a:pt x="4917369" y="114839"/>
                  <a:pt x="4925586" y="111856"/>
                </a:cubicBezTo>
                <a:cubicBezTo>
                  <a:pt x="4925586" y="82545"/>
                  <a:pt x="4925149" y="62218"/>
                  <a:pt x="4924274" y="50875"/>
                </a:cubicBezTo>
                <a:cubicBezTo>
                  <a:pt x="4923400" y="39531"/>
                  <a:pt x="4921148" y="30017"/>
                  <a:pt x="4917520" y="22330"/>
                </a:cubicBezTo>
                <a:cubicBezTo>
                  <a:pt x="4913892" y="14644"/>
                  <a:pt x="4915895" y="11503"/>
                  <a:pt x="4923532" y="12909"/>
                </a:cubicBezTo>
                <a:close/>
                <a:moveTo>
                  <a:pt x="5356954" y="8166"/>
                </a:moveTo>
                <a:cubicBezTo>
                  <a:pt x="5362791" y="9119"/>
                  <a:pt x="5370240" y="11410"/>
                  <a:pt x="5379303" y="15038"/>
                </a:cubicBezTo>
                <a:cubicBezTo>
                  <a:pt x="5388367" y="18666"/>
                  <a:pt x="5391754" y="23556"/>
                  <a:pt x="5389467" y="29708"/>
                </a:cubicBezTo>
                <a:cubicBezTo>
                  <a:pt x="5387179" y="35860"/>
                  <a:pt x="5385175" y="56102"/>
                  <a:pt x="5383455" y="90432"/>
                </a:cubicBezTo>
                <a:cubicBezTo>
                  <a:pt x="5393263" y="88783"/>
                  <a:pt x="5405532" y="85671"/>
                  <a:pt x="5420259" y="81097"/>
                </a:cubicBezTo>
                <a:cubicBezTo>
                  <a:pt x="5434986" y="76522"/>
                  <a:pt x="5446932" y="78268"/>
                  <a:pt x="5456095" y="86334"/>
                </a:cubicBezTo>
                <a:cubicBezTo>
                  <a:pt x="5465258" y="94401"/>
                  <a:pt x="5464449" y="99603"/>
                  <a:pt x="5453664" y="101940"/>
                </a:cubicBezTo>
                <a:cubicBezTo>
                  <a:pt x="5442881" y="104277"/>
                  <a:pt x="5420374" y="107447"/>
                  <a:pt x="5386143" y="111448"/>
                </a:cubicBezTo>
                <a:cubicBezTo>
                  <a:pt x="5402921" y="135381"/>
                  <a:pt x="5421295" y="156888"/>
                  <a:pt x="5441263" y="175968"/>
                </a:cubicBezTo>
                <a:cubicBezTo>
                  <a:pt x="5461232" y="195047"/>
                  <a:pt x="5479086" y="208144"/>
                  <a:pt x="5494824" y="215256"/>
                </a:cubicBezTo>
                <a:cubicBezTo>
                  <a:pt x="5510563" y="222369"/>
                  <a:pt x="5513029" y="227216"/>
                  <a:pt x="5502224" y="229797"/>
                </a:cubicBezTo>
                <a:cubicBezTo>
                  <a:pt x="5491418" y="232379"/>
                  <a:pt x="5478846" y="232963"/>
                  <a:pt x="5464506" y="231550"/>
                </a:cubicBezTo>
                <a:cubicBezTo>
                  <a:pt x="5450166" y="230138"/>
                  <a:pt x="5440565" y="225549"/>
                  <a:pt x="5435703" y="217784"/>
                </a:cubicBezTo>
                <a:cubicBezTo>
                  <a:pt x="5430842" y="210019"/>
                  <a:pt x="5424174" y="199446"/>
                  <a:pt x="5415699" y="186067"/>
                </a:cubicBezTo>
                <a:cubicBezTo>
                  <a:pt x="5407224" y="172687"/>
                  <a:pt x="5396476" y="151213"/>
                  <a:pt x="5383455" y="121643"/>
                </a:cubicBezTo>
                <a:lnTo>
                  <a:pt x="5383455" y="201103"/>
                </a:lnTo>
                <a:cubicBezTo>
                  <a:pt x="5387786" y="200371"/>
                  <a:pt x="5392575" y="199066"/>
                  <a:pt x="5397824" y="197188"/>
                </a:cubicBezTo>
                <a:cubicBezTo>
                  <a:pt x="5403072" y="195309"/>
                  <a:pt x="5409411" y="197245"/>
                  <a:pt x="5416839" y="202995"/>
                </a:cubicBezTo>
                <a:cubicBezTo>
                  <a:pt x="5424267" y="208746"/>
                  <a:pt x="5424356" y="213704"/>
                  <a:pt x="5417107" y="217870"/>
                </a:cubicBezTo>
                <a:cubicBezTo>
                  <a:pt x="5409858" y="222036"/>
                  <a:pt x="5398641" y="225309"/>
                  <a:pt x="5383455" y="227689"/>
                </a:cubicBezTo>
                <a:cubicBezTo>
                  <a:pt x="5384315" y="246217"/>
                  <a:pt x="5383663" y="265343"/>
                  <a:pt x="5381497" y="285068"/>
                </a:cubicBezTo>
                <a:cubicBezTo>
                  <a:pt x="5379332" y="304793"/>
                  <a:pt x="5373915" y="309622"/>
                  <a:pt x="5365246" y="299555"/>
                </a:cubicBezTo>
                <a:cubicBezTo>
                  <a:pt x="5356577" y="289488"/>
                  <a:pt x="5353369" y="279518"/>
                  <a:pt x="5355620" y="269645"/>
                </a:cubicBezTo>
                <a:cubicBezTo>
                  <a:pt x="5357872" y="259772"/>
                  <a:pt x="5359442" y="246877"/>
                  <a:pt x="5360331" y="230959"/>
                </a:cubicBezTo>
                <a:cubicBezTo>
                  <a:pt x="5349218" y="231862"/>
                  <a:pt x="5338566" y="230676"/>
                  <a:pt x="5328377" y="227399"/>
                </a:cubicBezTo>
                <a:cubicBezTo>
                  <a:pt x="5318189" y="224122"/>
                  <a:pt x="5317092" y="220770"/>
                  <a:pt x="5325086" y="217343"/>
                </a:cubicBezTo>
                <a:cubicBezTo>
                  <a:pt x="5333081" y="213916"/>
                  <a:pt x="5344830" y="210574"/>
                  <a:pt x="5360331" y="207319"/>
                </a:cubicBezTo>
                <a:lnTo>
                  <a:pt x="5360331" y="136486"/>
                </a:lnTo>
                <a:cubicBezTo>
                  <a:pt x="5352802" y="158656"/>
                  <a:pt x="5341226" y="178470"/>
                  <a:pt x="5325602" y="195929"/>
                </a:cubicBezTo>
                <a:cubicBezTo>
                  <a:pt x="5309979" y="213389"/>
                  <a:pt x="5294990" y="225169"/>
                  <a:pt x="5280635" y="231271"/>
                </a:cubicBezTo>
                <a:lnTo>
                  <a:pt x="5272664" y="233871"/>
                </a:lnTo>
                <a:lnTo>
                  <a:pt x="5272617" y="235307"/>
                </a:lnTo>
                <a:cubicBezTo>
                  <a:pt x="5271467" y="256416"/>
                  <a:pt x="5269106" y="271081"/>
                  <a:pt x="5265535" y="279303"/>
                </a:cubicBezTo>
                <a:cubicBezTo>
                  <a:pt x="5260774" y="290266"/>
                  <a:pt x="5254913" y="289732"/>
                  <a:pt x="5247950" y="277701"/>
                </a:cubicBezTo>
                <a:cubicBezTo>
                  <a:pt x="5240988" y="265669"/>
                  <a:pt x="5239085" y="255918"/>
                  <a:pt x="5242239" y="248447"/>
                </a:cubicBezTo>
                <a:cubicBezTo>
                  <a:pt x="5245394" y="240976"/>
                  <a:pt x="5247868" y="228496"/>
                  <a:pt x="5249661" y="211008"/>
                </a:cubicBezTo>
                <a:cubicBezTo>
                  <a:pt x="5251453" y="193520"/>
                  <a:pt x="5252349" y="175849"/>
                  <a:pt x="5252349" y="157996"/>
                </a:cubicBezTo>
                <a:cubicBezTo>
                  <a:pt x="5252349" y="140960"/>
                  <a:pt x="5251970" y="131086"/>
                  <a:pt x="5251209" y="128376"/>
                </a:cubicBezTo>
                <a:cubicBezTo>
                  <a:pt x="5243164" y="141110"/>
                  <a:pt x="5233442" y="152722"/>
                  <a:pt x="5222041" y="163212"/>
                </a:cubicBezTo>
                <a:cubicBezTo>
                  <a:pt x="5210641" y="173702"/>
                  <a:pt x="5199571" y="181543"/>
                  <a:pt x="5188829" y="186734"/>
                </a:cubicBezTo>
                <a:cubicBezTo>
                  <a:pt x="5178089" y="191925"/>
                  <a:pt x="5177960" y="188010"/>
                  <a:pt x="5188442" y="174989"/>
                </a:cubicBezTo>
                <a:cubicBezTo>
                  <a:pt x="5198925" y="161968"/>
                  <a:pt x="5210221" y="146943"/>
                  <a:pt x="5222331" y="129914"/>
                </a:cubicBezTo>
                <a:cubicBezTo>
                  <a:pt x="5234442" y="112885"/>
                  <a:pt x="5244950" y="94186"/>
                  <a:pt x="5253855" y="73815"/>
                </a:cubicBezTo>
                <a:cubicBezTo>
                  <a:pt x="5262760" y="53445"/>
                  <a:pt x="5266535" y="38750"/>
                  <a:pt x="5265180" y="29730"/>
                </a:cubicBezTo>
                <a:cubicBezTo>
                  <a:pt x="5263825" y="20710"/>
                  <a:pt x="5268604" y="18372"/>
                  <a:pt x="5279517" y="22718"/>
                </a:cubicBezTo>
                <a:cubicBezTo>
                  <a:pt x="5290430" y="27063"/>
                  <a:pt x="5297658" y="31210"/>
                  <a:pt x="5301199" y="35161"/>
                </a:cubicBezTo>
                <a:cubicBezTo>
                  <a:pt x="5304741" y="39112"/>
                  <a:pt x="5305032" y="42769"/>
                  <a:pt x="5302070" y="46131"/>
                </a:cubicBezTo>
                <a:cubicBezTo>
                  <a:pt x="5299109" y="49494"/>
                  <a:pt x="5294986" y="56460"/>
                  <a:pt x="5289702" y="67029"/>
                </a:cubicBezTo>
                <a:cubicBezTo>
                  <a:pt x="5284418" y="77597"/>
                  <a:pt x="5274276" y="93702"/>
                  <a:pt x="5259276" y="115341"/>
                </a:cubicBezTo>
                <a:cubicBezTo>
                  <a:pt x="5273674" y="121335"/>
                  <a:pt x="5279735" y="130484"/>
                  <a:pt x="5277462" y="142788"/>
                </a:cubicBezTo>
                <a:cubicBezTo>
                  <a:pt x="5275190" y="155092"/>
                  <a:pt x="5273824" y="178180"/>
                  <a:pt x="5273365" y="212051"/>
                </a:cubicBezTo>
                <a:lnTo>
                  <a:pt x="5272896" y="226644"/>
                </a:lnTo>
                <a:lnTo>
                  <a:pt x="5279603" y="218838"/>
                </a:lnTo>
                <a:cubicBezTo>
                  <a:pt x="5293269" y="204447"/>
                  <a:pt x="5306781" y="187006"/>
                  <a:pt x="5320139" y="166514"/>
                </a:cubicBezTo>
                <a:cubicBezTo>
                  <a:pt x="5333497" y="146022"/>
                  <a:pt x="5342851" y="129710"/>
                  <a:pt x="5348199" y="117578"/>
                </a:cubicBezTo>
                <a:cubicBezTo>
                  <a:pt x="5339681" y="120288"/>
                  <a:pt x="5331106" y="122317"/>
                  <a:pt x="5322473" y="123665"/>
                </a:cubicBezTo>
                <a:cubicBezTo>
                  <a:pt x="5313840" y="125013"/>
                  <a:pt x="5305619" y="122457"/>
                  <a:pt x="5297811" y="115997"/>
                </a:cubicBezTo>
                <a:cubicBezTo>
                  <a:pt x="5290003" y="109537"/>
                  <a:pt x="5291121" y="105704"/>
                  <a:pt x="5301167" y="104500"/>
                </a:cubicBezTo>
                <a:cubicBezTo>
                  <a:pt x="5311212" y="103295"/>
                  <a:pt x="5321455" y="101786"/>
                  <a:pt x="5331894" y="99972"/>
                </a:cubicBezTo>
                <a:cubicBezTo>
                  <a:pt x="5342334" y="98158"/>
                  <a:pt x="5351813" y="96541"/>
                  <a:pt x="5360331" y="95121"/>
                </a:cubicBezTo>
                <a:cubicBezTo>
                  <a:pt x="5360331" y="75289"/>
                  <a:pt x="5359668" y="59615"/>
                  <a:pt x="5358341" y="48100"/>
                </a:cubicBezTo>
                <a:cubicBezTo>
                  <a:pt x="5357015" y="36585"/>
                  <a:pt x="5354993" y="26812"/>
                  <a:pt x="5352275" y="18781"/>
                </a:cubicBezTo>
                <a:cubicBezTo>
                  <a:pt x="5349558" y="10751"/>
                  <a:pt x="5351118" y="7212"/>
                  <a:pt x="5356954" y="8166"/>
                </a:cubicBezTo>
                <a:close/>
                <a:moveTo>
                  <a:pt x="3177138" y="3633"/>
                </a:moveTo>
                <a:cubicBezTo>
                  <a:pt x="3178844" y="3719"/>
                  <a:pt x="3180929" y="4179"/>
                  <a:pt x="3183392" y="5015"/>
                </a:cubicBezTo>
                <a:cubicBezTo>
                  <a:pt x="3193244" y="8356"/>
                  <a:pt x="3201597" y="12909"/>
                  <a:pt x="3208452" y="18674"/>
                </a:cubicBezTo>
                <a:cubicBezTo>
                  <a:pt x="3215306" y="24438"/>
                  <a:pt x="3216995" y="29307"/>
                  <a:pt x="3213517" y="33279"/>
                </a:cubicBezTo>
                <a:cubicBezTo>
                  <a:pt x="3210040" y="37251"/>
                  <a:pt x="3206824" y="41087"/>
                  <a:pt x="3203870" y="44787"/>
                </a:cubicBezTo>
                <a:cubicBezTo>
                  <a:pt x="3234845" y="76981"/>
                  <a:pt x="3256556" y="98412"/>
                  <a:pt x="3269003" y="109081"/>
                </a:cubicBezTo>
                <a:cubicBezTo>
                  <a:pt x="3281450" y="119751"/>
                  <a:pt x="3294270" y="128828"/>
                  <a:pt x="3307464" y="136313"/>
                </a:cubicBezTo>
                <a:cubicBezTo>
                  <a:pt x="3320656" y="143799"/>
                  <a:pt x="3335710" y="150682"/>
                  <a:pt x="3352624" y="156963"/>
                </a:cubicBezTo>
                <a:cubicBezTo>
                  <a:pt x="3369539" y="163244"/>
                  <a:pt x="3370851" y="167926"/>
                  <a:pt x="3356561" y="171010"/>
                </a:cubicBezTo>
                <a:cubicBezTo>
                  <a:pt x="3342271" y="174093"/>
                  <a:pt x="3326597" y="175165"/>
                  <a:pt x="3309539" y="174225"/>
                </a:cubicBezTo>
                <a:cubicBezTo>
                  <a:pt x="3292482" y="173286"/>
                  <a:pt x="3280479" y="168350"/>
                  <a:pt x="3273531" y="159416"/>
                </a:cubicBezTo>
                <a:cubicBezTo>
                  <a:pt x="3266583" y="150482"/>
                  <a:pt x="3256997" y="137934"/>
                  <a:pt x="3244772" y="121773"/>
                </a:cubicBezTo>
                <a:cubicBezTo>
                  <a:pt x="3232547" y="105611"/>
                  <a:pt x="3215966" y="83972"/>
                  <a:pt x="3195029" y="56854"/>
                </a:cubicBezTo>
                <a:cubicBezTo>
                  <a:pt x="3185177" y="77246"/>
                  <a:pt x="3174591" y="95365"/>
                  <a:pt x="3163269" y="111211"/>
                </a:cubicBezTo>
                <a:cubicBezTo>
                  <a:pt x="3151948" y="127057"/>
                  <a:pt x="3138066" y="143656"/>
                  <a:pt x="3121625" y="161007"/>
                </a:cubicBezTo>
                <a:cubicBezTo>
                  <a:pt x="3105184" y="178359"/>
                  <a:pt x="3085961" y="192108"/>
                  <a:pt x="3063956" y="202253"/>
                </a:cubicBezTo>
                <a:cubicBezTo>
                  <a:pt x="3041951" y="212399"/>
                  <a:pt x="3039380" y="209793"/>
                  <a:pt x="3056245" y="194434"/>
                </a:cubicBezTo>
                <a:cubicBezTo>
                  <a:pt x="3073109" y="179076"/>
                  <a:pt x="3089177" y="162635"/>
                  <a:pt x="3104449" y="145111"/>
                </a:cubicBezTo>
                <a:cubicBezTo>
                  <a:pt x="3119721" y="127587"/>
                  <a:pt x="3132674" y="110630"/>
                  <a:pt x="3143308" y="94239"/>
                </a:cubicBezTo>
                <a:cubicBezTo>
                  <a:pt x="3153941" y="77848"/>
                  <a:pt x="3161942" y="62368"/>
                  <a:pt x="3167313" y="47799"/>
                </a:cubicBezTo>
                <a:cubicBezTo>
                  <a:pt x="3172683" y="33229"/>
                  <a:pt x="3174243" y="21620"/>
                  <a:pt x="3171992" y="12973"/>
                </a:cubicBezTo>
                <a:cubicBezTo>
                  <a:pt x="3170303" y="6488"/>
                  <a:pt x="3172018" y="3374"/>
                  <a:pt x="3177138" y="3633"/>
                </a:cubicBezTo>
                <a:close/>
                <a:moveTo>
                  <a:pt x="4608201" y="1"/>
                </a:moveTo>
                <a:cubicBezTo>
                  <a:pt x="4610698" y="2"/>
                  <a:pt x="4613714" y="304"/>
                  <a:pt x="4617251" y="906"/>
                </a:cubicBezTo>
                <a:cubicBezTo>
                  <a:pt x="4631397" y="3315"/>
                  <a:pt x="4639973" y="8126"/>
                  <a:pt x="4642977" y="15339"/>
                </a:cubicBezTo>
                <a:lnTo>
                  <a:pt x="4641271" y="37406"/>
                </a:lnTo>
                <a:lnTo>
                  <a:pt x="4670543" y="33871"/>
                </a:lnTo>
                <a:cubicBezTo>
                  <a:pt x="4685743" y="31182"/>
                  <a:pt x="4696832" y="28464"/>
                  <a:pt x="4703809" y="25718"/>
                </a:cubicBezTo>
                <a:cubicBezTo>
                  <a:pt x="4710785" y="22972"/>
                  <a:pt x="4722261" y="27955"/>
                  <a:pt x="4738236" y="40668"/>
                </a:cubicBezTo>
                <a:cubicBezTo>
                  <a:pt x="4754211" y="53380"/>
                  <a:pt x="4756340" y="60586"/>
                  <a:pt x="4744624" y="62286"/>
                </a:cubicBezTo>
                <a:cubicBezTo>
                  <a:pt x="4732908" y="63985"/>
                  <a:pt x="4720059" y="68452"/>
                  <a:pt x="4706078" y="75687"/>
                </a:cubicBezTo>
                <a:cubicBezTo>
                  <a:pt x="4702582" y="77495"/>
                  <a:pt x="4699721" y="78733"/>
                  <a:pt x="4697493" y="79400"/>
                </a:cubicBezTo>
                <a:lnTo>
                  <a:pt x="4694276" y="79593"/>
                </a:lnTo>
                <a:lnTo>
                  <a:pt x="4699455" y="83210"/>
                </a:lnTo>
                <a:cubicBezTo>
                  <a:pt x="4702533" y="86006"/>
                  <a:pt x="4705282" y="89220"/>
                  <a:pt x="4707702" y="92852"/>
                </a:cubicBezTo>
                <a:cubicBezTo>
                  <a:pt x="4712542" y="100115"/>
                  <a:pt x="4709462" y="105529"/>
                  <a:pt x="4698463" y="109092"/>
                </a:cubicBezTo>
                <a:cubicBezTo>
                  <a:pt x="4687464" y="112656"/>
                  <a:pt x="4676315" y="120145"/>
                  <a:pt x="4665015" y="131560"/>
                </a:cubicBezTo>
                <a:cubicBezTo>
                  <a:pt x="4681477" y="149872"/>
                  <a:pt x="4698367" y="164800"/>
                  <a:pt x="4715682" y="176344"/>
                </a:cubicBezTo>
                <a:cubicBezTo>
                  <a:pt x="4732998" y="187888"/>
                  <a:pt x="4751378" y="198027"/>
                  <a:pt x="4770824" y="206760"/>
                </a:cubicBezTo>
                <a:cubicBezTo>
                  <a:pt x="4790269" y="215493"/>
                  <a:pt x="4795568" y="220584"/>
                  <a:pt x="4786720" y="222032"/>
                </a:cubicBezTo>
                <a:cubicBezTo>
                  <a:pt x="4777872" y="223480"/>
                  <a:pt x="4764026" y="224431"/>
                  <a:pt x="4745183" y="224882"/>
                </a:cubicBezTo>
                <a:cubicBezTo>
                  <a:pt x="4726340" y="225334"/>
                  <a:pt x="4712488" y="219745"/>
                  <a:pt x="4703626" y="208115"/>
                </a:cubicBezTo>
                <a:cubicBezTo>
                  <a:pt x="4694763" y="196485"/>
                  <a:pt x="4686740" y="186404"/>
                  <a:pt x="4679555" y="177871"/>
                </a:cubicBezTo>
                <a:cubicBezTo>
                  <a:pt x="4672371" y="169339"/>
                  <a:pt x="4663842" y="158562"/>
                  <a:pt x="4653969" y="145541"/>
                </a:cubicBezTo>
                <a:cubicBezTo>
                  <a:pt x="4644096" y="132520"/>
                  <a:pt x="4635793" y="123264"/>
                  <a:pt x="4629060" y="117772"/>
                </a:cubicBezTo>
                <a:cubicBezTo>
                  <a:pt x="4622328" y="112279"/>
                  <a:pt x="4622610" y="108597"/>
                  <a:pt x="4629910" y="106726"/>
                </a:cubicBezTo>
                <a:cubicBezTo>
                  <a:pt x="4637209" y="104855"/>
                  <a:pt x="4646336" y="109770"/>
                  <a:pt x="4657292" y="121471"/>
                </a:cubicBezTo>
                <a:cubicBezTo>
                  <a:pt x="4660791" y="115391"/>
                  <a:pt x="4664276" y="109709"/>
                  <a:pt x="4667746" y="104424"/>
                </a:cubicBezTo>
                <a:cubicBezTo>
                  <a:pt x="4671217" y="99140"/>
                  <a:pt x="4672256" y="96326"/>
                  <a:pt x="4670865" y="95982"/>
                </a:cubicBezTo>
                <a:cubicBezTo>
                  <a:pt x="4663896" y="96856"/>
                  <a:pt x="4657203" y="98427"/>
                  <a:pt x="4650786" y="100692"/>
                </a:cubicBezTo>
                <a:cubicBezTo>
                  <a:pt x="4644368" y="102958"/>
                  <a:pt x="4637912" y="100692"/>
                  <a:pt x="4631415" y="93895"/>
                </a:cubicBezTo>
                <a:cubicBezTo>
                  <a:pt x="4624919" y="87098"/>
                  <a:pt x="4626196" y="83699"/>
                  <a:pt x="4635244" y="83699"/>
                </a:cubicBezTo>
                <a:cubicBezTo>
                  <a:pt x="4641138" y="83699"/>
                  <a:pt x="4648082" y="82649"/>
                  <a:pt x="4656077" y="80548"/>
                </a:cubicBezTo>
                <a:cubicBezTo>
                  <a:pt x="4664072" y="78447"/>
                  <a:pt x="4669729" y="76196"/>
                  <a:pt x="4673049" y="73794"/>
                </a:cubicBezTo>
                <a:cubicBezTo>
                  <a:pt x="4676368" y="71392"/>
                  <a:pt x="4681764" y="72152"/>
                  <a:pt x="4689235" y="76074"/>
                </a:cubicBezTo>
                <a:lnTo>
                  <a:pt x="4692239" y="78172"/>
                </a:lnTo>
                <a:lnTo>
                  <a:pt x="4691734" y="76550"/>
                </a:lnTo>
                <a:cubicBezTo>
                  <a:pt x="4692042" y="74933"/>
                  <a:pt x="4692984" y="72745"/>
                  <a:pt x="4694559" y="69986"/>
                </a:cubicBezTo>
                <a:cubicBezTo>
                  <a:pt x="4700862" y="58952"/>
                  <a:pt x="4703052" y="52427"/>
                  <a:pt x="4701130" y="50412"/>
                </a:cubicBezTo>
                <a:cubicBezTo>
                  <a:pt x="4699209" y="48397"/>
                  <a:pt x="4688038" y="48290"/>
                  <a:pt x="4667617" y="50089"/>
                </a:cubicBezTo>
                <a:cubicBezTo>
                  <a:pt x="4647197" y="51889"/>
                  <a:pt x="4626447" y="53911"/>
                  <a:pt x="4605366" y="56155"/>
                </a:cubicBezTo>
                <a:cubicBezTo>
                  <a:pt x="4584286" y="58400"/>
                  <a:pt x="4565501" y="59938"/>
                  <a:pt x="4549009" y="60769"/>
                </a:cubicBezTo>
                <a:cubicBezTo>
                  <a:pt x="4542183" y="78680"/>
                  <a:pt x="4534791" y="90604"/>
                  <a:pt x="4526832" y="96541"/>
                </a:cubicBezTo>
                <a:cubicBezTo>
                  <a:pt x="4518873" y="102478"/>
                  <a:pt x="4514019" y="100416"/>
                  <a:pt x="4512270" y="90357"/>
                </a:cubicBezTo>
                <a:cubicBezTo>
                  <a:pt x="4510520" y="80297"/>
                  <a:pt x="4511940" y="72252"/>
                  <a:pt x="4516529" y="66222"/>
                </a:cubicBezTo>
                <a:cubicBezTo>
                  <a:pt x="4521118" y="60192"/>
                  <a:pt x="4525624" y="52821"/>
                  <a:pt x="4530048" y="44110"/>
                </a:cubicBezTo>
                <a:cubicBezTo>
                  <a:pt x="4534472" y="35398"/>
                  <a:pt x="4538448" y="32458"/>
                  <a:pt x="4541976" y="35290"/>
                </a:cubicBezTo>
                <a:cubicBezTo>
                  <a:pt x="4545503" y="38122"/>
                  <a:pt x="4547955" y="41202"/>
                  <a:pt x="4549332" y="44529"/>
                </a:cubicBezTo>
                <a:cubicBezTo>
                  <a:pt x="4571258" y="43683"/>
                  <a:pt x="4593141" y="42367"/>
                  <a:pt x="4614982" y="40582"/>
                </a:cubicBezTo>
                <a:lnTo>
                  <a:pt x="4630300" y="38731"/>
                </a:lnTo>
                <a:lnTo>
                  <a:pt x="4627202" y="37195"/>
                </a:lnTo>
                <a:cubicBezTo>
                  <a:pt x="4625411" y="36047"/>
                  <a:pt x="4623539" y="34598"/>
                  <a:pt x="4621585" y="32849"/>
                </a:cubicBezTo>
                <a:cubicBezTo>
                  <a:pt x="4609539" y="23571"/>
                  <a:pt x="4602269" y="15325"/>
                  <a:pt x="4599774" y="8112"/>
                </a:cubicBezTo>
                <a:cubicBezTo>
                  <a:pt x="4597902" y="2702"/>
                  <a:pt x="4600711" y="-1"/>
                  <a:pt x="460820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06974" y="3636094"/>
            <a:ext cx="2818446" cy="1432844"/>
            <a:chOff x="889734" y="3033746"/>
            <a:chExt cx="2818446" cy="1432844"/>
          </a:xfrm>
        </p:grpSpPr>
        <p:pic>
          <p:nvPicPr>
            <p:cNvPr id="9" name="Picture 3" descr="C:\Documents and Settings\Administrator\桌面\图片2.png图片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889734" y="3033746"/>
              <a:ext cx="557006" cy="1432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1813787" y="3075806"/>
              <a:ext cx="1894393" cy="469049"/>
            </a:xfrm>
            <a:prstGeom prst="wedgeRoundRectCallout">
              <a:avLst>
                <a:gd name="adj1" fmla="val -62662"/>
                <a:gd name="adj2" fmla="val 2944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lIns="91440" tIns="45720" rIns="91440" bIns="4572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从前面观察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85664" y="4105145"/>
            <a:ext cx="2947295" cy="1615597"/>
            <a:chOff x="3020152" y="3343564"/>
            <a:chExt cx="2947295" cy="1615597"/>
          </a:xfrm>
        </p:grpSpPr>
        <p:pic>
          <p:nvPicPr>
            <p:cNvPr id="12" name="Picture 14" descr="http://img2.ooopic.com/11/15/93/84bOOOPICd8_202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20152" y="3343564"/>
              <a:ext cx="1199818" cy="161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4163334" y="3538861"/>
              <a:ext cx="1804113" cy="469049"/>
            </a:xfrm>
            <a:prstGeom prst="wedgeRoundRectCallout">
              <a:avLst>
                <a:gd name="adj1" fmla="val -62662"/>
                <a:gd name="adj2" fmla="val 2944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lIns="91440" tIns="45720" rIns="91440" bIns="4572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从上面观察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10327" y="3780779"/>
            <a:ext cx="2677744" cy="1647654"/>
            <a:chOff x="5686327" y="3162817"/>
            <a:chExt cx="2677744" cy="1647654"/>
          </a:xfrm>
        </p:grpSpPr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5686327" y="3162817"/>
              <a:ext cx="1929183" cy="469049"/>
            </a:xfrm>
            <a:prstGeom prst="wedgeRoundRectCallout">
              <a:avLst>
                <a:gd name="adj1" fmla="val 48874"/>
                <a:gd name="adj2" fmla="val 7544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lIns="91440" tIns="45720" rIns="91440" bIns="4572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从左面观察</a:t>
              </a:r>
            </a:p>
          </p:txBody>
        </p:sp>
        <p:pic>
          <p:nvPicPr>
            <p:cNvPr id="15" name="Picture 2" descr="E:\LJC\19秋\苏教版\人物图片\图片6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510" y="3492582"/>
              <a:ext cx="748561" cy="1317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37" y="2922585"/>
            <a:ext cx="3405694" cy="18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681704" y="2922583"/>
            <a:ext cx="4928347" cy="1936022"/>
            <a:chOff x="1987654" y="2760144"/>
            <a:chExt cx="5048181" cy="2008888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987654" y="4059419"/>
              <a:ext cx="5048181" cy="709613"/>
              <a:chOff x="1226556" y="4323823"/>
              <a:chExt cx="4519512" cy="709613"/>
            </a:xfrm>
          </p:grpSpPr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1226556" y="4323823"/>
                <a:ext cx="138055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从前面看</a:t>
                </a:r>
              </a:p>
            </p:txBody>
          </p:sp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743336" y="4323823"/>
                <a:ext cx="1366811" cy="70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从上面看</a:t>
                </a:r>
              </a:p>
            </p:txBody>
          </p:sp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4246370" y="4323823"/>
                <a:ext cx="1499698" cy="7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  <a:cs typeface="楷体_GB2312" panose="02010609030101010101" pitchFamily="49" charset="-122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从左面看</a:t>
                </a:r>
              </a:p>
            </p:txBody>
          </p:sp>
        </p:grpSp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349" y="2760144"/>
              <a:ext cx="4518549" cy="82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51253" y="1532606"/>
            <a:ext cx="89122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下面的图形分别是小华从什么位置看到的？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jerjsw0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宽屏</PresentationFormat>
  <Paragraphs>131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27</cp:revision>
  <dcterms:created xsi:type="dcterms:W3CDTF">2020-06-25T15:21:00Z</dcterms:created>
  <dcterms:modified xsi:type="dcterms:W3CDTF">2021-01-08T23:21:21Z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